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195"/>
  </p:notesMasterIdLst>
  <p:handoutMasterIdLst>
    <p:handoutMasterId r:id="rId196"/>
  </p:handoutMasterIdLst>
  <p:sldIdLst>
    <p:sldId id="847" r:id="rId4"/>
    <p:sldId id="325" r:id="rId5"/>
    <p:sldId id="843" r:id="rId6"/>
    <p:sldId id="844" r:id="rId7"/>
    <p:sldId id="845" r:id="rId8"/>
    <p:sldId id="846" r:id="rId9"/>
    <p:sldId id="810" r:id="rId10"/>
    <p:sldId id="811" r:id="rId11"/>
    <p:sldId id="696" r:id="rId12"/>
    <p:sldId id="698" r:id="rId13"/>
    <p:sldId id="703" r:id="rId14"/>
    <p:sldId id="705" r:id="rId15"/>
    <p:sldId id="706" r:id="rId16"/>
    <p:sldId id="707" r:id="rId17"/>
    <p:sldId id="708" r:id="rId18"/>
    <p:sldId id="709" r:id="rId19"/>
    <p:sldId id="710" r:id="rId20"/>
    <p:sldId id="713" r:id="rId21"/>
    <p:sldId id="714" r:id="rId22"/>
    <p:sldId id="715" r:id="rId23"/>
    <p:sldId id="716" r:id="rId24"/>
    <p:sldId id="840" r:id="rId25"/>
    <p:sldId id="717" r:id="rId26"/>
    <p:sldId id="812" r:id="rId27"/>
    <p:sldId id="813" r:id="rId28"/>
    <p:sldId id="721" r:id="rId29"/>
    <p:sldId id="912" r:id="rId30"/>
    <p:sldId id="733" r:id="rId31"/>
    <p:sldId id="740" r:id="rId32"/>
    <p:sldId id="894" r:id="rId33"/>
    <p:sldId id="814" r:id="rId34"/>
    <p:sldId id="815" r:id="rId35"/>
    <p:sldId id="874" r:id="rId36"/>
    <p:sldId id="891" r:id="rId37"/>
    <p:sldId id="892" r:id="rId38"/>
    <p:sldId id="913" r:id="rId39"/>
    <p:sldId id="882" r:id="rId40"/>
    <p:sldId id="885" r:id="rId41"/>
    <p:sldId id="818" r:id="rId42"/>
    <p:sldId id="817" r:id="rId43"/>
    <p:sldId id="768" r:id="rId44"/>
    <p:sldId id="770" r:id="rId45"/>
    <p:sldId id="871" r:id="rId46"/>
    <p:sldId id="872" r:id="rId47"/>
    <p:sldId id="774" r:id="rId48"/>
    <p:sldId id="781" r:id="rId49"/>
    <p:sldId id="820" r:id="rId50"/>
    <p:sldId id="930" r:id="rId51"/>
    <p:sldId id="785" r:id="rId52"/>
    <p:sldId id="787" r:id="rId53"/>
    <p:sldId id="886" r:id="rId54"/>
    <p:sldId id="839" r:id="rId55"/>
    <p:sldId id="799" r:id="rId56"/>
    <p:sldId id="821" r:id="rId57"/>
    <p:sldId id="806" r:id="rId58"/>
    <p:sldId id="807" r:id="rId59"/>
    <p:sldId id="909" r:id="rId60"/>
    <p:sldId id="910" r:id="rId61"/>
    <p:sldId id="932" r:id="rId62"/>
    <p:sldId id="933" r:id="rId63"/>
    <p:sldId id="823" r:id="rId64"/>
    <p:sldId id="390" r:id="rId65"/>
    <p:sldId id="391" r:id="rId66"/>
    <p:sldId id="655" r:id="rId67"/>
    <p:sldId id="656" r:id="rId68"/>
    <p:sldId id="657" r:id="rId69"/>
    <p:sldId id="394" r:id="rId70"/>
    <p:sldId id="660" r:id="rId71"/>
    <p:sldId id="396" r:id="rId72"/>
    <p:sldId id="519" r:id="rId73"/>
    <p:sldId id="518" r:id="rId74"/>
    <p:sldId id="517" r:id="rId75"/>
    <p:sldId id="516" r:id="rId76"/>
    <p:sldId id="515" r:id="rId77"/>
    <p:sldId id="514" r:id="rId78"/>
    <p:sldId id="520" r:id="rId79"/>
    <p:sldId id="522" r:id="rId80"/>
    <p:sldId id="523" r:id="rId81"/>
    <p:sldId id="524" r:id="rId82"/>
    <p:sldId id="525" r:id="rId83"/>
    <p:sldId id="526" r:id="rId84"/>
    <p:sldId id="527" r:id="rId85"/>
    <p:sldId id="521" r:id="rId86"/>
    <p:sldId id="824" r:id="rId87"/>
    <p:sldId id="825" r:id="rId88"/>
    <p:sldId id="401" r:id="rId89"/>
    <p:sldId id="499" r:id="rId90"/>
    <p:sldId id="500" r:id="rId91"/>
    <p:sldId id="501" r:id="rId92"/>
    <p:sldId id="502" r:id="rId93"/>
    <p:sldId id="504" r:id="rId94"/>
    <p:sldId id="503" r:id="rId95"/>
    <p:sldId id="662" r:id="rId96"/>
    <p:sldId id="911" r:id="rId97"/>
    <p:sldId id="405" r:id="rId98"/>
    <p:sldId id="506" r:id="rId99"/>
    <p:sldId id="406" r:id="rId100"/>
    <p:sldId id="507" r:id="rId101"/>
    <p:sldId id="407" r:id="rId102"/>
    <p:sldId id="508" r:id="rId103"/>
    <p:sldId id="408" r:id="rId104"/>
    <p:sldId id="409" r:id="rId105"/>
    <p:sldId id="410" r:id="rId106"/>
    <p:sldId id="509" r:id="rId107"/>
    <p:sldId id="512" r:id="rId108"/>
    <p:sldId id="893" r:id="rId109"/>
    <p:sldId id="826" r:id="rId110"/>
    <p:sldId id="827" r:id="rId111"/>
    <p:sldId id="852" r:id="rId112"/>
    <p:sldId id="851" r:id="rId113"/>
    <p:sldId id="890" r:id="rId114"/>
    <p:sldId id="889" r:id="rId115"/>
    <p:sldId id="917" r:id="rId116"/>
    <p:sldId id="856" r:id="rId117"/>
    <p:sldId id="918" r:id="rId118"/>
    <p:sldId id="919" r:id="rId119"/>
    <p:sldId id="920" r:id="rId120"/>
    <p:sldId id="921" r:id="rId121"/>
    <p:sldId id="922" r:id="rId122"/>
    <p:sldId id="923" r:id="rId123"/>
    <p:sldId id="860" r:id="rId124"/>
    <p:sldId id="924" r:id="rId125"/>
    <p:sldId id="925" r:id="rId126"/>
    <p:sldId id="926" r:id="rId127"/>
    <p:sldId id="861" r:id="rId128"/>
    <p:sldId id="863" r:id="rId129"/>
    <p:sldId id="864" r:id="rId130"/>
    <p:sldId id="927" r:id="rId131"/>
    <p:sldId id="928" r:id="rId132"/>
    <p:sldId id="929" r:id="rId133"/>
    <p:sldId id="829" r:id="rId134"/>
    <p:sldId id="828" r:id="rId135"/>
    <p:sldId id="665" r:id="rId136"/>
    <p:sldId id="666" r:id="rId137"/>
    <p:sldId id="667" r:id="rId138"/>
    <p:sldId id="668" r:id="rId139"/>
    <p:sldId id="868" r:id="rId140"/>
    <p:sldId id="914" r:id="rId141"/>
    <p:sldId id="915" r:id="rId142"/>
    <p:sldId id="916" r:id="rId143"/>
    <p:sldId id="664" r:id="rId144"/>
    <p:sldId id="671" r:id="rId145"/>
    <p:sldId id="672" r:id="rId146"/>
    <p:sldId id="673" r:id="rId147"/>
    <p:sldId id="674" r:id="rId148"/>
    <p:sldId id="678" r:id="rId149"/>
    <p:sldId id="679" r:id="rId150"/>
    <p:sldId id="680" r:id="rId151"/>
    <p:sldId id="830" r:id="rId152"/>
    <p:sldId id="831" r:id="rId153"/>
    <p:sldId id="452" r:id="rId154"/>
    <p:sldId id="453" r:id="rId155"/>
    <p:sldId id="454" r:id="rId156"/>
    <p:sldId id="455" r:id="rId157"/>
    <p:sldId id="866" r:id="rId158"/>
    <p:sldId id="865" r:id="rId159"/>
    <p:sldId id="835" r:id="rId160"/>
    <p:sldId id="837" r:id="rId161"/>
    <p:sldId id="838" r:id="rId162"/>
    <p:sldId id="836" r:id="rId163"/>
    <p:sldId id="465" r:id="rId164"/>
    <p:sldId id="466" r:id="rId165"/>
    <p:sldId id="467" r:id="rId166"/>
    <p:sldId id="468" r:id="rId167"/>
    <p:sldId id="469" r:id="rId168"/>
    <p:sldId id="470" r:id="rId169"/>
    <p:sldId id="832" r:id="rId170"/>
    <p:sldId id="833" r:id="rId171"/>
    <p:sldId id="534" r:id="rId172"/>
    <p:sldId id="536" r:id="rId173"/>
    <p:sldId id="895" r:id="rId174"/>
    <p:sldId id="897" r:id="rId175"/>
    <p:sldId id="898" r:id="rId176"/>
    <p:sldId id="899" r:id="rId177"/>
    <p:sldId id="900" r:id="rId178"/>
    <p:sldId id="901" r:id="rId179"/>
    <p:sldId id="902" r:id="rId180"/>
    <p:sldId id="903" r:id="rId181"/>
    <p:sldId id="904" r:id="rId182"/>
    <p:sldId id="905" r:id="rId183"/>
    <p:sldId id="906" r:id="rId184"/>
    <p:sldId id="907" r:id="rId185"/>
    <p:sldId id="908" r:id="rId186"/>
    <p:sldId id="809" r:id="rId187"/>
    <p:sldId id="482" r:id="rId188"/>
    <p:sldId id="931" r:id="rId189"/>
    <p:sldId id="1542" r:id="rId190"/>
    <p:sldId id="1579" r:id="rId191"/>
    <p:sldId id="1580" r:id="rId192"/>
    <p:sldId id="4682" r:id="rId193"/>
    <p:sldId id="1474" r:id="rId194"/>
  </p:sldIdLst>
  <p:sldSz cx="9144000" cy="6858000" type="screen4x3"/>
  <p:notesSz cx="6858000" cy="9144000"/>
  <p:custDataLst>
    <p:tags r:id="rId197"/>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99"/>
    <a:srgbClr val="CC9900"/>
    <a:srgbClr val="FFCC00"/>
    <a:srgbClr val="99CCFF"/>
    <a:srgbClr val="FFCCFF"/>
    <a:srgbClr val="3366FF"/>
    <a:srgbClr val="339966"/>
    <a:srgbClr val="9966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04" d="100"/>
          <a:sy n="104" d="100"/>
        </p:scale>
        <p:origin x="5772" y="120"/>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196" Type="http://schemas.openxmlformats.org/officeDocument/2006/relationships/handoutMaster" Target="handoutMasters/handoutMaster1.xml"/><Relationship Id="rId200"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181" Type="http://schemas.openxmlformats.org/officeDocument/2006/relationships/slide" Target="slides/slide178.xml"/><Relationship Id="rId186" Type="http://schemas.openxmlformats.org/officeDocument/2006/relationships/slide" Target="slides/slide183.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92" Type="http://schemas.openxmlformats.org/officeDocument/2006/relationships/slide" Target="slides/slide189.xml"/><Relationship Id="rId197" Type="http://schemas.openxmlformats.org/officeDocument/2006/relationships/tags" Target="tags/tag1.xml"/><Relationship Id="rId201" Type="http://schemas.openxmlformats.org/officeDocument/2006/relationships/tableStyles" Target="tableStyle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slide" Target="slides/slide184.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presProps" Target="presProps.xml"/><Relationship Id="rId172" Type="http://schemas.openxmlformats.org/officeDocument/2006/relationships/slide" Target="slides/slide169.xml"/><Relationship Id="rId193" Type="http://schemas.openxmlformats.org/officeDocument/2006/relationships/slide" Target="slides/slide190.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notesMaster" Target="notesMasters/notesMaster1.xml"/><Relationship Id="rId190" Type="http://schemas.openxmlformats.org/officeDocument/2006/relationships/slide" Target="slides/slide187.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72750CD-CAF5-4806-BE7D-F204ED68AD60}" type="slidenum">
              <a:rPr lang="en-US" altLang="en-US"/>
              <a:pPr/>
              <a:t>‹#›</a:t>
            </a:fld>
            <a:endParaRPr lang="en-US" altLang="en-US"/>
          </a:p>
        </p:txBody>
      </p:sp>
    </p:spTree>
    <p:extLst>
      <p:ext uri="{BB962C8B-B14F-4D97-AF65-F5344CB8AC3E}">
        <p14:creationId xmlns:p14="http://schemas.microsoft.com/office/powerpoint/2010/main" val="60332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83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B09A212-EDB2-4C24-867D-38F93E76B4E2}" type="slidenum">
              <a:rPr lang="en-US" altLang="en-US"/>
              <a:pPr/>
              <a:t>‹#›</a:t>
            </a:fld>
            <a:endParaRPr lang="en-US" altLang="en-US"/>
          </a:p>
        </p:txBody>
      </p:sp>
    </p:spTree>
    <p:extLst>
      <p:ext uri="{BB962C8B-B14F-4D97-AF65-F5344CB8AC3E}">
        <p14:creationId xmlns:p14="http://schemas.microsoft.com/office/powerpoint/2010/main" val="3669795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A994A82-8F4C-4406-BF6E-73E8DCC56437}" type="slidenum">
              <a:rPr lang="en-US" altLang="en-US"/>
              <a:pPr/>
              <a:t>‹#›</a:t>
            </a:fld>
            <a:endParaRPr lang="en-US" altLang="en-US"/>
          </a:p>
        </p:txBody>
      </p:sp>
    </p:spTree>
    <p:extLst>
      <p:ext uri="{BB962C8B-B14F-4D97-AF65-F5344CB8AC3E}">
        <p14:creationId xmlns:p14="http://schemas.microsoft.com/office/powerpoint/2010/main" val="182146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34CAB83-0505-4EA9-A472-EAD66A69E6E4}" type="slidenum">
              <a:rPr lang="en-US" altLang="en-US"/>
              <a:pPr/>
              <a:t>‹#›</a:t>
            </a:fld>
            <a:endParaRPr lang="en-US" altLang="en-US"/>
          </a:p>
        </p:txBody>
      </p:sp>
    </p:spTree>
    <p:extLst>
      <p:ext uri="{BB962C8B-B14F-4D97-AF65-F5344CB8AC3E}">
        <p14:creationId xmlns:p14="http://schemas.microsoft.com/office/powerpoint/2010/main" val="382479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AFD973C-E0F2-4762-B898-5A333956529E}" type="slidenum">
              <a:rPr lang="en-US" altLang="en-US"/>
              <a:pPr/>
              <a:t>‹#›</a:t>
            </a:fld>
            <a:endParaRPr lang="en-US" altLang="en-US"/>
          </a:p>
        </p:txBody>
      </p:sp>
    </p:spTree>
    <p:extLst>
      <p:ext uri="{BB962C8B-B14F-4D97-AF65-F5344CB8AC3E}">
        <p14:creationId xmlns:p14="http://schemas.microsoft.com/office/powerpoint/2010/main" val="3359348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CD6830-23F8-4BA1-BAEE-EB5F55624E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1251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75CA9F-8DAE-4E71-A2CB-FA74F320FE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8397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8D08CC-17B5-4923-8360-1E00EC9FFE3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60070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DA1583-62CB-42A5-8814-C09FA0028CA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8525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7820202-8D1D-4AC0-88C2-A2D72FF28D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5284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316A5CF-6691-4387-8C0D-E71D328A29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96583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F87AB8D-3660-4A24-AAE6-18C0C6570A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8131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5DE6E5-8B6D-42CA-9F3B-3E23E0CF8D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675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DE56E0-AC09-4D1F-B937-B9029122CA5B}" type="slidenum">
              <a:rPr lang="en-US" altLang="en-US"/>
              <a:pPr/>
              <a:t>‹#›</a:t>
            </a:fld>
            <a:endParaRPr lang="en-US" altLang="en-US"/>
          </a:p>
        </p:txBody>
      </p:sp>
    </p:spTree>
    <p:extLst>
      <p:ext uri="{BB962C8B-B14F-4D97-AF65-F5344CB8AC3E}">
        <p14:creationId xmlns:p14="http://schemas.microsoft.com/office/powerpoint/2010/main" val="857547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731306-5DA1-48EF-8410-C07232183F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2873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8F7355-62E1-4F58-8D45-0EEDF578395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65527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5E89D-B796-451A-BD15-00563FD620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16500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988132-A3A0-4120-9B5A-9F182108305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6261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3982D67-5620-4881-8F66-7504A7D5A6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3813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3EFE402-EFC1-464A-84C8-CFA81FA424E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3381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3370747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3293356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3125777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120009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0BC0A1-B6FF-4F2F-A877-14EE972F3647}" type="slidenum">
              <a:rPr lang="en-US" altLang="en-US"/>
              <a:pPr/>
              <a:t>‹#›</a:t>
            </a:fld>
            <a:endParaRPr lang="en-US" altLang="en-US"/>
          </a:p>
        </p:txBody>
      </p:sp>
    </p:spTree>
    <p:extLst>
      <p:ext uri="{BB962C8B-B14F-4D97-AF65-F5344CB8AC3E}">
        <p14:creationId xmlns:p14="http://schemas.microsoft.com/office/powerpoint/2010/main" val="2245104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3928098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2004959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179101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2270912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4149240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1586931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2370296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9473123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68592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0E45B73-A453-4199-AF18-555424BA5149}" type="slidenum">
              <a:rPr lang="en-US" altLang="en-US"/>
              <a:pPr/>
              <a:t>‹#›</a:t>
            </a:fld>
            <a:endParaRPr lang="en-US" altLang="en-US"/>
          </a:p>
        </p:txBody>
      </p:sp>
    </p:spTree>
    <p:extLst>
      <p:ext uri="{BB962C8B-B14F-4D97-AF65-F5344CB8AC3E}">
        <p14:creationId xmlns:p14="http://schemas.microsoft.com/office/powerpoint/2010/main" val="297669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B7D6CB0-866C-4E09-8A1E-2D668681F052}" type="slidenum">
              <a:rPr lang="en-US" altLang="en-US"/>
              <a:pPr/>
              <a:t>‹#›</a:t>
            </a:fld>
            <a:endParaRPr lang="en-US" altLang="en-US"/>
          </a:p>
        </p:txBody>
      </p:sp>
    </p:spTree>
    <p:extLst>
      <p:ext uri="{BB962C8B-B14F-4D97-AF65-F5344CB8AC3E}">
        <p14:creationId xmlns:p14="http://schemas.microsoft.com/office/powerpoint/2010/main" val="158222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F514D12-92EF-40D1-819F-5252250F5534}" type="slidenum">
              <a:rPr lang="en-US" altLang="en-US"/>
              <a:pPr/>
              <a:t>‹#›</a:t>
            </a:fld>
            <a:endParaRPr lang="en-US" altLang="en-US"/>
          </a:p>
        </p:txBody>
      </p:sp>
    </p:spTree>
    <p:extLst>
      <p:ext uri="{BB962C8B-B14F-4D97-AF65-F5344CB8AC3E}">
        <p14:creationId xmlns:p14="http://schemas.microsoft.com/office/powerpoint/2010/main" val="386984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F182B7F-8F38-408C-8B99-D111D667D087}" type="slidenum">
              <a:rPr lang="en-US" altLang="en-US"/>
              <a:pPr/>
              <a:t>‹#›</a:t>
            </a:fld>
            <a:endParaRPr lang="en-US" altLang="en-US"/>
          </a:p>
        </p:txBody>
      </p:sp>
    </p:spTree>
    <p:extLst>
      <p:ext uri="{BB962C8B-B14F-4D97-AF65-F5344CB8AC3E}">
        <p14:creationId xmlns:p14="http://schemas.microsoft.com/office/powerpoint/2010/main" val="3184781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F5312F9-DB26-48F6-AAB5-D4E87A8DEF10}" type="slidenum">
              <a:rPr lang="en-US" altLang="en-US"/>
              <a:pPr/>
              <a:t>‹#›</a:t>
            </a:fld>
            <a:endParaRPr lang="en-US" altLang="en-US"/>
          </a:p>
        </p:txBody>
      </p:sp>
    </p:spTree>
    <p:extLst>
      <p:ext uri="{BB962C8B-B14F-4D97-AF65-F5344CB8AC3E}">
        <p14:creationId xmlns:p14="http://schemas.microsoft.com/office/powerpoint/2010/main" val="92778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7C028AC-D5F9-4404-BB6B-D29C65E71334}" type="slidenum">
              <a:rPr lang="en-US" altLang="en-US"/>
              <a:pPr/>
              <a:t>‹#›</a:t>
            </a:fld>
            <a:endParaRPr lang="en-US" altLang="en-US"/>
          </a:p>
        </p:txBody>
      </p:sp>
    </p:spTree>
    <p:extLst>
      <p:ext uri="{BB962C8B-B14F-4D97-AF65-F5344CB8AC3E}">
        <p14:creationId xmlns:p14="http://schemas.microsoft.com/office/powerpoint/2010/main" val="419500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61A7B6F-9E9C-4914-8A61-0C8B7815F3C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0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solidFill>
                <a:srgbClr val="FFFFFF"/>
              </a:solidFill>
            </a:endParaRPr>
          </a:p>
        </p:txBody>
      </p:sp>
      <p:sp>
        <p:nvSpPr>
          <p:cNvPr id="7590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solidFill>
                <a:srgbClr val="FFFFFF"/>
              </a:solidFill>
            </a:endParaRPr>
          </a:p>
        </p:txBody>
      </p:sp>
      <p:sp>
        <p:nvSpPr>
          <p:cNvPr id="7590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D4DE4F38-BC43-4611-89EE-07D8B3CEAD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8033202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2570543521"/>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svg"/><Relationship Id="rId4" Type="http://schemas.openxmlformats.org/officeDocument/2006/relationships/image" Target="../media/image3.png"/></Relationships>
</file>

<file path=ppt/slides/_rels/slide1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7.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18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image" Target="../media/image55.emf"/><Relationship Id="rId1" Type="http://schemas.openxmlformats.org/officeDocument/2006/relationships/slideLayout" Target="../slideLayouts/slideLayout27.xml"/><Relationship Id="rId6" Type="http://schemas.openxmlformats.org/officeDocument/2006/relationships/image" Target="../media/image58.png"/><Relationship Id="rId5" Type="http://schemas.openxmlformats.org/officeDocument/2006/relationships/image" Target="../media/image52.png"/><Relationship Id="rId4" Type="http://schemas.openxmlformats.org/officeDocument/2006/relationships/image" Target="../media/image57.png"/></Relationships>
</file>

<file path=ppt/slides/_rels/slide18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0.emf"/><Relationship Id="rId1" Type="http://schemas.openxmlformats.org/officeDocument/2006/relationships/slideLayout" Target="../slideLayouts/slideLayout27.xml"/><Relationship Id="rId5" Type="http://schemas.openxmlformats.org/officeDocument/2006/relationships/image" Target="../media/image61.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jpeg"/><Relationship Id="rId1" Type="http://schemas.openxmlformats.org/officeDocument/2006/relationships/slideLayout" Target="../slideLayouts/slideLayout27.xml"/></Relationships>
</file>

<file path=ppt/slides/_rels/slide191.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64.png"/><Relationship Id="rId7" Type="http://schemas.openxmlformats.org/officeDocument/2006/relationships/image" Target="../media/image66.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63.png"/><Relationship Id="rId1" Type="http://schemas.openxmlformats.org/officeDocument/2006/relationships/slideLayout" Target="../slideLayouts/slideLayout27.xml"/><Relationship Id="rId6" Type="http://schemas.openxmlformats.org/officeDocument/2006/relationships/hyperlink" Target="https://www.instagram.com/ryemurph88/" TargetMode="External"/><Relationship Id="rId11" Type="http://schemas.openxmlformats.org/officeDocument/2006/relationships/image" Target="../media/image68.png"/><Relationship Id="rId5" Type="http://schemas.openxmlformats.org/officeDocument/2006/relationships/image" Target="../media/image65.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6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sv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067800" cy="6781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5310368"/>
            <a:ext cx="2632452" cy="1446550"/>
          </a:xfrm>
          <a:prstGeom prst="rect">
            <a:avLst/>
          </a:prstGeom>
          <a:noFill/>
        </p:spPr>
        <p:txBody>
          <a:bodyPr wrap="none">
            <a:spAutoFit/>
            <a:scene3d>
              <a:camera prst="orthographicFront"/>
              <a:lightRig rig="threePt" dir="t"/>
            </a:scene3d>
            <a:sp3d extrusionH="57150">
              <a:bevelT w="57150" h="38100" prst="artDeco"/>
            </a:sp3d>
          </a:bodyPr>
          <a:lstStyle/>
          <a:p>
            <a:pPr>
              <a:defRPr/>
            </a:pPr>
            <a:r>
              <a:rPr lang="en-US" sz="4400" b="1" dirty="0">
                <a:ln w="17780" cmpd="sng">
                  <a:solidFill>
                    <a:sysClr val="windowText" lastClr="000000"/>
                  </a:solidFill>
                  <a:prstDash val="solid"/>
                  <a:miter lim="800000"/>
                </a:ln>
                <a:solidFill>
                  <a:schemeClr val="accent2">
                    <a:lumMod val="40000"/>
                    <a:lumOff val="60000"/>
                  </a:schemeClr>
                </a:solidFill>
                <a:effectLst>
                  <a:outerShdw blurRad="50800" algn="tl" rotWithShape="0">
                    <a:srgbClr val="000000"/>
                  </a:outerShdw>
                </a:effectLst>
              </a:rPr>
              <a:t>Part 1 </a:t>
            </a:r>
          </a:p>
          <a:p>
            <a:pPr>
              <a:defRPr/>
            </a:pPr>
            <a:r>
              <a:rPr lang="en-US" sz="4400" b="1" dirty="0">
                <a:ln w="17780" cmpd="sng">
                  <a:solidFill>
                    <a:sysClr val="windowText" lastClr="000000"/>
                  </a:solidFill>
                  <a:prstDash val="solid"/>
                  <a:miter lim="800000"/>
                </a:ln>
                <a:solidFill>
                  <a:schemeClr val="accent2">
                    <a:lumMod val="40000"/>
                    <a:lumOff val="60000"/>
                  </a:schemeClr>
                </a:solidFill>
                <a:effectLst>
                  <a:outerShdw blurRad="50800" algn="tl" rotWithShape="0">
                    <a:srgbClr val="000000"/>
                  </a:outerShdw>
                </a:effectLst>
              </a:rPr>
              <a:t>Lesson 6</a:t>
            </a:r>
          </a:p>
        </p:txBody>
      </p:sp>
      <p:sp>
        <p:nvSpPr>
          <p:cNvPr id="2" name="Rectangle 1">
            <a:extLst>
              <a:ext uri="{FF2B5EF4-FFF2-40B4-BE49-F238E27FC236}">
                <a16:creationId xmlns:a16="http://schemas.microsoft.com/office/drawing/2014/main" id="{652C000C-73D4-FA04-045F-B67980D25FF3}"/>
              </a:ext>
            </a:extLst>
          </p:cNvPr>
          <p:cNvSpPr/>
          <p:nvPr/>
        </p:nvSpPr>
        <p:spPr>
          <a:xfrm>
            <a:off x="304800" y="101082"/>
            <a:ext cx="8686800" cy="1757065"/>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algn="ctr"/>
            <a:r>
              <a:rPr lang="en-US" sz="5400" b="1" cap="none" spc="0" dirty="0">
                <a:ln w="57150">
                  <a:solidFill>
                    <a:sysClr val="windowText" lastClr="000000"/>
                  </a:solidFill>
                  <a:prstDash val="solid"/>
                </a:ln>
                <a:blipFill>
                  <a:blip r:embed="rId3"/>
                  <a:tile tx="0" ty="0" sx="100000" sy="100000" flip="none" algn="tl"/>
                </a:blipFill>
                <a:effectLst>
                  <a:outerShdw blurRad="12700" dist="38100" dir="2700000" algn="tl" rotWithShape="0">
                    <a:schemeClr val="bg1">
                      <a:lumMod val="50000"/>
                    </a:schemeClr>
                  </a:outerShdw>
                </a:effectLst>
              </a:rPr>
              <a:t>Review Game</a:t>
            </a:r>
          </a:p>
        </p:txBody>
      </p:sp>
      <p:pic>
        <p:nvPicPr>
          <p:cNvPr id="5" name="Graphic 4">
            <a:extLst>
              <a:ext uri="{FF2B5EF4-FFF2-40B4-BE49-F238E27FC236}">
                <a16:creationId xmlns:a16="http://schemas.microsoft.com/office/drawing/2014/main" id="{EFFE2818-CB7E-0E11-0289-C7E914134F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74740" y="5146354"/>
            <a:ext cx="5699410" cy="16105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eaLnBrk="1" hangingPunct="1"/>
            <a:endParaRPr lang="en-US" altLang="en-US"/>
          </a:p>
        </p:txBody>
      </p:sp>
      <p:pic>
        <p:nvPicPr>
          <p:cNvPr id="11267"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152400"/>
            <a:ext cx="9220200" cy="6991350"/>
          </a:xfrm>
        </p:spPr>
      </p:pic>
      <p:sp>
        <p:nvSpPr>
          <p:cNvPr id="82948" name="Line 6"/>
          <p:cNvSpPr>
            <a:spLocks noChangeShapeType="1"/>
          </p:cNvSpPr>
          <p:nvPr/>
        </p:nvSpPr>
        <p:spPr bwMode="auto">
          <a:xfrm flipH="1">
            <a:off x="8077200" y="1371600"/>
            <a:ext cx="228600" cy="1066800"/>
          </a:xfrm>
          <a:prstGeom prst="line">
            <a:avLst/>
          </a:prstGeom>
          <a:noFill/>
          <a:ln w="76200">
            <a:solidFill>
              <a:schemeClr val="accent2">
                <a:lumMod val="20000"/>
                <a:lumOff val="80000"/>
              </a:schemeClr>
            </a:solidFill>
            <a:round/>
            <a:headEnd/>
            <a:tailEnd/>
          </a:ln>
        </p:spPr>
        <p:txBody>
          <a:bodyPr wrap="none" anchor="ctr"/>
          <a:lstStyle/>
          <a:p>
            <a:pPr algn="r" eaLnBrk="0" hangingPunct="0">
              <a:defRPr/>
            </a:pPr>
            <a:endParaRPr lang="en-US">
              <a:latin typeface="Verdana" pitchFamily="34" charset="0"/>
            </a:endParaRPr>
          </a:p>
        </p:txBody>
      </p:sp>
      <p:sp>
        <p:nvSpPr>
          <p:cNvPr id="82949" name="Line 7"/>
          <p:cNvSpPr>
            <a:spLocks noChangeShapeType="1"/>
          </p:cNvSpPr>
          <p:nvPr/>
        </p:nvSpPr>
        <p:spPr bwMode="auto">
          <a:xfrm flipH="1">
            <a:off x="5334000" y="3886200"/>
            <a:ext cx="381000" cy="838200"/>
          </a:xfrm>
          <a:prstGeom prst="line">
            <a:avLst/>
          </a:prstGeom>
          <a:noFill/>
          <a:ln w="76200">
            <a:solidFill>
              <a:schemeClr val="accent2">
                <a:lumMod val="20000"/>
                <a:lumOff val="80000"/>
              </a:schemeClr>
            </a:solidFill>
            <a:round/>
            <a:headEnd/>
            <a:tailEnd/>
          </a:ln>
        </p:spPr>
        <p:txBody>
          <a:bodyPr wrap="none" anchor="ctr"/>
          <a:lstStyle/>
          <a:p>
            <a:pPr algn="r" eaLnBrk="0" hangingPunct="0">
              <a:defRPr/>
            </a:pPr>
            <a:endParaRPr lang="en-US">
              <a:latin typeface="Verdana" pitchFamily="34" charset="0"/>
            </a:endParaRPr>
          </a:p>
        </p:txBody>
      </p:sp>
      <p:sp>
        <p:nvSpPr>
          <p:cNvPr id="7899144" name="Line 8"/>
          <p:cNvSpPr>
            <a:spLocks noChangeShapeType="1"/>
          </p:cNvSpPr>
          <p:nvPr/>
        </p:nvSpPr>
        <p:spPr bwMode="auto">
          <a:xfrm flipV="1">
            <a:off x="6172200" y="3581400"/>
            <a:ext cx="685800" cy="457200"/>
          </a:xfrm>
          <a:prstGeom prst="line">
            <a:avLst/>
          </a:prstGeom>
          <a:noFill/>
          <a:ln w="76200">
            <a:solidFill>
              <a:schemeClr val="accent2">
                <a:lumMod val="20000"/>
                <a:lumOff val="80000"/>
              </a:schemeClr>
            </a:solidFill>
            <a:round/>
            <a:headEnd/>
            <a:tailEnd/>
          </a:ln>
          <a:effectLst/>
        </p:spPr>
        <p:txBody>
          <a:bodyPr wrap="none" anchor="ctr"/>
          <a:lstStyle/>
          <a:p>
            <a:pPr algn="r" eaLnBrk="0" hangingPunct="0">
              <a:defRPr/>
            </a:pPr>
            <a:endParaRPr lang="en-US">
              <a:latin typeface="Verdana" pitchFamily="34" charset="0"/>
            </a:endParaRPr>
          </a:p>
        </p:txBody>
      </p:sp>
      <p:sp>
        <p:nvSpPr>
          <p:cNvPr id="7899145" name="Line 9"/>
          <p:cNvSpPr>
            <a:spLocks noChangeShapeType="1"/>
          </p:cNvSpPr>
          <p:nvPr/>
        </p:nvSpPr>
        <p:spPr bwMode="auto">
          <a:xfrm>
            <a:off x="4800600" y="1066800"/>
            <a:ext cx="609600" cy="609600"/>
          </a:xfrm>
          <a:prstGeom prst="line">
            <a:avLst/>
          </a:prstGeom>
          <a:noFill/>
          <a:ln w="76200">
            <a:solidFill>
              <a:schemeClr val="accent2">
                <a:lumMod val="20000"/>
                <a:lumOff val="80000"/>
              </a:schemeClr>
            </a:solidFill>
            <a:round/>
            <a:headEnd/>
            <a:tailEnd/>
          </a:ln>
          <a:effectLst/>
        </p:spPr>
        <p:txBody>
          <a:bodyPr wrap="none" anchor="ctr"/>
          <a:lstStyle/>
          <a:p>
            <a:pPr algn="r" eaLnBrk="0" hangingPunct="0">
              <a:defRPr/>
            </a:pPr>
            <a:endParaRPr lang="en-US">
              <a:latin typeface="Verdana" pitchFamily="34" charset="0"/>
            </a:endParaRPr>
          </a:p>
        </p:txBody>
      </p:sp>
      <p:sp>
        <p:nvSpPr>
          <p:cNvPr id="7899146" name="Line 10"/>
          <p:cNvSpPr>
            <a:spLocks noChangeShapeType="1"/>
          </p:cNvSpPr>
          <p:nvPr/>
        </p:nvSpPr>
        <p:spPr bwMode="auto">
          <a:xfrm>
            <a:off x="4876800" y="990600"/>
            <a:ext cx="533400" cy="609600"/>
          </a:xfrm>
          <a:prstGeom prst="line">
            <a:avLst/>
          </a:prstGeom>
          <a:noFill/>
          <a:ln w="76200">
            <a:solidFill>
              <a:schemeClr val="accent2">
                <a:lumMod val="20000"/>
                <a:lumOff val="80000"/>
              </a:schemeClr>
            </a:solidFill>
            <a:round/>
            <a:headEnd/>
            <a:tailEnd/>
          </a:ln>
          <a:effectLst/>
        </p:spPr>
        <p:txBody>
          <a:bodyPr wrap="none" anchor="ctr"/>
          <a:lstStyle/>
          <a:p>
            <a:pPr algn="r" eaLnBrk="0" hangingPunct="0">
              <a:defRPr/>
            </a:pPr>
            <a:endParaRPr lang="en-US">
              <a:latin typeface="Verdana" pitchFamily="34" charset="0"/>
            </a:endParaRPr>
          </a:p>
        </p:txBody>
      </p:sp>
      <p:sp>
        <p:nvSpPr>
          <p:cNvPr id="82953" name="Line 11"/>
          <p:cNvSpPr>
            <a:spLocks noChangeShapeType="1"/>
          </p:cNvSpPr>
          <p:nvPr/>
        </p:nvSpPr>
        <p:spPr bwMode="auto">
          <a:xfrm flipV="1">
            <a:off x="1752600" y="3352800"/>
            <a:ext cx="533400" cy="533400"/>
          </a:xfrm>
          <a:prstGeom prst="line">
            <a:avLst/>
          </a:prstGeom>
          <a:noFill/>
          <a:ln w="76200">
            <a:solidFill>
              <a:schemeClr val="accent2">
                <a:lumMod val="20000"/>
                <a:lumOff val="80000"/>
              </a:schemeClr>
            </a:solidFill>
            <a:round/>
            <a:headEnd/>
            <a:tailEnd/>
          </a:ln>
        </p:spPr>
        <p:txBody>
          <a:bodyPr wrap="none" anchor="ctr"/>
          <a:lstStyle/>
          <a:p>
            <a:pPr algn="r" eaLnBrk="0" hangingPunct="0">
              <a:defRPr/>
            </a:pPr>
            <a:endParaRPr lang="en-US">
              <a:latin typeface="Verdana" pitchFamily="34" charset="0"/>
            </a:endParaRPr>
          </a:p>
        </p:txBody>
      </p:sp>
      <p:sp>
        <p:nvSpPr>
          <p:cNvPr id="7899148" name="Line 12"/>
          <p:cNvSpPr>
            <a:spLocks noChangeShapeType="1"/>
          </p:cNvSpPr>
          <p:nvPr/>
        </p:nvSpPr>
        <p:spPr bwMode="auto">
          <a:xfrm flipV="1">
            <a:off x="1752600" y="3429000"/>
            <a:ext cx="533400" cy="533400"/>
          </a:xfrm>
          <a:prstGeom prst="line">
            <a:avLst/>
          </a:prstGeom>
          <a:noFill/>
          <a:ln w="76200">
            <a:solidFill>
              <a:schemeClr val="accent2">
                <a:lumMod val="20000"/>
                <a:lumOff val="80000"/>
              </a:schemeClr>
            </a:solidFill>
            <a:round/>
            <a:headEnd/>
            <a:tailEnd/>
          </a:ln>
          <a:effectLst/>
        </p:spPr>
        <p:txBody>
          <a:bodyPr wrap="none" anchor="ctr"/>
          <a:lstStyle/>
          <a:p>
            <a:pPr algn="r" eaLnBrk="0" hangingPunct="0">
              <a:defRPr/>
            </a:pPr>
            <a:endParaRPr lang="en-US">
              <a:latin typeface="Verdana" pitchFamily="34" charset="0"/>
            </a:endParaRPr>
          </a:p>
        </p:txBody>
      </p:sp>
      <p:sp>
        <p:nvSpPr>
          <p:cNvPr id="82955" name="Line 13"/>
          <p:cNvSpPr>
            <a:spLocks noChangeShapeType="1"/>
          </p:cNvSpPr>
          <p:nvPr/>
        </p:nvSpPr>
        <p:spPr bwMode="auto">
          <a:xfrm flipH="1">
            <a:off x="5257800" y="3886200"/>
            <a:ext cx="381000" cy="838200"/>
          </a:xfrm>
          <a:prstGeom prst="line">
            <a:avLst/>
          </a:prstGeom>
          <a:noFill/>
          <a:ln w="76200">
            <a:solidFill>
              <a:schemeClr val="accent2">
                <a:lumMod val="20000"/>
                <a:lumOff val="80000"/>
              </a:schemeClr>
            </a:solidFill>
            <a:round/>
            <a:headEnd/>
            <a:tailEnd/>
          </a:ln>
        </p:spPr>
        <p:txBody>
          <a:bodyPr wrap="none" anchor="ctr"/>
          <a:lstStyle/>
          <a:p>
            <a:pPr algn="r" eaLnBrk="0" hangingPunct="0">
              <a:defRPr/>
            </a:pPr>
            <a:endParaRPr lang="en-US">
              <a:latin typeface="Verdana" pitchFamily="34" charset="0"/>
            </a:endParaRPr>
          </a:p>
        </p:txBody>
      </p:sp>
      <p:sp>
        <p:nvSpPr>
          <p:cNvPr id="7899150" name="Line 14"/>
          <p:cNvSpPr>
            <a:spLocks noChangeShapeType="1"/>
          </p:cNvSpPr>
          <p:nvPr/>
        </p:nvSpPr>
        <p:spPr bwMode="auto">
          <a:xfrm flipV="1">
            <a:off x="6248400" y="3657600"/>
            <a:ext cx="609600" cy="381000"/>
          </a:xfrm>
          <a:prstGeom prst="line">
            <a:avLst/>
          </a:prstGeom>
          <a:noFill/>
          <a:ln w="76200">
            <a:solidFill>
              <a:schemeClr val="accent2">
                <a:lumMod val="20000"/>
                <a:lumOff val="80000"/>
              </a:schemeClr>
            </a:solidFill>
            <a:round/>
            <a:headEnd/>
            <a:tailEnd/>
          </a:ln>
          <a:effectLst/>
        </p:spPr>
        <p:txBody>
          <a:bodyPr wrap="none" anchor="ctr"/>
          <a:lstStyle/>
          <a:p>
            <a:pPr algn="r" eaLnBrk="0" hangingPunct="0">
              <a:defRPr/>
            </a:pPr>
            <a:endParaRPr lang="en-US">
              <a:latin typeface="Verdana" pitchFamily="34" charset="0"/>
            </a:endParaRPr>
          </a:p>
        </p:txBody>
      </p:sp>
      <p:sp>
        <p:nvSpPr>
          <p:cNvPr id="7899151" name="Rectangle 15"/>
          <p:cNvSpPr>
            <a:spLocks noChangeArrowheads="1"/>
          </p:cNvSpPr>
          <p:nvPr/>
        </p:nvSpPr>
        <p:spPr bwMode="auto">
          <a:xfrm>
            <a:off x="304800" y="838200"/>
            <a:ext cx="609600" cy="228600"/>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algn="r" eaLnBrk="0" hangingPunct="0">
              <a:defRPr/>
            </a:pPr>
            <a:endParaRPr lang="en-US">
              <a:latin typeface="Verdana" pitchFamily="34" charset="0"/>
            </a:endParaRPr>
          </a:p>
        </p:txBody>
      </p:sp>
      <p:sp>
        <p:nvSpPr>
          <p:cNvPr id="7899152" name="Rectangle 16"/>
          <p:cNvSpPr>
            <a:spLocks noChangeArrowheads="1"/>
          </p:cNvSpPr>
          <p:nvPr/>
        </p:nvSpPr>
        <p:spPr bwMode="auto">
          <a:xfrm rot="17772683">
            <a:off x="6443663" y="2919412"/>
            <a:ext cx="609600" cy="301625"/>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algn="r" eaLnBrk="0" hangingPunct="0">
              <a:defRPr/>
            </a:pPr>
            <a:endParaRPr lang="en-US">
              <a:latin typeface="Verdana" pitchFamily="34" charset="0"/>
            </a:endParaRPr>
          </a:p>
        </p:txBody>
      </p:sp>
      <p:sp>
        <p:nvSpPr>
          <p:cNvPr id="7899153" name="Rectangle 17"/>
          <p:cNvSpPr>
            <a:spLocks noChangeArrowheads="1"/>
          </p:cNvSpPr>
          <p:nvPr/>
        </p:nvSpPr>
        <p:spPr bwMode="auto">
          <a:xfrm rot="-2529203">
            <a:off x="3821113" y="5416550"/>
            <a:ext cx="466725" cy="1193800"/>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algn="r" eaLnBrk="0" hangingPunct="0">
              <a:defRPr/>
            </a:pPr>
            <a:endParaRPr lang="en-US">
              <a:latin typeface="Verdana" pitchFamily="34" charset="0"/>
            </a:endParaRPr>
          </a:p>
        </p:txBody>
      </p:sp>
      <p:sp>
        <p:nvSpPr>
          <p:cNvPr id="7899155" name="Line 19"/>
          <p:cNvSpPr>
            <a:spLocks noChangeShapeType="1"/>
          </p:cNvSpPr>
          <p:nvPr/>
        </p:nvSpPr>
        <p:spPr bwMode="auto">
          <a:xfrm flipH="1">
            <a:off x="2667000" y="3657600"/>
            <a:ext cx="228600" cy="1066800"/>
          </a:xfrm>
          <a:prstGeom prst="line">
            <a:avLst/>
          </a:prstGeom>
          <a:noFill/>
          <a:ln w="76200">
            <a:solidFill>
              <a:schemeClr val="accent2">
                <a:lumMod val="20000"/>
                <a:lumOff val="80000"/>
              </a:schemeClr>
            </a:solidFill>
            <a:round/>
            <a:headEnd/>
            <a:tailEnd/>
          </a:ln>
          <a:effectLst/>
        </p:spPr>
        <p:txBody>
          <a:bodyPr wrap="none" anchor="ctr"/>
          <a:lstStyle/>
          <a:p>
            <a:pPr algn="r" eaLnBrk="0" hangingPunct="0">
              <a:defRPr/>
            </a:pPr>
            <a:endParaRPr lang="en-US">
              <a:latin typeface="Verdana" pitchFamily="34" charset="0"/>
            </a:endParaRPr>
          </a:p>
        </p:txBody>
      </p:sp>
      <p:sp>
        <p:nvSpPr>
          <p:cNvPr id="7899156" name="Line 20"/>
          <p:cNvSpPr>
            <a:spLocks noChangeShapeType="1"/>
          </p:cNvSpPr>
          <p:nvPr/>
        </p:nvSpPr>
        <p:spPr bwMode="auto">
          <a:xfrm flipH="1">
            <a:off x="2667000" y="3733800"/>
            <a:ext cx="304800" cy="1066800"/>
          </a:xfrm>
          <a:prstGeom prst="line">
            <a:avLst/>
          </a:prstGeom>
          <a:noFill/>
          <a:ln w="76200">
            <a:solidFill>
              <a:schemeClr val="accent2">
                <a:lumMod val="20000"/>
                <a:lumOff val="80000"/>
              </a:schemeClr>
            </a:solidFill>
            <a:round/>
            <a:headEnd/>
            <a:tailEnd/>
          </a:ln>
          <a:effectLst/>
        </p:spPr>
        <p:txBody>
          <a:bodyPr wrap="none" anchor="ctr"/>
          <a:lstStyle/>
          <a:p>
            <a:pPr algn="r" eaLnBrk="0" hangingPunct="0">
              <a:defRPr/>
            </a:pPr>
            <a:endParaRPr lang="en-US">
              <a:latin typeface="Verdana" pitchFamily="34" charset="0"/>
            </a:endParaRPr>
          </a:p>
        </p:txBody>
      </p:sp>
      <p:sp>
        <p:nvSpPr>
          <p:cNvPr id="7899157" name="Text Box 21"/>
          <p:cNvSpPr txBox="1">
            <a:spLocks noChangeArrowheads="1"/>
          </p:cNvSpPr>
          <p:nvPr/>
        </p:nvSpPr>
        <p:spPr bwMode="auto">
          <a:xfrm rot="2532437">
            <a:off x="4672013" y="2722563"/>
            <a:ext cx="762000" cy="366712"/>
          </a:xfrm>
          <a:prstGeom prst="rect">
            <a:avLst/>
          </a:prstGeom>
          <a:solidFill>
            <a:schemeClr val="accent2">
              <a:lumMod val="20000"/>
              <a:lumOff val="80000"/>
            </a:schemeClr>
          </a:solidFill>
          <a:ln w="9525" algn="ctr">
            <a:noFill/>
            <a:miter lim="800000"/>
            <a:headEnd/>
            <a:tailEnd/>
          </a:ln>
          <a:effectLst/>
        </p:spPr>
        <p:txBody>
          <a:bodyPr>
            <a:spAutoFit/>
          </a:bodyPr>
          <a:lstStyle/>
          <a:p>
            <a:pPr algn="ctr" eaLnBrk="0" hangingPunct="0">
              <a:spcBef>
                <a:spcPct val="50000"/>
              </a:spcBef>
              <a:defRPr/>
            </a:pPr>
            <a:endParaRPr lang="en-US">
              <a:latin typeface="Verdana" pitchFamily="34" charset="0"/>
            </a:endParaRPr>
          </a:p>
        </p:txBody>
      </p:sp>
      <p:sp>
        <p:nvSpPr>
          <p:cNvPr id="7899158" name="Rectangle 22"/>
          <p:cNvSpPr>
            <a:spLocks noChangeArrowheads="1"/>
          </p:cNvSpPr>
          <p:nvPr/>
        </p:nvSpPr>
        <p:spPr bwMode="auto">
          <a:xfrm>
            <a:off x="3810000" y="381000"/>
            <a:ext cx="228600" cy="990600"/>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algn="r" eaLnBrk="0" hangingPunct="0">
              <a:defRPr/>
            </a:pPr>
            <a:endParaRPr lang="en-US">
              <a:latin typeface="Verdana" pitchFamily="34" charset="0"/>
            </a:endParaRPr>
          </a:p>
        </p:txBody>
      </p:sp>
      <p:sp>
        <p:nvSpPr>
          <p:cNvPr id="11284" name="Text Box 23"/>
          <p:cNvSpPr txBox="1">
            <a:spLocks noChangeArrowheads="1"/>
          </p:cNvSpPr>
          <p:nvPr/>
        </p:nvSpPr>
        <p:spPr bwMode="auto">
          <a:xfrm>
            <a:off x="7391400" y="20574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a:spcBef>
                <a:spcPct val="50000"/>
              </a:spcBef>
              <a:buFontTx/>
              <a:buNone/>
            </a:pPr>
            <a:endParaRPr lang="en-US" altLang="en-US" sz="1800">
              <a:solidFill>
                <a:schemeClr val="tx1"/>
              </a:solidFill>
              <a:latin typeface="Verdana" panose="020B0604030504040204" pitchFamily="34" charset="0"/>
            </a:endParaRPr>
          </a:p>
        </p:txBody>
      </p:sp>
      <p:sp>
        <p:nvSpPr>
          <p:cNvPr id="7899160" name="Rectangle 24"/>
          <p:cNvSpPr>
            <a:spLocks noChangeArrowheads="1"/>
          </p:cNvSpPr>
          <p:nvPr/>
        </p:nvSpPr>
        <p:spPr bwMode="auto">
          <a:xfrm>
            <a:off x="7391400" y="1905000"/>
            <a:ext cx="457200" cy="762000"/>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algn="r" eaLnBrk="0" hangingPunct="0">
              <a:defRPr/>
            </a:pPr>
            <a:endParaRPr lang="en-US">
              <a:latin typeface="Verdana" pitchFamily="34" charset="0"/>
            </a:endParaRPr>
          </a:p>
        </p:txBody>
      </p:sp>
      <p:sp>
        <p:nvSpPr>
          <p:cNvPr id="7899161" name="Rectangle 25"/>
          <p:cNvSpPr>
            <a:spLocks noChangeArrowheads="1"/>
          </p:cNvSpPr>
          <p:nvPr/>
        </p:nvSpPr>
        <p:spPr bwMode="auto">
          <a:xfrm>
            <a:off x="3124200" y="3048000"/>
            <a:ext cx="685800" cy="381000"/>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algn="r" eaLnBrk="0" hangingPunct="0">
              <a:defRPr/>
            </a:pPr>
            <a:endParaRPr lang="en-US">
              <a:latin typeface="Verdana" pitchFamily="34" charset="0"/>
            </a:endParaRPr>
          </a:p>
        </p:txBody>
      </p:sp>
      <p:sp>
        <p:nvSpPr>
          <p:cNvPr id="11287" name="Flowchart: Extract 24"/>
          <p:cNvSpPr>
            <a:spLocks noChangeArrowheads="1"/>
          </p:cNvSpPr>
          <p:nvPr/>
        </p:nvSpPr>
        <p:spPr bwMode="auto">
          <a:xfrm>
            <a:off x="1752600" y="685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288" name="Flowchart: Extract 25"/>
          <p:cNvSpPr>
            <a:spLocks noChangeArrowheads="1"/>
          </p:cNvSpPr>
          <p:nvPr/>
        </p:nvSpPr>
        <p:spPr bwMode="auto">
          <a:xfrm>
            <a:off x="1676400" y="914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289" name="Flowchart: Extract 26"/>
          <p:cNvSpPr>
            <a:spLocks noChangeArrowheads="1"/>
          </p:cNvSpPr>
          <p:nvPr/>
        </p:nvSpPr>
        <p:spPr bwMode="auto">
          <a:xfrm>
            <a:off x="1676400" y="11430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290" name="Flowchart: Extract 27"/>
          <p:cNvSpPr>
            <a:spLocks noChangeArrowheads="1"/>
          </p:cNvSpPr>
          <p:nvPr/>
        </p:nvSpPr>
        <p:spPr bwMode="auto">
          <a:xfrm>
            <a:off x="1828800" y="1295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291" name="Flowchart: Extract 28"/>
          <p:cNvSpPr>
            <a:spLocks noChangeArrowheads="1"/>
          </p:cNvSpPr>
          <p:nvPr/>
        </p:nvSpPr>
        <p:spPr bwMode="auto">
          <a:xfrm>
            <a:off x="1981200" y="1447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292" name="Flowchart: Extract 29"/>
          <p:cNvSpPr>
            <a:spLocks noChangeArrowheads="1"/>
          </p:cNvSpPr>
          <p:nvPr/>
        </p:nvSpPr>
        <p:spPr bwMode="auto">
          <a:xfrm>
            <a:off x="2057400" y="1676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293" name="Flowchart: Extract 30"/>
          <p:cNvSpPr>
            <a:spLocks noChangeArrowheads="1"/>
          </p:cNvSpPr>
          <p:nvPr/>
        </p:nvSpPr>
        <p:spPr bwMode="auto">
          <a:xfrm>
            <a:off x="2209800" y="1828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294" name="Flowchart: Extract 31"/>
          <p:cNvSpPr>
            <a:spLocks noChangeArrowheads="1"/>
          </p:cNvSpPr>
          <p:nvPr/>
        </p:nvSpPr>
        <p:spPr bwMode="auto">
          <a:xfrm>
            <a:off x="2209800" y="19812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295" name="Flowchart: Extract 32"/>
          <p:cNvSpPr>
            <a:spLocks noChangeArrowheads="1"/>
          </p:cNvSpPr>
          <p:nvPr/>
        </p:nvSpPr>
        <p:spPr bwMode="auto">
          <a:xfrm>
            <a:off x="2438400" y="21336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296" name="Flowchart: Extract 33"/>
          <p:cNvSpPr>
            <a:spLocks noChangeArrowheads="1"/>
          </p:cNvSpPr>
          <p:nvPr/>
        </p:nvSpPr>
        <p:spPr bwMode="auto">
          <a:xfrm>
            <a:off x="2590800" y="22860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297" name="Flowchart: Extract 34"/>
          <p:cNvSpPr>
            <a:spLocks noChangeArrowheads="1"/>
          </p:cNvSpPr>
          <p:nvPr/>
        </p:nvSpPr>
        <p:spPr bwMode="auto">
          <a:xfrm>
            <a:off x="2590800" y="2438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298" name="Flowchart: Extract 35"/>
          <p:cNvSpPr>
            <a:spLocks noChangeArrowheads="1"/>
          </p:cNvSpPr>
          <p:nvPr/>
        </p:nvSpPr>
        <p:spPr bwMode="auto">
          <a:xfrm>
            <a:off x="2895600" y="2438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299" name="Flowchart: Extract 36"/>
          <p:cNvSpPr>
            <a:spLocks noChangeArrowheads="1"/>
          </p:cNvSpPr>
          <p:nvPr/>
        </p:nvSpPr>
        <p:spPr bwMode="auto">
          <a:xfrm>
            <a:off x="3048000" y="2590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300" name="Flowchart: Extract 37"/>
          <p:cNvSpPr>
            <a:spLocks noChangeArrowheads="1"/>
          </p:cNvSpPr>
          <p:nvPr/>
        </p:nvSpPr>
        <p:spPr bwMode="auto">
          <a:xfrm>
            <a:off x="2971800" y="27432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301" name="Flowchart: Extract 38"/>
          <p:cNvSpPr>
            <a:spLocks noChangeArrowheads="1"/>
          </p:cNvSpPr>
          <p:nvPr/>
        </p:nvSpPr>
        <p:spPr bwMode="auto">
          <a:xfrm>
            <a:off x="2514600" y="3200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302" name="Flowchart: Extract 39"/>
          <p:cNvSpPr>
            <a:spLocks noChangeArrowheads="1"/>
          </p:cNvSpPr>
          <p:nvPr/>
        </p:nvSpPr>
        <p:spPr bwMode="auto">
          <a:xfrm>
            <a:off x="2590800" y="3352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303" name="Flowchart: Extract 40"/>
          <p:cNvSpPr>
            <a:spLocks noChangeArrowheads="1"/>
          </p:cNvSpPr>
          <p:nvPr/>
        </p:nvSpPr>
        <p:spPr bwMode="auto">
          <a:xfrm>
            <a:off x="2667000" y="30480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304" name="Flowchart: Extract 41"/>
          <p:cNvSpPr>
            <a:spLocks noChangeArrowheads="1"/>
          </p:cNvSpPr>
          <p:nvPr/>
        </p:nvSpPr>
        <p:spPr bwMode="auto">
          <a:xfrm>
            <a:off x="2743200" y="2819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305" name="Flowchart: Extract 42"/>
          <p:cNvSpPr>
            <a:spLocks noChangeArrowheads="1"/>
          </p:cNvSpPr>
          <p:nvPr/>
        </p:nvSpPr>
        <p:spPr bwMode="auto">
          <a:xfrm>
            <a:off x="2590800" y="3581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306" name="Flowchart: Extract 43"/>
          <p:cNvSpPr>
            <a:spLocks noChangeArrowheads="1"/>
          </p:cNvSpPr>
          <p:nvPr/>
        </p:nvSpPr>
        <p:spPr bwMode="auto">
          <a:xfrm>
            <a:off x="2743200" y="3733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307" name="Flowchart: Extract 44"/>
          <p:cNvSpPr>
            <a:spLocks noChangeArrowheads="1"/>
          </p:cNvSpPr>
          <p:nvPr/>
        </p:nvSpPr>
        <p:spPr bwMode="auto">
          <a:xfrm>
            <a:off x="2743200" y="38862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308" name="Flowchart: Extract 45"/>
          <p:cNvSpPr>
            <a:spLocks noChangeArrowheads="1"/>
          </p:cNvSpPr>
          <p:nvPr/>
        </p:nvSpPr>
        <p:spPr bwMode="auto">
          <a:xfrm>
            <a:off x="2590800" y="40386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309" name="Flowchart: Extract 46"/>
          <p:cNvSpPr>
            <a:spLocks noChangeArrowheads="1"/>
          </p:cNvSpPr>
          <p:nvPr/>
        </p:nvSpPr>
        <p:spPr bwMode="auto">
          <a:xfrm>
            <a:off x="2514600" y="41910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310" name="Flowchart: Extract 47"/>
          <p:cNvSpPr>
            <a:spLocks noChangeArrowheads="1"/>
          </p:cNvSpPr>
          <p:nvPr/>
        </p:nvSpPr>
        <p:spPr bwMode="auto">
          <a:xfrm>
            <a:off x="2514600" y="43434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311" name="Flowchart: Extract 48"/>
          <p:cNvSpPr>
            <a:spLocks noChangeArrowheads="1"/>
          </p:cNvSpPr>
          <p:nvPr/>
        </p:nvSpPr>
        <p:spPr bwMode="auto">
          <a:xfrm>
            <a:off x="2514600" y="44958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312" name="Flowchart: Extract 49"/>
          <p:cNvSpPr>
            <a:spLocks noChangeArrowheads="1"/>
          </p:cNvSpPr>
          <p:nvPr/>
        </p:nvSpPr>
        <p:spPr bwMode="auto">
          <a:xfrm>
            <a:off x="2667000" y="46482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313" name="Flowchart: Extract 50"/>
          <p:cNvSpPr>
            <a:spLocks noChangeArrowheads="1"/>
          </p:cNvSpPr>
          <p:nvPr/>
        </p:nvSpPr>
        <p:spPr bwMode="auto">
          <a:xfrm>
            <a:off x="2514600" y="47244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314" name="Left Arrow 51"/>
          <p:cNvSpPr>
            <a:spLocks noChangeArrowheads="1"/>
          </p:cNvSpPr>
          <p:nvPr/>
        </p:nvSpPr>
        <p:spPr bwMode="auto">
          <a:xfrm rot="-1174545">
            <a:off x="1219200" y="3048000"/>
            <a:ext cx="1219200" cy="762000"/>
          </a:xfrm>
          <a:prstGeom prst="leftArrow">
            <a:avLst>
              <a:gd name="adj1" fmla="val 50000"/>
              <a:gd name="adj2" fmla="val 50000"/>
            </a:avLst>
          </a:prstGeom>
          <a:solidFill>
            <a:schemeClr val="tx1"/>
          </a:solidFill>
          <a:ln w="9525" algn="ctr">
            <a:solidFill>
              <a:schemeClr val="bg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315" name="Left Arrow 52"/>
          <p:cNvSpPr>
            <a:spLocks noChangeArrowheads="1"/>
          </p:cNvSpPr>
          <p:nvPr/>
        </p:nvSpPr>
        <p:spPr bwMode="auto">
          <a:xfrm rot="-10490181">
            <a:off x="3429000" y="2590800"/>
            <a:ext cx="1219200" cy="762000"/>
          </a:xfrm>
          <a:prstGeom prst="leftArrow">
            <a:avLst>
              <a:gd name="adj1" fmla="val 50000"/>
              <a:gd name="adj2" fmla="val 50000"/>
            </a:avLst>
          </a:prstGeom>
          <a:solidFill>
            <a:schemeClr val="tx1"/>
          </a:solidFill>
          <a:ln w="9525" algn="ctr">
            <a:solidFill>
              <a:schemeClr val="bg1"/>
            </a:solidFill>
            <a:round/>
            <a:headEnd/>
            <a:tailEnd/>
          </a:ln>
        </p:spPr>
        <p:txBody>
          <a:bodyPr rot="10800000"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
        <p:nvSpPr>
          <p:cNvPr id="11318" name="WordArt 54"/>
          <p:cNvSpPr>
            <a:spLocks noChangeArrowheads="1" noChangeShapeType="1" noTextEdit="1"/>
          </p:cNvSpPr>
          <p:nvPr/>
        </p:nvSpPr>
        <p:spPr bwMode="auto">
          <a:xfrm>
            <a:off x="3733800" y="533400"/>
            <a:ext cx="3800475" cy="647700"/>
          </a:xfrm>
          <a:prstGeom prst="rect">
            <a:avLst/>
          </a:prstGeom>
        </p:spPr>
        <p:txBody>
          <a:bodyPr wrap="none" fromWordArt="1">
            <a:prstTxWarp prst="textPlain">
              <a:avLst>
                <a:gd name="adj" fmla="val 50000"/>
              </a:avLst>
            </a:prstTxWarp>
          </a:bodyPr>
          <a:lstStyle/>
          <a:p>
            <a:pPr algn="ctr"/>
            <a:r>
              <a:rPr lang="en-US" sz="3600" kern="10" spc="720" dirty="0">
                <a:ln w="19050">
                  <a:solidFill>
                    <a:schemeClr val="tx1"/>
                  </a:solidFill>
                  <a:round/>
                  <a:headEnd/>
                  <a:tailEnd/>
                </a:ln>
                <a:solidFill>
                  <a:srgbClr val="FF99FF"/>
                </a:solidFill>
                <a:effectLst>
                  <a:outerShdw dist="45791" dir="3378596" algn="ctr" rotWithShape="0">
                    <a:srgbClr val="4D4D4D">
                      <a:alpha val="79999"/>
                    </a:srgbClr>
                  </a:outerShdw>
                </a:effectLst>
                <a:latin typeface="Arial Black" panose="020B0A04020102020204" pitchFamily="34" charset="0"/>
              </a:rPr>
              <a:t>Name A?</a:t>
            </a:r>
          </a:p>
        </p:txBody>
      </p:sp>
      <p:sp>
        <p:nvSpPr>
          <p:cNvPr id="11319" name="WordArt 55"/>
          <p:cNvSpPr>
            <a:spLocks noChangeArrowheads="1" noChangeShapeType="1" noTextEdit="1"/>
          </p:cNvSpPr>
          <p:nvPr/>
        </p:nvSpPr>
        <p:spPr bwMode="auto">
          <a:xfrm>
            <a:off x="2667000" y="2438400"/>
            <a:ext cx="5334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99FF"/>
                </a:solidFill>
                <a:effectLst>
                  <a:outerShdw dist="45791" dir="3378596" algn="ctr" rotWithShape="0">
                    <a:srgbClr val="4D4D4D">
                      <a:alpha val="79999"/>
                    </a:srgbClr>
                  </a:outerShdw>
                </a:effectLst>
                <a:latin typeface="Arial Black" panose="020B0A04020102020204" pitchFamily="34" charset="0"/>
              </a:rPr>
              <a:t>A</a:t>
            </a:r>
          </a:p>
        </p:txBody>
      </p:sp>
      <p:sp>
        <p:nvSpPr>
          <p:cNvPr id="11321" name="WordArt 57"/>
          <p:cNvSpPr>
            <a:spLocks noChangeArrowheads="1" noChangeShapeType="1" noTextEdit="1"/>
          </p:cNvSpPr>
          <p:nvPr/>
        </p:nvSpPr>
        <p:spPr bwMode="auto">
          <a:xfrm>
            <a:off x="7924800" y="76200"/>
            <a:ext cx="914400" cy="1089025"/>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2</a:t>
            </a:r>
          </a:p>
        </p:txBody>
      </p:sp>
      <p:pic>
        <p:nvPicPr>
          <p:cNvPr id="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3337" y="-30582"/>
            <a:ext cx="3088776" cy="23165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7" name="Left Arrow 51"/>
          <p:cNvSpPr>
            <a:spLocks noChangeArrowheads="1"/>
          </p:cNvSpPr>
          <p:nvPr/>
        </p:nvSpPr>
        <p:spPr bwMode="auto">
          <a:xfrm rot="-1174545">
            <a:off x="2626036" y="921035"/>
            <a:ext cx="991084" cy="528403"/>
          </a:xfrm>
          <a:prstGeom prst="leftArrow">
            <a:avLst>
              <a:gd name="adj1" fmla="val 50000"/>
              <a:gd name="adj2" fmla="val 50000"/>
            </a:avLst>
          </a:prstGeom>
          <a:solidFill>
            <a:srgbClr val="FF99FF"/>
          </a:solidFill>
          <a:ln w="2857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endParaRPr lang="en-US" altLang="en-US" sz="1800">
              <a:solidFill>
                <a:schemeClr val="tx1"/>
              </a:solidFill>
              <a:latin typeface="Verdana" panose="020B0604030504040204"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4"/>
          <p:cNvSpPr txBox="1">
            <a:spLocks noChangeArrowheads="1"/>
          </p:cNvSpPr>
          <p:nvPr/>
        </p:nvSpPr>
        <p:spPr bwMode="auto">
          <a:xfrm>
            <a:off x="457200" y="381000"/>
            <a:ext cx="822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three physical features of a river are the arrows pointing to?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Cut-bank		    Pool		</a:t>
            </a:r>
          </a:p>
        </p:txBody>
      </p:sp>
      <p:pic>
        <p:nvPicPr>
          <p:cNvPr id="10547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458200" cy="43434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5476" name="Line 7"/>
          <p:cNvSpPr>
            <a:spLocks noChangeShapeType="1"/>
          </p:cNvSpPr>
          <p:nvPr/>
        </p:nvSpPr>
        <p:spPr bwMode="auto">
          <a:xfrm flipH="1">
            <a:off x="1371600" y="2209800"/>
            <a:ext cx="0" cy="2209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477" name="Rectangle 8"/>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5478" name="Line 7"/>
          <p:cNvSpPr>
            <a:spLocks noChangeShapeType="1"/>
          </p:cNvSpPr>
          <p:nvPr/>
        </p:nvSpPr>
        <p:spPr bwMode="auto">
          <a:xfrm flipH="1">
            <a:off x="5486400" y="2362200"/>
            <a:ext cx="1676400" cy="2362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479" name="Line 7"/>
          <p:cNvSpPr>
            <a:spLocks noChangeShapeType="1"/>
          </p:cNvSpPr>
          <p:nvPr/>
        </p:nvSpPr>
        <p:spPr bwMode="auto">
          <a:xfrm flipH="1">
            <a:off x="1066800" y="2286000"/>
            <a:ext cx="2971800" cy="3124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480" name="TextBox 10"/>
          <p:cNvSpPr txBox="1">
            <a:spLocks noChangeArrowheads="1"/>
          </p:cNvSpPr>
          <p:nvPr/>
        </p:nvSpPr>
        <p:spPr bwMode="auto">
          <a:xfrm>
            <a:off x="7620000" y="22098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4"/>
          <p:cNvSpPr txBox="1">
            <a:spLocks noChangeArrowheads="1"/>
          </p:cNvSpPr>
          <p:nvPr/>
        </p:nvSpPr>
        <p:spPr bwMode="auto">
          <a:xfrm>
            <a:off x="457200" y="381000"/>
            <a:ext cx="822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three physical features of a river are the arrows pointing to?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Cut-bank		    Pool		    Point Bar</a:t>
            </a:r>
          </a:p>
        </p:txBody>
      </p:sp>
      <p:pic>
        <p:nvPicPr>
          <p:cNvPr id="10649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458200" cy="43434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6500" name="Line 7"/>
          <p:cNvSpPr>
            <a:spLocks noChangeShapeType="1"/>
          </p:cNvSpPr>
          <p:nvPr/>
        </p:nvSpPr>
        <p:spPr bwMode="auto">
          <a:xfrm flipH="1">
            <a:off x="1371600" y="2209800"/>
            <a:ext cx="0" cy="2209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501" name="Rectangle 8"/>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6502" name="Line 7"/>
          <p:cNvSpPr>
            <a:spLocks noChangeShapeType="1"/>
          </p:cNvSpPr>
          <p:nvPr/>
        </p:nvSpPr>
        <p:spPr bwMode="auto">
          <a:xfrm flipH="1">
            <a:off x="5486400" y="2362200"/>
            <a:ext cx="1676400" cy="2362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503" name="Line 7"/>
          <p:cNvSpPr>
            <a:spLocks noChangeShapeType="1"/>
          </p:cNvSpPr>
          <p:nvPr/>
        </p:nvSpPr>
        <p:spPr bwMode="auto">
          <a:xfrm flipH="1">
            <a:off x="1066800" y="2286000"/>
            <a:ext cx="2971800" cy="3124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504" name="TextBox 10"/>
          <p:cNvSpPr txBox="1">
            <a:spLocks noChangeArrowheads="1"/>
          </p:cNvSpPr>
          <p:nvPr/>
        </p:nvSpPr>
        <p:spPr bwMode="auto">
          <a:xfrm>
            <a:off x="7620000" y="22098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4"/>
          <p:cNvSpPr txBox="1">
            <a:spLocks noChangeArrowheads="1"/>
          </p:cNvSpPr>
          <p:nvPr/>
        </p:nvSpPr>
        <p:spPr bwMode="auto">
          <a:xfrm>
            <a:off x="228600" y="152400"/>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physical feature of a river is the arrow pointing to? </a:t>
            </a:r>
            <a:endPar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pic>
        <p:nvPicPr>
          <p:cNvPr id="10752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610600" cy="518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7524" name="Line 7"/>
          <p:cNvSpPr>
            <a:spLocks noChangeShapeType="1"/>
          </p:cNvSpPr>
          <p:nvPr/>
        </p:nvSpPr>
        <p:spPr bwMode="auto">
          <a:xfrm>
            <a:off x="1371600" y="1828800"/>
            <a:ext cx="1905000" cy="2971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7525" name="Rectangle 8"/>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7526" name="WordArt 9" descr="White marble"/>
          <p:cNvSpPr>
            <a:spLocks noChangeArrowheads="1" noChangeShapeType="1" noTextEdit="1"/>
          </p:cNvSpPr>
          <p:nvPr/>
        </p:nvSpPr>
        <p:spPr bwMode="auto">
          <a:xfrm>
            <a:off x="7467600" y="1447800"/>
            <a:ext cx="990600" cy="11588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blipFill dpi="0" rotWithShape="0">
                  <a:blip r:embed="rId3"/>
                  <a:srcRect/>
                  <a:tile tx="0" ty="0" sx="100000" sy="100000" flip="none" algn="tl"/>
                </a:blipFill>
                <a:effectLst/>
                <a:uLnTx/>
                <a:uFillTx/>
                <a:latin typeface="Arial Black" panose="020B0A04020102020204" pitchFamily="34" charset="0"/>
                <a:ea typeface="+mn-ea"/>
                <a:cs typeface="+mn-cs"/>
              </a:rPr>
              <a:t>9</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4"/>
          <p:cNvSpPr txBox="1">
            <a:spLocks noChangeArrowheads="1"/>
          </p:cNvSpPr>
          <p:nvPr/>
        </p:nvSpPr>
        <p:spPr bwMode="auto">
          <a:xfrm>
            <a:off x="228600" y="152400"/>
            <a:ext cx="8458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physical feature of a river is the arrow pointing to? </a:t>
            </a:r>
            <a:endPar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pic>
        <p:nvPicPr>
          <p:cNvPr id="10854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610600" cy="518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8548" name="Line 7"/>
          <p:cNvSpPr>
            <a:spLocks noChangeShapeType="1"/>
          </p:cNvSpPr>
          <p:nvPr/>
        </p:nvSpPr>
        <p:spPr bwMode="auto">
          <a:xfrm>
            <a:off x="1371600" y="1828800"/>
            <a:ext cx="1905000" cy="2971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549" name="Rectangle 8"/>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8550" name="WordArt 8"/>
          <p:cNvSpPr>
            <a:spLocks noChangeArrowheads="1" noChangeShapeType="1" noTextEdit="1"/>
          </p:cNvSpPr>
          <p:nvPr/>
        </p:nvSpPr>
        <p:spPr bwMode="auto">
          <a:xfrm>
            <a:off x="2514600" y="1905000"/>
            <a:ext cx="3095625" cy="1084263"/>
          </a:xfrm>
          <a:prstGeom prst="rect">
            <a:avLst/>
          </a:prstGeom>
        </p:spPr>
        <p:txBody>
          <a:bodyPr wrap="none" fromWordArt="1">
            <a:prstTxWarp prst="textCurveUp">
              <a:avLst>
                <a:gd name="adj" fmla="val 403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000000"/>
                  </a:solidFill>
                  <a:round/>
                  <a:headEnd/>
                  <a:tailEnd/>
                </a:ln>
                <a:solidFill>
                  <a:srgbClr val="FFFF99"/>
                </a:solidFill>
                <a:effectLst>
                  <a:outerShdw dist="45791" dir="2021404" algn="ctr" rotWithShape="0">
                    <a:srgbClr val="808080">
                      <a:alpha val="79999"/>
                    </a:srgbClr>
                  </a:outerShdw>
                </a:effectLst>
                <a:uLnTx/>
                <a:uFillTx/>
                <a:latin typeface="Arial Black" panose="020B0A04020102020204" pitchFamily="34" charset="0"/>
                <a:ea typeface="+mn-ea"/>
                <a:cs typeface="+mn-cs"/>
              </a:rPr>
              <a:t>Oxbow Lake</a:t>
            </a:r>
          </a:p>
        </p:txBody>
      </p:sp>
      <p:sp>
        <p:nvSpPr>
          <p:cNvPr id="108551" name="WordArt 9" descr="White marble"/>
          <p:cNvSpPr>
            <a:spLocks noChangeArrowheads="1" noChangeShapeType="1" noTextEdit="1"/>
          </p:cNvSpPr>
          <p:nvPr/>
        </p:nvSpPr>
        <p:spPr bwMode="auto">
          <a:xfrm>
            <a:off x="7467600" y="1447800"/>
            <a:ext cx="990600" cy="11588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blipFill dpi="0" rotWithShape="0">
                  <a:blip r:embed="rId3"/>
                  <a:srcRect/>
                  <a:tile tx="0" ty="0" sx="100000" sy="100000" flip="none" algn="tl"/>
                </a:blipFill>
                <a:effectLst/>
                <a:uLnTx/>
                <a:uFillTx/>
                <a:latin typeface="Arial Black" panose="020B0A04020102020204" pitchFamily="34" charset="0"/>
                <a:ea typeface="+mn-ea"/>
                <a:cs typeface="+mn-cs"/>
              </a:rPr>
              <a:t>9</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4"/>
          <p:cNvSpPr txBox="1">
            <a:spLocks noChangeArrowheads="1"/>
          </p:cNvSpPr>
          <p:nvPr/>
        </p:nvSpPr>
        <p:spPr bwMode="auto">
          <a:xfrm>
            <a:off x="228600" y="152400"/>
            <a:ext cx="8458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physical feature of a river is the arrow pointing to? </a:t>
            </a:r>
            <a:endPar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pic>
        <p:nvPicPr>
          <p:cNvPr id="1095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610600" cy="518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9572" name="Line 7"/>
          <p:cNvSpPr>
            <a:spLocks noChangeShapeType="1"/>
          </p:cNvSpPr>
          <p:nvPr/>
        </p:nvSpPr>
        <p:spPr bwMode="auto">
          <a:xfrm>
            <a:off x="1371600" y="1828800"/>
            <a:ext cx="1905000" cy="2971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573" name="Rectangle 8"/>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 name="Freeform 6"/>
          <p:cNvSpPr/>
          <p:nvPr/>
        </p:nvSpPr>
        <p:spPr>
          <a:xfrm>
            <a:off x="3263900" y="3173413"/>
            <a:ext cx="5741988" cy="3170237"/>
          </a:xfrm>
          <a:custGeom>
            <a:avLst/>
            <a:gdLst>
              <a:gd name="connsiteX0" fmla="*/ 5422347 w 5741002"/>
              <a:gd name="connsiteY0" fmla="*/ 0 h 3170292"/>
              <a:gd name="connsiteX1" fmla="*/ 5616311 w 5741002"/>
              <a:gd name="connsiteY1" fmla="*/ 138545 h 3170292"/>
              <a:gd name="connsiteX2" fmla="*/ 5699438 w 5741002"/>
              <a:gd name="connsiteY2" fmla="*/ 221673 h 3170292"/>
              <a:gd name="connsiteX3" fmla="*/ 5713292 w 5741002"/>
              <a:gd name="connsiteY3" fmla="*/ 290945 h 3170292"/>
              <a:gd name="connsiteX4" fmla="*/ 5741002 w 5741002"/>
              <a:gd name="connsiteY4" fmla="*/ 401782 h 3170292"/>
              <a:gd name="connsiteX5" fmla="*/ 5727147 w 5741002"/>
              <a:gd name="connsiteY5" fmla="*/ 471054 h 3170292"/>
              <a:gd name="connsiteX6" fmla="*/ 5685583 w 5741002"/>
              <a:gd name="connsiteY6" fmla="*/ 498764 h 3170292"/>
              <a:gd name="connsiteX7" fmla="*/ 5533183 w 5741002"/>
              <a:gd name="connsiteY7" fmla="*/ 595745 h 3170292"/>
              <a:gd name="connsiteX8" fmla="*/ 5491620 w 5741002"/>
              <a:gd name="connsiteY8" fmla="*/ 623454 h 3170292"/>
              <a:gd name="connsiteX9" fmla="*/ 5325365 w 5741002"/>
              <a:gd name="connsiteY9" fmla="*/ 678873 h 3170292"/>
              <a:gd name="connsiteX10" fmla="*/ 4521802 w 5741002"/>
              <a:gd name="connsiteY10" fmla="*/ 665018 h 3170292"/>
              <a:gd name="connsiteX11" fmla="*/ 4452529 w 5741002"/>
              <a:gd name="connsiteY11" fmla="*/ 651164 h 3170292"/>
              <a:gd name="connsiteX12" fmla="*/ 4355547 w 5741002"/>
              <a:gd name="connsiteY12" fmla="*/ 623454 h 3170292"/>
              <a:gd name="connsiteX13" fmla="*/ 4286274 w 5741002"/>
              <a:gd name="connsiteY13" fmla="*/ 609600 h 3170292"/>
              <a:gd name="connsiteX14" fmla="*/ 4189292 w 5741002"/>
              <a:gd name="connsiteY14" fmla="*/ 581891 h 3170292"/>
              <a:gd name="connsiteX15" fmla="*/ 4133874 w 5741002"/>
              <a:gd name="connsiteY15" fmla="*/ 540327 h 3170292"/>
              <a:gd name="connsiteX16" fmla="*/ 3995329 w 5741002"/>
              <a:gd name="connsiteY16" fmla="*/ 498764 h 3170292"/>
              <a:gd name="connsiteX17" fmla="*/ 3939911 w 5741002"/>
              <a:gd name="connsiteY17" fmla="*/ 484909 h 3170292"/>
              <a:gd name="connsiteX18" fmla="*/ 3870638 w 5741002"/>
              <a:gd name="connsiteY18" fmla="*/ 471054 h 3170292"/>
              <a:gd name="connsiteX19" fmla="*/ 3815220 w 5741002"/>
              <a:gd name="connsiteY19" fmla="*/ 457200 h 3170292"/>
              <a:gd name="connsiteX20" fmla="*/ 3773656 w 5741002"/>
              <a:gd name="connsiteY20" fmla="*/ 443345 h 3170292"/>
              <a:gd name="connsiteX21" fmla="*/ 3704383 w 5741002"/>
              <a:gd name="connsiteY21" fmla="*/ 429491 h 3170292"/>
              <a:gd name="connsiteX22" fmla="*/ 3662820 w 5741002"/>
              <a:gd name="connsiteY22" fmla="*/ 401782 h 3170292"/>
              <a:gd name="connsiteX23" fmla="*/ 3496565 w 5741002"/>
              <a:gd name="connsiteY23" fmla="*/ 360218 h 3170292"/>
              <a:gd name="connsiteX24" fmla="*/ 3455002 w 5741002"/>
              <a:gd name="connsiteY24" fmla="*/ 346364 h 3170292"/>
              <a:gd name="connsiteX25" fmla="*/ 3385729 w 5741002"/>
              <a:gd name="connsiteY25" fmla="*/ 332509 h 3170292"/>
              <a:gd name="connsiteX26" fmla="*/ 2789983 w 5741002"/>
              <a:gd name="connsiteY26" fmla="*/ 346364 h 3170292"/>
              <a:gd name="connsiteX27" fmla="*/ 2637583 w 5741002"/>
              <a:gd name="connsiteY27" fmla="*/ 387927 h 3170292"/>
              <a:gd name="connsiteX28" fmla="*/ 2596020 w 5741002"/>
              <a:gd name="connsiteY28" fmla="*/ 415636 h 3170292"/>
              <a:gd name="connsiteX29" fmla="*/ 2554456 w 5741002"/>
              <a:gd name="connsiteY29" fmla="*/ 429491 h 3170292"/>
              <a:gd name="connsiteX30" fmla="*/ 2512892 w 5741002"/>
              <a:gd name="connsiteY30" fmla="*/ 471054 h 3170292"/>
              <a:gd name="connsiteX31" fmla="*/ 2471329 w 5741002"/>
              <a:gd name="connsiteY31" fmla="*/ 498764 h 3170292"/>
              <a:gd name="connsiteX32" fmla="*/ 2402056 w 5741002"/>
              <a:gd name="connsiteY32" fmla="*/ 568036 h 3170292"/>
              <a:gd name="connsiteX33" fmla="*/ 2374347 w 5741002"/>
              <a:gd name="connsiteY33" fmla="*/ 609600 h 3170292"/>
              <a:gd name="connsiteX34" fmla="*/ 2402056 w 5741002"/>
              <a:gd name="connsiteY34" fmla="*/ 789709 h 3170292"/>
              <a:gd name="connsiteX35" fmla="*/ 2471329 w 5741002"/>
              <a:gd name="connsiteY35" fmla="*/ 872836 h 3170292"/>
              <a:gd name="connsiteX36" fmla="*/ 2499038 w 5741002"/>
              <a:gd name="connsiteY36" fmla="*/ 928254 h 3170292"/>
              <a:gd name="connsiteX37" fmla="*/ 2540602 w 5741002"/>
              <a:gd name="connsiteY37" fmla="*/ 942109 h 3170292"/>
              <a:gd name="connsiteX38" fmla="*/ 2609874 w 5741002"/>
              <a:gd name="connsiteY38" fmla="*/ 983673 h 3170292"/>
              <a:gd name="connsiteX39" fmla="*/ 2665292 w 5741002"/>
              <a:gd name="connsiteY39" fmla="*/ 1011382 h 3170292"/>
              <a:gd name="connsiteX40" fmla="*/ 2706856 w 5741002"/>
              <a:gd name="connsiteY40" fmla="*/ 1039091 h 3170292"/>
              <a:gd name="connsiteX41" fmla="*/ 2859256 w 5741002"/>
              <a:gd name="connsiteY41" fmla="*/ 1080654 h 3170292"/>
              <a:gd name="connsiteX42" fmla="*/ 3011656 w 5741002"/>
              <a:gd name="connsiteY42" fmla="*/ 1108364 h 3170292"/>
              <a:gd name="connsiteX43" fmla="*/ 3233329 w 5741002"/>
              <a:gd name="connsiteY43" fmla="*/ 1149927 h 3170292"/>
              <a:gd name="connsiteX44" fmla="*/ 3288747 w 5741002"/>
              <a:gd name="connsiteY44" fmla="*/ 1163782 h 3170292"/>
              <a:gd name="connsiteX45" fmla="*/ 3732092 w 5741002"/>
              <a:gd name="connsiteY45" fmla="*/ 1177636 h 3170292"/>
              <a:gd name="connsiteX46" fmla="*/ 4424820 w 5741002"/>
              <a:gd name="connsiteY46" fmla="*/ 1205345 h 3170292"/>
              <a:gd name="connsiteX47" fmla="*/ 4494092 w 5741002"/>
              <a:gd name="connsiteY47" fmla="*/ 1246909 h 3170292"/>
              <a:gd name="connsiteX48" fmla="*/ 4535656 w 5741002"/>
              <a:gd name="connsiteY48" fmla="*/ 1274618 h 3170292"/>
              <a:gd name="connsiteX49" fmla="*/ 4632638 w 5741002"/>
              <a:gd name="connsiteY49" fmla="*/ 1385454 h 3170292"/>
              <a:gd name="connsiteX50" fmla="*/ 4674202 w 5741002"/>
              <a:gd name="connsiteY50" fmla="*/ 1454727 h 3170292"/>
              <a:gd name="connsiteX51" fmla="*/ 4701911 w 5741002"/>
              <a:gd name="connsiteY51" fmla="*/ 1537854 h 3170292"/>
              <a:gd name="connsiteX52" fmla="*/ 4701911 w 5741002"/>
              <a:gd name="connsiteY52" fmla="*/ 1884218 h 3170292"/>
              <a:gd name="connsiteX53" fmla="*/ 4674202 w 5741002"/>
              <a:gd name="connsiteY53" fmla="*/ 1925782 h 3170292"/>
              <a:gd name="connsiteX54" fmla="*/ 4549511 w 5741002"/>
              <a:gd name="connsiteY54" fmla="*/ 2105891 h 3170292"/>
              <a:gd name="connsiteX55" fmla="*/ 4424820 w 5741002"/>
              <a:gd name="connsiteY55" fmla="*/ 2244436 h 3170292"/>
              <a:gd name="connsiteX56" fmla="*/ 4327838 w 5741002"/>
              <a:gd name="connsiteY56" fmla="*/ 2299854 h 3170292"/>
              <a:gd name="connsiteX57" fmla="*/ 4161583 w 5741002"/>
              <a:gd name="connsiteY57" fmla="*/ 2410691 h 3170292"/>
              <a:gd name="connsiteX58" fmla="*/ 4078456 w 5741002"/>
              <a:gd name="connsiteY58" fmla="*/ 2438400 h 3170292"/>
              <a:gd name="connsiteX59" fmla="*/ 4023038 w 5741002"/>
              <a:gd name="connsiteY59" fmla="*/ 2466109 h 3170292"/>
              <a:gd name="connsiteX60" fmla="*/ 3926056 w 5741002"/>
              <a:gd name="connsiteY60" fmla="*/ 2479964 h 3170292"/>
              <a:gd name="connsiteX61" fmla="*/ 3662820 w 5741002"/>
              <a:gd name="connsiteY61" fmla="*/ 2466109 h 3170292"/>
              <a:gd name="connsiteX62" fmla="*/ 3565838 w 5741002"/>
              <a:gd name="connsiteY62" fmla="*/ 2438400 h 3170292"/>
              <a:gd name="connsiteX63" fmla="*/ 3510420 w 5741002"/>
              <a:gd name="connsiteY63" fmla="*/ 2410691 h 3170292"/>
              <a:gd name="connsiteX64" fmla="*/ 3427292 w 5741002"/>
              <a:gd name="connsiteY64" fmla="*/ 2382982 h 3170292"/>
              <a:gd name="connsiteX65" fmla="*/ 3247183 w 5741002"/>
              <a:gd name="connsiteY65" fmla="*/ 2299854 h 3170292"/>
              <a:gd name="connsiteX66" fmla="*/ 3164056 w 5741002"/>
              <a:gd name="connsiteY66" fmla="*/ 2272145 h 3170292"/>
              <a:gd name="connsiteX67" fmla="*/ 3094783 w 5741002"/>
              <a:gd name="connsiteY67" fmla="*/ 2216727 h 3170292"/>
              <a:gd name="connsiteX68" fmla="*/ 2997802 w 5741002"/>
              <a:gd name="connsiteY68" fmla="*/ 2147454 h 3170292"/>
              <a:gd name="connsiteX69" fmla="*/ 2956238 w 5741002"/>
              <a:gd name="connsiteY69" fmla="*/ 2092036 h 3170292"/>
              <a:gd name="connsiteX70" fmla="*/ 2928529 w 5741002"/>
              <a:gd name="connsiteY70" fmla="*/ 2050473 h 3170292"/>
              <a:gd name="connsiteX71" fmla="*/ 2817692 w 5741002"/>
              <a:gd name="connsiteY71" fmla="*/ 1953491 h 3170292"/>
              <a:gd name="connsiteX72" fmla="*/ 2789983 w 5741002"/>
              <a:gd name="connsiteY72" fmla="*/ 1911927 h 3170292"/>
              <a:gd name="connsiteX73" fmla="*/ 2748420 w 5741002"/>
              <a:gd name="connsiteY73" fmla="*/ 1898073 h 3170292"/>
              <a:gd name="connsiteX74" fmla="*/ 2623729 w 5741002"/>
              <a:gd name="connsiteY74" fmla="*/ 1814945 h 3170292"/>
              <a:gd name="connsiteX75" fmla="*/ 2582165 w 5741002"/>
              <a:gd name="connsiteY75" fmla="*/ 1773382 h 3170292"/>
              <a:gd name="connsiteX76" fmla="*/ 2512892 w 5741002"/>
              <a:gd name="connsiteY76" fmla="*/ 1731818 h 3170292"/>
              <a:gd name="connsiteX77" fmla="*/ 2443620 w 5741002"/>
              <a:gd name="connsiteY77" fmla="*/ 1676400 h 3170292"/>
              <a:gd name="connsiteX78" fmla="*/ 2402056 w 5741002"/>
              <a:gd name="connsiteY78" fmla="*/ 1662545 h 3170292"/>
              <a:gd name="connsiteX79" fmla="*/ 2318929 w 5741002"/>
              <a:gd name="connsiteY79" fmla="*/ 1620982 h 3170292"/>
              <a:gd name="connsiteX80" fmla="*/ 2277365 w 5741002"/>
              <a:gd name="connsiteY80" fmla="*/ 1607127 h 3170292"/>
              <a:gd name="connsiteX81" fmla="*/ 2208092 w 5741002"/>
              <a:gd name="connsiteY81" fmla="*/ 1565564 h 3170292"/>
              <a:gd name="connsiteX82" fmla="*/ 2166529 w 5741002"/>
              <a:gd name="connsiteY82" fmla="*/ 1551709 h 3170292"/>
              <a:gd name="connsiteX83" fmla="*/ 2111111 w 5741002"/>
              <a:gd name="connsiteY83" fmla="*/ 1524000 h 3170292"/>
              <a:gd name="connsiteX84" fmla="*/ 2041838 w 5741002"/>
              <a:gd name="connsiteY84" fmla="*/ 1482436 h 3170292"/>
              <a:gd name="connsiteX85" fmla="*/ 1986420 w 5741002"/>
              <a:gd name="connsiteY85" fmla="*/ 1468582 h 3170292"/>
              <a:gd name="connsiteX86" fmla="*/ 1903292 w 5741002"/>
              <a:gd name="connsiteY86" fmla="*/ 1440873 h 3170292"/>
              <a:gd name="connsiteX87" fmla="*/ 1861729 w 5741002"/>
              <a:gd name="connsiteY87" fmla="*/ 1413164 h 3170292"/>
              <a:gd name="connsiteX88" fmla="*/ 1820165 w 5741002"/>
              <a:gd name="connsiteY88" fmla="*/ 1399309 h 3170292"/>
              <a:gd name="connsiteX89" fmla="*/ 1764747 w 5741002"/>
              <a:gd name="connsiteY89" fmla="*/ 1357745 h 3170292"/>
              <a:gd name="connsiteX90" fmla="*/ 1626202 w 5741002"/>
              <a:gd name="connsiteY90" fmla="*/ 1330036 h 3170292"/>
              <a:gd name="connsiteX91" fmla="*/ 1487656 w 5741002"/>
              <a:gd name="connsiteY91" fmla="*/ 1302327 h 3170292"/>
              <a:gd name="connsiteX92" fmla="*/ 1085874 w 5741002"/>
              <a:gd name="connsiteY92" fmla="*/ 1316182 h 3170292"/>
              <a:gd name="connsiteX93" fmla="*/ 919620 w 5741002"/>
              <a:gd name="connsiteY93" fmla="*/ 1330036 h 3170292"/>
              <a:gd name="connsiteX94" fmla="*/ 656383 w 5741002"/>
              <a:gd name="connsiteY94" fmla="*/ 1343891 h 3170292"/>
              <a:gd name="connsiteX95" fmla="*/ 490129 w 5741002"/>
              <a:gd name="connsiteY95" fmla="*/ 1399309 h 3170292"/>
              <a:gd name="connsiteX96" fmla="*/ 379292 w 5741002"/>
              <a:gd name="connsiteY96" fmla="*/ 1440873 h 3170292"/>
              <a:gd name="connsiteX97" fmla="*/ 282311 w 5741002"/>
              <a:gd name="connsiteY97" fmla="*/ 1496291 h 3170292"/>
              <a:gd name="connsiteX98" fmla="*/ 213038 w 5741002"/>
              <a:gd name="connsiteY98" fmla="*/ 1551709 h 3170292"/>
              <a:gd name="connsiteX99" fmla="*/ 171474 w 5741002"/>
              <a:gd name="connsiteY99" fmla="*/ 1579418 h 3170292"/>
              <a:gd name="connsiteX100" fmla="*/ 102202 w 5741002"/>
              <a:gd name="connsiteY100" fmla="*/ 1662545 h 3170292"/>
              <a:gd name="connsiteX101" fmla="*/ 32929 w 5741002"/>
              <a:gd name="connsiteY101" fmla="*/ 1745673 h 3170292"/>
              <a:gd name="connsiteX102" fmla="*/ 5220 w 5741002"/>
              <a:gd name="connsiteY102" fmla="*/ 1801091 h 3170292"/>
              <a:gd name="connsiteX103" fmla="*/ 19074 w 5741002"/>
              <a:gd name="connsiteY103" fmla="*/ 2036618 h 3170292"/>
              <a:gd name="connsiteX104" fmla="*/ 74492 w 5741002"/>
              <a:gd name="connsiteY104" fmla="*/ 2078182 h 3170292"/>
              <a:gd name="connsiteX105" fmla="*/ 116056 w 5741002"/>
              <a:gd name="connsiteY105" fmla="*/ 2147454 h 3170292"/>
              <a:gd name="connsiteX106" fmla="*/ 199183 w 5741002"/>
              <a:gd name="connsiteY106" fmla="*/ 2230582 h 3170292"/>
              <a:gd name="connsiteX107" fmla="*/ 254602 w 5741002"/>
              <a:gd name="connsiteY107" fmla="*/ 2313709 h 3170292"/>
              <a:gd name="connsiteX108" fmla="*/ 323874 w 5741002"/>
              <a:gd name="connsiteY108" fmla="*/ 2355273 h 3170292"/>
              <a:gd name="connsiteX109" fmla="*/ 434711 w 5741002"/>
              <a:gd name="connsiteY109" fmla="*/ 2438400 h 3170292"/>
              <a:gd name="connsiteX110" fmla="*/ 587111 w 5741002"/>
              <a:gd name="connsiteY110" fmla="*/ 2493818 h 3170292"/>
              <a:gd name="connsiteX111" fmla="*/ 711802 w 5741002"/>
              <a:gd name="connsiteY111" fmla="*/ 2549236 h 3170292"/>
              <a:gd name="connsiteX112" fmla="*/ 822638 w 5741002"/>
              <a:gd name="connsiteY112" fmla="*/ 2590800 h 3170292"/>
              <a:gd name="connsiteX113" fmla="*/ 947329 w 5741002"/>
              <a:gd name="connsiteY113" fmla="*/ 2660073 h 3170292"/>
              <a:gd name="connsiteX114" fmla="*/ 1099729 w 5741002"/>
              <a:gd name="connsiteY114" fmla="*/ 2701636 h 3170292"/>
              <a:gd name="connsiteX115" fmla="*/ 1238274 w 5741002"/>
              <a:gd name="connsiteY115" fmla="*/ 2743200 h 3170292"/>
              <a:gd name="connsiteX116" fmla="*/ 1820165 w 5741002"/>
              <a:gd name="connsiteY116" fmla="*/ 2729345 h 3170292"/>
              <a:gd name="connsiteX117" fmla="*/ 1944856 w 5741002"/>
              <a:gd name="connsiteY117" fmla="*/ 2687782 h 3170292"/>
              <a:gd name="connsiteX118" fmla="*/ 2000274 w 5741002"/>
              <a:gd name="connsiteY118" fmla="*/ 2646218 h 3170292"/>
              <a:gd name="connsiteX119" fmla="*/ 2069547 w 5741002"/>
              <a:gd name="connsiteY119" fmla="*/ 2632364 h 3170292"/>
              <a:gd name="connsiteX120" fmla="*/ 2208092 w 5741002"/>
              <a:gd name="connsiteY120" fmla="*/ 2576945 h 3170292"/>
              <a:gd name="connsiteX121" fmla="*/ 2263511 w 5741002"/>
              <a:gd name="connsiteY121" fmla="*/ 2535382 h 3170292"/>
              <a:gd name="connsiteX122" fmla="*/ 2388202 w 5741002"/>
              <a:gd name="connsiteY122" fmla="*/ 2493818 h 3170292"/>
              <a:gd name="connsiteX123" fmla="*/ 2499038 w 5741002"/>
              <a:gd name="connsiteY123" fmla="*/ 2452254 h 3170292"/>
              <a:gd name="connsiteX124" fmla="*/ 3510420 w 5741002"/>
              <a:gd name="connsiteY124" fmla="*/ 2466109 h 3170292"/>
              <a:gd name="connsiteX125" fmla="*/ 3565838 w 5741002"/>
              <a:gd name="connsiteY125" fmla="*/ 2507673 h 3170292"/>
              <a:gd name="connsiteX126" fmla="*/ 3635111 w 5741002"/>
              <a:gd name="connsiteY126" fmla="*/ 2549236 h 3170292"/>
              <a:gd name="connsiteX127" fmla="*/ 3690529 w 5741002"/>
              <a:gd name="connsiteY127" fmla="*/ 2590800 h 3170292"/>
              <a:gd name="connsiteX128" fmla="*/ 3732092 w 5741002"/>
              <a:gd name="connsiteY128" fmla="*/ 2604654 h 3170292"/>
              <a:gd name="connsiteX129" fmla="*/ 3815220 w 5741002"/>
              <a:gd name="connsiteY129" fmla="*/ 2646218 h 3170292"/>
              <a:gd name="connsiteX130" fmla="*/ 3912202 w 5741002"/>
              <a:gd name="connsiteY130" fmla="*/ 2715491 h 3170292"/>
              <a:gd name="connsiteX131" fmla="*/ 3953765 w 5741002"/>
              <a:gd name="connsiteY131" fmla="*/ 2743200 h 3170292"/>
              <a:gd name="connsiteX132" fmla="*/ 4009183 w 5741002"/>
              <a:gd name="connsiteY132" fmla="*/ 2784764 h 3170292"/>
              <a:gd name="connsiteX133" fmla="*/ 4050747 w 5741002"/>
              <a:gd name="connsiteY133" fmla="*/ 2798618 h 3170292"/>
              <a:gd name="connsiteX134" fmla="*/ 4106165 w 5741002"/>
              <a:gd name="connsiteY134" fmla="*/ 2840182 h 3170292"/>
              <a:gd name="connsiteX135" fmla="*/ 4147729 w 5741002"/>
              <a:gd name="connsiteY135" fmla="*/ 2854036 h 3170292"/>
              <a:gd name="connsiteX136" fmla="*/ 4175438 w 5741002"/>
              <a:gd name="connsiteY136" fmla="*/ 2895600 h 3170292"/>
              <a:gd name="connsiteX137" fmla="*/ 4230856 w 5741002"/>
              <a:gd name="connsiteY137" fmla="*/ 2923309 h 3170292"/>
              <a:gd name="connsiteX138" fmla="*/ 4313983 w 5741002"/>
              <a:gd name="connsiteY138" fmla="*/ 3006436 h 3170292"/>
              <a:gd name="connsiteX139" fmla="*/ 4355547 w 5741002"/>
              <a:gd name="connsiteY139" fmla="*/ 3048000 h 3170292"/>
              <a:gd name="connsiteX140" fmla="*/ 4397111 w 5741002"/>
              <a:gd name="connsiteY140" fmla="*/ 3103418 h 3170292"/>
              <a:gd name="connsiteX141" fmla="*/ 4452529 w 5741002"/>
              <a:gd name="connsiteY141" fmla="*/ 3158836 h 31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741002" h="3170292">
                <a:moveTo>
                  <a:pt x="5422347" y="0"/>
                </a:moveTo>
                <a:lnTo>
                  <a:pt x="5616311" y="138545"/>
                </a:lnTo>
                <a:cubicBezTo>
                  <a:pt x="5682594" y="186416"/>
                  <a:pt x="5660691" y="163552"/>
                  <a:pt x="5699438" y="221673"/>
                </a:cubicBezTo>
                <a:cubicBezTo>
                  <a:pt x="5704056" y="244764"/>
                  <a:pt x="5707997" y="268000"/>
                  <a:pt x="5713292" y="290945"/>
                </a:cubicBezTo>
                <a:cubicBezTo>
                  <a:pt x="5721855" y="328053"/>
                  <a:pt x="5741002" y="401782"/>
                  <a:pt x="5741002" y="401782"/>
                </a:cubicBezTo>
                <a:cubicBezTo>
                  <a:pt x="5736384" y="424873"/>
                  <a:pt x="5738830" y="450609"/>
                  <a:pt x="5727147" y="471054"/>
                </a:cubicBezTo>
                <a:cubicBezTo>
                  <a:pt x="5718886" y="485511"/>
                  <a:pt x="5698904" y="488773"/>
                  <a:pt x="5685583" y="498764"/>
                </a:cubicBezTo>
                <a:cubicBezTo>
                  <a:pt x="5538206" y="609298"/>
                  <a:pt x="5699243" y="503490"/>
                  <a:pt x="5533183" y="595745"/>
                </a:cubicBezTo>
                <a:cubicBezTo>
                  <a:pt x="5518627" y="603831"/>
                  <a:pt x="5507080" y="617270"/>
                  <a:pt x="5491620" y="623454"/>
                </a:cubicBezTo>
                <a:cubicBezTo>
                  <a:pt x="5437382" y="645149"/>
                  <a:pt x="5325365" y="678873"/>
                  <a:pt x="5325365" y="678873"/>
                </a:cubicBezTo>
                <a:lnTo>
                  <a:pt x="4521802" y="665018"/>
                </a:lnTo>
                <a:cubicBezTo>
                  <a:pt x="4498266" y="664271"/>
                  <a:pt x="4475517" y="656272"/>
                  <a:pt x="4452529" y="651164"/>
                </a:cubicBezTo>
                <a:cubicBezTo>
                  <a:pt x="4219284" y="599332"/>
                  <a:pt x="4540698" y="669741"/>
                  <a:pt x="4355547" y="623454"/>
                </a:cubicBezTo>
                <a:cubicBezTo>
                  <a:pt x="4332702" y="617743"/>
                  <a:pt x="4309262" y="614708"/>
                  <a:pt x="4286274" y="609600"/>
                </a:cubicBezTo>
                <a:cubicBezTo>
                  <a:pt x="4234093" y="598004"/>
                  <a:pt x="4235571" y="597317"/>
                  <a:pt x="4189292" y="581891"/>
                </a:cubicBezTo>
                <a:cubicBezTo>
                  <a:pt x="4170819" y="568036"/>
                  <a:pt x="4154059" y="551541"/>
                  <a:pt x="4133874" y="540327"/>
                </a:cubicBezTo>
                <a:cubicBezTo>
                  <a:pt x="4078672" y="509659"/>
                  <a:pt x="4054964" y="512016"/>
                  <a:pt x="3995329" y="498764"/>
                </a:cubicBezTo>
                <a:cubicBezTo>
                  <a:pt x="3976741" y="494633"/>
                  <a:pt x="3958499" y="489040"/>
                  <a:pt x="3939911" y="484909"/>
                </a:cubicBezTo>
                <a:cubicBezTo>
                  <a:pt x="3916923" y="479800"/>
                  <a:pt x="3893626" y="476162"/>
                  <a:pt x="3870638" y="471054"/>
                </a:cubicBezTo>
                <a:cubicBezTo>
                  <a:pt x="3852050" y="466923"/>
                  <a:pt x="3833529" y="462431"/>
                  <a:pt x="3815220" y="457200"/>
                </a:cubicBezTo>
                <a:cubicBezTo>
                  <a:pt x="3801178" y="453188"/>
                  <a:pt x="3787824" y="446887"/>
                  <a:pt x="3773656" y="443345"/>
                </a:cubicBezTo>
                <a:cubicBezTo>
                  <a:pt x="3750811" y="437634"/>
                  <a:pt x="3727474" y="434109"/>
                  <a:pt x="3704383" y="429491"/>
                </a:cubicBezTo>
                <a:cubicBezTo>
                  <a:pt x="3690529" y="420255"/>
                  <a:pt x="3678036" y="408545"/>
                  <a:pt x="3662820" y="401782"/>
                </a:cubicBezTo>
                <a:cubicBezTo>
                  <a:pt x="3578838" y="364457"/>
                  <a:pt x="3583693" y="379580"/>
                  <a:pt x="3496565" y="360218"/>
                </a:cubicBezTo>
                <a:cubicBezTo>
                  <a:pt x="3482309" y="357050"/>
                  <a:pt x="3469170" y="349906"/>
                  <a:pt x="3455002" y="346364"/>
                </a:cubicBezTo>
                <a:cubicBezTo>
                  <a:pt x="3432157" y="340653"/>
                  <a:pt x="3408820" y="337127"/>
                  <a:pt x="3385729" y="332509"/>
                </a:cubicBezTo>
                <a:cubicBezTo>
                  <a:pt x="3187147" y="337127"/>
                  <a:pt x="2988276" y="334700"/>
                  <a:pt x="2789983" y="346364"/>
                </a:cubicBezTo>
                <a:cubicBezTo>
                  <a:pt x="2752040" y="348596"/>
                  <a:pt x="2681889" y="373159"/>
                  <a:pt x="2637583" y="387927"/>
                </a:cubicBezTo>
                <a:cubicBezTo>
                  <a:pt x="2623729" y="397163"/>
                  <a:pt x="2610913" y="408189"/>
                  <a:pt x="2596020" y="415636"/>
                </a:cubicBezTo>
                <a:cubicBezTo>
                  <a:pt x="2582958" y="422167"/>
                  <a:pt x="2566607" y="421390"/>
                  <a:pt x="2554456" y="429491"/>
                </a:cubicBezTo>
                <a:cubicBezTo>
                  <a:pt x="2538153" y="440359"/>
                  <a:pt x="2527944" y="458511"/>
                  <a:pt x="2512892" y="471054"/>
                </a:cubicBezTo>
                <a:cubicBezTo>
                  <a:pt x="2500100" y="481714"/>
                  <a:pt x="2485183" y="489527"/>
                  <a:pt x="2471329" y="498764"/>
                </a:cubicBezTo>
                <a:cubicBezTo>
                  <a:pt x="2397436" y="609602"/>
                  <a:pt x="2494422" y="475670"/>
                  <a:pt x="2402056" y="568036"/>
                </a:cubicBezTo>
                <a:cubicBezTo>
                  <a:pt x="2390282" y="579810"/>
                  <a:pt x="2383583" y="595745"/>
                  <a:pt x="2374347" y="609600"/>
                </a:cubicBezTo>
                <a:cubicBezTo>
                  <a:pt x="2376487" y="626716"/>
                  <a:pt x="2390157" y="757978"/>
                  <a:pt x="2402056" y="789709"/>
                </a:cubicBezTo>
                <a:cubicBezTo>
                  <a:pt x="2413630" y="820573"/>
                  <a:pt x="2449766" y="851273"/>
                  <a:pt x="2471329" y="872836"/>
                </a:cubicBezTo>
                <a:cubicBezTo>
                  <a:pt x="2480565" y="891309"/>
                  <a:pt x="2484434" y="913650"/>
                  <a:pt x="2499038" y="928254"/>
                </a:cubicBezTo>
                <a:cubicBezTo>
                  <a:pt x="2509365" y="938581"/>
                  <a:pt x="2527540" y="935578"/>
                  <a:pt x="2540602" y="942109"/>
                </a:cubicBezTo>
                <a:cubicBezTo>
                  <a:pt x="2564687" y="954152"/>
                  <a:pt x="2586335" y="970595"/>
                  <a:pt x="2609874" y="983673"/>
                </a:cubicBezTo>
                <a:cubicBezTo>
                  <a:pt x="2627928" y="993703"/>
                  <a:pt x="2647360" y="1001135"/>
                  <a:pt x="2665292" y="1011382"/>
                </a:cubicBezTo>
                <a:cubicBezTo>
                  <a:pt x="2679749" y="1019643"/>
                  <a:pt x="2691640" y="1032328"/>
                  <a:pt x="2706856" y="1039091"/>
                </a:cubicBezTo>
                <a:cubicBezTo>
                  <a:pt x="2771739" y="1067928"/>
                  <a:pt x="2794062" y="1066167"/>
                  <a:pt x="2859256" y="1080654"/>
                </a:cubicBezTo>
                <a:cubicBezTo>
                  <a:pt x="2976852" y="1106786"/>
                  <a:pt x="2843521" y="1084344"/>
                  <a:pt x="3011656" y="1108364"/>
                </a:cubicBezTo>
                <a:cubicBezTo>
                  <a:pt x="3162548" y="1158661"/>
                  <a:pt x="3028005" y="1120595"/>
                  <a:pt x="3233329" y="1149927"/>
                </a:cubicBezTo>
                <a:cubicBezTo>
                  <a:pt x="3252179" y="1152620"/>
                  <a:pt x="3269735" y="1162726"/>
                  <a:pt x="3288747" y="1163782"/>
                </a:cubicBezTo>
                <a:cubicBezTo>
                  <a:pt x="3436373" y="1171983"/>
                  <a:pt x="3584310" y="1173018"/>
                  <a:pt x="3732092" y="1177636"/>
                </a:cubicBezTo>
                <a:cubicBezTo>
                  <a:pt x="4013088" y="1247886"/>
                  <a:pt x="3551598" y="1136857"/>
                  <a:pt x="4424820" y="1205345"/>
                </a:cubicBezTo>
                <a:cubicBezTo>
                  <a:pt x="4451666" y="1207451"/>
                  <a:pt x="4471257" y="1232637"/>
                  <a:pt x="4494092" y="1246909"/>
                </a:cubicBezTo>
                <a:cubicBezTo>
                  <a:pt x="4508212" y="1255734"/>
                  <a:pt x="4523013" y="1263782"/>
                  <a:pt x="4535656" y="1274618"/>
                </a:cubicBezTo>
                <a:cubicBezTo>
                  <a:pt x="4574668" y="1308057"/>
                  <a:pt x="4604332" y="1342996"/>
                  <a:pt x="4632638" y="1385454"/>
                </a:cubicBezTo>
                <a:cubicBezTo>
                  <a:pt x="4647575" y="1407860"/>
                  <a:pt x="4663059" y="1430212"/>
                  <a:pt x="4674202" y="1454727"/>
                </a:cubicBezTo>
                <a:cubicBezTo>
                  <a:pt x="4686288" y="1481317"/>
                  <a:pt x="4692675" y="1510145"/>
                  <a:pt x="4701911" y="1537854"/>
                </a:cubicBezTo>
                <a:cubicBezTo>
                  <a:pt x="4708623" y="1645255"/>
                  <a:pt x="4729448" y="1774068"/>
                  <a:pt x="4701911" y="1884218"/>
                </a:cubicBezTo>
                <a:cubicBezTo>
                  <a:pt x="4697873" y="1900372"/>
                  <a:pt x="4682463" y="1911325"/>
                  <a:pt x="4674202" y="1925782"/>
                </a:cubicBezTo>
                <a:cubicBezTo>
                  <a:pt x="4606353" y="2044517"/>
                  <a:pt x="4701469" y="1923543"/>
                  <a:pt x="4549511" y="2105891"/>
                </a:cubicBezTo>
                <a:cubicBezTo>
                  <a:pt x="4510069" y="2153221"/>
                  <a:pt x="4472023" y="2203976"/>
                  <a:pt x="4424820" y="2244436"/>
                </a:cubicBezTo>
                <a:cubicBezTo>
                  <a:pt x="4383752" y="2279637"/>
                  <a:pt x="4376220" y="2269615"/>
                  <a:pt x="4327838" y="2299854"/>
                </a:cubicBezTo>
                <a:cubicBezTo>
                  <a:pt x="4267997" y="2337255"/>
                  <a:pt x="4234584" y="2386357"/>
                  <a:pt x="4161583" y="2410691"/>
                </a:cubicBezTo>
                <a:cubicBezTo>
                  <a:pt x="4133874" y="2419927"/>
                  <a:pt x="4105575" y="2427552"/>
                  <a:pt x="4078456" y="2438400"/>
                </a:cubicBezTo>
                <a:cubicBezTo>
                  <a:pt x="4059280" y="2446070"/>
                  <a:pt x="4042963" y="2460675"/>
                  <a:pt x="4023038" y="2466109"/>
                </a:cubicBezTo>
                <a:cubicBezTo>
                  <a:pt x="3991533" y="2474701"/>
                  <a:pt x="3958383" y="2475346"/>
                  <a:pt x="3926056" y="2479964"/>
                </a:cubicBezTo>
                <a:cubicBezTo>
                  <a:pt x="3838311" y="2475346"/>
                  <a:pt x="3750356" y="2473721"/>
                  <a:pt x="3662820" y="2466109"/>
                </a:cubicBezTo>
                <a:cubicBezTo>
                  <a:pt x="3648125" y="2464831"/>
                  <a:pt x="3583367" y="2445912"/>
                  <a:pt x="3565838" y="2438400"/>
                </a:cubicBezTo>
                <a:cubicBezTo>
                  <a:pt x="3546855" y="2430264"/>
                  <a:pt x="3529596" y="2418361"/>
                  <a:pt x="3510420" y="2410691"/>
                </a:cubicBezTo>
                <a:cubicBezTo>
                  <a:pt x="3483301" y="2399843"/>
                  <a:pt x="3454139" y="2394488"/>
                  <a:pt x="3427292" y="2382982"/>
                </a:cubicBezTo>
                <a:cubicBezTo>
                  <a:pt x="3247932" y="2306114"/>
                  <a:pt x="3382672" y="2349123"/>
                  <a:pt x="3247183" y="2299854"/>
                </a:cubicBezTo>
                <a:cubicBezTo>
                  <a:pt x="3219734" y="2289872"/>
                  <a:pt x="3164056" y="2272145"/>
                  <a:pt x="3164056" y="2272145"/>
                </a:cubicBezTo>
                <a:cubicBezTo>
                  <a:pt x="3140965" y="2253672"/>
                  <a:pt x="3119008" y="2233685"/>
                  <a:pt x="3094783" y="2216727"/>
                </a:cubicBezTo>
                <a:cubicBezTo>
                  <a:pt x="3036759" y="2176110"/>
                  <a:pt x="3033662" y="2190486"/>
                  <a:pt x="2997802" y="2147454"/>
                </a:cubicBezTo>
                <a:cubicBezTo>
                  <a:pt x="2983020" y="2129715"/>
                  <a:pt x="2969659" y="2110826"/>
                  <a:pt x="2956238" y="2092036"/>
                </a:cubicBezTo>
                <a:cubicBezTo>
                  <a:pt x="2946560" y="2078487"/>
                  <a:pt x="2939494" y="2063004"/>
                  <a:pt x="2928529" y="2050473"/>
                </a:cubicBezTo>
                <a:cubicBezTo>
                  <a:pt x="2871795" y="1985634"/>
                  <a:pt x="2874030" y="1991049"/>
                  <a:pt x="2817692" y="1953491"/>
                </a:cubicBezTo>
                <a:cubicBezTo>
                  <a:pt x="2808456" y="1939636"/>
                  <a:pt x="2802985" y="1922329"/>
                  <a:pt x="2789983" y="1911927"/>
                </a:cubicBezTo>
                <a:cubicBezTo>
                  <a:pt x="2778579" y="1902804"/>
                  <a:pt x="2761034" y="1905431"/>
                  <a:pt x="2748420" y="1898073"/>
                </a:cubicBezTo>
                <a:cubicBezTo>
                  <a:pt x="2705271" y="1872903"/>
                  <a:pt x="2663692" y="1844917"/>
                  <a:pt x="2623729" y="1814945"/>
                </a:cubicBezTo>
                <a:cubicBezTo>
                  <a:pt x="2608054" y="1803189"/>
                  <a:pt x="2597840" y="1785138"/>
                  <a:pt x="2582165" y="1773382"/>
                </a:cubicBezTo>
                <a:cubicBezTo>
                  <a:pt x="2560622" y="1757225"/>
                  <a:pt x="2534953" y="1747261"/>
                  <a:pt x="2512892" y="1731818"/>
                </a:cubicBezTo>
                <a:cubicBezTo>
                  <a:pt x="2488667" y="1714860"/>
                  <a:pt x="2468696" y="1692072"/>
                  <a:pt x="2443620" y="1676400"/>
                </a:cubicBezTo>
                <a:cubicBezTo>
                  <a:pt x="2431236" y="1668660"/>
                  <a:pt x="2415401" y="1668476"/>
                  <a:pt x="2402056" y="1662545"/>
                </a:cubicBezTo>
                <a:cubicBezTo>
                  <a:pt x="2373747" y="1649963"/>
                  <a:pt x="2347238" y="1633564"/>
                  <a:pt x="2318929" y="1620982"/>
                </a:cubicBezTo>
                <a:cubicBezTo>
                  <a:pt x="2305584" y="1615051"/>
                  <a:pt x="2290427" y="1613658"/>
                  <a:pt x="2277365" y="1607127"/>
                </a:cubicBezTo>
                <a:cubicBezTo>
                  <a:pt x="2253279" y="1595084"/>
                  <a:pt x="2232177" y="1577607"/>
                  <a:pt x="2208092" y="1565564"/>
                </a:cubicBezTo>
                <a:cubicBezTo>
                  <a:pt x="2195030" y="1559033"/>
                  <a:pt x="2179952" y="1557462"/>
                  <a:pt x="2166529" y="1551709"/>
                </a:cubicBezTo>
                <a:cubicBezTo>
                  <a:pt x="2147546" y="1543573"/>
                  <a:pt x="2129165" y="1534030"/>
                  <a:pt x="2111111" y="1524000"/>
                </a:cubicBezTo>
                <a:cubicBezTo>
                  <a:pt x="2087571" y="1510922"/>
                  <a:pt x="2066446" y="1493373"/>
                  <a:pt x="2041838" y="1482436"/>
                </a:cubicBezTo>
                <a:cubicBezTo>
                  <a:pt x="2024438" y="1474703"/>
                  <a:pt x="2004658" y="1474053"/>
                  <a:pt x="1986420" y="1468582"/>
                </a:cubicBezTo>
                <a:cubicBezTo>
                  <a:pt x="1958444" y="1460189"/>
                  <a:pt x="1903292" y="1440873"/>
                  <a:pt x="1903292" y="1440873"/>
                </a:cubicBezTo>
                <a:cubicBezTo>
                  <a:pt x="1889438" y="1431637"/>
                  <a:pt x="1876622" y="1420611"/>
                  <a:pt x="1861729" y="1413164"/>
                </a:cubicBezTo>
                <a:cubicBezTo>
                  <a:pt x="1848667" y="1406633"/>
                  <a:pt x="1832845" y="1406555"/>
                  <a:pt x="1820165" y="1399309"/>
                </a:cubicBezTo>
                <a:cubicBezTo>
                  <a:pt x="1800117" y="1387853"/>
                  <a:pt x="1786493" y="1365511"/>
                  <a:pt x="1764747" y="1357745"/>
                </a:cubicBezTo>
                <a:cubicBezTo>
                  <a:pt x="1720395" y="1341905"/>
                  <a:pt x="1670882" y="1344928"/>
                  <a:pt x="1626202" y="1330036"/>
                </a:cubicBezTo>
                <a:cubicBezTo>
                  <a:pt x="1553658" y="1305856"/>
                  <a:pt x="1599095" y="1318247"/>
                  <a:pt x="1487656" y="1302327"/>
                </a:cubicBezTo>
                <a:lnTo>
                  <a:pt x="1085874" y="1316182"/>
                </a:lnTo>
                <a:cubicBezTo>
                  <a:pt x="1030330" y="1318891"/>
                  <a:pt x="975115" y="1326456"/>
                  <a:pt x="919620" y="1330036"/>
                </a:cubicBezTo>
                <a:cubicBezTo>
                  <a:pt x="831935" y="1335693"/>
                  <a:pt x="744129" y="1339273"/>
                  <a:pt x="656383" y="1343891"/>
                </a:cubicBezTo>
                <a:lnTo>
                  <a:pt x="490129" y="1399309"/>
                </a:lnTo>
                <a:cubicBezTo>
                  <a:pt x="459023" y="1409678"/>
                  <a:pt x="404138" y="1427070"/>
                  <a:pt x="379292" y="1440873"/>
                </a:cubicBezTo>
                <a:cubicBezTo>
                  <a:pt x="253472" y="1510772"/>
                  <a:pt x="382916" y="1462754"/>
                  <a:pt x="282311" y="1496291"/>
                </a:cubicBezTo>
                <a:cubicBezTo>
                  <a:pt x="259220" y="1514764"/>
                  <a:pt x="236695" y="1533967"/>
                  <a:pt x="213038" y="1551709"/>
                </a:cubicBezTo>
                <a:cubicBezTo>
                  <a:pt x="199717" y="1561700"/>
                  <a:pt x="183248" y="1567644"/>
                  <a:pt x="171474" y="1579418"/>
                </a:cubicBezTo>
                <a:cubicBezTo>
                  <a:pt x="145969" y="1604923"/>
                  <a:pt x="125954" y="1635400"/>
                  <a:pt x="102202" y="1662545"/>
                </a:cubicBezTo>
                <a:cubicBezTo>
                  <a:pt x="60699" y="1709976"/>
                  <a:pt x="77847" y="1673803"/>
                  <a:pt x="32929" y="1745673"/>
                </a:cubicBezTo>
                <a:cubicBezTo>
                  <a:pt x="21983" y="1763187"/>
                  <a:pt x="14456" y="1782618"/>
                  <a:pt x="5220" y="1801091"/>
                </a:cubicBezTo>
                <a:cubicBezTo>
                  <a:pt x="9838" y="1879600"/>
                  <a:pt x="0" y="1960321"/>
                  <a:pt x="19074" y="2036618"/>
                </a:cubicBezTo>
                <a:cubicBezTo>
                  <a:pt x="24674" y="2059020"/>
                  <a:pt x="59286" y="2060804"/>
                  <a:pt x="74492" y="2078182"/>
                </a:cubicBezTo>
                <a:cubicBezTo>
                  <a:pt x="92224" y="2098448"/>
                  <a:pt x="99004" y="2126613"/>
                  <a:pt x="116056" y="2147454"/>
                </a:cubicBezTo>
                <a:cubicBezTo>
                  <a:pt x="140870" y="2177783"/>
                  <a:pt x="174096" y="2200478"/>
                  <a:pt x="199183" y="2230582"/>
                </a:cubicBezTo>
                <a:cubicBezTo>
                  <a:pt x="220503" y="2256165"/>
                  <a:pt x="226046" y="2296575"/>
                  <a:pt x="254602" y="2313709"/>
                </a:cubicBezTo>
                <a:cubicBezTo>
                  <a:pt x="277693" y="2327564"/>
                  <a:pt x="301734" y="2339945"/>
                  <a:pt x="323874" y="2355273"/>
                </a:cubicBezTo>
                <a:cubicBezTo>
                  <a:pt x="361844" y="2381560"/>
                  <a:pt x="390899" y="2423796"/>
                  <a:pt x="434711" y="2438400"/>
                </a:cubicBezTo>
                <a:cubicBezTo>
                  <a:pt x="507468" y="2462652"/>
                  <a:pt x="519638" y="2464901"/>
                  <a:pt x="587111" y="2493818"/>
                </a:cubicBezTo>
                <a:cubicBezTo>
                  <a:pt x="628917" y="2511735"/>
                  <a:pt x="669744" y="2531918"/>
                  <a:pt x="711802" y="2549236"/>
                </a:cubicBezTo>
                <a:cubicBezTo>
                  <a:pt x="748288" y="2564260"/>
                  <a:pt x="786936" y="2573999"/>
                  <a:pt x="822638" y="2590800"/>
                </a:cubicBezTo>
                <a:cubicBezTo>
                  <a:pt x="865660" y="2611046"/>
                  <a:pt x="903183" y="2642414"/>
                  <a:pt x="947329" y="2660073"/>
                </a:cubicBezTo>
                <a:cubicBezTo>
                  <a:pt x="996218" y="2679629"/>
                  <a:pt x="1049100" y="2687170"/>
                  <a:pt x="1099729" y="2701636"/>
                </a:cubicBezTo>
                <a:cubicBezTo>
                  <a:pt x="1146089" y="2714882"/>
                  <a:pt x="1192092" y="2729345"/>
                  <a:pt x="1238274" y="2743200"/>
                </a:cubicBezTo>
                <a:lnTo>
                  <a:pt x="1820165" y="2729345"/>
                </a:lnTo>
                <a:cubicBezTo>
                  <a:pt x="1847407" y="2728161"/>
                  <a:pt x="1926217" y="2698137"/>
                  <a:pt x="1944856" y="2687782"/>
                </a:cubicBezTo>
                <a:cubicBezTo>
                  <a:pt x="1965041" y="2676568"/>
                  <a:pt x="1979173" y="2655596"/>
                  <a:pt x="2000274" y="2646218"/>
                </a:cubicBezTo>
                <a:cubicBezTo>
                  <a:pt x="2021793" y="2636654"/>
                  <a:pt x="2046456" y="2636982"/>
                  <a:pt x="2069547" y="2632364"/>
                </a:cubicBezTo>
                <a:cubicBezTo>
                  <a:pt x="2115729" y="2613891"/>
                  <a:pt x="2163604" y="2599189"/>
                  <a:pt x="2208092" y="2576945"/>
                </a:cubicBezTo>
                <a:cubicBezTo>
                  <a:pt x="2228745" y="2566618"/>
                  <a:pt x="2243326" y="2546596"/>
                  <a:pt x="2263511" y="2535382"/>
                </a:cubicBezTo>
                <a:cubicBezTo>
                  <a:pt x="2347478" y="2488734"/>
                  <a:pt x="2310941" y="2522791"/>
                  <a:pt x="2388202" y="2493818"/>
                </a:cubicBezTo>
                <a:cubicBezTo>
                  <a:pt x="2533104" y="2439480"/>
                  <a:pt x="2356785" y="2487818"/>
                  <a:pt x="2499038" y="2452254"/>
                </a:cubicBezTo>
                <a:lnTo>
                  <a:pt x="3510420" y="2466109"/>
                </a:lnTo>
                <a:cubicBezTo>
                  <a:pt x="3533480" y="2467307"/>
                  <a:pt x="3546625" y="2494864"/>
                  <a:pt x="3565838" y="2507673"/>
                </a:cubicBezTo>
                <a:cubicBezTo>
                  <a:pt x="3588244" y="2522610"/>
                  <a:pt x="3612705" y="2534299"/>
                  <a:pt x="3635111" y="2549236"/>
                </a:cubicBezTo>
                <a:cubicBezTo>
                  <a:pt x="3654324" y="2562045"/>
                  <a:pt x="3670480" y="2579344"/>
                  <a:pt x="3690529" y="2590800"/>
                </a:cubicBezTo>
                <a:cubicBezTo>
                  <a:pt x="3703209" y="2598045"/>
                  <a:pt x="3718747" y="2598723"/>
                  <a:pt x="3732092" y="2604654"/>
                </a:cubicBezTo>
                <a:cubicBezTo>
                  <a:pt x="3760402" y="2617236"/>
                  <a:pt x="3788139" y="2631173"/>
                  <a:pt x="3815220" y="2646218"/>
                </a:cubicBezTo>
                <a:cubicBezTo>
                  <a:pt x="3844601" y="2662541"/>
                  <a:pt x="3887000" y="2697490"/>
                  <a:pt x="3912202" y="2715491"/>
                </a:cubicBezTo>
                <a:cubicBezTo>
                  <a:pt x="3925751" y="2725169"/>
                  <a:pt x="3940216" y="2733522"/>
                  <a:pt x="3953765" y="2743200"/>
                </a:cubicBezTo>
                <a:cubicBezTo>
                  <a:pt x="3972555" y="2756621"/>
                  <a:pt x="3989134" y="2773308"/>
                  <a:pt x="4009183" y="2784764"/>
                </a:cubicBezTo>
                <a:cubicBezTo>
                  <a:pt x="4021863" y="2792010"/>
                  <a:pt x="4036892" y="2794000"/>
                  <a:pt x="4050747" y="2798618"/>
                </a:cubicBezTo>
                <a:cubicBezTo>
                  <a:pt x="4069220" y="2812473"/>
                  <a:pt x="4086116" y="2828726"/>
                  <a:pt x="4106165" y="2840182"/>
                </a:cubicBezTo>
                <a:cubicBezTo>
                  <a:pt x="4118845" y="2847428"/>
                  <a:pt x="4136325" y="2844913"/>
                  <a:pt x="4147729" y="2854036"/>
                </a:cubicBezTo>
                <a:cubicBezTo>
                  <a:pt x="4160731" y="2864438"/>
                  <a:pt x="4162646" y="2884940"/>
                  <a:pt x="4175438" y="2895600"/>
                </a:cubicBezTo>
                <a:cubicBezTo>
                  <a:pt x="4191304" y="2908822"/>
                  <a:pt x="4214729" y="2910407"/>
                  <a:pt x="4230856" y="2923309"/>
                </a:cubicBezTo>
                <a:cubicBezTo>
                  <a:pt x="4261455" y="2947789"/>
                  <a:pt x="4286274" y="2978727"/>
                  <a:pt x="4313983" y="3006436"/>
                </a:cubicBezTo>
                <a:cubicBezTo>
                  <a:pt x="4327838" y="3020291"/>
                  <a:pt x="4343791" y="3032325"/>
                  <a:pt x="4355547" y="3048000"/>
                </a:cubicBezTo>
                <a:cubicBezTo>
                  <a:pt x="4369402" y="3066473"/>
                  <a:pt x="4380783" y="3087090"/>
                  <a:pt x="4397111" y="3103418"/>
                </a:cubicBezTo>
                <a:cubicBezTo>
                  <a:pt x="4463985" y="3170292"/>
                  <a:pt x="4420858" y="3095497"/>
                  <a:pt x="4452529" y="3158836"/>
                </a:cubicBezTo>
              </a:path>
            </a:pathLst>
          </a:custGeom>
          <a:ln w="762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9575" name="WordArt 9"/>
          <p:cNvSpPr>
            <a:spLocks noChangeArrowheads="1" noChangeShapeType="1" noTextEdit="1"/>
          </p:cNvSpPr>
          <p:nvPr/>
        </p:nvSpPr>
        <p:spPr bwMode="auto">
          <a:xfrm>
            <a:off x="2514600" y="1905000"/>
            <a:ext cx="3095625" cy="1084263"/>
          </a:xfrm>
          <a:prstGeom prst="rect">
            <a:avLst/>
          </a:prstGeom>
        </p:spPr>
        <p:txBody>
          <a:bodyPr wrap="none" fromWordArt="1">
            <a:prstTxWarp prst="textCurveUp">
              <a:avLst>
                <a:gd name="adj" fmla="val 403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000000"/>
                  </a:solidFill>
                  <a:round/>
                  <a:headEnd/>
                  <a:tailEnd/>
                </a:ln>
                <a:solidFill>
                  <a:srgbClr val="FFFF99"/>
                </a:solidFill>
                <a:effectLst>
                  <a:outerShdw dist="45791" dir="2021404" algn="ctr" rotWithShape="0">
                    <a:srgbClr val="808080">
                      <a:alpha val="79999"/>
                    </a:srgbClr>
                  </a:outerShdw>
                </a:effectLst>
                <a:uLnTx/>
                <a:uFillTx/>
                <a:latin typeface="Arial Black" panose="020B0A04020102020204" pitchFamily="34" charset="0"/>
                <a:ea typeface="+mn-ea"/>
                <a:cs typeface="+mn-cs"/>
              </a:rPr>
              <a:t>Oxbow Lake</a:t>
            </a:r>
          </a:p>
        </p:txBody>
      </p:sp>
      <p:sp>
        <p:nvSpPr>
          <p:cNvPr id="109576" name="WordArt 10" descr="White marble"/>
          <p:cNvSpPr>
            <a:spLocks noChangeArrowheads="1" noChangeShapeType="1" noTextEdit="1"/>
          </p:cNvSpPr>
          <p:nvPr/>
        </p:nvSpPr>
        <p:spPr bwMode="auto">
          <a:xfrm>
            <a:off x="7467600" y="1447800"/>
            <a:ext cx="990600" cy="11588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blipFill dpi="0" rotWithShape="0">
                  <a:blip r:embed="rId3"/>
                  <a:srcRect/>
                  <a:tile tx="0" ty="0" sx="100000" sy="100000" flip="none" algn="tl"/>
                </a:blipFill>
                <a:effectLst/>
                <a:uLnTx/>
                <a:uFillTx/>
                <a:latin typeface="Arial Black" panose="020B0A04020102020204" pitchFamily="34" charset="0"/>
                <a:ea typeface="+mn-ea"/>
                <a:cs typeface="+mn-cs"/>
              </a:rPr>
              <a:t>9</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381000" y="152400"/>
            <a:ext cx="8534400" cy="1754326"/>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mn-ea"/>
                <a:cs typeface="+mn-cs"/>
              </a:rPr>
              <a:t>This is the name for </a:t>
            </a:r>
            <a: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stream or river which flows into a mainstream.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66FF99"/>
              </a:solidFill>
              <a:effectLst>
                <a:outerShdw blurRad="38100" dist="38100" dir="2700000" algn="tl">
                  <a:srgbClr val="FFFFFF"/>
                </a:outerShdw>
              </a:effectLst>
              <a:uLnTx/>
              <a:uFillTx/>
              <a:latin typeface="Arial" charset="0"/>
              <a:ea typeface="+mn-ea"/>
              <a:cs typeface="+mn-cs"/>
            </a:endParaRPr>
          </a:p>
        </p:txBody>
      </p:sp>
      <p:sp>
        <p:nvSpPr>
          <p:cNvPr id="113668"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3672" name="WordArt 11"/>
          <p:cNvSpPr>
            <a:spLocks noChangeArrowheads="1" noChangeShapeType="1" noTextEdit="1"/>
          </p:cNvSpPr>
          <p:nvPr/>
        </p:nvSpPr>
        <p:spPr bwMode="auto">
          <a:xfrm>
            <a:off x="7162800" y="2743200"/>
            <a:ext cx="1371600" cy="108267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pic>
        <p:nvPicPr>
          <p:cNvPr id="12290" name="Picture 2" descr="Image result for Tribut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763000" cy="502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185434" y="8382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10</a:t>
            </a:r>
          </a:p>
        </p:txBody>
      </p:sp>
      <p:sp>
        <p:nvSpPr>
          <p:cNvPr id="11" name="Right Arrow 10"/>
          <p:cNvSpPr/>
          <p:nvPr/>
        </p:nvSpPr>
        <p:spPr>
          <a:xfrm rot="1837330" flipH="1">
            <a:off x="5844810" y="3657600"/>
            <a:ext cx="1457783"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381000" y="152400"/>
            <a:ext cx="8534400" cy="1754326"/>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mn-ea"/>
                <a:cs typeface="+mn-cs"/>
              </a:rPr>
              <a:t>This is the name for </a:t>
            </a:r>
            <a: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stream or river which flows into a mainstream.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66FF99"/>
              </a:solidFill>
              <a:effectLst>
                <a:outerShdw blurRad="38100" dist="38100" dir="2700000" algn="tl">
                  <a:srgbClr val="FFFFFF"/>
                </a:outerShdw>
              </a:effectLst>
              <a:uLnTx/>
              <a:uFillTx/>
              <a:latin typeface="Arial" charset="0"/>
              <a:ea typeface="+mn-ea"/>
              <a:cs typeface="+mn-cs"/>
            </a:endParaRPr>
          </a:p>
        </p:txBody>
      </p:sp>
      <p:sp>
        <p:nvSpPr>
          <p:cNvPr id="113668"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3672" name="WordArt 11"/>
          <p:cNvSpPr>
            <a:spLocks noChangeArrowheads="1" noChangeShapeType="1" noTextEdit="1"/>
          </p:cNvSpPr>
          <p:nvPr/>
        </p:nvSpPr>
        <p:spPr bwMode="auto">
          <a:xfrm>
            <a:off x="7162800" y="2743200"/>
            <a:ext cx="1371600" cy="108267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pic>
        <p:nvPicPr>
          <p:cNvPr id="12290" name="Picture 2" descr="Image result for Tribut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763000" cy="502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185434" y="8382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10</a:t>
            </a:r>
          </a:p>
        </p:txBody>
      </p:sp>
      <p:sp>
        <p:nvSpPr>
          <p:cNvPr id="3" name="Rectangle 2"/>
          <p:cNvSpPr/>
          <p:nvPr/>
        </p:nvSpPr>
        <p:spPr>
          <a:xfrm>
            <a:off x="1143000" y="1602721"/>
            <a:ext cx="5451557"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BBE0E3">
                      <a:satMod val="175000"/>
                      <a:alpha val="40000"/>
                    </a:srgbClr>
                  </a:glow>
                  <a:outerShdw blurRad="50800" algn="tl" rotWithShape="0">
                    <a:srgbClr val="000000"/>
                  </a:outerShdw>
                </a:effectLst>
                <a:uLnTx/>
                <a:uFillTx/>
                <a:latin typeface="Arial" panose="020B0604020202020204" pitchFamily="34" charset="0"/>
                <a:ea typeface="+mn-ea"/>
                <a:cs typeface="+mn-cs"/>
              </a:rPr>
              <a:t>Tributary</a:t>
            </a:r>
          </a:p>
        </p:txBody>
      </p:sp>
      <p:sp>
        <p:nvSpPr>
          <p:cNvPr id="4" name="Freeform 3"/>
          <p:cNvSpPr/>
          <p:nvPr/>
        </p:nvSpPr>
        <p:spPr>
          <a:xfrm>
            <a:off x="1991762" y="3123446"/>
            <a:ext cx="4001632" cy="3376942"/>
          </a:xfrm>
          <a:custGeom>
            <a:avLst/>
            <a:gdLst>
              <a:gd name="connsiteX0" fmla="*/ 54321 w 4001632"/>
              <a:gd name="connsiteY0" fmla="*/ 3376942 h 3376942"/>
              <a:gd name="connsiteX1" fmla="*/ 27161 w 4001632"/>
              <a:gd name="connsiteY1" fmla="*/ 3295461 h 3376942"/>
              <a:gd name="connsiteX2" fmla="*/ 18107 w 4001632"/>
              <a:gd name="connsiteY2" fmla="*/ 3241140 h 3376942"/>
              <a:gd name="connsiteX3" fmla="*/ 0 w 4001632"/>
              <a:gd name="connsiteY3" fmla="*/ 3186819 h 3376942"/>
              <a:gd name="connsiteX4" fmla="*/ 9054 w 4001632"/>
              <a:gd name="connsiteY4" fmla="*/ 3032910 h 3376942"/>
              <a:gd name="connsiteX5" fmla="*/ 27161 w 4001632"/>
              <a:gd name="connsiteY5" fmla="*/ 3005750 h 3376942"/>
              <a:gd name="connsiteX6" fmla="*/ 36214 w 4001632"/>
              <a:gd name="connsiteY6" fmla="*/ 2978590 h 3376942"/>
              <a:gd name="connsiteX7" fmla="*/ 72428 w 4001632"/>
              <a:gd name="connsiteY7" fmla="*/ 2924269 h 3376942"/>
              <a:gd name="connsiteX8" fmla="*/ 90535 w 4001632"/>
              <a:gd name="connsiteY8" fmla="*/ 2897108 h 3376942"/>
              <a:gd name="connsiteX9" fmla="*/ 172016 w 4001632"/>
              <a:gd name="connsiteY9" fmla="*/ 2869948 h 3376942"/>
              <a:gd name="connsiteX10" fmla="*/ 199177 w 4001632"/>
              <a:gd name="connsiteY10" fmla="*/ 2860895 h 3376942"/>
              <a:gd name="connsiteX11" fmla="*/ 226337 w 4001632"/>
              <a:gd name="connsiteY11" fmla="*/ 2851841 h 3376942"/>
              <a:gd name="connsiteX12" fmla="*/ 506994 w 4001632"/>
              <a:gd name="connsiteY12" fmla="*/ 2860895 h 3376942"/>
              <a:gd name="connsiteX13" fmla="*/ 543208 w 4001632"/>
              <a:gd name="connsiteY13" fmla="*/ 2869948 h 3376942"/>
              <a:gd name="connsiteX14" fmla="*/ 597529 w 4001632"/>
              <a:gd name="connsiteY14" fmla="*/ 2897108 h 3376942"/>
              <a:gd name="connsiteX15" fmla="*/ 688064 w 4001632"/>
              <a:gd name="connsiteY15" fmla="*/ 2951429 h 3376942"/>
              <a:gd name="connsiteX16" fmla="*/ 706171 w 4001632"/>
              <a:gd name="connsiteY16" fmla="*/ 2978590 h 3376942"/>
              <a:gd name="connsiteX17" fmla="*/ 769545 w 4001632"/>
              <a:gd name="connsiteY17" fmla="*/ 2996697 h 3376942"/>
              <a:gd name="connsiteX18" fmla="*/ 796705 w 4001632"/>
              <a:gd name="connsiteY18" fmla="*/ 3014804 h 3376942"/>
              <a:gd name="connsiteX19" fmla="*/ 905347 w 4001632"/>
              <a:gd name="connsiteY19" fmla="*/ 3032910 h 3376942"/>
              <a:gd name="connsiteX20" fmla="*/ 1167897 w 4001632"/>
              <a:gd name="connsiteY20" fmla="*/ 3023857 h 3376942"/>
              <a:gd name="connsiteX21" fmla="*/ 1204111 w 4001632"/>
              <a:gd name="connsiteY21" fmla="*/ 3014804 h 3376942"/>
              <a:gd name="connsiteX22" fmla="*/ 1267486 w 4001632"/>
              <a:gd name="connsiteY22" fmla="*/ 2978590 h 3376942"/>
              <a:gd name="connsiteX23" fmla="*/ 1285592 w 4001632"/>
              <a:gd name="connsiteY23" fmla="*/ 2951429 h 3376942"/>
              <a:gd name="connsiteX24" fmla="*/ 1303699 w 4001632"/>
              <a:gd name="connsiteY24" fmla="*/ 2888055 h 3376942"/>
              <a:gd name="connsiteX25" fmla="*/ 1321806 w 4001632"/>
              <a:gd name="connsiteY25" fmla="*/ 2815627 h 3376942"/>
              <a:gd name="connsiteX26" fmla="*/ 1330860 w 4001632"/>
              <a:gd name="connsiteY26" fmla="*/ 2779413 h 3376942"/>
              <a:gd name="connsiteX27" fmla="*/ 1339913 w 4001632"/>
              <a:gd name="connsiteY27" fmla="*/ 2752253 h 3376942"/>
              <a:gd name="connsiteX28" fmla="*/ 1358020 w 4001632"/>
              <a:gd name="connsiteY28" fmla="*/ 2625504 h 3376942"/>
              <a:gd name="connsiteX29" fmla="*/ 1376127 w 4001632"/>
              <a:gd name="connsiteY29" fmla="*/ 2553077 h 3376942"/>
              <a:gd name="connsiteX30" fmla="*/ 1385181 w 4001632"/>
              <a:gd name="connsiteY30" fmla="*/ 2480649 h 3376942"/>
              <a:gd name="connsiteX31" fmla="*/ 1412341 w 4001632"/>
              <a:gd name="connsiteY31" fmla="*/ 2417275 h 3376942"/>
              <a:gd name="connsiteX32" fmla="*/ 1430448 w 4001632"/>
              <a:gd name="connsiteY32" fmla="*/ 2390114 h 3376942"/>
              <a:gd name="connsiteX33" fmla="*/ 1457608 w 4001632"/>
              <a:gd name="connsiteY33" fmla="*/ 2372007 h 3376942"/>
              <a:gd name="connsiteX34" fmla="*/ 1511929 w 4001632"/>
              <a:gd name="connsiteY34" fmla="*/ 2335794 h 3376942"/>
              <a:gd name="connsiteX35" fmla="*/ 1548143 w 4001632"/>
              <a:gd name="connsiteY35" fmla="*/ 2254312 h 3376942"/>
              <a:gd name="connsiteX36" fmla="*/ 1575303 w 4001632"/>
              <a:gd name="connsiteY36" fmla="*/ 2172831 h 3376942"/>
              <a:gd name="connsiteX37" fmla="*/ 1584357 w 4001632"/>
              <a:gd name="connsiteY37" fmla="*/ 2027976 h 3376942"/>
              <a:gd name="connsiteX38" fmla="*/ 1593410 w 4001632"/>
              <a:gd name="connsiteY38" fmla="*/ 1991762 h 3376942"/>
              <a:gd name="connsiteX39" fmla="*/ 1611517 w 4001632"/>
              <a:gd name="connsiteY39" fmla="*/ 1964602 h 3376942"/>
              <a:gd name="connsiteX40" fmla="*/ 1620571 w 4001632"/>
              <a:gd name="connsiteY40" fmla="*/ 1937441 h 3376942"/>
              <a:gd name="connsiteX41" fmla="*/ 1647731 w 4001632"/>
              <a:gd name="connsiteY41" fmla="*/ 1928388 h 3376942"/>
              <a:gd name="connsiteX42" fmla="*/ 1674891 w 4001632"/>
              <a:gd name="connsiteY42" fmla="*/ 1810693 h 3376942"/>
              <a:gd name="connsiteX43" fmla="*/ 1702052 w 4001632"/>
              <a:gd name="connsiteY43" fmla="*/ 1747318 h 3376942"/>
              <a:gd name="connsiteX44" fmla="*/ 1729212 w 4001632"/>
              <a:gd name="connsiteY44" fmla="*/ 1665837 h 3376942"/>
              <a:gd name="connsiteX45" fmla="*/ 1747319 w 4001632"/>
              <a:gd name="connsiteY45" fmla="*/ 1611516 h 3376942"/>
              <a:gd name="connsiteX46" fmla="*/ 1765426 w 4001632"/>
              <a:gd name="connsiteY46" fmla="*/ 1520982 h 3376942"/>
              <a:gd name="connsiteX47" fmla="*/ 1819747 w 4001632"/>
              <a:gd name="connsiteY47" fmla="*/ 1466661 h 3376942"/>
              <a:gd name="connsiteX48" fmla="*/ 1846907 w 4001632"/>
              <a:gd name="connsiteY48" fmla="*/ 1439501 h 3376942"/>
              <a:gd name="connsiteX49" fmla="*/ 1874068 w 4001632"/>
              <a:gd name="connsiteY49" fmla="*/ 1421394 h 3376942"/>
              <a:gd name="connsiteX50" fmla="*/ 1892175 w 4001632"/>
              <a:gd name="connsiteY50" fmla="*/ 1394233 h 3376942"/>
              <a:gd name="connsiteX51" fmla="*/ 1982709 w 4001632"/>
              <a:gd name="connsiteY51" fmla="*/ 1330859 h 3376942"/>
              <a:gd name="connsiteX52" fmla="*/ 2009870 w 4001632"/>
              <a:gd name="connsiteY52" fmla="*/ 1312752 h 3376942"/>
              <a:gd name="connsiteX53" fmla="*/ 2082297 w 4001632"/>
              <a:gd name="connsiteY53" fmla="*/ 1249378 h 3376942"/>
              <a:gd name="connsiteX54" fmla="*/ 2109458 w 4001632"/>
              <a:gd name="connsiteY54" fmla="*/ 1240324 h 3376942"/>
              <a:gd name="connsiteX55" fmla="*/ 2199992 w 4001632"/>
              <a:gd name="connsiteY55" fmla="*/ 1158843 h 3376942"/>
              <a:gd name="connsiteX56" fmla="*/ 2227153 w 4001632"/>
              <a:gd name="connsiteY56" fmla="*/ 1131683 h 3376942"/>
              <a:gd name="connsiteX57" fmla="*/ 2254313 w 4001632"/>
              <a:gd name="connsiteY57" fmla="*/ 1122629 h 3376942"/>
              <a:gd name="connsiteX58" fmla="*/ 2281474 w 4001632"/>
              <a:gd name="connsiteY58" fmla="*/ 1104522 h 3376942"/>
              <a:gd name="connsiteX59" fmla="*/ 2317688 w 4001632"/>
              <a:gd name="connsiteY59" fmla="*/ 1095469 h 3376942"/>
              <a:gd name="connsiteX60" fmla="*/ 2516864 w 4001632"/>
              <a:gd name="connsiteY60" fmla="*/ 1068308 h 3376942"/>
              <a:gd name="connsiteX61" fmla="*/ 2544024 w 4001632"/>
              <a:gd name="connsiteY61" fmla="*/ 1059255 h 3376942"/>
              <a:gd name="connsiteX62" fmla="*/ 2706987 w 4001632"/>
              <a:gd name="connsiteY62" fmla="*/ 1041148 h 3376942"/>
              <a:gd name="connsiteX63" fmla="*/ 2734147 w 4001632"/>
              <a:gd name="connsiteY63" fmla="*/ 1032095 h 3376942"/>
              <a:gd name="connsiteX64" fmla="*/ 3078179 w 4001632"/>
              <a:gd name="connsiteY64" fmla="*/ 1032095 h 3376942"/>
              <a:gd name="connsiteX65" fmla="*/ 3195874 w 4001632"/>
              <a:gd name="connsiteY65" fmla="*/ 1041148 h 3376942"/>
              <a:gd name="connsiteX66" fmla="*/ 3286408 w 4001632"/>
              <a:gd name="connsiteY66" fmla="*/ 1068308 h 3376942"/>
              <a:gd name="connsiteX67" fmla="*/ 3340729 w 4001632"/>
              <a:gd name="connsiteY67" fmla="*/ 1077362 h 3376942"/>
              <a:gd name="connsiteX68" fmla="*/ 3385996 w 4001632"/>
              <a:gd name="connsiteY68" fmla="*/ 1122629 h 3376942"/>
              <a:gd name="connsiteX69" fmla="*/ 3440317 w 4001632"/>
              <a:gd name="connsiteY69" fmla="*/ 1176950 h 3376942"/>
              <a:gd name="connsiteX70" fmla="*/ 3576119 w 4001632"/>
              <a:gd name="connsiteY70" fmla="*/ 1167897 h 3376942"/>
              <a:gd name="connsiteX71" fmla="*/ 3612333 w 4001632"/>
              <a:gd name="connsiteY71" fmla="*/ 1158843 h 3376942"/>
              <a:gd name="connsiteX72" fmla="*/ 3657600 w 4001632"/>
              <a:gd name="connsiteY72" fmla="*/ 1095469 h 3376942"/>
              <a:gd name="connsiteX73" fmla="*/ 3666654 w 4001632"/>
              <a:gd name="connsiteY73" fmla="*/ 1068308 h 3376942"/>
              <a:gd name="connsiteX74" fmla="*/ 3684761 w 4001632"/>
              <a:gd name="connsiteY74" fmla="*/ 1023041 h 3376942"/>
              <a:gd name="connsiteX75" fmla="*/ 3693814 w 4001632"/>
              <a:gd name="connsiteY75" fmla="*/ 932506 h 3376942"/>
              <a:gd name="connsiteX76" fmla="*/ 3702868 w 4001632"/>
              <a:gd name="connsiteY76" fmla="*/ 869132 h 3376942"/>
              <a:gd name="connsiteX77" fmla="*/ 3720975 w 4001632"/>
              <a:gd name="connsiteY77" fmla="*/ 724277 h 3376942"/>
              <a:gd name="connsiteX78" fmla="*/ 3739082 w 4001632"/>
              <a:gd name="connsiteY78" fmla="*/ 552261 h 3376942"/>
              <a:gd name="connsiteX79" fmla="*/ 3748135 w 4001632"/>
              <a:gd name="connsiteY79" fmla="*/ 525101 h 3376942"/>
              <a:gd name="connsiteX80" fmla="*/ 3775295 w 4001632"/>
              <a:gd name="connsiteY80" fmla="*/ 344031 h 3376942"/>
              <a:gd name="connsiteX81" fmla="*/ 3784349 w 4001632"/>
              <a:gd name="connsiteY81" fmla="*/ 289710 h 3376942"/>
              <a:gd name="connsiteX82" fmla="*/ 3793402 w 4001632"/>
              <a:gd name="connsiteY82" fmla="*/ 235390 h 3376942"/>
              <a:gd name="connsiteX83" fmla="*/ 3811509 w 4001632"/>
              <a:gd name="connsiteY83" fmla="*/ 181069 h 3376942"/>
              <a:gd name="connsiteX84" fmla="*/ 3820563 w 4001632"/>
              <a:gd name="connsiteY84" fmla="*/ 144855 h 3376942"/>
              <a:gd name="connsiteX85" fmla="*/ 3865830 w 4001632"/>
              <a:gd name="connsiteY85" fmla="*/ 90534 h 3376942"/>
              <a:gd name="connsiteX86" fmla="*/ 3892990 w 4001632"/>
              <a:gd name="connsiteY86" fmla="*/ 72427 h 3376942"/>
              <a:gd name="connsiteX87" fmla="*/ 3938258 w 4001632"/>
              <a:gd name="connsiteY87" fmla="*/ 18106 h 3376942"/>
              <a:gd name="connsiteX88" fmla="*/ 3965418 w 4001632"/>
              <a:gd name="connsiteY88" fmla="*/ 9053 h 3376942"/>
              <a:gd name="connsiteX89" fmla="*/ 4001632 w 4001632"/>
              <a:gd name="connsiteY89" fmla="*/ 0 h 337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001632" h="3376942">
                <a:moveTo>
                  <a:pt x="54321" y="3376942"/>
                </a:moveTo>
                <a:cubicBezTo>
                  <a:pt x="45268" y="3349782"/>
                  <a:pt x="31868" y="3323701"/>
                  <a:pt x="27161" y="3295461"/>
                </a:cubicBezTo>
                <a:cubicBezTo>
                  <a:pt x="24143" y="3277354"/>
                  <a:pt x="22559" y="3258949"/>
                  <a:pt x="18107" y="3241140"/>
                </a:cubicBezTo>
                <a:cubicBezTo>
                  <a:pt x="13478" y="3222623"/>
                  <a:pt x="0" y="3186819"/>
                  <a:pt x="0" y="3186819"/>
                </a:cubicBezTo>
                <a:cubicBezTo>
                  <a:pt x="3018" y="3135516"/>
                  <a:pt x="1430" y="3083733"/>
                  <a:pt x="9054" y="3032910"/>
                </a:cubicBezTo>
                <a:cubicBezTo>
                  <a:pt x="10668" y="3022150"/>
                  <a:pt x="22295" y="3015482"/>
                  <a:pt x="27161" y="3005750"/>
                </a:cubicBezTo>
                <a:cubicBezTo>
                  <a:pt x="31429" y="2997214"/>
                  <a:pt x="31580" y="2986932"/>
                  <a:pt x="36214" y="2978590"/>
                </a:cubicBezTo>
                <a:cubicBezTo>
                  <a:pt x="46782" y="2959567"/>
                  <a:pt x="60357" y="2942376"/>
                  <a:pt x="72428" y="2924269"/>
                </a:cubicBezTo>
                <a:cubicBezTo>
                  <a:pt x="78464" y="2915215"/>
                  <a:pt x="80212" y="2900549"/>
                  <a:pt x="90535" y="2897108"/>
                </a:cubicBezTo>
                <a:lnTo>
                  <a:pt x="172016" y="2869948"/>
                </a:lnTo>
                <a:lnTo>
                  <a:pt x="199177" y="2860895"/>
                </a:lnTo>
                <a:lnTo>
                  <a:pt x="226337" y="2851841"/>
                </a:lnTo>
                <a:cubicBezTo>
                  <a:pt x="319889" y="2854859"/>
                  <a:pt x="413545" y="2855555"/>
                  <a:pt x="506994" y="2860895"/>
                </a:cubicBezTo>
                <a:cubicBezTo>
                  <a:pt x="519417" y="2861605"/>
                  <a:pt x="531771" y="2865047"/>
                  <a:pt x="543208" y="2869948"/>
                </a:cubicBezTo>
                <a:cubicBezTo>
                  <a:pt x="666061" y="2922598"/>
                  <a:pt x="483085" y="2858962"/>
                  <a:pt x="597529" y="2897108"/>
                </a:cubicBezTo>
                <a:cubicBezTo>
                  <a:pt x="663079" y="2940808"/>
                  <a:pt x="632386" y="2923590"/>
                  <a:pt x="688064" y="2951429"/>
                </a:cubicBezTo>
                <a:cubicBezTo>
                  <a:pt x="694100" y="2960483"/>
                  <a:pt x="697674" y="2971793"/>
                  <a:pt x="706171" y="2978590"/>
                </a:cubicBezTo>
                <a:cubicBezTo>
                  <a:pt x="712073" y="2983312"/>
                  <a:pt x="767182" y="2996106"/>
                  <a:pt x="769545" y="2996697"/>
                </a:cubicBezTo>
                <a:cubicBezTo>
                  <a:pt x="778598" y="3002733"/>
                  <a:pt x="786192" y="3012000"/>
                  <a:pt x="796705" y="3014804"/>
                </a:cubicBezTo>
                <a:cubicBezTo>
                  <a:pt x="832179" y="3024263"/>
                  <a:pt x="905347" y="3032910"/>
                  <a:pt x="905347" y="3032910"/>
                </a:cubicBezTo>
                <a:cubicBezTo>
                  <a:pt x="992864" y="3029892"/>
                  <a:pt x="1080489" y="3029154"/>
                  <a:pt x="1167897" y="3023857"/>
                </a:cubicBezTo>
                <a:cubicBezTo>
                  <a:pt x="1180317" y="3023104"/>
                  <a:pt x="1192982" y="3020369"/>
                  <a:pt x="1204111" y="3014804"/>
                </a:cubicBezTo>
                <a:cubicBezTo>
                  <a:pt x="1313726" y="2959996"/>
                  <a:pt x="1184415" y="3006278"/>
                  <a:pt x="1267486" y="2978590"/>
                </a:cubicBezTo>
                <a:cubicBezTo>
                  <a:pt x="1273521" y="2969536"/>
                  <a:pt x="1280726" y="2961161"/>
                  <a:pt x="1285592" y="2951429"/>
                </a:cubicBezTo>
                <a:cubicBezTo>
                  <a:pt x="1292831" y="2936950"/>
                  <a:pt x="1299828" y="2901602"/>
                  <a:pt x="1303699" y="2888055"/>
                </a:cubicBezTo>
                <a:cubicBezTo>
                  <a:pt x="1327971" y="2803102"/>
                  <a:pt x="1294189" y="2939903"/>
                  <a:pt x="1321806" y="2815627"/>
                </a:cubicBezTo>
                <a:cubicBezTo>
                  <a:pt x="1324505" y="2803480"/>
                  <a:pt x="1327442" y="2791377"/>
                  <a:pt x="1330860" y="2779413"/>
                </a:cubicBezTo>
                <a:cubicBezTo>
                  <a:pt x="1333482" y="2770237"/>
                  <a:pt x="1337598" y="2761511"/>
                  <a:pt x="1339913" y="2752253"/>
                </a:cubicBezTo>
                <a:cubicBezTo>
                  <a:pt x="1357791" y="2680742"/>
                  <a:pt x="1341115" y="2721298"/>
                  <a:pt x="1358020" y="2625504"/>
                </a:cubicBezTo>
                <a:cubicBezTo>
                  <a:pt x="1362345" y="2600997"/>
                  <a:pt x="1371541" y="2577536"/>
                  <a:pt x="1376127" y="2553077"/>
                </a:cubicBezTo>
                <a:cubicBezTo>
                  <a:pt x="1380611" y="2529163"/>
                  <a:pt x="1380829" y="2504587"/>
                  <a:pt x="1385181" y="2480649"/>
                </a:cubicBezTo>
                <a:cubicBezTo>
                  <a:pt x="1388567" y="2462026"/>
                  <a:pt x="1404016" y="2431843"/>
                  <a:pt x="1412341" y="2417275"/>
                </a:cubicBezTo>
                <a:cubicBezTo>
                  <a:pt x="1417740" y="2407828"/>
                  <a:pt x="1422754" y="2397808"/>
                  <a:pt x="1430448" y="2390114"/>
                </a:cubicBezTo>
                <a:cubicBezTo>
                  <a:pt x="1438142" y="2382420"/>
                  <a:pt x="1449249" y="2378973"/>
                  <a:pt x="1457608" y="2372007"/>
                </a:cubicBezTo>
                <a:cubicBezTo>
                  <a:pt x="1502818" y="2334332"/>
                  <a:pt x="1464199" y="2351703"/>
                  <a:pt x="1511929" y="2335794"/>
                </a:cubicBezTo>
                <a:cubicBezTo>
                  <a:pt x="1533477" y="2271150"/>
                  <a:pt x="1519449" y="2297354"/>
                  <a:pt x="1548143" y="2254312"/>
                </a:cubicBezTo>
                <a:cubicBezTo>
                  <a:pt x="1557196" y="2227152"/>
                  <a:pt x="1573517" y="2201405"/>
                  <a:pt x="1575303" y="2172831"/>
                </a:cubicBezTo>
                <a:cubicBezTo>
                  <a:pt x="1578321" y="2124546"/>
                  <a:pt x="1579543" y="2076115"/>
                  <a:pt x="1584357" y="2027976"/>
                </a:cubicBezTo>
                <a:cubicBezTo>
                  <a:pt x="1585595" y="2015595"/>
                  <a:pt x="1588509" y="2003199"/>
                  <a:pt x="1593410" y="1991762"/>
                </a:cubicBezTo>
                <a:cubicBezTo>
                  <a:pt x="1597696" y="1981761"/>
                  <a:pt x="1606651" y="1974334"/>
                  <a:pt x="1611517" y="1964602"/>
                </a:cubicBezTo>
                <a:cubicBezTo>
                  <a:pt x="1615785" y="1956066"/>
                  <a:pt x="1613823" y="1944189"/>
                  <a:pt x="1620571" y="1937441"/>
                </a:cubicBezTo>
                <a:cubicBezTo>
                  <a:pt x="1627319" y="1930693"/>
                  <a:pt x="1638678" y="1931406"/>
                  <a:pt x="1647731" y="1928388"/>
                </a:cubicBezTo>
                <a:cubicBezTo>
                  <a:pt x="1654911" y="1892487"/>
                  <a:pt x="1663976" y="1843438"/>
                  <a:pt x="1674891" y="1810693"/>
                </a:cubicBezTo>
                <a:cubicBezTo>
                  <a:pt x="1704037" y="1723259"/>
                  <a:pt x="1657300" y="1859198"/>
                  <a:pt x="1702052" y="1747318"/>
                </a:cubicBezTo>
                <a:cubicBezTo>
                  <a:pt x="1702066" y="1747282"/>
                  <a:pt x="1724679" y="1679435"/>
                  <a:pt x="1729212" y="1665837"/>
                </a:cubicBezTo>
                <a:cubicBezTo>
                  <a:pt x="1735248" y="1647730"/>
                  <a:pt x="1743576" y="1630232"/>
                  <a:pt x="1747319" y="1611516"/>
                </a:cubicBezTo>
                <a:cubicBezTo>
                  <a:pt x="1753355" y="1581338"/>
                  <a:pt x="1743664" y="1542744"/>
                  <a:pt x="1765426" y="1520982"/>
                </a:cubicBezTo>
                <a:lnTo>
                  <a:pt x="1819747" y="1466661"/>
                </a:lnTo>
                <a:cubicBezTo>
                  <a:pt x="1828800" y="1457608"/>
                  <a:pt x="1836254" y="1446603"/>
                  <a:pt x="1846907" y="1439501"/>
                </a:cubicBezTo>
                <a:lnTo>
                  <a:pt x="1874068" y="1421394"/>
                </a:lnTo>
                <a:cubicBezTo>
                  <a:pt x="1880104" y="1412340"/>
                  <a:pt x="1884481" y="1401927"/>
                  <a:pt x="1892175" y="1394233"/>
                </a:cubicBezTo>
                <a:cubicBezTo>
                  <a:pt x="1905581" y="1380827"/>
                  <a:pt x="1973836" y="1336774"/>
                  <a:pt x="1982709" y="1330859"/>
                </a:cubicBezTo>
                <a:cubicBezTo>
                  <a:pt x="1991763" y="1324823"/>
                  <a:pt x="2002176" y="1320446"/>
                  <a:pt x="2009870" y="1312752"/>
                </a:cubicBezTo>
                <a:cubicBezTo>
                  <a:pt x="2033605" y="1289017"/>
                  <a:pt x="2052823" y="1267799"/>
                  <a:pt x="2082297" y="1249378"/>
                </a:cubicBezTo>
                <a:cubicBezTo>
                  <a:pt x="2090390" y="1244320"/>
                  <a:pt x="2100404" y="1243342"/>
                  <a:pt x="2109458" y="1240324"/>
                </a:cubicBezTo>
                <a:cubicBezTo>
                  <a:pt x="2246608" y="1103177"/>
                  <a:pt x="2100774" y="1243888"/>
                  <a:pt x="2199992" y="1158843"/>
                </a:cubicBezTo>
                <a:cubicBezTo>
                  <a:pt x="2209713" y="1150511"/>
                  <a:pt x="2216500" y="1138785"/>
                  <a:pt x="2227153" y="1131683"/>
                </a:cubicBezTo>
                <a:cubicBezTo>
                  <a:pt x="2235093" y="1126389"/>
                  <a:pt x="2245777" y="1126897"/>
                  <a:pt x="2254313" y="1122629"/>
                </a:cubicBezTo>
                <a:cubicBezTo>
                  <a:pt x="2264045" y="1117763"/>
                  <a:pt x="2271473" y="1108808"/>
                  <a:pt x="2281474" y="1104522"/>
                </a:cubicBezTo>
                <a:cubicBezTo>
                  <a:pt x="2292911" y="1099621"/>
                  <a:pt x="2305414" y="1097515"/>
                  <a:pt x="2317688" y="1095469"/>
                </a:cubicBezTo>
                <a:cubicBezTo>
                  <a:pt x="2382324" y="1084696"/>
                  <a:pt x="2451228" y="1076513"/>
                  <a:pt x="2516864" y="1068308"/>
                </a:cubicBezTo>
                <a:cubicBezTo>
                  <a:pt x="2525917" y="1065290"/>
                  <a:pt x="2534708" y="1061325"/>
                  <a:pt x="2544024" y="1059255"/>
                </a:cubicBezTo>
                <a:cubicBezTo>
                  <a:pt x="2598121" y="1047234"/>
                  <a:pt x="2651456" y="1045776"/>
                  <a:pt x="2706987" y="1041148"/>
                </a:cubicBezTo>
                <a:cubicBezTo>
                  <a:pt x="2716040" y="1038130"/>
                  <a:pt x="2724700" y="1033445"/>
                  <a:pt x="2734147" y="1032095"/>
                </a:cubicBezTo>
                <a:cubicBezTo>
                  <a:pt x="2862736" y="1013725"/>
                  <a:pt x="2928118" y="1026537"/>
                  <a:pt x="3078179" y="1032095"/>
                </a:cubicBezTo>
                <a:cubicBezTo>
                  <a:pt x="3117411" y="1035113"/>
                  <a:pt x="3156796" y="1036551"/>
                  <a:pt x="3195874" y="1041148"/>
                </a:cubicBezTo>
                <a:cubicBezTo>
                  <a:pt x="3249370" y="1047442"/>
                  <a:pt x="3222177" y="1057602"/>
                  <a:pt x="3286408" y="1068308"/>
                </a:cubicBezTo>
                <a:lnTo>
                  <a:pt x="3340729" y="1077362"/>
                </a:lnTo>
                <a:cubicBezTo>
                  <a:pt x="3413156" y="1125647"/>
                  <a:pt x="3325640" y="1062273"/>
                  <a:pt x="3385996" y="1122629"/>
                </a:cubicBezTo>
                <a:cubicBezTo>
                  <a:pt x="3453374" y="1190007"/>
                  <a:pt x="3397645" y="1112943"/>
                  <a:pt x="3440317" y="1176950"/>
                </a:cubicBezTo>
                <a:cubicBezTo>
                  <a:pt x="3485584" y="1173932"/>
                  <a:pt x="3531000" y="1172646"/>
                  <a:pt x="3576119" y="1167897"/>
                </a:cubicBezTo>
                <a:cubicBezTo>
                  <a:pt x="3588494" y="1166594"/>
                  <a:pt x="3601530" y="1165016"/>
                  <a:pt x="3612333" y="1158843"/>
                </a:cubicBezTo>
                <a:cubicBezTo>
                  <a:pt x="3635831" y="1145415"/>
                  <a:pt x="3647687" y="1118600"/>
                  <a:pt x="3657600" y="1095469"/>
                </a:cubicBezTo>
                <a:cubicBezTo>
                  <a:pt x="3661359" y="1086697"/>
                  <a:pt x="3663303" y="1077244"/>
                  <a:pt x="3666654" y="1068308"/>
                </a:cubicBezTo>
                <a:cubicBezTo>
                  <a:pt x="3672360" y="1053091"/>
                  <a:pt x="3678725" y="1038130"/>
                  <a:pt x="3684761" y="1023041"/>
                </a:cubicBezTo>
                <a:cubicBezTo>
                  <a:pt x="3687779" y="992863"/>
                  <a:pt x="3690270" y="962627"/>
                  <a:pt x="3693814" y="932506"/>
                </a:cubicBezTo>
                <a:cubicBezTo>
                  <a:pt x="3696307" y="911313"/>
                  <a:pt x="3700511" y="890341"/>
                  <a:pt x="3702868" y="869132"/>
                </a:cubicBezTo>
                <a:cubicBezTo>
                  <a:pt x="3718538" y="728100"/>
                  <a:pt x="3702972" y="814287"/>
                  <a:pt x="3720975" y="724277"/>
                </a:cubicBezTo>
                <a:cubicBezTo>
                  <a:pt x="3724896" y="677221"/>
                  <a:pt x="3728943" y="602958"/>
                  <a:pt x="3739082" y="552261"/>
                </a:cubicBezTo>
                <a:cubicBezTo>
                  <a:pt x="3740954" y="542903"/>
                  <a:pt x="3745117" y="534154"/>
                  <a:pt x="3748135" y="525101"/>
                </a:cubicBezTo>
                <a:cubicBezTo>
                  <a:pt x="3761741" y="416249"/>
                  <a:pt x="3753189" y="476663"/>
                  <a:pt x="3775295" y="344031"/>
                </a:cubicBezTo>
                <a:lnTo>
                  <a:pt x="3784349" y="289710"/>
                </a:lnTo>
                <a:cubicBezTo>
                  <a:pt x="3787367" y="271603"/>
                  <a:pt x="3787597" y="252804"/>
                  <a:pt x="3793402" y="235390"/>
                </a:cubicBezTo>
                <a:cubicBezTo>
                  <a:pt x="3799438" y="217283"/>
                  <a:pt x="3806880" y="199586"/>
                  <a:pt x="3811509" y="181069"/>
                </a:cubicBezTo>
                <a:cubicBezTo>
                  <a:pt x="3814527" y="168998"/>
                  <a:pt x="3815661" y="156292"/>
                  <a:pt x="3820563" y="144855"/>
                </a:cubicBezTo>
                <a:cubicBezTo>
                  <a:pt x="3828475" y="126393"/>
                  <a:pt x="3851330" y="102618"/>
                  <a:pt x="3865830" y="90534"/>
                </a:cubicBezTo>
                <a:cubicBezTo>
                  <a:pt x="3874189" y="83568"/>
                  <a:pt x="3883937" y="78463"/>
                  <a:pt x="3892990" y="72427"/>
                </a:cubicBezTo>
                <a:cubicBezTo>
                  <a:pt x="3906351" y="52386"/>
                  <a:pt x="3917346" y="32048"/>
                  <a:pt x="3938258" y="18106"/>
                </a:cubicBezTo>
                <a:cubicBezTo>
                  <a:pt x="3946198" y="12812"/>
                  <a:pt x="3956242" y="11675"/>
                  <a:pt x="3965418" y="9053"/>
                </a:cubicBezTo>
                <a:cubicBezTo>
                  <a:pt x="3977382" y="5635"/>
                  <a:pt x="4001632" y="0"/>
                  <a:pt x="4001632" y="0"/>
                </a:cubicBezTo>
              </a:path>
            </a:pathLst>
          </a:custGeom>
          <a:noFill/>
          <a:ln>
            <a:solidFill>
              <a:schemeClr val="bg1"/>
            </a:solidFill>
          </a:ln>
          <a:effectLst>
            <a:glow rad="4826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ight Arrow 8"/>
          <p:cNvSpPr/>
          <p:nvPr/>
        </p:nvSpPr>
        <p:spPr>
          <a:xfrm rot="1837330" flipH="1">
            <a:off x="5844810" y="3657600"/>
            <a:ext cx="1457783"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5379111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2213" name="Group 165"/>
          <p:cNvGraphicFramePr>
            <a:graphicFrameLocks noGrp="1"/>
          </p:cNvGraphicFramePr>
          <p:nvPr/>
        </p:nvGraphicFramePr>
        <p:xfrm>
          <a:off x="457200" y="838200"/>
          <a:ext cx="8305800" cy="5525645"/>
        </p:xfrm>
        <a:graphic>
          <a:graphicData uri="http://schemas.openxmlformats.org/drawingml/2006/table">
            <a:tbl>
              <a:tblPr/>
              <a:tblGrid>
                <a:gridCol w="1661160">
                  <a:extLst>
                    <a:ext uri="{9D8B030D-6E8A-4147-A177-3AD203B41FA5}">
                      <a16:colId xmlns:a16="http://schemas.microsoft.com/office/drawing/2014/main" val="20000"/>
                    </a:ext>
                  </a:extLst>
                </a:gridCol>
                <a:gridCol w="1661160">
                  <a:extLst>
                    <a:ext uri="{9D8B030D-6E8A-4147-A177-3AD203B41FA5}">
                      <a16:colId xmlns:a16="http://schemas.microsoft.com/office/drawing/2014/main" val="20001"/>
                    </a:ext>
                  </a:extLst>
                </a:gridCol>
                <a:gridCol w="1661160">
                  <a:extLst>
                    <a:ext uri="{9D8B030D-6E8A-4147-A177-3AD203B41FA5}">
                      <a16:colId xmlns:a16="http://schemas.microsoft.com/office/drawing/2014/main" val="20002"/>
                    </a:ext>
                  </a:extLst>
                </a:gridCol>
                <a:gridCol w="1661160">
                  <a:extLst>
                    <a:ext uri="{9D8B030D-6E8A-4147-A177-3AD203B41FA5}">
                      <a16:colId xmlns:a16="http://schemas.microsoft.com/office/drawing/2014/main" val="20003"/>
                    </a:ext>
                  </a:extLst>
                </a:gridCol>
                <a:gridCol w="1661160">
                  <a:extLst>
                    <a:ext uri="{9D8B030D-6E8A-4147-A177-3AD203B41FA5}">
                      <a16:colId xmlns:a16="http://schemas.microsoft.com/office/drawing/2014/main" val="20004"/>
                    </a:ext>
                  </a:extLst>
                </a:gridCol>
              </a:tblGrid>
              <a:tr h="822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RIVER RUNS THROUGH IT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DAY ON THE RIVER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bg1"/>
                          </a:solidFill>
                          <a:effectLst/>
                          <a:latin typeface="Times New Roman" pitchFamily="18" charset="0"/>
                        </a:rPr>
                        <a:t>MUDDY WATERS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bg1"/>
                        </a:solidFill>
                        <a:effectLst/>
                        <a:latin typeface="Times New Roman"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HIGH WATER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FAMOUS</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FISH</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473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473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4737" name="TextBox 50"/>
          <p:cNvSpPr txBox="1">
            <a:spLocks noChangeArrowheads="1"/>
          </p:cNvSpPr>
          <p:nvPr/>
        </p:nvSpPr>
        <p:spPr bwMode="auto">
          <a:xfrm>
            <a:off x="381000" y="1524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Rivers and Watersheds Review Game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515122" name="Group 50"/>
          <p:cNvGraphicFramePr>
            <a:graphicFrameLocks noGrp="1"/>
          </p:cNvGraphicFramePr>
          <p:nvPr/>
        </p:nvGraphicFramePr>
        <p:xfrm>
          <a:off x="457200" y="838200"/>
          <a:ext cx="8305800" cy="5527230"/>
        </p:xfrm>
        <a:graphic>
          <a:graphicData uri="http://schemas.openxmlformats.org/drawingml/2006/table">
            <a:tbl>
              <a:tblPr/>
              <a:tblGrid>
                <a:gridCol w="1660525">
                  <a:extLst>
                    <a:ext uri="{9D8B030D-6E8A-4147-A177-3AD203B41FA5}">
                      <a16:colId xmlns:a16="http://schemas.microsoft.com/office/drawing/2014/main" val="20000"/>
                    </a:ext>
                  </a:extLst>
                </a:gridCol>
                <a:gridCol w="1662113">
                  <a:extLst>
                    <a:ext uri="{9D8B030D-6E8A-4147-A177-3AD203B41FA5}">
                      <a16:colId xmlns:a16="http://schemas.microsoft.com/office/drawing/2014/main" val="20001"/>
                    </a:ext>
                  </a:extLst>
                </a:gridCol>
                <a:gridCol w="1660525">
                  <a:extLst>
                    <a:ext uri="{9D8B030D-6E8A-4147-A177-3AD203B41FA5}">
                      <a16:colId xmlns:a16="http://schemas.microsoft.com/office/drawing/2014/main" val="20002"/>
                    </a:ext>
                  </a:extLst>
                </a:gridCol>
                <a:gridCol w="1662112">
                  <a:extLst>
                    <a:ext uri="{9D8B030D-6E8A-4147-A177-3AD203B41FA5}">
                      <a16:colId xmlns:a16="http://schemas.microsoft.com/office/drawing/2014/main" val="20003"/>
                    </a:ext>
                  </a:extLst>
                </a:gridCol>
                <a:gridCol w="1660525">
                  <a:extLst>
                    <a:ext uri="{9D8B030D-6E8A-4147-A177-3AD203B41FA5}">
                      <a16:colId xmlns:a16="http://schemas.microsoft.com/office/drawing/2014/main" val="20004"/>
                    </a:ext>
                  </a:extLst>
                </a:gridCol>
              </a:tblGrid>
              <a:tr h="822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RIVER RUNS THROUGH IT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 DAY ON THE RIVER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bg1"/>
                          </a:solidFill>
                          <a:effectLst/>
                          <a:latin typeface="Times New Roman" pitchFamily="18" charset="0"/>
                        </a:rPr>
                        <a:t>MUDDY WATERS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rgbClr val="3366FF"/>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HIGH WATER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FAMOUS</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FISH</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575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1576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5761" name="TextBox 50"/>
          <p:cNvSpPr txBox="1">
            <a:spLocks noChangeArrowheads="1"/>
          </p:cNvSpPr>
          <p:nvPr/>
        </p:nvSpPr>
        <p:spPr bwMode="auto">
          <a:xfrm>
            <a:off x="381000" y="1524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Rivers and Watersheds Review Game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228600" y="228600"/>
            <a:ext cx="8686800" cy="5867400"/>
          </a:xfrm>
        </p:spPr>
        <p:txBody>
          <a:bodyPr/>
          <a:lstStyle/>
          <a:p>
            <a:pPr eaLnBrk="1" hangingPunct="1"/>
            <a:r>
              <a:rPr lang="en-US" altLang="en-US" dirty="0"/>
              <a:t>Name this large watershed that does not drain into the ocean.</a:t>
            </a:r>
          </a:p>
        </p:txBody>
      </p:sp>
      <p:sp>
        <p:nvSpPr>
          <p:cNvPr id="139269"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.LLC</a:t>
            </a:r>
          </a:p>
        </p:txBody>
      </p:sp>
      <p:sp>
        <p:nvSpPr>
          <p:cNvPr id="139270" name="WordArt 6"/>
          <p:cNvSpPr>
            <a:spLocks noChangeArrowheads="1" noChangeShapeType="1" noTextEdit="1"/>
          </p:cNvSpPr>
          <p:nvPr/>
        </p:nvSpPr>
        <p:spPr bwMode="auto">
          <a:xfrm>
            <a:off x="7467600" y="2133600"/>
            <a:ext cx="1066800" cy="1066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16</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458200" cy="5181600"/>
          </a:xfrm>
          <a:prstGeom prst="rect">
            <a:avLst/>
          </a:prstGeom>
          <a:noFill/>
          <a:ln w="76200" algn="ctr">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21526" y="5029200"/>
            <a:ext cx="9158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11</a:t>
            </a:r>
          </a:p>
        </p:txBody>
      </p:sp>
      <p:sp>
        <p:nvSpPr>
          <p:cNvPr id="3" name="Freeform 2"/>
          <p:cNvSpPr/>
          <p:nvPr/>
        </p:nvSpPr>
        <p:spPr>
          <a:xfrm>
            <a:off x="2978590" y="4110273"/>
            <a:ext cx="742384" cy="534155"/>
          </a:xfrm>
          <a:custGeom>
            <a:avLst/>
            <a:gdLst>
              <a:gd name="connsiteX0" fmla="*/ 271604 w 742384"/>
              <a:gd name="connsiteY0" fmla="*/ 0 h 534155"/>
              <a:gd name="connsiteX1" fmla="*/ 226337 w 742384"/>
              <a:gd name="connsiteY1" fmla="*/ 9054 h 534155"/>
              <a:gd name="connsiteX2" fmla="*/ 126749 w 742384"/>
              <a:gd name="connsiteY2" fmla="*/ 18107 h 534155"/>
              <a:gd name="connsiteX3" fmla="*/ 72428 w 742384"/>
              <a:gd name="connsiteY3" fmla="*/ 36214 h 534155"/>
              <a:gd name="connsiteX4" fmla="*/ 36214 w 742384"/>
              <a:gd name="connsiteY4" fmla="*/ 162963 h 534155"/>
              <a:gd name="connsiteX5" fmla="*/ 9054 w 742384"/>
              <a:gd name="connsiteY5" fmla="*/ 217283 h 534155"/>
              <a:gd name="connsiteX6" fmla="*/ 0 w 742384"/>
              <a:gd name="connsiteY6" fmla="*/ 244444 h 534155"/>
              <a:gd name="connsiteX7" fmla="*/ 18107 w 742384"/>
              <a:gd name="connsiteY7" fmla="*/ 289711 h 534155"/>
              <a:gd name="connsiteX8" fmla="*/ 81481 w 742384"/>
              <a:gd name="connsiteY8" fmla="*/ 353085 h 534155"/>
              <a:gd name="connsiteX9" fmla="*/ 108642 w 742384"/>
              <a:gd name="connsiteY9" fmla="*/ 380246 h 534155"/>
              <a:gd name="connsiteX10" fmla="*/ 172016 w 742384"/>
              <a:gd name="connsiteY10" fmla="*/ 416460 h 534155"/>
              <a:gd name="connsiteX11" fmla="*/ 199176 w 742384"/>
              <a:gd name="connsiteY11" fmla="*/ 479834 h 534155"/>
              <a:gd name="connsiteX12" fmla="*/ 235390 w 742384"/>
              <a:gd name="connsiteY12" fmla="*/ 534155 h 534155"/>
              <a:gd name="connsiteX13" fmla="*/ 298764 w 742384"/>
              <a:gd name="connsiteY13" fmla="*/ 525101 h 534155"/>
              <a:gd name="connsiteX14" fmla="*/ 325925 w 742384"/>
              <a:gd name="connsiteY14" fmla="*/ 497941 h 534155"/>
              <a:gd name="connsiteX15" fmla="*/ 362139 w 742384"/>
              <a:gd name="connsiteY15" fmla="*/ 488887 h 534155"/>
              <a:gd name="connsiteX16" fmla="*/ 425513 w 742384"/>
              <a:gd name="connsiteY16" fmla="*/ 461727 h 534155"/>
              <a:gd name="connsiteX17" fmla="*/ 452673 w 742384"/>
              <a:gd name="connsiteY17" fmla="*/ 443620 h 534155"/>
              <a:gd name="connsiteX18" fmla="*/ 543208 w 742384"/>
              <a:gd name="connsiteY18" fmla="*/ 434567 h 534155"/>
              <a:gd name="connsiteX19" fmla="*/ 570368 w 742384"/>
              <a:gd name="connsiteY19" fmla="*/ 407406 h 534155"/>
              <a:gd name="connsiteX20" fmla="*/ 597529 w 742384"/>
              <a:gd name="connsiteY20" fmla="*/ 353085 h 534155"/>
              <a:gd name="connsiteX21" fmla="*/ 624689 w 742384"/>
              <a:gd name="connsiteY21" fmla="*/ 334978 h 534155"/>
              <a:gd name="connsiteX22" fmla="*/ 651850 w 742384"/>
              <a:gd name="connsiteY22" fmla="*/ 280658 h 534155"/>
              <a:gd name="connsiteX23" fmla="*/ 669957 w 742384"/>
              <a:gd name="connsiteY23" fmla="*/ 226337 h 534155"/>
              <a:gd name="connsiteX24" fmla="*/ 679010 w 742384"/>
              <a:gd name="connsiteY24" fmla="*/ 190123 h 534155"/>
              <a:gd name="connsiteX25" fmla="*/ 706170 w 742384"/>
              <a:gd name="connsiteY25" fmla="*/ 162963 h 534155"/>
              <a:gd name="connsiteX26" fmla="*/ 742384 w 742384"/>
              <a:gd name="connsiteY26" fmla="*/ 108642 h 534155"/>
              <a:gd name="connsiteX27" fmla="*/ 353085 w 742384"/>
              <a:gd name="connsiteY27" fmla="*/ 90535 h 534155"/>
              <a:gd name="connsiteX28" fmla="*/ 298764 w 742384"/>
              <a:gd name="connsiteY28" fmla="*/ 72428 h 534155"/>
              <a:gd name="connsiteX29" fmla="*/ 271604 w 742384"/>
              <a:gd name="connsiteY29" fmla="*/ 45268 h 534155"/>
              <a:gd name="connsiteX30" fmla="*/ 244444 w 742384"/>
              <a:gd name="connsiteY30" fmla="*/ 27161 h 534155"/>
              <a:gd name="connsiteX31" fmla="*/ 63374 w 742384"/>
              <a:gd name="connsiteY31" fmla="*/ 18107 h 53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384" h="534155">
                <a:moveTo>
                  <a:pt x="271604" y="0"/>
                </a:moveTo>
                <a:cubicBezTo>
                  <a:pt x="256515" y="3018"/>
                  <a:pt x="241606" y="7145"/>
                  <a:pt x="226337" y="9054"/>
                </a:cubicBezTo>
                <a:cubicBezTo>
                  <a:pt x="193262" y="13188"/>
                  <a:pt x="159575" y="12314"/>
                  <a:pt x="126749" y="18107"/>
                </a:cubicBezTo>
                <a:cubicBezTo>
                  <a:pt x="107953" y="21424"/>
                  <a:pt x="72428" y="36214"/>
                  <a:pt x="72428" y="36214"/>
                </a:cubicBezTo>
                <a:cubicBezTo>
                  <a:pt x="13067" y="75787"/>
                  <a:pt x="52728" y="39106"/>
                  <a:pt x="36214" y="162963"/>
                </a:cubicBezTo>
                <a:cubicBezTo>
                  <a:pt x="32077" y="193990"/>
                  <a:pt x="22924" y="189543"/>
                  <a:pt x="9054" y="217283"/>
                </a:cubicBezTo>
                <a:cubicBezTo>
                  <a:pt x="4786" y="225819"/>
                  <a:pt x="3018" y="235390"/>
                  <a:pt x="0" y="244444"/>
                </a:cubicBezTo>
                <a:cubicBezTo>
                  <a:pt x="6036" y="259533"/>
                  <a:pt x="8356" y="276710"/>
                  <a:pt x="18107" y="289711"/>
                </a:cubicBezTo>
                <a:cubicBezTo>
                  <a:pt x="36032" y="313611"/>
                  <a:pt x="60356" y="331960"/>
                  <a:pt x="81481" y="353085"/>
                </a:cubicBezTo>
                <a:cubicBezTo>
                  <a:pt x="90535" y="362139"/>
                  <a:pt x="97190" y="374520"/>
                  <a:pt x="108642" y="380246"/>
                </a:cubicBezTo>
                <a:cubicBezTo>
                  <a:pt x="154588" y="403219"/>
                  <a:pt x="133627" y="390867"/>
                  <a:pt x="172016" y="416460"/>
                </a:cubicBezTo>
                <a:cubicBezTo>
                  <a:pt x="181382" y="444558"/>
                  <a:pt x="182394" y="451865"/>
                  <a:pt x="199176" y="479834"/>
                </a:cubicBezTo>
                <a:cubicBezTo>
                  <a:pt x="210372" y="498495"/>
                  <a:pt x="235390" y="534155"/>
                  <a:pt x="235390" y="534155"/>
                </a:cubicBezTo>
                <a:cubicBezTo>
                  <a:pt x="256515" y="531137"/>
                  <a:pt x="278951" y="533026"/>
                  <a:pt x="298764" y="525101"/>
                </a:cubicBezTo>
                <a:cubicBezTo>
                  <a:pt x="310652" y="520346"/>
                  <a:pt x="314808" y="504293"/>
                  <a:pt x="325925" y="497941"/>
                </a:cubicBezTo>
                <a:cubicBezTo>
                  <a:pt x="336728" y="491768"/>
                  <a:pt x="350068" y="491905"/>
                  <a:pt x="362139" y="488887"/>
                </a:cubicBezTo>
                <a:cubicBezTo>
                  <a:pt x="430325" y="443429"/>
                  <a:pt x="343666" y="496804"/>
                  <a:pt x="425513" y="461727"/>
                </a:cubicBezTo>
                <a:cubicBezTo>
                  <a:pt x="435514" y="457441"/>
                  <a:pt x="442071" y="446067"/>
                  <a:pt x="452673" y="443620"/>
                </a:cubicBezTo>
                <a:cubicBezTo>
                  <a:pt x="482225" y="436800"/>
                  <a:pt x="513030" y="437585"/>
                  <a:pt x="543208" y="434567"/>
                </a:cubicBezTo>
                <a:cubicBezTo>
                  <a:pt x="552261" y="425513"/>
                  <a:pt x="563266" y="418059"/>
                  <a:pt x="570368" y="407406"/>
                </a:cubicBezTo>
                <a:cubicBezTo>
                  <a:pt x="599820" y="363227"/>
                  <a:pt x="554794" y="395821"/>
                  <a:pt x="597529" y="353085"/>
                </a:cubicBezTo>
                <a:cubicBezTo>
                  <a:pt x="605223" y="345391"/>
                  <a:pt x="615636" y="341014"/>
                  <a:pt x="624689" y="334978"/>
                </a:cubicBezTo>
                <a:cubicBezTo>
                  <a:pt x="657714" y="235911"/>
                  <a:pt x="605042" y="385976"/>
                  <a:pt x="651850" y="280658"/>
                </a:cubicBezTo>
                <a:cubicBezTo>
                  <a:pt x="659602" y="263217"/>
                  <a:pt x="665328" y="244854"/>
                  <a:pt x="669957" y="226337"/>
                </a:cubicBezTo>
                <a:cubicBezTo>
                  <a:pt x="672975" y="214266"/>
                  <a:pt x="672837" y="200926"/>
                  <a:pt x="679010" y="190123"/>
                </a:cubicBezTo>
                <a:cubicBezTo>
                  <a:pt x="685362" y="179007"/>
                  <a:pt x="698310" y="173069"/>
                  <a:pt x="706170" y="162963"/>
                </a:cubicBezTo>
                <a:cubicBezTo>
                  <a:pt x="719531" y="145785"/>
                  <a:pt x="742384" y="108642"/>
                  <a:pt x="742384" y="108642"/>
                </a:cubicBezTo>
                <a:cubicBezTo>
                  <a:pt x="583308" y="68871"/>
                  <a:pt x="800398" y="120355"/>
                  <a:pt x="353085" y="90535"/>
                </a:cubicBezTo>
                <a:cubicBezTo>
                  <a:pt x="334041" y="89265"/>
                  <a:pt x="298764" y="72428"/>
                  <a:pt x="298764" y="72428"/>
                </a:cubicBezTo>
                <a:cubicBezTo>
                  <a:pt x="289711" y="63375"/>
                  <a:pt x="281440" y="53465"/>
                  <a:pt x="271604" y="45268"/>
                </a:cubicBezTo>
                <a:cubicBezTo>
                  <a:pt x="263245" y="38302"/>
                  <a:pt x="254176" y="32027"/>
                  <a:pt x="244444" y="27161"/>
                </a:cubicBezTo>
                <a:cubicBezTo>
                  <a:pt x="193889" y="1883"/>
                  <a:pt x="90949" y="18107"/>
                  <a:pt x="63374" y="18107"/>
                </a:cubicBezTo>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Down Arrow 3"/>
          <p:cNvSpPr/>
          <p:nvPr/>
        </p:nvSpPr>
        <p:spPr>
          <a:xfrm>
            <a:off x="3124200" y="2668509"/>
            <a:ext cx="381000" cy="1441764"/>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5122" name="Picture 2" descr="Image result for great salt lak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0661" y="790595"/>
            <a:ext cx="4782339" cy="35867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981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304800" y="1524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dirty="0"/>
              <a:t>What is the general name for the small streams that become the start for most rivers?</a:t>
            </a:r>
          </a:p>
        </p:txBody>
      </p:sp>
      <p:sp>
        <p:nvSpPr>
          <p:cNvPr id="12291" name="Rectangle 8"/>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pic>
        <p:nvPicPr>
          <p:cNvPr id="12292" name="Picture 4" descr="http://cdn.images.bimfs.com/WBNG/b04951f3bb4b9614940e552da05d98f5fe135fae.jpg%3Fw%3D320%26h%3D2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458200" cy="49530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293" name="WordArt 5"/>
          <p:cNvSpPr>
            <a:spLocks noChangeArrowheads="1" noChangeShapeType="1" noTextEdit="1"/>
          </p:cNvSpPr>
          <p:nvPr/>
        </p:nvSpPr>
        <p:spPr bwMode="auto">
          <a:xfrm>
            <a:off x="7543800" y="1752600"/>
            <a:ext cx="990600" cy="13716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3</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228600" y="228600"/>
            <a:ext cx="8686800" cy="5867400"/>
          </a:xfrm>
        </p:spPr>
        <p:txBody>
          <a:bodyPr/>
          <a:lstStyle/>
          <a:p>
            <a:pPr eaLnBrk="1" hangingPunct="1"/>
            <a:r>
              <a:rPr lang="en-US" altLang="en-US" dirty="0"/>
              <a:t>Name this large watershed that does not drain into the ocean.</a:t>
            </a:r>
          </a:p>
        </p:txBody>
      </p:sp>
      <p:sp>
        <p:nvSpPr>
          <p:cNvPr id="139269"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.LLC</a:t>
            </a:r>
          </a:p>
        </p:txBody>
      </p:sp>
      <p:sp>
        <p:nvSpPr>
          <p:cNvPr id="139270" name="WordArt 6"/>
          <p:cNvSpPr>
            <a:spLocks noChangeArrowheads="1" noChangeShapeType="1" noTextEdit="1"/>
          </p:cNvSpPr>
          <p:nvPr/>
        </p:nvSpPr>
        <p:spPr bwMode="auto">
          <a:xfrm>
            <a:off x="7467600" y="2133600"/>
            <a:ext cx="1066800" cy="1066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16</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458200" cy="5181600"/>
          </a:xfrm>
          <a:prstGeom prst="rect">
            <a:avLst/>
          </a:prstGeom>
          <a:noFill/>
          <a:ln w="76200" algn="ctr">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21526" y="5029200"/>
            <a:ext cx="9158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11</a:t>
            </a:r>
          </a:p>
        </p:txBody>
      </p:sp>
      <p:pic>
        <p:nvPicPr>
          <p:cNvPr id="9" name="Picture 2" descr="Image result for great salt lak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0661" y="790595"/>
            <a:ext cx="4782339" cy="35867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1034249" y="1469100"/>
            <a:ext cx="7093609" cy="156966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FFCC99"/>
                </a:solidFill>
                <a:effectLst>
                  <a:outerShdw blurRad="50800" dist="596900" dir="10800000" algn="r" rotWithShape="0">
                    <a:prstClr val="black"/>
                  </a:outerShdw>
                </a:effectLst>
                <a:uLnTx/>
                <a:uFillTx/>
                <a:latin typeface="Arial" panose="020B0604020202020204" pitchFamily="34" charset="0"/>
                <a:ea typeface="+mn-ea"/>
                <a:cs typeface="+mn-cs"/>
              </a:rPr>
              <a:t>Great Basin</a:t>
            </a:r>
          </a:p>
        </p:txBody>
      </p:sp>
    </p:spTree>
    <p:extLst>
      <p:ext uri="{BB962C8B-B14F-4D97-AF65-F5344CB8AC3E}">
        <p14:creationId xmlns:p14="http://schemas.microsoft.com/office/powerpoint/2010/main" val="4773023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228600" y="228600"/>
            <a:ext cx="8686800" cy="5867400"/>
          </a:xfrm>
        </p:spPr>
        <p:txBody>
          <a:bodyPr/>
          <a:lstStyle/>
          <a:p>
            <a:pPr eaLnBrk="1" hangingPunct="1"/>
            <a:r>
              <a:rPr lang="en-US" altLang="en-US" dirty="0"/>
              <a:t>Rivers generally start in the…</a:t>
            </a:r>
          </a:p>
          <a:p>
            <a:pPr eaLnBrk="1" hangingPunct="1"/>
            <a:r>
              <a:rPr lang="en-US" altLang="en-US" dirty="0"/>
              <a:t>A.) </a:t>
            </a:r>
            <a:r>
              <a:rPr lang="en-US" altLang="en-US" dirty="0">
                <a:solidFill>
                  <a:schemeClr val="tx1"/>
                </a:solidFill>
              </a:rPr>
              <a:t>Ocean</a:t>
            </a:r>
          </a:p>
          <a:p>
            <a:pPr eaLnBrk="1" hangingPunct="1"/>
            <a:r>
              <a:rPr lang="en-US" altLang="en-US" dirty="0"/>
              <a:t>B.) </a:t>
            </a:r>
            <a:r>
              <a:rPr lang="en-US" altLang="en-US" dirty="0">
                <a:solidFill>
                  <a:schemeClr val="tx1"/>
                </a:solidFill>
              </a:rPr>
              <a:t>Mouth and Delta</a:t>
            </a:r>
          </a:p>
          <a:p>
            <a:pPr eaLnBrk="1" hangingPunct="1"/>
            <a:r>
              <a:rPr lang="en-US" altLang="en-US" dirty="0"/>
              <a:t>C.) </a:t>
            </a:r>
            <a:r>
              <a:rPr lang="en-US" altLang="en-US" dirty="0">
                <a:solidFill>
                  <a:schemeClr val="tx1"/>
                </a:solidFill>
              </a:rPr>
              <a:t>Mountains</a:t>
            </a:r>
          </a:p>
          <a:p>
            <a:pPr eaLnBrk="1" hangingPunct="1"/>
            <a:r>
              <a:rPr lang="en-US" altLang="en-US" dirty="0"/>
              <a:t>D.) </a:t>
            </a:r>
            <a:r>
              <a:rPr lang="en-US" altLang="en-US" dirty="0">
                <a:solidFill>
                  <a:schemeClr val="tx1"/>
                </a:solidFill>
              </a:rPr>
              <a:t>Floodplain</a:t>
            </a:r>
          </a:p>
          <a:p>
            <a:pPr eaLnBrk="1" hangingPunct="1"/>
            <a:r>
              <a:rPr lang="en-US" altLang="en-US" dirty="0"/>
              <a:t>E.) </a:t>
            </a:r>
            <a:r>
              <a:rPr lang="en-US" altLang="en-US" dirty="0">
                <a:solidFill>
                  <a:schemeClr val="tx1"/>
                </a:solidFill>
              </a:rPr>
              <a:t>Nobody Knows</a:t>
            </a:r>
          </a:p>
        </p:txBody>
      </p:sp>
      <p:sp>
        <p:nvSpPr>
          <p:cNvPr id="139269"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.LLC</a:t>
            </a:r>
          </a:p>
        </p:txBody>
      </p:sp>
      <p:sp>
        <p:nvSpPr>
          <p:cNvPr id="139270" name="WordArt 6"/>
          <p:cNvSpPr>
            <a:spLocks noChangeArrowheads="1" noChangeShapeType="1" noTextEdit="1"/>
          </p:cNvSpPr>
          <p:nvPr/>
        </p:nvSpPr>
        <p:spPr bwMode="auto">
          <a:xfrm>
            <a:off x="7467600" y="2133600"/>
            <a:ext cx="1066800" cy="1066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2" name="Rectangle 1"/>
          <p:cNvSpPr/>
          <p:nvPr/>
        </p:nvSpPr>
        <p:spPr>
          <a:xfrm>
            <a:off x="8057346" y="1524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12</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67854"/>
            <a:ext cx="3540807" cy="30125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 y="3686175"/>
            <a:ext cx="3497501" cy="29432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AutoShape 2" descr="Image result for oce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AutoShape 4" descr="Image result for oce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7174" name="Picture 6" descr="Image result for oce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1956" y="476250"/>
            <a:ext cx="4390901" cy="3314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890788" y="3426006"/>
            <a:ext cx="3962400" cy="33105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454565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228600" y="228600"/>
            <a:ext cx="8686800" cy="5867400"/>
          </a:xfrm>
        </p:spPr>
        <p:txBody>
          <a:bodyPr/>
          <a:lstStyle/>
          <a:p>
            <a:pPr eaLnBrk="1" hangingPunct="1"/>
            <a:r>
              <a:rPr lang="en-US" altLang="en-US" dirty="0"/>
              <a:t>Rivers generally start in the…</a:t>
            </a:r>
          </a:p>
          <a:p>
            <a:pPr eaLnBrk="1" hangingPunct="1"/>
            <a:r>
              <a:rPr lang="en-US" altLang="en-US" dirty="0">
                <a:solidFill>
                  <a:srgbClr val="99CCFF"/>
                </a:solidFill>
              </a:rPr>
              <a:t>A.) Ocean</a:t>
            </a:r>
          </a:p>
          <a:p>
            <a:pPr eaLnBrk="1" hangingPunct="1"/>
            <a:r>
              <a:rPr lang="en-US" altLang="en-US" dirty="0">
                <a:solidFill>
                  <a:srgbClr val="FFCC99"/>
                </a:solidFill>
              </a:rPr>
              <a:t>B.) Mouth and Delta</a:t>
            </a:r>
          </a:p>
          <a:p>
            <a:pPr eaLnBrk="1" hangingPunct="1"/>
            <a:r>
              <a:rPr lang="en-US" altLang="en-US" dirty="0">
                <a:solidFill>
                  <a:srgbClr val="FFCC00"/>
                </a:solidFill>
              </a:rPr>
              <a:t>C.) Mountains</a:t>
            </a:r>
          </a:p>
          <a:p>
            <a:pPr eaLnBrk="1" hangingPunct="1"/>
            <a:r>
              <a:rPr lang="en-US" altLang="en-US" dirty="0">
                <a:solidFill>
                  <a:srgbClr val="CC9900"/>
                </a:solidFill>
              </a:rPr>
              <a:t>D.) Floodplain</a:t>
            </a:r>
          </a:p>
          <a:p>
            <a:pPr eaLnBrk="1" hangingPunct="1"/>
            <a:r>
              <a:rPr lang="en-US" altLang="en-US" dirty="0"/>
              <a:t>E.) Nobody Knows</a:t>
            </a:r>
          </a:p>
        </p:txBody>
      </p:sp>
      <p:sp>
        <p:nvSpPr>
          <p:cNvPr id="139269"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.LLC</a:t>
            </a:r>
          </a:p>
        </p:txBody>
      </p:sp>
      <p:sp>
        <p:nvSpPr>
          <p:cNvPr id="139270" name="WordArt 6"/>
          <p:cNvSpPr>
            <a:spLocks noChangeArrowheads="1" noChangeShapeType="1" noTextEdit="1"/>
          </p:cNvSpPr>
          <p:nvPr/>
        </p:nvSpPr>
        <p:spPr bwMode="auto">
          <a:xfrm>
            <a:off x="7467600" y="2133600"/>
            <a:ext cx="1066800" cy="1066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2" name="Rectangle 1"/>
          <p:cNvSpPr/>
          <p:nvPr/>
        </p:nvSpPr>
        <p:spPr>
          <a:xfrm>
            <a:off x="8057346" y="1524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12</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67854"/>
            <a:ext cx="3540807" cy="3012541"/>
          </a:xfrm>
          <a:prstGeom prst="ellipse">
            <a:avLst/>
          </a:prstGeom>
          <a:ln w="63500" cap="rnd">
            <a:solidFill>
              <a:srgbClr val="FFCC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 y="3686175"/>
            <a:ext cx="3497501" cy="2943225"/>
          </a:xfrm>
          <a:prstGeom prst="ellipse">
            <a:avLst/>
          </a:prstGeom>
          <a:ln w="63500" cap="rnd">
            <a:solidFill>
              <a:srgbClr val="CC99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AutoShape 2" descr="Image result for oce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AutoShape 4" descr="Image result for oce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7174" name="Picture 6" descr="Image result for oce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1956" y="476250"/>
            <a:ext cx="4390901" cy="3314700"/>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890788" y="3426006"/>
            <a:ext cx="3962400" cy="3310550"/>
          </a:xfrm>
          <a:prstGeom prst="ellipse">
            <a:avLst/>
          </a:prstGeom>
          <a:ln w="63500" cap="rnd">
            <a:solidFill>
              <a:srgbClr val="FFCC99"/>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934348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228600" y="228600"/>
            <a:ext cx="8686800" cy="5867400"/>
          </a:xfrm>
        </p:spPr>
        <p:txBody>
          <a:bodyPr/>
          <a:lstStyle/>
          <a:p>
            <a:pPr eaLnBrk="1" hangingPunct="1"/>
            <a:r>
              <a:rPr lang="en-US" altLang="en-US" dirty="0"/>
              <a:t>Rivers generally start in the…</a:t>
            </a:r>
          </a:p>
          <a:p>
            <a:pPr eaLnBrk="1" hangingPunct="1"/>
            <a:r>
              <a:rPr lang="en-US" altLang="en-US" dirty="0">
                <a:solidFill>
                  <a:srgbClr val="99CCFF"/>
                </a:solidFill>
              </a:rPr>
              <a:t>A.) Ocean</a:t>
            </a:r>
          </a:p>
          <a:p>
            <a:pPr eaLnBrk="1" hangingPunct="1"/>
            <a:r>
              <a:rPr lang="en-US" altLang="en-US" dirty="0">
                <a:solidFill>
                  <a:srgbClr val="FFCC99"/>
                </a:solidFill>
              </a:rPr>
              <a:t>B.) Mouth and Delta</a:t>
            </a:r>
          </a:p>
          <a:p>
            <a:pPr eaLnBrk="1" hangingPunct="1"/>
            <a:r>
              <a:rPr lang="en-US" altLang="en-US" dirty="0">
                <a:solidFill>
                  <a:srgbClr val="FFCC00"/>
                </a:solidFill>
              </a:rPr>
              <a:t>C.) Mountains</a:t>
            </a:r>
          </a:p>
          <a:p>
            <a:pPr eaLnBrk="1" hangingPunct="1"/>
            <a:r>
              <a:rPr lang="en-US" altLang="en-US" dirty="0">
                <a:solidFill>
                  <a:srgbClr val="CC9900"/>
                </a:solidFill>
              </a:rPr>
              <a:t>D.) Floodplain</a:t>
            </a:r>
          </a:p>
          <a:p>
            <a:pPr eaLnBrk="1" hangingPunct="1"/>
            <a:r>
              <a:rPr lang="en-US" altLang="en-US" dirty="0"/>
              <a:t>E.) Nobody Knows</a:t>
            </a:r>
          </a:p>
        </p:txBody>
      </p:sp>
      <p:sp>
        <p:nvSpPr>
          <p:cNvPr id="139269"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.LLC</a:t>
            </a:r>
          </a:p>
        </p:txBody>
      </p:sp>
      <p:sp>
        <p:nvSpPr>
          <p:cNvPr id="139270" name="WordArt 6"/>
          <p:cNvSpPr>
            <a:spLocks noChangeArrowheads="1" noChangeShapeType="1" noTextEdit="1"/>
          </p:cNvSpPr>
          <p:nvPr/>
        </p:nvSpPr>
        <p:spPr bwMode="auto">
          <a:xfrm>
            <a:off x="7467600" y="2133600"/>
            <a:ext cx="1066800" cy="1066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2" name="Rectangle 1"/>
          <p:cNvSpPr/>
          <p:nvPr/>
        </p:nvSpPr>
        <p:spPr>
          <a:xfrm>
            <a:off x="8057346" y="1524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12</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67854"/>
            <a:ext cx="3540807" cy="3012541"/>
          </a:xfrm>
          <a:prstGeom prst="ellipse">
            <a:avLst/>
          </a:prstGeom>
          <a:ln w="63500" cap="rnd">
            <a:solidFill>
              <a:srgbClr val="FFCC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AutoShape 2" descr="Image result for oce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AutoShape 4" descr="Image result for oce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Rounded Rectangle 12"/>
          <p:cNvSpPr/>
          <p:nvPr/>
        </p:nvSpPr>
        <p:spPr>
          <a:xfrm>
            <a:off x="228600" y="2057400"/>
            <a:ext cx="3048000" cy="457200"/>
          </a:xfrm>
          <a:prstGeom prst="roundRect">
            <a:avLst/>
          </a:prstGeom>
          <a:solidFill>
            <a:srgbClr val="FFCC00">
              <a:alpha val="52000"/>
            </a:srgbClr>
          </a:solidFill>
          <a:ln>
            <a:solidFill>
              <a:srgbClr val="FFCC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9587897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3"/>
          <p:cNvSpPr>
            <a:spLocks noGrp="1" noChangeArrowheads="1"/>
          </p:cNvSpPr>
          <p:nvPr>
            <p:ph type="body" idx="4294967295"/>
          </p:nvPr>
        </p:nvSpPr>
        <p:spPr>
          <a:xfrm>
            <a:off x="457200" y="304800"/>
            <a:ext cx="8229600" cy="5791200"/>
          </a:xfrm>
        </p:spPr>
        <p:txBody>
          <a:bodyPr/>
          <a:lstStyle/>
          <a:p>
            <a:pPr eaLnBrk="1" hangingPunct="1">
              <a:defRPr/>
            </a:pPr>
            <a:r>
              <a:rPr lang="en-US" dirty="0"/>
              <a:t>Name the big three below?</a:t>
            </a:r>
          </a:p>
        </p:txBody>
      </p:sp>
      <p:pic>
        <p:nvPicPr>
          <p:cNvPr id="389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686800" cy="55546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89124"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.LLC</a:t>
            </a:r>
          </a:p>
        </p:txBody>
      </p:sp>
      <p:sp>
        <p:nvSpPr>
          <p:cNvPr id="5" name="Rectangle 4"/>
          <p:cNvSpPr/>
          <p:nvPr/>
        </p:nvSpPr>
        <p:spPr>
          <a:xfrm>
            <a:off x="609600" y="2209800"/>
            <a:ext cx="3352799" cy="92333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Arial" panose="020B0604020202020204" pitchFamily="34" charset="0"/>
                <a:ea typeface="+mn-ea"/>
                <a:cs typeface="+mn-cs"/>
              </a:rPr>
              <a:t>Erosion</a:t>
            </a:r>
          </a:p>
        </p:txBody>
      </p:sp>
      <p:sp>
        <p:nvSpPr>
          <p:cNvPr id="6" name="Rectangle 5"/>
          <p:cNvSpPr/>
          <p:nvPr/>
        </p:nvSpPr>
        <p:spPr>
          <a:xfrm>
            <a:off x="2577705" y="2967335"/>
            <a:ext cx="3988592" cy="92333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24500" cmpd="dbl">
                  <a:solidFill>
                    <a:srgbClr val="333399">
                      <a:shade val="85000"/>
                      <a:satMod val="155000"/>
                    </a:srgbClr>
                  </a:solidFill>
                  <a:prstDash val="solid"/>
                  <a:miter lim="800000"/>
                </a:ln>
                <a:solidFill>
                  <a:srgbClr val="99CCFF"/>
                </a:solidFill>
                <a:effectLst>
                  <a:outerShdw blurRad="38100" dist="38100" dir="7020000" algn="tl">
                    <a:srgbClr val="000000">
                      <a:alpha val="35000"/>
                    </a:srgbClr>
                  </a:outerShdw>
                </a:effectLst>
                <a:uLnTx/>
                <a:uFillTx/>
                <a:latin typeface="Arial" panose="020B0604020202020204" pitchFamily="34" charset="0"/>
                <a:ea typeface="+mn-ea"/>
                <a:cs typeface="+mn-cs"/>
              </a:rPr>
              <a:t>Transport</a:t>
            </a:r>
          </a:p>
        </p:txBody>
      </p:sp>
      <p:sp>
        <p:nvSpPr>
          <p:cNvPr id="7" name="Rectangle 6"/>
          <p:cNvSpPr/>
          <p:nvPr/>
        </p:nvSpPr>
        <p:spPr>
          <a:xfrm>
            <a:off x="2971800" y="3962399"/>
            <a:ext cx="5638800" cy="92333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0541" cmpd="sng">
                  <a:solidFill>
                    <a:srgbClr val="7D7D7D">
                      <a:tint val="100000"/>
                      <a:shade val="100000"/>
                      <a:satMod val="110000"/>
                    </a:srgbClr>
                  </a:solidFill>
                  <a:prstDash val="solid"/>
                </a:ln>
                <a:solidFill>
                  <a:srgbClr val="000000"/>
                </a:solidFill>
                <a:effectLst/>
                <a:uLnTx/>
                <a:uFillTx/>
                <a:latin typeface="Arial" panose="020B0604020202020204" pitchFamily="34" charset="0"/>
                <a:ea typeface="+mn-ea"/>
                <a:cs typeface="+mn-cs"/>
              </a:rPr>
              <a:t>Deposition</a:t>
            </a:r>
          </a:p>
        </p:txBody>
      </p:sp>
      <p:sp>
        <p:nvSpPr>
          <p:cNvPr id="3" name="Rounded Rectangle 2"/>
          <p:cNvSpPr/>
          <p:nvPr/>
        </p:nvSpPr>
        <p:spPr>
          <a:xfrm>
            <a:off x="1524000" y="2330797"/>
            <a:ext cx="2895600" cy="68133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Rounded Rectangle 9"/>
          <p:cNvSpPr/>
          <p:nvPr/>
        </p:nvSpPr>
        <p:spPr>
          <a:xfrm>
            <a:off x="3429000" y="3088331"/>
            <a:ext cx="3276600" cy="68133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ounded Rectangle 10"/>
          <p:cNvSpPr/>
          <p:nvPr/>
        </p:nvSpPr>
        <p:spPr>
          <a:xfrm>
            <a:off x="4533900" y="4083395"/>
            <a:ext cx="3276600" cy="68133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Rectangle 3"/>
          <p:cNvSpPr/>
          <p:nvPr/>
        </p:nvSpPr>
        <p:spPr>
          <a:xfrm>
            <a:off x="7810500" y="14347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13</a:t>
            </a:r>
          </a:p>
        </p:txBody>
      </p:sp>
      <p:sp>
        <p:nvSpPr>
          <p:cNvPr id="2" name="TextBox 1"/>
          <p:cNvSpPr txBox="1"/>
          <p:nvPr/>
        </p:nvSpPr>
        <p:spPr>
          <a:xfrm>
            <a:off x="1540598" y="2313445"/>
            <a:ext cx="2879002"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Process where fragments of soil and rock are broken off from the surface and carried away.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 name="TextBox 7"/>
          <p:cNvSpPr txBox="1"/>
          <p:nvPr/>
        </p:nvSpPr>
        <p:spPr>
          <a:xfrm>
            <a:off x="3505200" y="3133130"/>
            <a:ext cx="3061097"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Material (sediment) is moved from one area to another – usually downstream</a:t>
            </a:r>
          </a:p>
        </p:txBody>
      </p:sp>
      <p:sp>
        <p:nvSpPr>
          <p:cNvPr id="9" name="TextBox 8"/>
          <p:cNvSpPr txBox="1"/>
          <p:nvPr/>
        </p:nvSpPr>
        <p:spPr>
          <a:xfrm>
            <a:off x="4648335" y="4085510"/>
            <a:ext cx="3200400" cy="80021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Process by which fragments of rock are deposited in a new location.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41162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3"/>
          <p:cNvSpPr>
            <a:spLocks noGrp="1" noChangeArrowheads="1"/>
          </p:cNvSpPr>
          <p:nvPr>
            <p:ph type="body" idx="4294967295"/>
          </p:nvPr>
        </p:nvSpPr>
        <p:spPr>
          <a:xfrm>
            <a:off x="457200" y="304800"/>
            <a:ext cx="8229600" cy="5791200"/>
          </a:xfrm>
        </p:spPr>
        <p:txBody>
          <a:bodyPr/>
          <a:lstStyle/>
          <a:p>
            <a:pPr eaLnBrk="1" hangingPunct="1">
              <a:defRPr/>
            </a:pPr>
            <a:r>
              <a:rPr lang="en-US" dirty="0"/>
              <a:t>Name the big three below?</a:t>
            </a:r>
          </a:p>
        </p:txBody>
      </p:sp>
      <p:pic>
        <p:nvPicPr>
          <p:cNvPr id="389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686800" cy="55546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89124"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.LLC</a:t>
            </a:r>
          </a:p>
        </p:txBody>
      </p:sp>
      <p:sp>
        <p:nvSpPr>
          <p:cNvPr id="5" name="Rectangle 4"/>
          <p:cNvSpPr/>
          <p:nvPr/>
        </p:nvSpPr>
        <p:spPr>
          <a:xfrm>
            <a:off x="609600" y="2209800"/>
            <a:ext cx="3352799" cy="92333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Arial" panose="020B0604020202020204" pitchFamily="34" charset="0"/>
                <a:ea typeface="+mn-ea"/>
                <a:cs typeface="+mn-cs"/>
              </a:rPr>
              <a:t>Erosion</a:t>
            </a:r>
          </a:p>
        </p:txBody>
      </p:sp>
      <p:sp>
        <p:nvSpPr>
          <p:cNvPr id="6" name="Rectangle 5"/>
          <p:cNvSpPr/>
          <p:nvPr/>
        </p:nvSpPr>
        <p:spPr>
          <a:xfrm>
            <a:off x="2577705" y="2967335"/>
            <a:ext cx="3988592" cy="92333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24500" cmpd="dbl">
                  <a:solidFill>
                    <a:srgbClr val="333399">
                      <a:shade val="85000"/>
                      <a:satMod val="155000"/>
                    </a:srgbClr>
                  </a:solidFill>
                  <a:prstDash val="solid"/>
                  <a:miter lim="800000"/>
                </a:ln>
                <a:solidFill>
                  <a:srgbClr val="99CCFF"/>
                </a:solidFill>
                <a:effectLst>
                  <a:outerShdw blurRad="38100" dist="38100" dir="7020000" algn="tl">
                    <a:srgbClr val="000000">
                      <a:alpha val="35000"/>
                    </a:srgbClr>
                  </a:outerShdw>
                </a:effectLst>
                <a:uLnTx/>
                <a:uFillTx/>
                <a:latin typeface="Arial" panose="020B0604020202020204" pitchFamily="34" charset="0"/>
                <a:ea typeface="+mn-ea"/>
                <a:cs typeface="+mn-cs"/>
              </a:rPr>
              <a:t>Transport</a:t>
            </a:r>
          </a:p>
        </p:txBody>
      </p:sp>
      <p:sp>
        <p:nvSpPr>
          <p:cNvPr id="7" name="Rectangle 6"/>
          <p:cNvSpPr/>
          <p:nvPr/>
        </p:nvSpPr>
        <p:spPr>
          <a:xfrm>
            <a:off x="2971800" y="3962399"/>
            <a:ext cx="5638800" cy="92333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0541" cmpd="sng">
                  <a:solidFill>
                    <a:srgbClr val="7D7D7D">
                      <a:tint val="100000"/>
                      <a:shade val="100000"/>
                      <a:satMod val="110000"/>
                    </a:srgbClr>
                  </a:solidFill>
                  <a:prstDash val="solid"/>
                </a:ln>
                <a:solidFill>
                  <a:srgbClr val="000000"/>
                </a:solidFill>
                <a:effectLst/>
                <a:uLnTx/>
                <a:uFillTx/>
                <a:latin typeface="Arial" panose="020B0604020202020204" pitchFamily="34" charset="0"/>
                <a:ea typeface="+mn-ea"/>
                <a:cs typeface="+mn-cs"/>
              </a:rPr>
              <a:t>Deposition</a:t>
            </a:r>
          </a:p>
        </p:txBody>
      </p:sp>
      <p:sp>
        <p:nvSpPr>
          <p:cNvPr id="3" name="Rounded Rectangle 2"/>
          <p:cNvSpPr/>
          <p:nvPr/>
        </p:nvSpPr>
        <p:spPr>
          <a:xfrm>
            <a:off x="1524000" y="2330797"/>
            <a:ext cx="2895600" cy="68133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Rounded Rectangle 9"/>
          <p:cNvSpPr/>
          <p:nvPr/>
        </p:nvSpPr>
        <p:spPr>
          <a:xfrm>
            <a:off x="3429000" y="3088331"/>
            <a:ext cx="3276600" cy="68133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ounded Rectangle 10"/>
          <p:cNvSpPr/>
          <p:nvPr/>
        </p:nvSpPr>
        <p:spPr>
          <a:xfrm>
            <a:off x="4533900" y="4083395"/>
            <a:ext cx="3276600" cy="68133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Rectangle 3"/>
          <p:cNvSpPr/>
          <p:nvPr/>
        </p:nvSpPr>
        <p:spPr>
          <a:xfrm>
            <a:off x="7810500" y="14347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13</a:t>
            </a:r>
          </a:p>
        </p:txBody>
      </p:sp>
      <p:sp>
        <p:nvSpPr>
          <p:cNvPr id="2" name="TextBox 1"/>
          <p:cNvSpPr txBox="1"/>
          <p:nvPr/>
        </p:nvSpPr>
        <p:spPr>
          <a:xfrm>
            <a:off x="1540598" y="2313445"/>
            <a:ext cx="2879002"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Process where fragments of soil and rock are broken off from the surface and carried away.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 name="TextBox 7"/>
          <p:cNvSpPr txBox="1"/>
          <p:nvPr/>
        </p:nvSpPr>
        <p:spPr>
          <a:xfrm>
            <a:off x="3505200" y="3133130"/>
            <a:ext cx="3061097"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Material (sediment) is moved from one area to another – usually downstream</a:t>
            </a:r>
          </a:p>
        </p:txBody>
      </p:sp>
      <p:sp>
        <p:nvSpPr>
          <p:cNvPr id="9" name="TextBox 8"/>
          <p:cNvSpPr txBox="1"/>
          <p:nvPr/>
        </p:nvSpPr>
        <p:spPr>
          <a:xfrm>
            <a:off x="4648335" y="4085510"/>
            <a:ext cx="3200400" cy="80021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Process by which fragments of rock are deposited in a new location.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7447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3"/>
          <p:cNvSpPr>
            <a:spLocks noGrp="1" noChangeArrowheads="1"/>
          </p:cNvSpPr>
          <p:nvPr>
            <p:ph type="body" idx="4294967295"/>
          </p:nvPr>
        </p:nvSpPr>
        <p:spPr>
          <a:xfrm>
            <a:off x="457200" y="304800"/>
            <a:ext cx="8229600" cy="5791200"/>
          </a:xfrm>
        </p:spPr>
        <p:txBody>
          <a:bodyPr/>
          <a:lstStyle/>
          <a:p>
            <a:pPr eaLnBrk="1" hangingPunct="1">
              <a:defRPr/>
            </a:pPr>
            <a:r>
              <a:rPr lang="en-US" dirty="0"/>
              <a:t>Name the big three below?</a:t>
            </a:r>
          </a:p>
        </p:txBody>
      </p:sp>
      <p:pic>
        <p:nvPicPr>
          <p:cNvPr id="389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686800" cy="55546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89124"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.LLC</a:t>
            </a:r>
          </a:p>
        </p:txBody>
      </p:sp>
      <p:sp>
        <p:nvSpPr>
          <p:cNvPr id="5" name="Rectangle 4"/>
          <p:cNvSpPr/>
          <p:nvPr/>
        </p:nvSpPr>
        <p:spPr>
          <a:xfrm>
            <a:off x="609600" y="2209800"/>
            <a:ext cx="3352799" cy="92333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000000">
                      <a:satMod val="155000"/>
                    </a:srgbClr>
                  </a:solidFill>
                  <a:prstDash val="solid"/>
                </a:ln>
                <a:solidFill>
                  <a:srgbClr val="808080">
                    <a:tint val="85000"/>
                    <a:satMod val="155000"/>
                  </a:srgbClr>
                </a:solidFill>
                <a:effectLst>
                  <a:glow rad="228600">
                    <a:srgbClr val="FFFF00">
                      <a:alpha val="40000"/>
                    </a:srgbClr>
                  </a:glow>
                  <a:outerShdw blurRad="41275" dist="20320" dir="1800000" algn="tl" rotWithShape="0">
                    <a:srgbClr val="000000">
                      <a:alpha val="40000"/>
                    </a:srgbClr>
                  </a:outerShdw>
                </a:effectLst>
                <a:uLnTx/>
                <a:uFillTx/>
                <a:latin typeface="Arial" panose="020B0604020202020204" pitchFamily="34" charset="0"/>
                <a:ea typeface="+mn-ea"/>
                <a:cs typeface="+mn-cs"/>
              </a:rPr>
              <a:t>Erosion</a:t>
            </a:r>
          </a:p>
        </p:txBody>
      </p:sp>
      <p:sp>
        <p:nvSpPr>
          <p:cNvPr id="6" name="Rectangle 5"/>
          <p:cNvSpPr/>
          <p:nvPr/>
        </p:nvSpPr>
        <p:spPr>
          <a:xfrm>
            <a:off x="2577705" y="2967335"/>
            <a:ext cx="3988592" cy="92333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24500" cmpd="dbl">
                  <a:solidFill>
                    <a:srgbClr val="333399">
                      <a:shade val="85000"/>
                      <a:satMod val="155000"/>
                    </a:srgbClr>
                  </a:solidFill>
                  <a:prstDash val="solid"/>
                  <a:miter lim="800000"/>
                </a:ln>
                <a:solidFill>
                  <a:srgbClr val="99CCFF"/>
                </a:solidFill>
                <a:effectLst>
                  <a:outerShdw blurRad="38100" dist="38100" dir="7020000" algn="tl">
                    <a:srgbClr val="000000">
                      <a:alpha val="35000"/>
                    </a:srgbClr>
                  </a:outerShdw>
                </a:effectLst>
                <a:uLnTx/>
                <a:uFillTx/>
                <a:latin typeface="Arial" panose="020B0604020202020204" pitchFamily="34" charset="0"/>
                <a:ea typeface="+mn-ea"/>
                <a:cs typeface="+mn-cs"/>
              </a:rPr>
              <a:t>Transport</a:t>
            </a:r>
          </a:p>
        </p:txBody>
      </p:sp>
      <p:sp>
        <p:nvSpPr>
          <p:cNvPr id="7" name="Rectangle 6"/>
          <p:cNvSpPr/>
          <p:nvPr/>
        </p:nvSpPr>
        <p:spPr>
          <a:xfrm>
            <a:off x="2971800" y="3962399"/>
            <a:ext cx="5638800" cy="92333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0541" cmpd="sng">
                  <a:solidFill>
                    <a:srgbClr val="7D7D7D">
                      <a:tint val="100000"/>
                      <a:shade val="100000"/>
                      <a:satMod val="110000"/>
                    </a:srgbClr>
                  </a:solidFill>
                  <a:prstDash val="solid"/>
                </a:ln>
                <a:solidFill>
                  <a:srgbClr val="000000"/>
                </a:solidFill>
                <a:effectLst/>
                <a:uLnTx/>
                <a:uFillTx/>
                <a:latin typeface="Arial" panose="020B0604020202020204" pitchFamily="34" charset="0"/>
                <a:ea typeface="+mn-ea"/>
                <a:cs typeface="+mn-cs"/>
              </a:rPr>
              <a:t>Deposition</a:t>
            </a:r>
          </a:p>
        </p:txBody>
      </p:sp>
      <p:sp>
        <p:nvSpPr>
          <p:cNvPr id="10" name="Rounded Rectangle 9"/>
          <p:cNvSpPr/>
          <p:nvPr/>
        </p:nvSpPr>
        <p:spPr>
          <a:xfrm>
            <a:off x="3429000" y="3088331"/>
            <a:ext cx="3276600" cy="68133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ounded Rectangle 10"/>
          <p:cNvSpPr/>
          <p:nvPr/>
        </p:nvSpPr>
        <p:spPr>
          <a:xfrm>
            <a:off x="4533900" y="4083395"/>
            <a:ext cx="3276600" cy="68133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Rectangle 3"/>
          <p:cNvSpPr/>
          <p:nvPr/>
        </p:nvSpPr>
        <p:spPr>
          <a:xfrm>
            <a:off x="7810500" y="14347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13</a:t>
            </a:r>
          </a:p>
        </p:txBody>
      </p:sp>
      <p:sp>
        <p:nvSpPr>
          <p:cNvPr id="8" name="TextBox 7"/>
          <p:cNvSpPr txBox="1"/>
          <p:nvPr/>
        </p:nvSpPr>
        <p:spPr>
          <a:xfrm>
            <a:off x="3505200" y="3133130"/>
            <a:ext cx="3061097"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Material (sediment) is moved from one area to another – usually downstream</a:t>
            </a:r>
          </a:p>
        </p:txBody>
      </p:sp>
      <p:sp>
        <p:nvSpPr>
          <p:cNvPr id="9" name="TextBox 8"/>
          <p:cNvSpPr txBox="1"/>
          <p:nvPr/>
        </p:nvSpPr>
        <p:spPr>
          <a:xfrm>
            <a:off x="4648335" y="4085510"/>
            <a:ext cx="3200400" cy="80021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Process by which fragments of rock are deposited in a new location.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50822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3"/>
          <p:cNvSpPr>
            <a:spLocks noGrp="1" noChangeArrowheads="1"/>
          </p:cNvSpPr>
          <p:nvPr>
            <p:ph type="body" idx="4294967295"/>
          </p:nvPr>
        </p:nvSpPr>
        <p:spPr>
          <a:xfrm>
            <a:off x="457200" y="304800"/>
            <a:ext cx="8229600" cy="5791200"/>
          </a:xfrm>
        </p:spPr>
        <p:txBody>
          <a:bodyPr/>
          <a:lstStyle/>
          <a:p>
            <a:pPr eaLnBrk="1" hangingPunct="1">
              <a:defRPr/>
            </a:pPr>
            <a:r>
              <a:rPr lang="en-US" dirty="0"/>
              <a:t>Name the big three below?</a:t>
            </a:r>
          </a:p>
        </p:txBody>
      </p:sp>
      <p:pic>
        <p:nvPicPr>
          <p:cNvPr id="389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686800" cy="55546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89124"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.LLC</a:t>
            </a:r>
          </a:p>
        </p:txBody>
      </p:sp>
      <p:sp>
        <p:nvSpPr>
          <p:cNvPr id="5" name="Rectangle 4"/>
          <p:cNvSpPr/>
          <p:nvPr/>
        </p:nvSpPr>
        <p:spPr>
          <a:xfrm>
            <a:off x="609600" y="2209800"/>
            <a:ext cx="3352799" cy="92333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000000">
                      <a:satMod val="155000"/>
                    </a:srgbClr>
                  </a:solidFill>
                  <a:prstDash val="solid"/>
                </a:ln>
                <a:solidFill>
                  <a:srgbClr val="808080">
                    <a:tint val="85000"/>
                    <a:satMod val="155000"/>
                  </a:srgbClr>
                </a:solidFill>
                <a:effectLst>
                  <a:glow rad="228600">
                    <a:srgbClr val="FFFF00">
                      <a:alpha val="40000"/>
                    </a:srgbClr>
                  </a:glow>
                  <a:outerShdw blurRad="41275" dist="20320" dir="1800000" algn="tl" rotWithShape="0">
                    <a:srgbClr val="000000">
                      <a:alpha val="40000"/>
                    </a:srgbClr>
                  </a:outerShdw>
                </a:effectLst>
                <a:uLnTx/>
                <a:uFillTx/>
                <a:latin typeface="Arial" panose="020B0604020202020204" pitchFamily="34" charset="0"/>
                <a:ea typeface="+mn-ea"/>
                <a:cs typeface="+mn-cs"/>
              </a:rPr>
              <a:t>Erosion</a:t>
            </a:r>
          </a:p>
        </p:txBody>
      </p:sp>
      <p:sp>
        <p:nvSpPr>
          <p:cNvPr id="6" name="Rectangle 5"/>
          <p:cNvSpPr/>
          <p:nvPr/>
        </p:nvSpPr>
        <p:spPr>
          <a:xfrm>
            <a:off x="2577705" y="2967335"/>
            <a:ext cx="3988592" cy="92333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24500" cmpd="dbl">
                  <a:solidFill>
                    <a:srgbClr val="333399">
                      <a:shade val="85000"/>
                      <a:satMod val="155000"/>
                    </a:srgbClr>
                  </a:solidFill>
                  <a:prstDash val="solid"/>
                  <a:miter lim="800000"/>
                </a:ln>
                <a:solidFill>
                  <a:srgbClr val="99CCFF"/>
                </a:solidFill>
                <a:effectLst>
                  <a:outerShdw blurRad="38100" dist="38100" dir="7020000" algn="tl">
                    <a:srgbClr val="000000">
                      <a:alpha val="35000"/>
                    </a:srgbClr>
                  </a:outerShdw>
                </a:effectLst>
                <a:uLnTx/>
                <a:uFillTx/>
                <a:latin typeface="Arial" panose="020B0604020202020204" pitchFamily="34" charset="0"/>
                <a:ea typeface="+mn-ea"/>
                <a:cs typeface="+mn-cs"/>
              </a:rPr>
              <a:t>Transport</a:t>
            </a:r>
          </a:p>
        </p:txBody>
      </p:sp>
      <p:sp>
        <p:nvSpPr>
          <p:cNvPr id="7" name="Rectangle 6"/>
          <p:cNvSpPr/>
          <p:nvPr/>
        </p:nvSpPr>
        <p:spPr>
          <a:xfrm>
            <a:off x="2971800" y="3962399"/>
            <a:ext cx="5638800" cy="92333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0541" cmpd="sng">
                  <a:solidFill>
                    <a:srgbClr val="7D7D7D">
                      <a:tint val="100000"/>
                      <a:shade val="100000"/>
                      <a:satMod val="110000"/>
                    </a:srgbClr>
                  </a:solidFill>
                  <a:prstDash val="solid"/>
                </a:ln>
                <a:solidFill>
                  <a:srgbClr val="000000"/>
                </a:solidFill>
                <a:effectLst/>
                <a:uLnTx/>
                <a:uFillTx/>
                <a:latin typeface="Arial" panose="020B0604020202020204" pitchFamily="34" charset="0"/>
                <a:ea typeface="+mn-ea"/>
                <a:cs typeface="+mn-cs"/>
              </a:rPr>
              <a:t>Deposition</a:t>
            </a:r>
          </a:p>
        </p:txBody>
      </p:sp>
      <p:sp>
        <p:nvSpPr>
          <p:cNvPr id="10" name="Rounded Rectangle 9"/>
          <p:cNvSpPr/>
          <p:nvPr/>
        </p:nvSpPr>
        <p:spPr>
          <a:xfrm>
            <a:off x="3429000" y="3088331"/>
            <a:ext cx="3276600" cy="68133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ounded Rectangle 10"/>
          <p:cNvSpPr/>
          <p:nvPr/>
        </p:nvSpPr>
        <p:spPr>
          <a:xfrm>
            <a:off x="4533900" y="4083395"/>
            <a:ext cx="3276600" cy="68133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Rectangle 3"/>
          <p:cNvSpPr/>
          <p:nvPr/>
        </p:nvSpPr>
        <p:spPr>
          <a:xfrm>
            <a:off x="7810500" y="14347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13</a:t>
            </a:r>
          </a:p>
        </p:txBody>
      </p:sp>
      <p:sp>
        <p:nvSpPr>
          <p:cNvPr id="8" name="TextBox 7"/>
          <p:cNvSpPr txBox="1"/>
          <p:nvPr/>
        </p:nvSpPr>
        <p:spPr>
          <a:xfrm>
            <a:off x="3505200" y="3133130"/>
            <a:ext cx="3061097"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Material (sediment) is moved from one area to another – usually downstream</a:t>
            </a:r>
          </a:p>
        </p:txBody>
      </p:sp>
      <p:sp>
        <p:nvSpPr>
          <p:cNvPr id="9" name="TextBox 8"/>
          <p:cNvSpPr txBox="1"/>
          <p:nvPr/>
        </p:nvSpPr>
        <p:spPr>
          <a:xfrm>
            <a:off x="4648335" y="4085510"/>
            <a:ext cx="3200400" cy="80021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Process by which fragments of rock are deposited in a new location.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6733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3"/>
          <p:cNvSpPr>
            <a:spLocks noGrp="1" noChangeArrowheads="1"/>
          </p:cNvSpPr>
          <p:nvPr>
            <p:ph type="body" idx="4294967295"/>
          </p:nvPr>
        </p:nvSpPr>
        <p:spPr>
          <a:xfrm>
            <a:off x="457200" y="304800"/>
            <a:ext cx="8229600" cy="5791200"/>
          </a:xfrm>
        </p:spPr>
        <p:txBody>
          <a:bodyPr/>
          <a:lstStyle/>
          <a:p>
            <a:pPr eaLnBrk="1" hangingPunct="1">
              <a:defRPr/>
            </a:pPr>
            <a:r>
              <a:rPr lang="en-US" dirty="0"/>
              <a:t>Name the big three below?</a:t>
            </a:r>
          </a:p>
        </p:txBody>
      </p:sp>
      <p:pic>
        <p:nvPicPr>
          <p:cNvPr id="389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686800" cy="55546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89124"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.LLC</a:t>
            </a:r>
          </a:p>
        </p:txBody>
      </p:sp>
      <p:sp>
        <p:nvSpPr>
          <p:cNvPr id="5" name="Rectangle 4"/>
          <p:cNvSpPr/>
          <p:nvPr/>
        </p:nvSpPr>
        <p:spPr>
          <a:xfrm>
            <a:off x="609600" y="2209800"/>
            <a:ext cx="3352799" cy="92333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000000">
                      <a:satMod val="155000"/>
                    </a:srgbClr>
                  </a:solidFill>
                  <a:prstDash val="solid"/>
                </a:ln>
                <a:solidFill>
                  <a:srgbClr val="808080">
                    <a:tint val="85000"/>
                    <a:satMod val="155000"/>
                  </a:srgbClr>
                </a:solidFill>
                <a:effectLst>
                  <a:glow rad="228600">
                    <a:srgbClr val="FFFF00">
                      <a:alpha val="40000"/>
                    </a:srgbClr>
                  </a:glow>
                  <a:outerShdw blurRad="41275" dist="20320" dir="1800000" algn="tl" rotWithShape="0">
                    <a:srgbClr val="000000">
                      <a:alpha val="40000"/>
                    </a:srgbClr>
                  </a:outerShdw>
                </a:effectLst>
                <a:uLnTx/>
                <a:uFillTx/>
                <a:latin typeface="Arial" panose="020B0604020202020204" pitchFamily="34" charset="0"/>
                <a:ea typeface="+mn-ea"/>
                <a:cs typeface="+mn-cs"/>
              </a:rPr>
              <a:t>Erosion</a:t>
            </a:r>
          </a:p>
        </p:txBody>
      </p:sp>
      <p:sp>
        <p:nvSpPr>
          <p:cNvPr id="6" name="Rectangle 5"/>
          <p:cNvSpPr/>
          <p:nvPr/>
        </p:nvSpPr>
        <p:spPr>
          <a:xfrm>
            <a:off x="2882949" y="2967335"/>
            <a:ext cx="3378104" cy="92333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24500" cmpd="dbl">
                  <a:solidFill>
                    <a:srgbClr val="333399">
                      <a:shade val="85000"/>
                      <a:satMod val="155000"/>
                    </a:srgbClr>
                  </a:solidFill>
                  <a:prstDash val="solid"/>
                  <a:miter lim="800000"/>
                </a:ln>
                <a:solidFill>
                  <a:srgbClr val="99CCFF"/>
                </a:solidFill>
                <a:effectLst>
                  <a:glow rad="228600">
                    <a:srgbClr val="BBE0E3">
                      <a:satMod val="175000"/>
                      <a:alpha val="40000"/>
                    </a:srgbClr>
                  </a:glow>
                  <a:outerShdw blurRad="38100" dist="38100" dir="7020000" algn="tl">
                    <a:srgbClr val="000000">
                      <a:alpha val="35000"/>
                    </a:srgbClr>
                  </a:outerShdw>
                </a:effectLst>
                <a:uLnTx/>
                <a:uFillTx/>
                <a:latin typeface="Arial" panose="020B0604020202020204" pitchFamily="34" charset="0"/>
                <a:ea typeface="+mn-ea"/>
                <a:cs typeface="+mn-cs"/>
              </a:rPr>
              <a:t>Transport</a:t>
            </a:r>
          </a:p>
        </p:txBody>
      </p:sp>
      <p:sp>
        <p:nvSpPr>
          <p:cNvPr id="7" name="Rectangle 6"/>
          <p:cNvSpPr/>
          <p:nvPr/>
        </p:nvSpPr>
        <p:spPr>
          <a:xfrm>
            <a:off x="2971800" y="3962399"/>
            <a:ext cx="5638800" cy="92333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0541" cmpd="sng">
                  <a:solidFill>
                    <a:srgbClr val="7D7D7D">
                      <a:tint val="100000"/>
                      <a:shade val="100000"/>
                      <a:satMod val="110000"/>
                    </a:srgbClr>
                  </a:solidFill>
                  <a:prstDash val="solid"/>
                </a:ln>
                <a:solidFill>
                  <a:srgbClr val="000000"/>
                </a:solidFill>
                <a:effectLst/>
                <a:uLnTx/>
                <a:uFillTx/>
                <a:latin typeface="Arial" panose="020B0604020202020204" pitchFamily="34" charset="0"/>
                <a:ea typeface="+mn-ea"/>
                <a:cs typeface="+mn-cs"/>
              </a:rPr>
              <a:t>Deposition</a:t>
            </a:r>
          </a:p>
        </p:txBody>
      </p:sp>
      <p:sp>
        <p:nvSpPr>
          <p:cNvPr id="11" name="Rounded Rectangle 10"/>
          <p:cNvSpPr/>
          <p:nvPr/>
        </p:nvSpPr>
        <p:spPr>
          <a:xfrm>
            <a:off x="4533900" y="4083395"/>
            <a:ext cx="3276600" cy="68133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Rectangle 3"/>
          <p:cNvSpPr/>
          <p:nvPr/>
        </p:nvSpPr>
        <p:spPr>
          <a:xfrm>
            <a:off x="7810500" y="14347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13</a:t>
            </a:r>
          </a:p>
        </p:txBody>
      </p:sp>
      <p:sp>
        <p:nvSpPr>
          <p:cNvPr id="9" name="TextBox 8"/>
          <p:cNvSpPr txBox="1"/>
          <p:nvPr/>
        </p:nvSpPr>
        <p:spPr>
          <a:xfrm>
            <a:off x="4648335" y="4085510"/>
            <a:ext cx="3200400" cy="80021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Process by which fragments of rock are deposited in a new location.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9481725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3"/>
          <p:cNvSpPr>
            <a:spLocks noGrp="1" noChangeArrowheads="1"/>
          </p:cNvSpPr>
          <p:nvPr>
            <p:ph type="body" idx="4294967295"/>
          </p:nvPr>
        </p:nvSpPr>
        <p:spPr>
          <a:xfrm>
            <a:off x="457200" y="304800"/>
            <a:ext cx="8229600" cy="5791200"/>
          </a:xfrm>
        </p:spPr>
        <p:txBody>
          <a:bodyPr/>
          <a:lstStyle/>
          <a:p>
            <a:pPr eaLnBrk="1" hangingPunct="1">
              <a:defRPr/>
            </a:pPr>
            <a:r>
              <a:rPr lang="en-US" dirty="0"/>
              <a:t>Name the big three below?</a:t>
            </a:r>
          </a:p>
        </p:txBody>
      </p:sp>
      <p:pic>
        <p:nvPicPr>
          <p:cNvPr id="389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686800" cy="55546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89124"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.LLC</a:t>
            </a:r>
          </a:p>
        </p:txBody>
      </p:sp>
      <p:sp>
        <p:nvSpPr>
          <p:cNvPr id="5" name="Rectangle 4"/>
          <p:cNvSpPr/>
          <p:nvPr/>
        </p:nvSpPr>
        <p:spPr>
          <a:xfrm>
            <a:off x="609600" y="2209800"/>
            <a:ext cx="3352799" cy="92333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000000">
                      <a:satMod val="155000"/>
                    </a:srgbClr>
                  </a:solidFill>
                  <a:prstDash val="solid"/>
                </a:ln>
                <a:solidFill>
                  <a:srgbClr val="808080">
                    <a:tint val="85000"/>
                    <a:satMod val="155000"/>
                  </a:srgbClr>
                </a:solidFill>
                <a:effectLst>
                  <a:glow rad="228600">
                    <a:srgbClr val="FFFF00">
                      <a:alpha val="40000"/>
                    </a:srgbClr>
                  </a:glow>
                  <a:outerShdw blurRad="41275" dist="20320" dir="1800000" algn="tl" rotWithShape="0">
                    <a:srgbClr val="000000">
                      <a:alpha val="40000"/>
                    </a:srgbClr>
                  </a:outerShdw>
                </a:effectLst>
                <a:uLnTx/>
                <a:uFillTx/>
                <a:latin typeface="Arial" panose="020B0604020202020204" pitchFamily="34" charset="0"/>
                <a:ea typeface="+mn-ea"/>
                <a:cs typeface="+mn-cs"/>
              </a:rPr>
              <a:t>Erosion</a:t>
            </a:r>
          </a:p>
        </p:txBody>
      </p:sp>
      <p:sp>
        <p:nvSpPr>
          <p:cNvPr id="6" name="Rectangle 5"/>
          <p:cNvSpPr/>
          <p:nvPr/>
        </p:nvSpPr>
        <p:spPr>
          <a:xfrm>
            <a:off x="2882949" y="2967335"/>
            <a:ext cx="3378104" cy="92333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24500" cmpd="dbl">
                  <a:solidFill>
                    <a:srgbClr val="333399">
                      <a:shade val="85000"/>
                      <a:satMod val="155000"/>
                    </a:srgbClr>
                  </a:solidFill>
                  <a:prstDash val="solid"/>
                  <a:miter lim="800000"/>
                </a:ln>
                <a:solidFill>
                  <a:srgbClr val="99CCFF"/>
                </a:solidFill>
                <a:effectLst>
                  <a:glow rad="228600">
                    <a:srgbClr val="BBE0E3">
                      <a:satMod val="175000"/>
                      <a:alpha val="40000"/>
                    </a:srgbClr>
                  </a:glow>
                  <a:outerShdw blurRad="38100" dist="38100" dir="7020000" algn="tl">
                    <a:srgbClr val="000000">
                      <a:alpha val="35000"/>
                    </a:srgbClr>
                  </a:outerShdw>
                </a:effectLst>
                <a:uLnTx/>
                <a:uFillTx/>
                <a:latin typeface="Arial" panose="020B0604020202020204" pitchFamily="34" charset="0"/>
                <a:ea typeface="+mn-ea"/>
                <a:cs typeface="+mn-cs"/>
              </a:rPr>
              <a:t>Transport</a:t>
            </a:r>
          </a:p>
        </p:txBody>
      </p:sp>
      <p:sp>
        <p:nvSpPr>
          <p:cNvPr id="7" name="Rectangle 6"/>
          <p:cNvSpPr/>
          <p:nvPr/>
        </p:nvSpPr>
        <p:spPr>
          <a:xfrm>
            <a:off x="2971800" y="3962399"/>
            <a:ext cx="5638800" cy="92333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0541" cmpd="sng">
                  <a:solidFill>
                    <a:srgbClr val="7D7D7D">
                      <a:tint val="100000"/>
                      <a:shade val="100000"/>
                      <a:satMod val="110000"/>
                    </a:srgbClr>
                  </a:solidFill>
                  <a:prstDash val="solid"/>
                </a:ln>
                <a:solidFill>
                  <a:srgbClr val="000000"/>
                </a:solidFill>
                <a:effectLst/>
                <a:uLnTx/>
                <a:uFillTx/>
                <a:latin typeface="Arial" panose="020B0604020202020204" pitchFamily="34" charset="0"/>
                <a:ea typeface="+mn-ea"/>
                <a:cs typeface="+mn-cs"/>
              </a:rPr>
              <a:t>Deposition</a:t>
            </a:r>
          </a:p>
        </p:txBody>
      </p:sp>
      <p:sp>
        <p:nvSpPr>
          <p:cNvPr id="11" name="Rounded Rectangle 10"/>
          <p:cNvSpPr/>
          <p:nvPr/>
        </p:nvSpPr>
        <p:spPr>
          <a:xfrm>
            <a:off x="4533900" y="4083395"/>
            <a:ext cx="3276600" cy="68133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Rectangle 3"/>
          <p:cNvSpPr/>
          <p:nvPr/>
        </p:nvSpPr>
        <p:spPr>
          <a:xfrm>
            <a:off x="7810500" y="14347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13</a:t>
            </a:r>
          </a:p>
        </p:txBody>
      </p:sp>
      <p:sp>
        <p:nvSpPr>
          <p:cNvPr id="9" name="TextBox 8"/>
          <p:cNvSpPr txBox="1"/>
          <p:nvPr/>
        </p:nvSpPr>
        <p:spPr>
          <a:xfrm>
            <a:off x="4648335" y="4085510"/>
            <a:ext cx="3200400" cy="80021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rPr>
              <a:t>Process by which fragments of rock are deposited in a new location.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405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  What part of a river can be seen in the photo below?</a:t>
            </a:r>
          </a:p>
          <a:p>
            <a:pPr eaLnBrk="1" hangingPunct="1">
              <a:spcBef>
                <a:spcPct val="0"/>
              </a:spcBef>
              <a:buFontTx/>
              <a:buNone/>
            </a:pPr>
            <a:endParaRPr lang="en-US" altLang="en-US" sz="3600"/>
          </a:p>
          <a:p>
            <a:pPr eaLnBrk="1" hangingPunct="1">
              <a:spcBef>
                <a:spcPct val="0"/>
              </a:spcBef>
              <a:buFontTx/>
              <a:buAutoNum type="alphaUcParenR"/>
            </a:pPr>
            <a:r>
              <a:rPr lang="en-US" altLang="en-US" sz="3600">
                <a:solidFill>
                  <a:schemeClr val="tx1"/>
                </a:solidFill>
              </a:rPr>
              <a:t> Headwaters</a:t>
            </a:r>
          </a:p>
          <a:p>
            <a:pPr eaLnBrk="1" hangingPunct="1">
              <a:spcBef>
                <a:spcPct val="0"/>
              </a:spcBef>
              <a:buFontTx/>
              <a:buAutoNum type="alphaUcParenR"/>
            </a:pPr>
            <a:r>
              <a:rPr lang="en-US" altLang="en-US" sz="3600">
                <a:solidFill>
                  <a:schemeClr val="tx1"/>
                </a:solidFill>
              </a:rPr>
              <a:t> Downriver</a:t>
            </a:r>
          </a:p>
          <a:p>
            <a:pPr eaLnBrk="1" hangingPunct="1">
              <a:spcBef>
                <a:spcPct val="0"/>
              </a:spcBef>
              <a:buFontTx/>
              <a:buAutoNum type="alphaUcParenR"/>
            </a:pPr>
            <a:r>
              <a:rPr lang="en-US" altLang="en-US" sz="3600">
                <a:solidFill>
                  <a:schemeClr val="tx1"/>
                </a:solidFill>
              </a:rPr>
              <a:t> Floodplain</a:t>
            </a:r>
          </a:p>
          <a:p>
            <a:pPr eaLnBrk="1" hangingPunct="1">
              <a:spcBef>
                <a:spcPct val="0"/>
              </a:spcBef>
              <a:buFontTx/>
              <a:buAutoNum type="alphaUcParenR"/>
            </a:pPr>
            <a:r>
              <a:rPr lang="en-US" altLang="en-US" sz="3600">
                <a:solidFill>
                  <a:schemeClr val="tx1"/>
                </a:solidFill>
              </a:rPr>
              <a:t> Mouth/Delta</a:t>
            </a:r>
          </a:p>
          <a:p>
            <a:pPr eaLnBrk="1" hangingPunct="1">
              <a:spcBef>
                <a:spcPct val="0"/>
              </a:spcBef>
              <a:buFontTx/>
              <a:buAutoNum type="alphaUcParenR"/>
            </a:pPr>
            <a:r>
              <a:rPr lang="en-US" altLang="en-US" sz="3600">
                <a:solidFill>
                  <a:schemeClr val="tx1"/>
                </a:solidFill>
              </a:rPr>
              <a:t> Confluence</a:t>
            </a:r>
          </a:p>
        </p:txBody>
      </p:sp>
      <p:pic>
        <p:nvPicPr>
          <p:cNvPr id="133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316"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13317" name="TextBox 7"/>
          <p:cNvSpPr txBox="1">
            <a:spLocks noChangeArrowheads="1"/>
          </p:cNvSpPr>
          <p:nvPr/>
        </p:nvSpPr>
        <p:spPr bwMode="auto">
          <a:xfrm>
            <a:off x="7391400" y="5257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4</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3"/>
          <p:cNvSpPr>
            <a:spLocks noGrp="1" noChangeArrowheads="1"/>
          </p:cNvSpPr>
          <p:nvPr>
            <p:ph type="body" idx="4294967295"/>
          </p:nvPr>
        </p:nvSpPr>
        <p:spPr>
          <a:xfrm>
            <a:off x="457200" y="304800"/>
            <a:ext cx="8229600" cy="5791200"/>
          </a:xfrm>
        </p:spPr>
        <p:txBody>
          <a:bodyPr/>
          <a:lstStyle/>
          <a:p>
            <a:pPr eaLnBrk="1" hangingPunct="1">
              <a:defRPr/>
            </a:pPr>
            <a:r>
              <a:rPr lang="en-US" dirty="0"/>
              <a:t>Name the big three below?</a:t>
            </a:r>
          </a:p>
        </p:txBody>
      </p:sp>
      <p:pic>
        <p:nvPicPr>
          <p:cNvPr id="389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686800" cy="55546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89124"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.LLC</a:t>
            </a:r>
          </a:p>
        </p:txBody>
      </p:sp>
      <p:sp>
        <p:nvSpPr>
          <p:cNvPr id="5" name="Rectangle 4"/>
          <p:cNvSpPr/>
          <p:nvPr/>
        </p:nvSpPr>
        <p:spPr>
          <a:xfrm>
            <a:off x="609600" y="2209800"/>
            <a:ext cx="3352799" cy="92333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000000">
                      <a:satMod val="155000"/>
                    </a:srgbClr>
                  </a:solidFill>
                  <a:prstDash val="solid"/>
                </a:ln>
                <a:solidFill>
                  <a:srgbClr val="808080">
                    <a:tint val="85000"/>
                    <a:satMod val="155000"/>
                  </a:srgbClr>
                </a:solidFill>
                <a:effectLst>
                  <a:glow rad="228600">
                    <a:srgbClr val="FFFF00">
                      <a:alpha val="40000"/>
                    </a:srgbClr>
                  </a:glow>
                  <a:outerShdw blurRad="41275" dist="20320" dir="1800000" algn="tl" rotWithShape="0">
                    <a:srgbClr val="000000">
                      <a:alpha val="40000"/>
                    </a:srgbClr>
                  </a:outerShdw>
                </a:effectLst>
                <a:uLnTx/>
                <a:uFillTx/>
                <a:latin typeface="Arial" panose="020B0604020202020204" pitchFamily="34" charset="0"/>
                <a:ea typeface="+mn-ea"/>
                <a:cs typeface="+mn-cs"/>
              </a:rPr>
              <a:t>Erosion</a:t>
            </a:r>
          </a:p>
        </p:txBody>
      </p:sp>
      <p:sp>
        <p:nvSpPr>
          <p:cNvPr id="6" name="Rectangle 5"/>
          <p:cNvSpPr/>
          <p:nvPr/>
        </p:nvSpPr>
        <p:spPr>
          <a:xfrm>
            <a:off x="2882949" y="2967335"/>
            <a:ext cx="3378104" cy="92333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24500" cmpd="dbl">
                  <a:solidFill>
                    <a:srgbClr val="333399">
                      <a:shade val="85000"/>
                      <a:satMod val="155000"/>
                    </a:srgbClr>
                  </a:solidFill>
                  <a:prstDash val="solid"/>
                  <a:miter lim="800000"/>
                </a:ln>
                <a:solidFill>
                  <a:srgbClr val="99CCFF"/>
                </a:solidFill>
                <a:effectLst>
                  <a:glow rad="228600">
                    <a:srgbClr val="BBE0E3">
                      <a:satMod val="175000"/>
                      <a:alpha val="40000"/>
                    </a:srgbClr>
                  </a:glow>
                  <a:outerShdw blurRad="38100" dist="38100" dir="7020000" algn="tl">
                    <a:srgbClr val="000000">
                      <a:alpha val="35000"/>
                    </a:srgbClr>
                  </a:outerShdw>
                </a:effectLst>
                <a:uLnTx/>
                <a:uFillTx/>
                <a:latin typeface="Arial" panose="020B0604020202020204" pitchFamily="34" charset="0"/>
                <a:ea typeface="+mn-ea"/>
                <a:cs typeface="+mn-cs"/>
              </a:rPr>
              <a:t>Transport</a:t>
            </a:r>
          </a:p>
        </p:txBody>
      </p:sp>
      <p:sp>
        <p:nvSpPr>
          <p:cNvPr id="7" name="Rectangle 6"/>
          <p:cNvSpPr/>
          <p:nvPr/>
        </p:nvSpPr>
        <p:spPr>
          <a:xfrm>
            <a:off x="2971800" y="3962399"/>
            <a:ext cx="5638800" cy="92333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0541" cmpd="sng">
                  <a:solidFill>
                    <a:srgbClr val="7D7D7D">
                      <a:tint val="100000"/>
                      <a:shade val="100000"/>
                      <a:satMod val="110000"/>
                    </a:srgbClr>
                  </a:solidFill>
                  <a:prstDash val="solid"/>
                </a:ln>
                <a:solidFill>
                  <a:srgbClr val="000000"/>
                </a:solidFill>
                <a:effectLst>
                  <a:glow rad="228600">
                    <a:srgbClr val="FFFFFF">
                      <a:satMod val="175000"/>
                      <a:alpha val="40000"/>
                    </a:srgbClr>
                  </a:glow>
                </a:effectLst>
                <a:uLnTx/>
                <a:uFillTx/>
                <a:latin typeface="Arial" panose="020B0604020202020204" pitchFamily="34" charset="0"/>
                <a:ea typeface="+mn-ea"/>
                <a:cs typeface="+mn-cs"/>
              </a:rPr>
              <a:t>Deposition</a:t>
            </a:r>
          </a:p>
        </p:txBody>
      </p:sp>
      <p:sp>
        <p:nvSpPr>
          <p:cNvPr id="4" name="Rectangle 3"/>
          <p:cNvSpPr/>
          <p:nvPr/>
        </p:nvSpPr>
        <p:spPr>
          <a:xfrm>
            <a:off x="7810500" y="14347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13</a:t>
            </a:r>
          </a:p>
        </p:txBody>
      </p:sp>
    </p:spTree>
    <p:extLst>
      <p:ext uri="{BB962C8B-B14F-4D97-AF65-F5344CB8AC3E}">
        <p14:creationId xmlns:p14="http://schemas.microsoft.com/office/powerpoint/2010/main" val="27829060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Content Placeholder 2"/>
          <p:cNvSpPr>
            <a:spLocks noGrp="1"/>
          </p:cNvSpPr>
          <p:nvPr>
            <p:ph idx="1"/>
          </p:nvPr>
        </p:nvSpPr>
        <p:spPr>
          <a:xfrm>
            <a:off x="457200" y="228600"/>
            <a:ext cx="8229600" cy="5897563"/>
          </a:xfrm>
        </p:spPr>
        <p:txBody>
          <a:bodyPr/>
          <a:lstStyle/>
          <a:p>
            <a:r>
              <a:rPr lang="en-US" dirty="0"/>
              <a:t>Which river is young and which is old?</a:t>
            </a:r>
          </a:p>
        </p:txBody>
      </p:sp>
      <p:pic>
        <p:nvPicPr>
          <p:cNvPr id="409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958" y="838200"/>
            <a:ext cx="4191000" cy="5758004"/>
          </a:xfrm>
          <a:prstGeom prst="rect">
            <a:avLst/>
          </a:prstGeom>
          <a:noFill/>
          <a:ln w="19050">
            <a:solidFill>
              <a:schemeClr val="bg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495800" y="685800"/>
            <a:ext cx="15240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B</a:t>
            </a:r>
          </a:p>
        </p:txBody>
      </p:sp>
      <p:pic>
        <p:nvPicPr>
          <p:cNvPr id="1026" name="Picture 2" descr="Image result for steep canyon r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4114800" cy="5750459"/>
          </a:xfrm>
          <a:prstGeom prst="rect">
            <a:avLst/>
          </a:prstGeom>
          <a:noFill/>
          <a:ln>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838200"/>
            <a:ext cx="1074333" cy="156966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A</a:t>
            </a:r>
          </a:p>
        </p:txBody>
      </p:sp>
      <p:pic>
        <p:nvPicPr>
          <p:cNvPr id="13" name="Picture 10" descr="Image result for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6887" y="5334000"/>
            <a:ext cx="1394631" cy="111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48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Content Placeholder 2"/>
          <p:cNvSpPr>
            <a:spLocks noGrp="1"/>
          </p:cNvSpPr>
          <p:nvPr>
            <p:ph idx="1"/>
          </p:nvPr>
        </p:nvSpPr>
        <p:spPr>
          <a:xfrm>
            <a:off x="457200" y="228600"/>
            <a:ext cx="8229600" cy="5897563"/>
          </a:xfrm>
        </p:spPr>
        <p:txBody>
          <a:bodyPr/>
          <a:lstStyle/>
          <a:p>
            <a:r>
              <a:rPr lang="en-US" dirty="0"/>
              <a:t>Which river is young and which is old?</a:t>
            </a:r>
          </a:p>
        </p:txBody>
      </p:sp>
      <p:pic>
        <p:nvPicPr>
          <p:cNvPr id="409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958" y="838200"/>
            <a:ext cx="4191000" cy="5758004"/>
          </a:xfrm>
          <a:prstGeom prst="rect">
            <a:avLst/>
          </a:prstGeom>
          <a:noFill/>
          <a:ln w="19050">
            <a:solidFill>
              <a:schemeClr val="bg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495800" y="685800"/>
            <a:ext cx="15240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B</a:t>
            </a:r>
          </a:p>
        </p:txBody>
      </p:sp>
      <p:pic>
        <p:nvPicPr>
          <p:cNvPr id="1026" name="Picture 2" descr="Image result for steep canyon r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4114800" cy="5750459"/>
          </a:xfrm>
          <a:prstGeom prst="rect">
            <a:avLst/>
          </a:prstGeom>
          <a:noFill/>
          <a:ln>
            <a:solidFill>
              <a:schemeClr val="bg2">
                <a:lumMod val="60000"/>
                <a:lumOff val="40000"/>
              </a:schemeClr>
            </a:solidFill>
          </a:ln>
          <a:effectLst>
            <a:glow rad="342900">
              <a:srgbClr val="FFFF00">
                <a:alpha val="92000"/>
              </a:srgbClr>
            </a:glow>
            <a:softEdge rad="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838200"/>
            <a:ext cx="1074333" cy="156966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A</a:t>
            </a:r>
          </a:p>
        </p:txBody>
      </p:sp>
      <p:pic>
        <p:nvPicPr>
          <p:cNvPr id="13" name="Picture 10" descr="Image result for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6887" y="5334000"/>
            <a:ext cx="1394631" cy="111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7345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Content Placeholder 2"/>
          <p:cNvSpPr>
            <a:spLocks noGrp="1"/>
          </p:cNvSpPr>
          <p:nvPr>
            <p:ph idx="1"/>
          </p:nvPr>
        </p:nvSpPr>
        <p:spPr>
          <a:xfrm>
            <a:off x="457200" y="228600"/>
            <a:ext cx="8229600" cy="5897563"/>
          </a:xfrm>
        </p:spPr>
        <p:txBody>
          <a:bodyPr/>
          <a:lstStyle/>
          <a:p>
            <a:r>
              <a:rPr lang="en-US" dirty="0"/>
              <a:t>Which river is young and which is old?</a:t>
            </a:r>
          </a:p>
        </p:txBody>
      </p:sp>
      <p:pic>
        <p:nvPicPr>
          <p:cNvPr id="409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958" y="838200"/>
            <a:ext cx="4191000" cy="5758004"/>
          </a:xfrm>
          <a:prstGeom prst="rect">
            <a:avLst/>
          </a:prstGeom>
          <a:noFill/>
          <a:ln w="19050">
            <a:solidFill>
              <a:schemeClr val="bg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495800" y="685800"/>
            <a:ext cx="15240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B</a:t>
            </a:r>
          </a:p>
        </p:txBody>
      </p:sp>
      <p:pic>
        <p:nvPicPr>
          <p:cNvPr id="1026" name="Picture 2" descr="Image result for steep canyon r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4114800" cy="5750459"/>
          </a:xfrm>
          <a:prstGeom prst="rect">
            <a:avLst/>
          </a:prstGeom>
          <a:noFill/>
          <a:ln>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838200"/>
            <a:ext cx="1074333" cy="156966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A</a:t>
            </a:r>
          </a:p>
        </p:txBody>
      </p:sp>
      <p:sp>
        <p:nvSpPr>
          <p:cNvPr id="3" name="Rectangle 2"/>
          <p:cNvSpPr/>
          <p:nvPr/>
        </p:nvSpPr>
        <p:spPr>
          <a:xfrm>
            <a:off x="1752600" y="1066800"/>
            <a:ext cx="2287679" cy="923330"/>
          </a:xfrm>
          <a:prstGeom prst="rect">
            <a:avLst/>
          </a:prstGeom>
          <a:noFill/>
          <a:effectLst>
            <a:glow rad="228600">
              <a:schemeClr val="accent1">
                <a:satMod val="175000"/>
                <a:alpha val="40000"/>
              </a:schemeClr>
            </a:glow>
          </a:effectLst>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BBE0E3">
                      <a:satMod val="175000"/>
                      <a:alpha val="40000"/>
                    </a:srgbClr>
                  </a:glow>
                  <a:outerShdw blurRad="50800" algn="tl" rotWithShape="0">
                    <a:srgbClr val="000000"/>
                  </a:outerShdw>
                </a:effectLst>
                <a:uLnTx/>
                <a:uFillTx/>
                <a:latin typeface="Arial" panose="020B0604020202020204" pitchFamily="34" charset="0"/>
                <a:ea typeface="+mn-ea"/>
                <a:cs typeface="+mn-cs"/>
              </a:rPr>
              <a:t>Young</a:t>
            </a:r>
          </a:p>
        </p:txBody>
      </p:sp>
      <p:pic>
        <p:nvPicPr>
          <p:cNvPr id="8" name="Picture 10" descr="Image result for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6887" y="5334000"/>
            <a:ext cx="1394631" cy="11157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2149019"/>
            <a:ext cx="2751074" cy="470898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BBE0E3">
                      <a:satMod val="175000"/>
                      <a:alpha val="40000"/>
                    </a:srgbClr>
                  </a:glow>
                  <a:outerShdw blurRad="50800" algn="tl" rotWithShape="0">
                    <a:srgbClr val="000000"/>
                  </a:outerShdw>
                </a:effectLst>
                <a:uLnTx/>
                <a:uFillTx/>
                <a:latin typeface="Arial" panose="020B0604020202020204" pitchFamily="34" charset="0"/>
                <a:ea typeface="+mn-ea"/>
                <a:cs typeface="+mn-cs"/>
              </a:rPr>
              <a:t>V</a:t>
            </a:r>
          </a:p>
        </p:txBody>
      </p:sp>
    </p:spTree>
    <p:extLst>
      <p:ext uri="{BB962C8B-B14F-4D97-AF65-F5344CB8AC3E}">
        <p14:creationId xmlns:p14="http://schemas.microsoft.com/office/powerpoint/2010/main" val="185617143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Content Placeholder 2"/>
          <p:cNvSpPr>
            <a:spLocks noGrp="1"/>
          </p:cNvSpPr>
          <p:nvPr>
            <p:ph idx="1"/>
          </p:nvPr>
        </p:nvSpPr>
        <p:spPr>
          <a:xfrm>
            <a:off x="457200" y="228600"/>
            <a:ext cx="8229600" cy="5897563"/>
          </a:xfrm>
        </p:spPr>
        <p:txBody>
          <a:bodyPr/>
          <a:lstStyle/>
          <a:p>
            <a:r>
              <a:rPr lang="en-US" dirty="0"/>
              <a:t>Which river is young and which is old?</a:t>
            </a:r>
          </a:p>
        </p:txBody>
      </p:sp>
      <p:pic>
        <p:nvPicPr>
          <p:cNvPr id="409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958" y="838200"/>
            <a:ext cx="4191000" cy="5758004"/>
          </a:xfrm>
          <a:prstGeom prst="rect">
            <a:avLst/>
          </a:prstGeom>
          <a:noFill/>
          <a:ln w="19050">
            <a:solidFill>
              <a:schemeClr val="bg2">
                <a:lumMod val="60000"/>
                <a:lumOff val="40000"/>
              </a:schemeClr>
            </a:solidFill>
            <a:miter lim="800000"/>
            <a:headEnd/>
            <a:tailEnd/>
          </a:ln>
          <a:effectLst>
            <a:glow rad="469900">
              <a:srgbClr val="FFFF00">
                <a:alpha val="87000"/>
              </a:srgbClr>
            </a:glo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4495800" y="685800"/>
            <a:ext cx="15240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B</a:t>
            </a:r>
          </a:p>
        </p:txBody>
      </p:sp>
      <p:pic>
        <p:nvPicPr>
          <p:cNvPr id="1026" name="Picture 2" descr="Image result for steep canyon r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4114800" cy="5750459"/>
          </a:xfrm>
          <a:prstGeom prst="rect">
            <a:avLst/>
          </a:prstGeom>
          <a:noFill/>
          <a:ln>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838200"/>
            <a:ext cx="1074333" cy="156966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A</a:t>
            </a:r>
          </a:p>
        </p:txBody>
      </p:sp>
      <p:sp>
        <p:nvSpPr>
          <p:cNvPr id="3" name="Rectangle 2"/>
          <p:cNvSpPr/>
          <p:nvPr/>
        </p:nvSpPr>
        <p:spPr>
          <a:xfrm>
            <a:off x="1752600" y="1066800"/>
            <a:ext cx="2287679" cy="923330"/>
          </a:xfrm>
          <a:prstGeom prst="rect">
            <a:avLst/>
          </a:prstGeom>
          <a:noFill/>
          <a:effectLst>
            <a:glow rad="228600">
              <a:schemeClr val="accent1">
                <a:satMod val="175000"/>
                <a:alpha val="40000"/>
              </a:schemeClr>
            </a:glow>
          </a:effectLst>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BBE0E3">
                      <a:satMod val="175000"/>
                      <a:alpha val="40000"/>
                    </a:srgbClr>
                  </a:glow>
                  <a:outerShdw blurRad="50800" algn="tl" rotWithShape="0">
                    <a:srgbClr val="000000"/>
                  </a:outerShdw>
                </a:effectLst>
                <a:uLnTx/>
                <a:uFillTx/>
                <a:latin typeface="Arial" panose="020B0604020202020204" pitchFamily="34" charset="0"/>
                <a:ea typeface="+mn-ea"/>
                <a:cs typeface="+mn-cs"/>
              </a:rPr>
              <a:t>Young</a:t>
            </a:r>
          </a:p>
        </p:txBody>
      </p:sp>
      <p:pic>
        <p:nvPicPr>
          <p:cNvPr id="8" name="Picture 10" descr="Image result for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6887" y="5334000"/>
            <a:ext cx="1394631" cy="11157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2149019"/>
            <a:ext cx="2751074" cy="470898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BBE0E3">
                      <a:satMod val="175000"/>
                      <a:alpha val="40000"/>
                    </a:srgbClr>
                  </a:glow>
                  <a:outerShdw blurRad="50800" algn="tl" rotWithShape="0">
                    <a:srgbClr val="000000"/>
                  </a:outerShdw>
                </a:effectLst>
                <a:uLnTx/>
                <a:uFillTx/>
                <a:latin typeface="Arial" panose="020B0604020202020204" pitchFamily="34" charset="0"/>
                <a:ea typeface="+mn-ea"/>
                <a:cs typeface="+mn-cs"/>
              </a:rPr>
              <a:t>V</a:t>
            </a:r>
          </a:p>
        </p:txBody>
      </p:sp>
    </p:spTree>
    <p:extLst>
      <p:ext uri="{BB962C8B-B14F-4D97-AF65-F5344CB8AC3E}">
        <p14:creationId xmlns:p14="http://schemas.microsoft.com/office/powerpoint/2010/main" val="327002573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Content Placeholder 2"/>
          <p:cNvSpPr>
            <a:spLocks noGrp="1"/>
          </p:cNvSpPr>
          <p:nvPr>
            <p:ph idx="1"/>
          </p:nvPr>
        </p:nvSpPr>
        <p:spPr>
          <a:xfrm>
            <a:off x="457200" y="228600"/>
            <a:ext cx="8229600" cy="5897563"/>
          </a:xfrm>
        </p:spPr>
        <p:txBody>
          <a:bodyPr/>
          <a:lstStyle/>
          <a:p>
            <a:r>
              <a:rPr lang="en-US" dirty="0"/>
              <a:t>Which river is young and which is old?</a:t>
            </a:r>
          </a:p>
        </p:txBody>
      </p:sp>
      <p:pic>
        <p:nvPicPr>
          <p:cNvPr id="409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958" y="838200"/>
            <a:ext cx="4191000" cy="5758004"/>
          </a:xfrm>
          <a:prstGeom prst="rect">
            <a:avLst/>
          </a:prstGeom>
          <a:noFill/>
          <a:ln w="19050">
            <a:solidFill>
              <a:schemeClr val="bg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495800" y="685800"/>
            <a:ext cx="15240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B</a:t>
            </a:r>
          </a:p>
        </p:txBody>
      </p:sp>
      <p:pic>
        <p:nvPicPr>
          <p:cNvPr id="1026" name="Picture 2" descr="Image result for steep canyon r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4114800" cy="5750459"/>
          </a:xfrm>
          <a:prstGeom prst="rect">
            <a:avLst/>
          </a:prstGeom>
          <a:noFill/>
          <a:ln>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838200"/>
            <a:ext cx="1074333" cy="156966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A</a:t>
            </a:r>
          </a:p>
        </p:txBody>
      </p:sp>
      <p:sp>
        <p:nvSpPr>
          <p:cNvPr id="3" name="Rectangle 2"/>
          <p:cNvSpPr/>
          <p:nvPr/>
        </p:nvSpPr>
        <p:spPr>
          <a:xfrm>
            <a:off x="1752600" y="1066800"/>
            <a:ext cx="2287679" cy="923330"/>
          </a:xfrm>
          <a:prstGeom prst="rect">
            <a:avLst/>
          </a:prstGeom>
          <a:noFill/>
          <a:effectLst>
            <a:glow rad="228600">
              <a:schemeClr val="accent1">
                <a:satMod val="175000"/>
                <a:alpha val="40000"/>
              </a:schemeClr>
            </a:glow>
          </a:effectLst>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BBE0E3">
                      <a:satMod val="175000"/>
                      <a:alpha val="40000"/>
                    </a:srgbClr>
                  </a:glow>
                  <a:outerShdw blurRad="50800" algn="tl" rotWithShape="0">
                    <a:srgbClr val="000000"/>
                  </a:outerShdw>
                </a:effectLst>
                <a:uLnTx/>
                <a:uFillTx/>
                <a:latin typeface="Arial" panose="020B0604020202020204" pitchFamily="34" charset="0"/>
                <a:ea typeface="+mn-ea"/>
                <a:cs typeface="+mn-cs"/>
              </a:rPr>
              <a:t>Young</a:t>
            </a:r>
          </a:p>
        </p:txBody>
      </p:sp>
      <p:pic>
        <p:nvPicPr>
          <p:cNvPr id="8" name="Picture 10" descr="Image result for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6887" y="5334000"/>
            <a:ext cx="1394631" cy="11157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2149019"/>
            <a:ext cx="2751074" cy="470898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BBE0E3">
                      <a:satMod val="175000"/>
                      <a:alpha val="40000"/>
                    </a:srgbClr>
                  </a:glow>
                  <a:outerShdw blurRad="50800" algn="tl" rotWithShape="0">
                    <a:srgbClr val="000000"/>
                  </a:outerShdw>
                </a:effectLst>
                <a:uLnTx/>
                <a:uFillTx/>
                <a:latin typeface="Arial" panose="020B0604020202020204" pitchFamily="34" charset="0"/>
                <a:ea typeface="+mn-ea"/>
                <a:cs typeface="+mn-cs"/>
              </a:rPr>
              <a:t>V</a:t>
            </a:r>
          </a:p>
        </p:txBody>
      </p:sp>
      <p:sp>
        <p:nvSpPr>
          <p:cNvPr id="5" name="Rectangle 4"/>
          <p:cNvSpPr/>
          <p:nvPr/>
        </p:nvSpPr>
        <p:spPr>
          <a:xfrm>
            <a:off x="5144741" y="2407860"/>
            <a:ext cx="3542059" cy="470898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CC9900">
                      <a:alpha val="40000"/>
                    </a:srgbClr>
                  </a:glow>
                  <a:outerShdw blurRad="50800" algn="tl" rotWithShape="0">
                    <a:srgbClr val="000000"/>
                  </a:outerShdw>
                </a:effectLst>
                <a:uLnTx/>
                <a:uFillTx/>
                <a:latin typeface="Arial" panose="020B0604020202020204" pitchFamily="34" charset="0"/>
                <a:ea typeface="+mn-ea"/>
                <a:cs typeface="+mn-cs"/>
              </a:rPr>
              <a:t>U</a:t>
            </a:r>
          </a:p>
        </p:txBody>
      </p:sp>
      <p:sp>
        <p:nvSpPr>
          <p:cNvPr id="6" name="Rectangle 5"/>
          <p:cNvSpPr/>
          <p:nvPr/>
        </p:nvSpPr>
        <p:spPr>
          <a:xfrm>
            <a:off x="5791200" y="1225689"/>
            <a:ext cx="1338829" cy="923330"/>
          </a:xfrm>
          <a:prstGeom prst="rect">
            <a:avLst/>
          </a:prstGeom>
          <a:noFill/>
          <a:effectLst>
            <a:glow rad="228600">
              <a:srgbClr val="CC9900">
                <a:alpha val="40000"/>
              </a:srgbClr>
            </a:glow>
          </a:effectLst>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CC9900">
                      <a:alpha val="40000"/>
                    </a:srgbClr>
                  </a:glow>
                  <a:outerShdw blurRad="50800" algn="tl" rotWithShape="0">
                    <a:srgbClr val="000000"/>
                  </a:outerShdw>
                </a:effectLst>
                <a:uLnTx/>
                <a:uFillTx/>
                <a:latin typeface="Arial" panose="020B0604020202020204" pitchFamily="34" charset="0"/>
                <a:ea typeface="+mn-ea"/>
                <a:cs typeface="+mn-cs"/>
              </a:rPr>
              <a:t>Old</a:t>
            </a:r>
          </a:p>
        </p:txBody>
      </p:sp>
    </p:spTree>
    <p:extLst>
      <p:ext uri="{BB962C8B-B14F-4D97-AF65-F5344CB8AC3E}">
        <p14:creationId xmlns:p14="http://schemas.microsoft.com/office/powerpoint/2010/main" val="273205525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Content Placeholder 2"/>
          <p:cNvSpPr>
            <a:spLocks noGrp="1"/>
          </p:cNvSpPr>
          <p:nvPr>
            <p:ph idx="1"/>
          </p:nvPr>
        </p:nvSpPr>
        <p:spPr>
          <a:xfrm>
            <a:off x="457200" y="228600"/>
            <a:ext cx="8229600" cy="5897563"/>
          </a:xfrm>
        </p:spPr>
        <p:txBody>
          <a:bodyPr/>
          <a:lstStyle/>
          <a:p>
            <a:r>
              <a:rPr lang="en-US" dirty="0"/>
              <a:t>Name this area along the river way below?</a:t>
            </a:r>
          </a:p>
        </p:txBody>
      </p:sp>
      <p:sp>
        <p:nvSpPr>
          <p:cNvPr id="5" name="AutoShape 2" descr="Image result for 1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AutoShape 4" descr="Image result for 1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AutoShape 6" descr="Image result for 1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 name="AutoShape 8" descr="Image result for 1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70" y="838200"/>
            <a:ext cx="8731330" cy="5715000"/>
          </a:xfrm>
          <a:prstGeom prst="rect">
            <a:avLst/>
          </a:prstGeom>
          <a:noFill/>
          <a:ln w="76200">
            <a:solidFill>
              <a:srgbClr val="339966"/>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7239000" y="851026"/>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15</a:t>
            </a:r>
          </a:p>
        </p:txBody>
      </p:sp>
    </p:spTree>
    <p:extLst>
      <p:ext uri="{BB962C8B-B14F-4D97-AF65-F5344CB8AC3E}">
        <p14:creationId xmlns:p14="http://schemas.microsoft.com/office/powerpoint/2010/main" val="40783228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Content Placeholder 2"/>
          <p:cNvSpPr>
            <a:spLocks noGrp="1"/>
          </p:cNvSpPr>
          <p:nvPr>
            <p:ph idx="1"/>
          </p:nvPr>
        </p:nvSpPr>
        <p:spPr>
          <a:xfrm>
            <a:off x="457200" y="228600"/>
            <a:ext cx="8229600" cy="5897563"/>
          </a:xfrm>
        </p:spPr>
        <p:txBody>
          <a:bodyPr/>
          <a:lstStyle/>
          <a:p>
            <a:r>
              <a:rPr lang="en-US" dirty="0"/>
              <a:t>Name this area along the river way below?</a:t>
            </a:r>
          </a:p>
        </p:txBody>
      </p:sp>
      <p:sp>
        <p:nvSpPr>
          <p:cNvPr id="5" name="AutoShape 2" descr="Image result for 1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AutoShape 4" descr="Image result for 1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AutoShape 6" descr="Image result for 1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 name="AutoShape 8" descr="Image result for 1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70" y="838200"/>
            <a:ext cx="8731330" cy="5715000"/>
          </a:xfrm>
          <a:prstGeom prst="rect">
            <a:avLst/>
          </a:prstGeom>
          <a:noFill/>
          <a:ln w="76200">
            <a:solidFill>
              <a:srgbClr val="339966"/>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7239000" y="851026"/>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15</a:t>
            </a:r>
          </a:p>
        </p:txBody>
      </p:sp>
      <p:sp>
        <p:nvSpPr>
          <p:cNvPr id="2" name="Rectangle 1"/>
          <p:cNvSpPr/>
          <p:nvPr/>
        </p:nvSpPr>
        <p:spPr>
          <a:xfrm>
            <a:off x="1066800" y="1066800"/>
            <a:ext cx="5044906"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BBE0E3">
                      <a:satMod val="175000"/>
                      <a:alpha val="40000"/>
                    </a:srgbClr>
                  </a:glow>
                  <a:outerShdw blurRad="50800" algn="tl" rotWithShape="0">
                    <a:srgbClr val="000000"/>
                  </a:outerShdw>
                </a:effectLst>
                <a:uLnTx/>
                <a:uFillTx/>
                <a:latin typeface="Arial" panose="020B0604020202020204" pitchFamily="34" charset="0"/>
                <a:ea typeface="+mn-ea"/>
                <a:cs typeface="+mn-cs"/>
              </a:rPr>
              <a:t>Riparian Area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BBE0E3">
                      <a:satMod val="175000"/>
                      <a:alpha val="40000"/>
                    </a:srgbClr>
                  </a:glow>
                  <a:outerShdw blurRad="50800" algn="tl" rotWithShape="0">
                    <a:srgbClr val="000000"/>
                  </a:outerShdw>
                </a:effectLst>
                <a:uLnTx/>
                <a:uFillTx/>
                <a:latin typeface="Arial" panose="020B0604020202020204" pitchFamily="34" charset="0"/>
                <a:ea typeface="+mn-ea"/>
                <a:cs typeface="+mn-cs"/>
              </a:rPr>
              <a:t>Buffer</a:t>
            </a:r>
          </a:p>
        </p:txBody>
      </p:sp>
    </p:spTree>
    <p:extLst>
      <p:ext uri="{BB962C8B-B14F-4D97-AF65-F5344CB8AC3E}">
        <p14:creationId xmlns:p14="http://schemas.microsoft.com/office/powerpoint/2010/main" val="4615332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Content Placeholder 2"/>
          <p:cNvSpPr>
            <a:spLocks noGrp="1"/>
          </p:cNvSpPr>
          <p:nvPr>
            <p:ph idx="1"/>
          </p:nvPr>
        </p:nvSpPr>
        <p:spPr>
          <a:xfrm>
            <a:off x="457200" y="228600"/>
            <a:ext cx="8229600" cy="5897563"/>
          </a:xfrm>
        </p:spPr>
        <p:txBody>
          <a:bodyPr/>
          <a:lstStyle/>
          <a:p>
            <a:r>
              <a:rPr lang="en-US" dirty="0"/>
              <a:t>Name this area along the river way below?</a:t>
            </a:r>
          </a:p>
        </p:txBody>
      </p:sp>
      <p:sp>
        <p:nvSpPr>
          <p:cNvPr id="5" name="AutoShape 2" descr="Image result for 1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AutoShape 4" descr="Image result for 1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AutoShape 6" descr="Image result for 1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 name="AutoShape 8" descr="Image result for 1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70" y="838200"/>
            <a:ext cx="8731330" cy="5715000"/>
          </a:xfrm>
          <a:prstGeom prst="rect">
            <a:avLst/>
          </a:prstGeom>
          <a:noFill/>
          <a:ln w="76200">
            <a:solidFill>
              <a:srgbClr val="339966"/>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7239000" y="851026"/>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15</a:t>
            </a:r>
          </a:p>
        </p:txBody>
      </p:sp>
      <p:sp>
        <p:nvSpPr>
          <p:cNvPr id="2" name="Rectangle 1"/>
          <p:cNvSpPr/>
          <p:nvPr/>
        </p:nvSpPr>
        <p:spPr>
          <a:xfrm>
            <a:off x="1066800" y="1066800"/>
            <a:ext cx="5044906"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BBE0E3">
                      <a:satMod val="175000"/>
                      <a:alpha val="40000"/>
                    </a:srgbClr>
                  </a:glow>
                  <a:outerShdw blurRad="50800" algn="tl" rotWithShape="0">
                    <a:srgbClr val="000000"/>
                  </a:outerShdw>
                </a:effectLst>
                <a:uLnTx/>
                <a:uFillTx/>
                <a:latin typeface="Arial" panose="020B0604020202020204" pitchFamily="34" charset="0"/>
                <a:ea typeface="+mn-ea"/>
                <a:cs typeface="+mn-cs"/>
              </a:rPr>
              <a:t>Riparian Area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BBE0E3">
                      <a:satMod val="175000"/>
                      <a:alpha val="40000"/>
                    </a:srgbClr>
                  </a:glow>
                  <a:outerShdw blurRad="50800" algn="tl" rotWithShape="0">
                    <a:srgbClr val="000000"/>
                  </a:outerShdw>
                </a:effectLst>
                <a:uLnTx/>
                <a:uFillTx/>
                <a:latin typeface="Arial" panose="020B0604020202020204" pitchFamily="34" charset="0"/>
                <a:ea typeface="+mn-ea"/>
                <a:cs typeface="+mn-cs"/>
              </a:rPr>
              <a:t>Buffer</a:t>
            </a:r>
          </a:p>
        </p:txBody>
      </p:sp>
      <p:sp>
        <p:nvSpPr>
          <p:cNvPr id="3" name="Rectangle 2"/>
          <p:cNvSpPr/>
          <p:nvPr/>
        </p:nvSpPr>
        <p:spPr>
          <a:xfrm>
            <a:off x="1632735" y="2967335"/>
            <a:ext cx="587853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CC99"/>
                </a:solidFill>
                <a:effectLst>
                  <a:outerShdw blurRad="50800" algn="tl" rotWithShape="0">
                    <a:srgbClr val="000000"/>
                  </a:outerShdw>
                </a:effectLst>
                <a:uLnTx/>
                <a:uFillTx/>
                <a:latin typeface="Arial" panose="020B0604020202020204" pitchFamily="34" charset="0"/>
                <a:ea typeface="+mn-ea"/>
                <a:cs typeface="+mn-cs"/>
              </a:rPr>
              <a:t>Prevents Erosion</a:t>
            </a:r>
          </a:p>
        </p:txBody>
      </p:sp>
      <p:sp>
        <p:nvSpPr>
          <p:cNvPr id="4" name="Rectangle 3"/>
          <p:cNvSpPr/>
          <p:nvPr/>
        </p:nvSpPr>
        <p:spPr>
          <a:xfrm>
            <a:off x="1632734" y="2967335"/>
            <a:ext cx="58785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CC99"/>
                </a:solidFill>
                <a:effectLst>
                  <a:outerShdw blurRad="50800" algn="tl" rotWithShape="0">
                    <a:srgbClr val="000000"/>
                  </a:outerShdw>
                </a:effectLst>
                <a:uLnTx/>
                <a:uFillTx/>
                <a:latin typeface="Arial" panose="020B0604020202020204" pitchFamily="34" charset="0"/>
                <a:ea typeface="+mn-ea"/>
                <a:cs typeface="+mn-cs"/>
              </a:rPr>
              <a:t>Prevents Erosion</a:t>
            </a:r>
          </a:p>
        </p:txBody>
      </p:sp>
    </p:spTree>
    <p:extLst>
      <p:ext uri="{BB962C8B-B14F-4D97-AF65-F5344CB8AC3E}">
        <p14:creationId xmlns:p14="http://schemas.microsoft.com/office/powerpoint/2010/main" val="266901183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Content Placeholder 2"/>
          <p:cNvSpPr>
            <a:spLocks noGrp="1"/>
          </p:cNvSpPr>
          <p:nvPr>
            <p:ph idx="1"/>
          </p:nvPr>
        </p:nvSpPr>
        <p:spPr>
          <a:xfrm>
            <a:off x="457200" y="228600"/>
            <a:ext cx="8229600" cy="5897563"/>
          </a:xfrm>
        </p:spPr>
        <p:txBody>
          <a:bodyPr/>
          <a:lstStyle/>
          <a:p>
            <a:r>
              <a:rPr lang="en-US" dirty="0"/>
              <a:t>Name this area along the river way below?</a:t>
            </a:r>
          </a:p>
        </p:txBody>
      </p:sp>
      <p:sp>
        <p:nvSpPr>
          <p:cNvPr id="5" name="AutoShape 2" descr="Image result for 1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AutoShape 4" descr="Image result for 1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AutoShape 6" descr="Image result for 1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 name="AutoShape 8" descr="Image result for 1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70" y="838200"/>
            <a:ext cx="8731330" cy="5715000"/>
          </a:xfrm>
          <a:prstGeom prst="rect">
            <a:avLst/>
          </a:prstGeom>
          <a:noFill/>
          <a:ln w="76200">
            <a:solidFill>
              <a:srgbClr val="339966"/>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7239000" y="851026"/>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15</a:t>
            </a:r>
          </a:p>
        </p:txBody>
      </p:sp>
      <p:sp>
        <p:nvSpPr>
          <p:cNvPr id="2" name="Rectangle 1"/>
          <p:cNvSpPr/>
          <p:nvPr/>
        </p:nvSpPr>
        <p:spPr>
          <a:xfrm>
            <a:off x="1066800" y="1066800"/>
            <a:ext cx="5044906"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BBE0E3">
                      <a:satMod val="175000"/>
                      <a:alpha val="40000"/>
                    </a:srgbClr>
                  </a:glow>
                  <a:outerShdw blurRad="50800" algn="tl" rotWithShape="0">
                    <a:srgbClr val="000000"/>
                  </a:outerShdw>
                </a:effectLst>
                <a:uLnTx/>
                <a:uFillTx/>
                <a:latin typeface="Arial" panose="020B0604020202020204" pitchFamily="34" charset="0"/>
                <a:ea typeface="+mn-ea"/>
                <a:cs typeface="+mn-cs"/>
              </a:rPr>
              <a:t>Riparian Area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BBE0E3">
                      <a:satMod val="175000"/>
                      <a:alpha val="40000"/>
                    </a:srgbClr>
                  </a:glow>
                  <a:outerShdw blurRad="50800" algn="tl" rotWithShape="0">
                    <a:srgbClr val="000000"/>
                  </a:outerShdw>
                </a:effectLst>
                <a:uLnTx/>
                <a:uFillTx/>
                <a:latin typeface="Arial" panose="020B0604020202020204" pitchFamily="34" charset="0"/>
                <a:ea typeface="+mn-ea"/>
                <a:cs typeface="+mn-cs"/>
              </a:rPr>
              <a:t>Buffer</a:t>
            </a:r>
          </a:p>
        </p:txBody>
      </p:sp>
      <p:sp>
        <p:nvSpPr>
          <p:cNvPr id="3" name="Rectangle 2"/>
          <p:cNvSpPr/>
          <p:nvPr/>
        </p:nvSpPr>
        <p:spPr>
          <a:xfrm>
            <a:off x="1632735" y="2967335"/>
            <a:ext cx="587853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CC99"/>
                </a:solidFill>
                <a:effectLst>
                  <a:outerShdw blurRad="50800" algn="tl" rotWithShape="0">
                    <a:srgbClr val="000000"/>
                  </a:outerShdw>
                </a:effectLst>
                <a:uLnTx/>
                <a:uFillTx/>
                <a:latin typeface="Arial" panose="020B0604020202020204" pitchFamily="34" charset="0"/>
                <a:ea typeface="+mn-ea"/>
                <a:cs typeface="+mn-cs"/>
              </a:rPr>
              <a:t>Prevents Erosion</a:t>
            </a:r>
          </a:p>
        </p:txBody>
      </p:sp>
      <p:sp>
        <p:nvSpPr>
          <p:cNvPr id="4" name="Rectangle 3"/>
          <p:cNvSpPr/>
          <p:nvPr/>
        </p:nvSpPr>
        <p:spPr>
          <a:xfrm>
            <a:off x="1632734" y="2967335"/>
            <a:ext cx="58785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CC99"/>
                </a:solidFill>
                <a:effectLst>
                  <a:outerShdw blurRad="50800" algn="tl" rotWithShape="0">
                    <a:srgbClr val="000000"/>
                  </a:outerShdw>
                </a:effectLst>
                <a:uLnTx/>
                <a:uFillTx/>
                <a:latin typeface="Arial" panose="020B0604020202020204" pitchFamily="34" charset="0"/>
                <a:ea typeface="+mn-ea"/>
                <a:cs typeface="+mn-cs"/>
              </a:rPr>
              <a:t>Prevents Erosion</a:t>
            </a:r>
          </a:p>
        </p:txBody>
      </p:sp>
      <p:sp>
        <p:nvSpPr>
          <p:cNvPr id="7" name="Rectangle 6"/>
          <p:cNvSpPr/>
          <p:nvPr/>
        </p:nvSpPr>
        <p:spPr>
          <a:xfrm>
            <a:off x="1401901" y="3695700"/>
            <a:ext cx="6340198"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mn-ea"/>
                <a:cs typeface="+mn-cs"/>
              </a:rPr>
              <a:t>Creates a buffer to pollution</a:t>
            </a:r>
          </a:p>
        </p:txBody>
      </p:sp>
    </p:spTree>
    <p:extLst>
      <p:ext uri="{BB962C8B-B14F-4D97-AF65-F5344CB8AC3E}">
        <p14:creationId xmlns:p14="http://schemas.microsoft.com/office/powerpoint/2010/main" val="3078990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  What part of a river can be seen in the photo below?</a:t>
            </a:r>
          </a:p>
          <a:p>
            <a:pPr eaLnBrk="1" hangingPunct="1">
              <a:spcBef>
                <a:spcPct val="0"/>
              </a:spcBef>
              <a:buFontTx/>
              <a:buNone/>
            </a:pPr>
            <a:endParaRPr lang="en-US" altLang="en-US" sz="3600"/>
          </a:p>
          <a:p>
            <a:pPr eaLnBrk="1" hangingPunct="1">
              <a:spcBef>
                <a:spcPct val="0"/>
              </a:spcBef>
              <a:buFontTx/>
              <a:buAutoNum type="alphaUcParenR"/>
            </a:pPr>
            <a:r>
              <a:rPr lang="en-US" altLang="en-US" sz="3600">
                <a:solidFill>
                  <a:srgbClr val="6699FF"/>
                </a:solidFill>
              </a:rPr>
              <a:t> Headwaters</a:t>
            </a:r>
          </a:p>
          <a:p>
            <a:pPr eaLnBrk="1" hangingPunct="1">
              <a:spcBef>
                <a:spcPct val="0"/>
              </a:spcBef>
              <a:buFontTx/>
              <a:buAutoNum type="alphaUcParenR"/>
            </a:pPr>
            <a:r>
              <a:rPr lang="en-US" altLang="en-US" sz="3600">
                <a:solidFill>
                  <a:schemeClr val="tx1"/>
                </a:solidFill>
              </a:rPr>
              <a:t> Downriver</a:t>
            </a:r>
          </a:p>
          <a:p>
            <a:pPr eaLnBrk="1" hangingPunct="1">
              <a:spcBef>
                <a:spcPct val="0"/>
              </a:spcBef>
              <a:buFontTx/>
              <a:buAutoNum type="alphaUcParenR"/>
            </a:pPr>
            <a:r>
              <a:rPr lang="en-US" altLang="en-US" sz="3600">
                <a:solidFill>
                  <a:schemeClr val="tx1"/>
                </a:solidFill>
              </a:rPr>
              <a:t> Floodplain</a:t>
            </a:r>
          </a:p>
          <a:p>
            <a:pPr eaLnBrk="1" hangingPunct="1">
              <a:spcBef>
                <a:spcPct val="0"/>
              </a:spcBef>
              <a:buFontTx/>
              <a:buAutoNum type="alphaUcParenR"/>
            </a:pPr>
            <a:r>
              <a:rPr lang="en-US" altLang="en-US" sz="3600">
                <a:solidFill>
                  <a:schemeClr val="tx1"/>
                </a:solidFill>
              </a:rPr>
              <a:t> Mouth/Delta</a:t>
            </a:r>
          </a:p>
          <a:p>
            <a:pPr eaLnBrk="1" hangingPunct="1">
              <a:spcBef>
                <a:spcPct val="0"/>
              </a:spcBef>
              <a:buFontTx/>
              <a:buAutoNum type="alphaUcParenR"/>
            </a:pPr>
            <a:r>
              <a:rPr lang="en-US" altLang="en-US" sz="3600">
                <a:solidFill>
                  <a:schemeClr val="tx1"/>
                </a:solidFill>
              </a:rPr>
              <a:t> Confluence</a:t>
            </a:r>
          </a:p>
        </p:txBody>
      </p:sp>
      <p:pic>
        <p:nvPicPr>
          <p:cNvPr id="1433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340"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14341" name="TextBox 7"/>
          <p:cNvSpPr txBox="1">
            <a:spLocks noChangeArrowheads="1"/>
          </p:cNvSpPr>
          <p:nvPr/>
        </p:nvSpPr>
        <p:spPr bwMode="auto">
          <a:xfrm>
            <a:off x="7391400" y="5257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4</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Content Placeholder 2"/>
          <p:cNvSpPr>
            <a:spLocks noGrp="1"/>
          </p:cNvSpPr>
          <p:nvPr>
            <p:ph idx="1"/>
          </p:nvPr>
        </p:nvSpPr>
        <p:spPr>
          <a:xfrm>
            <a:off x="457200" y="228600"/>
            <a:ext cx="8229600" cy="5897563"/>
          </a:xfrm>
        </p:spPr>
        <p:txBody>
          <a:bodyPr/>
          <a:lstStyle/>
          <a:p>
            <a:r>
              <a:rPr lang="en-US" dirty="0"/>
              <a:t>Name this area along the river way below?</a:t>
            </a:r>
          </a:p>
        </p:txBody>
      </p:sp>
      <p:sp>
        <p:nvSpPr>
          <p:cNvPr id="5" name="AutoShape 2" descr="Image result for 1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AutoShape 4" descr="Image result for 1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AutoShape 6" descr="Image result for 1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 name="AutoShape 8" descr="Image result for 1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70" y="838200"/>
            <a:ext cx="8731330" cy="5715000"/>
          </a:xfrm>
          <a:prstGeom prst="rect">
            <a:avLst/>
          </a:prstGeom>
          <a:noFill/>
          <a:ln w="76200">
            <a:solidFill>
              <a:srgbClr val="339966"/>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7239000" y="851026"/>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15</a:t>
            </a:r>
          </a:p>
        </p:txBody>
      </p:sp>
      <p:sp>
        <p:nvSpPr>
          <p:cNvPr id="2" name="Rectangle 1"/>
          <p:cNvSpPr/>
          <p:nvPr/>
        </p:nvSpPr>
        <p:spPr>
          <a:xfrm>
            <a:off x="1066800" y="1066800"/>
            <a:ext cx="5044906"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BBE0E3">
                      <a:satMod val="175000"/>
                      <a:alpha val="40000"/>
                    </a:srgbClr>
                  </a:glow>
                  <a:outerShdw blurRad="50800" algn="tl" rotWithShape="0">
                    <a:srgbClr val="000000"/>
                  </a:outerShdw>
                </a:effectLst>
                <a:uLnTx/>
                <a:uFillTx/>
                <a:latin typeface="Arial" panose="020B0604020202020204" pitchFamily="34" charset="0"/>
                <a:ea typeface="+mn-ea"/>
                <a:cs typeface="+mn-cs"/>
              </a:rPr>
              <a:t>Riparian Area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rgbClr val="BBE0E3">
                      <a:satMod val="175000"/>
                      <a:alpha val="40000"/>
                    </a:srgbClr>
                  </a:glow>
                  <a:outerShdw blurRad="50800" algn="tl" rotWithShape="0">
                    <a:srgbClr val="000000"/>
                  </a:outerShdw>
                </a:effectLst>
                <a:uLnTx/>
                <a:uFillTx/>
                <a:latin typeface="Arial" panose="020B0604020202020204" pitchFamily="34" charset="0"/>
                <a:ea typeface="+mn-ea"/>
                <a:cs typeface="+mn-cs"/>
              </a:rPr>
              <a:t>Buffer</a:t>
            </a:r>
          </a:p>
        </p:txBody>
      </p:sp>
      <p:sp>
        <p:nvSpPr>
          <p:cNvPr id="3" name="Rectangle 2"/>
          <p:cNvSpPr/>
          <p:nvPr/>
        </p:nvSpPr>
        <p:spPr>
          <a:xfrm>
            <a:off x="1632735" y="2967335"/>
            <a:ext cx="587853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CC99"/>
                </a:solidFill>
                <a:effectLst>
                  <a:outerShdw blurRad="50800" algn="tl" rotWithShape="0">
                    <a:srgbClr val="000000"/>
                  </a:outerShdw>
                </a:effectLst>
                <a:uLnTx/>
                <a:uFillTx/>
                <a:latin typeface="Arial" panose="020B0604020202020204" pitchFamily="34" charset="0"/>
                <a:ea typeface="+mn-ea"/>
                <a:cs typeface="+mn-cs"/>
              </a:rPr>
              <a:t>Prevents Erosion</a:t>
            </a:r>
          </a:p>
        </p:txBody>
      </p:sp>
      <p:sp>
        <p:nvSpPr>
          <p:cNvPr id="4" name="Rectangle 3"/>
          <p:cNvSpPr/>
          <p:nvPr/>
        </p:nvSpPr>
        <p:spPr>
          <a:xfrm>
            <a:off x="1632734" y="2967335"/>
            <a:ext cx="58785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CC99"/>
                </a:solidFill>
                <a:effectLst>
                  <a:outerShdw blurRad="50800" algn="tl" rotWithShape="0">
                    <a:srgbClr val="000000"/>
                  </a:outerShdw>
                </a:effectLst>
                <a:uLnTx/>
                <a:uFillTx/>
                <a:latin typeface="Arial" panose="020B0604020202020204" pitchFamily="34" charset="0"/>
                <a:ea typeface="+mn-ea"/>
                <a:cs typeface="+mn-cs"/>
              </a:rPr>
              <a:t>Prevents Erosion</a:t>
            </a:r>
          </a:p>
        </p:txBody>
      </p:sp>
      <p:sp>
        <p:nvSpPr>
          <p:cNvPr id="7" name="Rectangle 6"/>
          <p:cNvSpPr/>
          <p:nvPr/>
        </p:nvSpPr>
        <p:spPr>
          <a:xfrm>
            <a:off x="1401901" y="3695700"/>
            <a:ext cx="6340198" cy="64633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panose="020B0604020202020204" pitchFamily="34" charset="0"/>
                <a:ea typeface="+mn-ea"/>
                <a:cs typeface="+mn-cs"/>
              </a:rPr>
              <a:t>Creates a buffer to pollution</a:t>
            </a:r>
          </a:p>
        </p:txBody>
      </p:sp>
      <p:sp>
        <p:nvSpPr>
          <p:cNvPr id="11" name="Rectangle 10"/>
          <p:cNvSpPr/>
          <p:nvPr/>
        </p:nvSpPr>
        <p:spPr>
          <a:xfrm>
            <a:off x="1384549" y="4419600"/>
            <a:ext cx="7032694"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CC"/>
                </a:solidFill>
                <a:effectLst>
                  <a:outerShdw blurRad="50800" algn="tl" rotWithShape="0">
                    <a:srgbClr val="000000"/>
                  </a:outerShdw>
                </a:effectLst>
                <a:uLnTx/>
                <a:uFillTx/>
                <a:latin typeface="Arial" panose="020B0604020202020204" pitchFamily="34" charset="0"/>
                <a:ea typeface="+mn-ea"/>
                <a:cs typeface="+mn-cs"/>
              </a:rPr>
              <a:t>Corridor for animals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CC"/>
                </a:solidFill>
                <a:effectLst>
                  <a:outerShdw blurRad="50800" algn="tl" rotWithShape="0">
                    <a:srgbClr val="000000"/>
                  </a:outerShdw>
                </a:effectLst>
                <a:uLnTx/>
                <a:uFillTx/>
                <a:latin typeface="Arial" panose="020B0604020202020204" pitchFamily="34" charset="0"/>
                <a:ea typeface="+mn-ea"/>
                <a:cs typeface="+mn-cs"/>
              </a:rPr>
              <a:t>to move / migrate</a:t>
            </a:r>
          </a:p>
        </p:txBody>
      </p:sp>
    </p:spTree>
    <p:extLst>
      <p:ext uri="{BB962C8B-B14F-4D97-AF65-F5344CB8AC3E}">
        <p14:creationId xmlns:p14="http://schemas.microsoft.com/office/powerpoint/2010/main" val="35211546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2213" name="Group 165"/>
          <p:cNvGraphicFramePr>
            <a:graphicFrameLocks noGrp="1"/>
          </p:cNvGraphicFramePr>
          <p:nvPr/>
        </p:nvGraphicFramePr>
        <p:xfrm>
          <a:off x="457200" y="838200"/>
          <a:ext cx="8305800" cy="5525645"/>
        </p:xfrm>
        <a:graphic>
          <a:graphicData uri="http://schemas.openxmlformats.org/drawingml/2006/table">
            <a:tbl>
              <a:tblPr/>
              <a:tblGrid>
                <a:gridCol w="1661160">
                  <a:extLst>
                    <a:ext uri="{9D8B030D-6E8A-4147-A177-3AD203B41FA5}">
                      <a16:colId xmlns:a16="http://schemas.microsoft.com/office/drawing/2014/main" val="20000"/>
                    </a:ext>
                  </a:extLst>
                </a:gridCol>
                <a:gridCol w="1661160">
                  <a:extLst>
                    <a:ext uri="{9D8B030D-6E8A-4147-A177-3AD203B41FA5}">
                      <a16:colId xmlns:a16="http://schemas.microsoft.com/office/drawing/2014/main" val="20001"/>
                    </a:ext>
                  </a:extLst>
                </a:gridCol>
                <a:gridCol w="1661160">
                  <a:extLst>
                    <a:ext uri="{9D8B030D-6E8A-4147-A177-3AD203B41FA5}">
                      <a16:colId xmlns:a16="http://schemas.microsoft.com/office/drawing/2014/main" val="20002"/>
                    </a:ext>
                  </a:extLst>
                </a:gridCol>
                <a:gridCol w="1661160">
                  <a:extLst>
                    <a:ext uri="{9D8B030D-6E8A-4147-A177-3AD203B41FA5}">
                      <a16:colId xmlns:a16="http://schemas.microsoft.com/office/drawing/2014/main" val="20003"/>
                    </a:ext>
                  </a:extLst>
                </a:gridCol>
                <a:gridCol w="1661160">
                  <a:extLst>
                    <a:ext uri="{9D8B030D-6E8A-4147-A177-3AD203B41FA5}">
                      <a16:colId xmlns:a16="http://schemas.microsoft.com/office/drawing/2014/main" val="20004"/>
                    </a:ext>
                  </a:extLst>
                </a:gridCol>
              </a:tblGrid>
              <a:tr h="822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RIVER RUNS THROUGH IT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DAY ON THE RIVER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bg1"/>
                          </a:solidFill>
                          <a:effectLst/>
                          <a:latin typeface="Times New Roman" pitchFamily="18" charset="0"/>
                        </a:rPr>
                        <a:t>MUDDY WATERS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bg1"/>
                        </a:solidFill>
                        <a:effectLst/>
                        <a:latin typeface="Times New Roman"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HIGH WATER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FAMOUS</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FISH</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3623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624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6241" name="TextBox 50"/>
          <p:cNvSpPr txBox="1">
            <a:spLocks noChangeArrowheads="1"/>
          </p:cNvSpPr>
          <p:nvPr/>
        </p:nvSpPr>
        <p:spPr bwMode="auto">
          <a:xfrm>
            <a:off x="381000" y="1524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Rivers and Watersheds Review Game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516146" name="Group 50"/>
          <p:cNvGraphicFramePr>
            <a:graphicFrameLocks noGrp="1"/>
          </p:cNvGraphicFramePr>
          <p:nvPr/>
        </p:nvGraphicFramePr>
        <p:xfrm>
          <a:off x="457200" y="838200"/>
          <a:ext cx="8305800" cy="5527230"/>
        </p:xfrm>
        <a:graphic>
          <a:graphicData uri="http://schemas.openxmlformats.org/drawingml/2006/table">
            <a:tbl>
              <a:tblPr/>
              <a:tblGrid>
                <a:gridCol w="1660525">
                  <a:extLst>
                    <a:ext uri="{9D8B030D-6E8A-4147-A177-3AD203B41FA5}">
                      <a16:colId xmlns:a16="http://schemas.microsoft.com/office/drawing/2014/main" val="20000"/>
                    </a:ext>
                  </a:extLst>
                </a:gridCol>
                <a:gridCol w="1662113">
                  <a:extLst>
                    <a:ext uri="{9D8B030D-6E8A-4147-A177-3AD203B41FA5}">
                      <a16:colId xmlns:a16="http://schemas.microsoft.com/office/drawing/2014/main" val="20001"/>
                    </a:ext>
                  </a:extLst>
                </a:gridCol>
                <a:gridCol w="1660525">
                  <a:extLst>
                    <a:ext uri="{9D8B030D-6E8A-4147-A177-3AD203B41FA5}">
                      <a16:colId xmlns:a16="http://schemas.microsoft.com/office/drawing/2014/main" val="20002"/>
                    </a:ext>
                  </a:extLst>
                </a:gridCol>
                <a:gridCol w="1662112">
                  <a:extLst>
                    <a:ext uri="{9D8B030D-6E8A-4147-A177-3AD203B41FA5}">
                      <a16:colId xmlns:a16="http://schemas.microsoft.com/office/drawing/2014/main" val="20003"/>
                    </a:ext>
                  </a:extLst>
                </a:gridCol>
                <a:gridCol w="1660525">
                  <a:extLst>
                    <a:ext uri="{9D8B030D-6E8A-4147-A177-3AD203B41FA5}">
                      <a16:colId xmlns:a16="http://schemas.microsoft.com/office/drawing/2014/main" val="20004"/>
                    </a:ext>
                  </a:extLst>
                </a:gridCol>
              </a:tblGrid>
              <a:tr h="822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RIVER RUNS THROUGH IT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 DAY ON THE RIVER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bg1"/>
                          </a:solidFill>
                          <a:effectLst/>
                          <a:latin typeface="Times New Roman" pitchFamily="18" charset="0"/>
                        </a:rPr>
                        <a:t>MUDDY WATERS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9966FF"/>
                          </a:solidFill>
                          <a:effectLst/>
                          <a:latin typeface="Times New Roman" pitchFamily="18" charset="0"/>
                        </a:rPr>
                        <a:t>HIGH WATER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FAMOUS</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FISH</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3726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3726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7265" name="TextBox 50"/>
          <p:cNvSpPr txBox="1">
            <a:spLocks noChangeArrowheads="1"/>
          </p:cNvSpPr>
          <p:nvPr/>
        </p:nvSpPr>
        <p:spPr bwMode="auto">
          <a:xfrm>
            <a:off x="381000" y="1524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Rivers and Watersheds Review Game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4294967295"/>
          </p:nvPr>
        </p:nvSpPr>
        <p:spPr>
          <a:xfrm>
            <a:off x="228600" y="228600"/>
            <a:ext cx="8686800" cy="5867400"/>
          </a:xfrm>
        </p:spPr>
        <p:txBody>
          <a:bodyPr/>
          <a:lstStyle/>
          <a:p>
            <a:pPr eaLnBrk="1" hangingPunct="1"/>
            <a:r>
              <a:rPr lang="en-US" altLang="en-US">
                <a:solidFill>
                  <a:srgbClr val="996633"/>
                </a:solidFill>
              </a:rPr>
              <a:t>This is the name for the area where a river meets the sea or ocean, where fresh water from the river meets salt water from the sea (tidal)</a:t>
            </a:r>
            <a:r>
              <a:rPr lang="en-US" altLang="en-US"/>
              <a:t> </a:t>
            </a:r>
          </a:p>
        </p:txBody>
      </p:sp>
      <p:pic>
        <p:nvPicPr>
          <p:cNvPr id="1382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3886200" cy="44577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382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81200"/>
            <a:ext cx="4381500" cy="44196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8245"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.LLC</a:t>
            </a:r>
          </a:p>
        </p:txBody>
      </p:sp>
      <p:sp>
        <p:nvSpPr>
          <p:cNvPr id="138246" name="WordArt 6"/>
          <p:cNvSpPr>
            <a:spLocks noChangeArrowheads="1" noChangeShapeType="1" noTextEdit="1"/>
          </p:cNvSpPr>
          <p:nvPr/>
        </p:nvSpPr>
        <p:spPr bwMode="auto">
          <a:xfrm>
            <a:off x="7467600" y="2133600"/>
            <a:ext cx="1066800" cy="1066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16</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228600" y="228600"/>
            <a:ext cx="8686800" cy="5867400"/>
          </a:xfrm>
        </p:spPr>
        <p:txBody>
          <a:bodyPr/>
          <a:lstStyle/>
          <a:p>
            <a:pPr eaLnBrk="1" hangingPunct="1"/>
            <a:r>
              <a:rPr lang="en-US" altLang="en-US">
                <a:solidFill>
                  <a:srgbClr val="996633"/>
                </a:solidFill>
              </a:rPr>
              <a:t>This is the name for the area where a river meets the sea or ocean, where fresh water from the river meets salt water from the sea (tidal)</a:t>
            </a:r>
            <a:r>
              <a:rPr lang="en-US" altLang="en-US"/>
              <a:t> </a:t>
            </a:r>
          </a:p>
        </p:txBody>
      </p:sp>
      <p:pic>
        <p:nvPicPr>
          <p:cNvPr id="1392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3886200" cy="44577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392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81200"/>
            <a:ext cx="4381500" cy="44196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9269"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000000"/>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.LLC</a:t>
            </a:r>
          </a:p>
        </p:txBody>
      </p:sp>
      <p:sp>
        <p:nvSpPr>
          <p:cNvPr id="139270" name="WordArt 6"/>
          <p:cNvSpPr>
            <a:spLocks noChangeArrowheads="1" noChangeShapeType="1" noTextEdit="1"/>
          </p:cNvSpPr>
          <p:nvPr/>
        </p:nvSpPr>
        <p:spPr bwMode="auto">
          <a:xfrm>
            <a:off x="7467600" y="2133600"/>
            <a:ext cx="1066800" cy="1066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16</a:t>
            </a:r>
          </a:p>
        </p:txBody>
      </p:sp>
      <p:sp>
        <p:nvSpPr>
          <p:cNvPr id="139271" name="WordArt 7"/>
          <p:cNvSpPr>
            <a:spLocks noChangeArrowheads="1" noChangeShapeType="1" noTextEdit="1"/>
          </p:cNvSpPr>
          <p:nvPr/>
        </p:nvSpPr>
        <p:spPr bwMode="auto">
          <a:xfrm>
            <a:off x="381000" y="2362200"/>
            <a:ext cx="6705600" cy="161607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3333CC"/>
                  </a:solidFill>
                  <a:round/>
                  <a:headEnd/>
                  <a:tailEnd/>
                </a:ln>
                <a:solidFill>
                  <a:srgbClr val="996633">
                    <a:alpha val="50195"/>
                  </a:srgbClr>
                </a:solidFill>
                <a:effectLst>
                  <a:outerShdw dist="45791" dir="2021404" algn="ctr" rotWithShape="0">
                    <a:srgbClr val="9999FF"/>
                  </a:outerShdw>
                </a:effectLst>
                <a:uLnTx/>
                <a:uFillTx/>
                <a:latin typeface="Arial Black" panose="020B0A04020102020204" pitchFamily="34" charset="0"/>
                <a:ea typeface="+mn-ea"/>
                <a:cs typeface="+mn-cs"/>
              </a:rPr>
              <a:t>Estuary</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idx="4294967295"/>
          </p:nvPr>
        </p:nvSpPr>
        <p:spPr/>
        <p:txBody>
          <a:bodyPr/>
          <a:lstStyle/>
          <a:p>
            <a:endParaRPr lang="en-US" altLang="en-US"/>
          </a:p>
        </p:txBody>
      </p:sp>
      <p:pic>
        <p:nvPicPr>
          <p:cNvPr id="140291"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40292" name="WordArt 5"/>
          <p:cNvSpPr>
            <a:spLocks noChangeArrowheads="1" noChangeShapeType="1" noTextEdit="1"/>
          </p:cNvSpPr>
          <p:nvPr/>
        </p:nvSpPr>
        <p:spPr bwMode="auto">
          <a:xfrm>
            <a:off x="7239000" y="304800"/>
            <a:ext cx="1447800" cy="10890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17</a:t>
            </a:r>
          </a:p>
        </p:txBody>
      </p:sp>
      <p:sp>
        <p:nvSpPr>
          <p:cNvPr id="140293" name="WordArt 7"/>
          <p:cNvSpPr>
            <a:spLocks noChangeArrowheads="1" noChangeShapeType="1" noTextEdit="1"/>
          </p:cNvSpPr>
          <p:nvPr/>
        </p:nvSpPr>
        <p:spPr bwMode="auto">
          <a:xfrm>
            <a:off x="76200" y="609600"/>
            <a:ext cx="6781800" cy="914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solidFill>
                  <a:srgbClr val="FFFFCC"/>
                </a:solidFill>
                <a:effectLst>
                  <a:outerShdw dist="45791" dir="3378596" algn="ctr" rotWithShape="0">
                    <a:srgbClr val="4D4D4D">
                      <a:alpha val="79999"/>
                    </a:srgbClr>
                  </a:outerShdw>
                </a:effectLst>
                <a:uLnTx/>
                <a:uFillTx/>
                <a:latin typeface="Arial Black" panose="020B0A04020102020204" pitchFamily="34" charset="0"/>
                <a:ea typeface="+mn-ea"/>
                <a:cs typeface="+mn-cs"/>
              </a:rPr>
              <a:t>This is an example of a...</a:t>
            </a:r>
          </a:p>
        </p:txBody>
      </p:sp>
      <p:pic>
        <p:nvPicPr>
          <p:cNvPr id="2050" name="Picture 2" descr="Image result for alluvial f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124200"/>
            <a:ext cx="4214091" cy="33909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idx="4294967295"/>
          </p:nvPr>
        </p:nvSpPr>
        <p:spPr/>
        <p:txBody>
          <a:bodyPr/>
          <a:lstStyle/>
          <a:p>
            <a:endParaRPr lang="en-US" altLang="en-US"/>
          </a:p>
        </p:txBody>
      </p:sp>
      <p:pic>
        <p:nvPicPr>
          <p:cNvPr id="141315"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41316" name="WordArt 4"/>
          <p:cNvSpPr>
            <a:spLocks noChangeArrowheads="1" noChangeShapeType="1" noTextEdit="1"/>
          </p:cNvSpPr>
          <p:nvPr/>
        </p:nvSpPr>
        <p:spPr bwMode="auto">
          <a:xfrm>
            <a:off x="7239000" y="304800"/>
            <a:ext cx="1447800" cy="10890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17</a:t>
            </a:r>
          </a:p>
        </p:txBody>
      </p:sp>
      <p:sp>
        <p:nvSpPr>
          <p:cNvPr id="141317" name="WordArt 5"/>
          <p:cNvSpPr>
            <a:spLocks noChangeArrowheads="1" noChangeShapeType="1" noTextEdit="1"/>
          </p:cNvSpPr>
          <p:nvPr/>
        </p:nvSpPr>
        <p:spPr bwMode="auto">
          <a:xfrm>
            <a:off x="76200" y="609600"/>
            <a:ext cx="6781800" cy="914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solidFill>
                  <a:srgbClr val="FFFFCC"/>
                </a:solidFill>
                <a:effectLst>
                  <a:outerShdw dist="45791" dir="3378596" algn="ctr" rotWithShape="0">
                    <a:srgbClr val="4D4D4D">
                      <a:alpha val="79999"/>
                    </a:srgbClr>
                  </a:outerShdw>
                </a:effectLst>
                <a:uLnTx/>
                <a:uFillTx/>
                <a:latin typeface="Arial Black" panose="020B0A04020102020204" pitchFamily="34" charset="0"/>
                <a:ea typeface="+mn-ea"/>
                <a:cs typeface="+mn-cs"/>
              </a:rPr>
              <a:t>This is an example of a...</a:t>
            </a:r>
          </a:p>
        </p:txBody>
      </p:sp>
      <p:sp>
        <p:nvSpPr>
          <p:cNvPr id="141318" name="WordArt 6"/>
          <p:cNvSpPr>
            <a:spLocks noChangeArrowheads="1" noChangeShapeType="1" noTextEdit="1"/>
          </p:cNvSpPr>
          <p:nvPr/>
        </p:nvSpPr>
        <p:spPr bwMode="auto">
          <a:xfrm rot="2219544">
            <a:off x="990600" y="1828800"/>
            <a:ext cx="6457950" cy="5045075"/>
          </a:xfrm>
          <a:prstGeom prst="rect">
            <a:avLst/>
          </a:prstGeom>
        </p:spPr>
        <p:txBody>
          <a:bodyPr spcFirstLastPara="1" wrap="none" fromWordArt="1">
            <a:prstTxWarp prst="textArchUp">
              <a:avLst>
                <a:gd name="adj" fmla="val 10800004"/>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solidFill>
                  <a:srgbClr val="996633"/>
                </a:solidFill>
                <a:effectLst/>
                <a:uLnTx/>
                <a:uFillTx/>
                <a:latin typeface="Arial Black" panose="020B0A04020102020204" pitchFamily="34" charset="0"/>
                <a:ea typeface="+mn-ea"/>
                <a:cs typeface="+mn-cs"/>
              </a:rPr>
              <a:t>Allulival Fan</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body" idx="1"/>
          </p:nvPr>
        </p:nvSpPr>
        <p:spPr>
          <a:xfrm>
            <a:off x="76200" y="76200"/>
            <a:ext cx="8915400" cy="5821363"/>
          </a:xfrm>
        </p:spPr>
        <p:txBody>
          <a:bodyPr/>
          <a:lstStyle/>
          <a:p>
            <a:r>
              <a:rPr lang="en-US" dirty="0">
                <a:solidFill>
                  <a:srgbClr val="808080"/>
                </a:solidFill>
              </a:rPr>
              <a:t>Which is true of the headwaters?</a:t>
            </a:r>
          </a:p>
          <a:p>
            <a:pPr lvl="1"/>
            <a:r>
              <a:rPr lang="en-US" dirty="0">
                <a:solidFill>
                  <a:srgbClr val="808080"/>
                </a:solidFill>
              </a:rPr>
              <a:t>A.) </a:t>
            </a:r>
            <a:r>
              <a:rPr lang="en-US" dirty="0">
                <a:solidFill>
                  <a:schemeClr val="tx1"/>
                </a:solidFill>
              </a:rPr>
              <a:t>Low velocity, low oxygen, and high nutrients</a:t>
            </a:r>
          </a:p>
          <a:p>
            <a:pPr lvl="1"/>
            <a:r>
              <a:rPr lang="en-US" dirty="0">
                <a:solidFill>
                  <a:srgbClr val="808080"/>
                </a:solidFill>
              </a:rPr>
              <a:t>B.) </a:t>
            </a:r>
            <a:r>
              <a:rPr lang="en-US" dirty="0">
                <a:solidFill>
                  <a:schemeClr val="tx1"/>
                </a:solidFill>
              </a:rPr>
              <a:t>High velocity, high oxygen and low nutrients</a:t>
            </a:r>
          </a:p>
          <a:p>
            <a:pPr lvl="1"/>
            <a:r>
              <a:rPr lang="en-US" dirty="0">
                <a:solidFill>
                  <a:srgbClr val="808080"/>
                </a:solidFill>
              </a:rPr>
              <a:t>C.) </a:t>
            </a:r>
            <a:r>
              <a:rPr lang="en-US" dirty="0">
                <a:solidFill>
                  <a:schemeClr val="tx1"/>
                </a:solidFill>
              </a:rPr>
              <a:t>High sediment, low velocity</a:t>
            </a:r>
          </a:p>
          <a:p>
            <a:pPr lvl="1"/>
            <a:r>
              <a:rPr lang="en-US" dirty="0">
                <a:solidFill>
                  <a:srgbClr val="808080"/>
                </a:solidFill>
              </a:rPr>
              <a:t>D.) </a:t>
            </a:r>
            <a:r>
              <a:rPr lang="en-US" dirty="0">
                <a:solidFill>
                  <a:schemeClr val="tx1"/>
                </a:solidFill>
              </a:rPr>
              <a:t>Where salt water mixes with freshwater</a:t>
            </a:r>
          </a:p>
          <a:p>
            <a:endParaRPr lang="en-US" dirty="0">
              <a:solidFill>
                <a:srgbClr val="996633"/>
              </a:solidFill>
            </a:endParaRPr>
          </a:p>
        </p:txBody>
      </p:sp>
      <p:pic>
        <p:nvPicPr>
          <p:cNvPr id="211971" name="Picture 3" descr="http://www.manometmaine.org/images/sandersoncompres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19400"/>
            <a:ext cx="8610600" cy="3810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239000" y="19050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18</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1816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7317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body" idx="1"/>
          </p:nvPr>
        </p:nvSpPr>
        <p:spPr>
          <a:xfrm>
            <a:off x="76200" y="76200"/>
            <a:ext cx="8915400" cy="5821363"/>
          </a:xfrm>
        </p:spPr>
        <p:txBody>
          <a:bodyPr/>
          <a:lstStyle/>
          <a:p>
            <a:r>
              <a:rPr lang="en-US" dirty="0">
                <a:solidFill>
                  <a:srgbClr val="808080"/>
                </a:solidFill>
              </a:rPr>
              <a:t>Which is true of the headwaters?</a:t>
            </a:r>
          </a:p>
          <a:p>
            <a:pPr lvl="1"/>
            <a:r>
              <a:rPr lang="en-US" dirty="0">
                <a:solidFill>
                  <a:srgbClr val="FFCCFF"/>
                </a:solidFill>
              </a:rPr>
              <a:t>A.) Low velocity, low oxygen, and high nutrients</a:t>
            </a:r>
          </a:p>
          <a:p>
            <a:pPr lvl="1"/>
            <a:r>
              <a:rPr lang="en-US" dirty="0">
                <a:solidFill>
                  <a:srgbClr val="FFCC99"/>
                </a:solidFill>
              </a:rPr>
              <a:t>B.) High velocity, high oxygen and low nutrients</a:t>
            </a:r>
          </a:p>
          <a:p>
            <a:pPr lvl="1"/>
            <a:r>
              <a:rPr lang="en-US" dirty="0">
                <a:solidFill>
                  <a:srgbClr val="FFFFCC"/>
                </a:solidFill>
              </a:rPr>
              <a:t>C.) High sediment, low velocity</a:t>
            </a:r>
          </a:p>
          <a:p>
            <a:pPr lvl="1"/>
            <a:r>
              <a:rPr lang="en-US" dirty="0">
                <a:solidFill>
                  <a:srgbClr val="99CCFF"/>
                </a:solidFill>
              </a:rPr>
              <a:t>D.) Where salt water mixes with freshwater</a:t>
            </a:r>
          </a:p>
          <a:p>
            <a:endParaRPr lang="en-US" dirty="0">
              <a:solidFill>
                <a:srgbClr val="996633"/>
              </a:solidFill>
            </a:endParaRPr>
          </a:p>
        </p:txBody>
      </p:sp>
      <p:pic>
        <p:nvPicPr>
          <p:cNvPr id="211971" name="Picture 3" descr="http://www.manometmaine.org/images/sandersoncompres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19400"/>
            <a:ext cx="8610600" cy="3810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239000" y="19050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18</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1816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1344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body" idx="1"/>
          </p:nvPr>
        </p:nvSpPr>
        <p:spPr>
          <a:xfrm>
            <a:off x="76200" y="76200"/>
            <a:ext cx="8915400" cy="5821363"/>
          </a:xfrm>
        </p:spPr>
        <p:txBody>
          <a:bodyPr/>
          <a:lstStyle/>
          <a:p>
            <a:r>
              <a:rPr lang="en-US" dirty="0">
                <a:solidFill>
                  <a:srgbClr val="808080"/>
                </a:solidFill>
              </a:rPr>
              <a:t>Which is true of the headwaters?</a:t>
            </a:r>
          </a:p>
          <a:p>
            <a:pPr lvl="1"/>
            <a:r>
              <a:rPr lang="en-US" dirty="0">
                <a:solidFill>
                  <a:srgbClr val="FFCCFF"/>
                </a:solidFill>
              </a:rPr>
              <a:t>A.) Low velocity, low oxygen, and high nutrients</a:t>
            </a:r>
          </a:p>
          <a:p>
            <a:pPr lvl="1"/>
            <a:r>
              <a:rPr lang="en-US" dirty="0">
                <a:solidFill>
                  <a:srgbClr val="FFCC99"/>
                </a:solidFill>
              </a:rPr>
              <a:t>B.) High velocity, high oxygen and low nutrients</a:t>
            </a:r>
          </a:p>
          <a:p>
            <a:pPr lvl="1"/>
            <a:r>
              <a:rPr lang="en-US" dirty="0">
                <a:solidFill>
                  <a:srgbClr val="FFFFCC"/>
                </a:solidFill>
              </a:rPr>
              <a:t>C.) High sediment, low velocity</a:t>
            </a:r>
          </a:p>
          <a:p>
            <a:pPr lvl="1"/>
            <a:r>
              <a:rPr lang="en-US" dirty="0">
                <a:solidFill>
                  <a:srgbClr val="99CCFF"/>
                </a:solidFill>
              </a:rPr>
              <a:t>D.) Where salt water mixes with freshwater</a:t>
            </a:r>
          </a:p>
          <a:p>
            <a:endParaRPr lang="en-US" dirty="0">
              <a:solidFill>
                <a:srgbClr val="996633"/>
              </a:solidFill>
            </a:endParaRPr>
          </a:p>
        </p:txBody>
      </p:sp>
      <p:pic>
        <p:nvPicPr>
          <p:cNvPr id="211971" name="Picture 3" descr="http://www.manometmaine.org/images/sandersoncompres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19400"/>
            <a:ext cx="8610600" cy="3810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239000" y="19050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18</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1816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457200" y="1219200"/>
            <a:ext cx="7620000" cy="457200"/>
          </a:xfrm>
          <a:prstGeom prst="roundRect">
            <a:avLst/>
          </a:prstGeom>
          <a:solidFill>
            <a:srgbClr val="FFCCFF">
              <a:alpha val="46000"/>
            </a:srgbClr>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07371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  What part of a river can be seen in the photo below?</a:t>
            </a:r>
          </a:p>
          <a:p>
            <a:pPr eaLnBrk="1" hangingPunct="1">
              <a:spcBef>
                <a:spcPct val="0"/>
              </a:spcBef>
              <a:buFontTx/>
              <a:buNone/>
            </a:pPr>
            <a:endParaRPr lang="en-US" altLang="en-US" sz="3600"/>
          </a:p>
          <a:p>
            <a:pPr eaLnBrk="1" hangingPunct="1">
              <a:spcBef>
                <a:spcPct val="0"/>
              </a:spcBef>
              <a:buFontTx/>
              <a:buAutoNum type="alphaUcParenR"/>
            </a:pPr>
            <a:r>
              <a:rPr lang="en-US" altLang="en-US" sz="3600">
                <a:solidFill>
                  <a:srgbClr val="6699FF"/>
                </a:solidFill>
              </a:rPr>
              <a:t> Headwaters</a:t>
            </a:r>
          </a:p>
          <a:p>
            <a:pPr eaLnBrk="1" hangingPunct="1">
              <a:spcBef>
                <a:spcPct val="0"/>
              </a:spcBef>
              <a:buFontTx/>
              <a:buAutoNum type="alphaUcParenR"/>
            </a:pPr>
            <a:r>
              <a:rPr lang="en-US" altLang="en-US" sz="3600">
                <a:solidFill>
                  <a:srgbClr val="00FFFF"/>
                </a:solidFill>
              </a:rPr>
              <a:t> Downriver</a:t>
            </a:r>
          </a:p>
          <a:p>
            <a:pPr eaLnBrk="1" hangingPunct="1">
              <a:spcBef>
                <a:spcPct val="0"/>
              </a:spcBef>
              <a:buFontTx/>
              <a:buAutoNum type="alphaUcParenR"/>
            </a:pPr>
            <a:r>
              <a:rPr lang="en-US" altLang="en-US" sz="3600">
                <a:solidFill>
                  <a:schemeClr val="tx1"/>
                </a:solidFill>
              </a:rPr>
              <a:t> Floodplain</a:t>
            </a:r>
          </a:p>
          <a:p>
            <a:pPr eaLnBrk="1" hangingPunct="1">
              <a:spcBef>
                <a:spcPct val="0"/>
              </a:spcBef>
              <a:buFontTx/>
              <a:buAutoNum type="alphaUcParenR"/>
            </a:pPr>
            <a:r>
              <a:rPr lang="en-US" altLang="en-US" sz="3600">
                <a:solidFill>
                  <a:schemeClr val="tx1"/>
                </a:solidFill>
              </a:rPr>
              <a:t> Mouth/Delta</a:t>
            </a:r>
          </a:p>
          <a:p>
            <a:pPr eaLnBrk="1" hangingPunct="1">
              <a:spcBef>
                <a:spcPct val="0"/>
              </a:spcBef>
              <a:buFontTx/>
              <a:buAutoNum type="alphaUcParenR"/>
            </a:pPr>
            <a:r>
              <a:rPr lang="en-US" altLang="en-US" sz="3600">
                <a:solidFill>
                  <a:schemeClr val="tx1"/>
                </a:solidFill>
              </a:rPr>
              <a:t> Confluence</a:t>
            </a:r>
          </a:p>
        </p:txBody>
      </p:sp>
      <p:pic>
        <p:nvPicPr>
          <p:cNvPr id="1536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364"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15365" name="TextBox 7"/>
          <p:cNvSpPr txBox="1">
            <a:spLocks noChangeArrowheads="1"/>
          </p:cNvSpPr>
          <p:nvPr/>
        </p:nvSpPr>
        <p:spPr bwMode="auto">
          <a:xfrm>
            <a:off x="7391400" y="5257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4</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body" idx="1"/>
          </p:nvPr>
        </p:nvSpPr>
        <p:spPr>
          <a:xfrm>
            <a:off x="76200" y="76200"/>
            <a:ext cx="8915400" cy="5821363"/>
          </a:xfrm>
        </p:spPr>
        <p:txBody>
          <a:bodyPr/>
          <a:lstStyle/>
          <a:p>
            <a:r>
              <a:rPr lang="en-US" dirty="0">
                <a:solidFill>
                  <a:srgbClr val="808080"/>
                </a:solidFill>
              </a:rPr>
              <a:t>Which is true of the headwaters?</a:t>
            </a:r>
          </a:p>
          <a:p>
            <a:pPr lvl="1"/>
            <a:r>
              <a:rPr lang="en-US" dirty="0">
                <a:solidFill>
                  <a:srgbClr val="FFCCFF"/>
                </a:solidFill>
              </a:rPr>
              <a:t>A.) Low velocity, low oxygen, and high nutrients</a:t>
            </a:r>
          </a:p>
          <a:p>
            <a:pPr lvl="1"/>
            <a:r>
              <a:rPr lang="en-US" dirty="0">
                <a:solidFill>
                  <a:srgbClr val="FFCC99"/>
                </a:solidFill>
              </a:rPr>
              <a:t>B.) High velocity, high oxygen and low nutrients</a:t>
            </a:r>
          </a:p>
          <a:p>
            <a:pPr lvl="1"/>
            <a:r>
              <a:rPr lang="en-US" dirty="0">
                <a:solidFill>
                  <a:srgbClr val="FFFFCC"/>
                </a:solidFill>
              </a:rPr>
              <a:t>C.) High sediment, low velocity</a:t>
            </a:r>
          </a:p>
          <a:p>
            <a:pPr lvl="1"/>
            <a:r>
              <a:rPr lang="en-US" dirty="0">
                <a:solidFill>
                  <a:srgbClr val="99CCFF"/>
                </a:solidFill>
              </a:rPr>
              <a:t>D.) Where salt water mixes with freshwater</a:t>
            </a:r>
          </a:p>
          <a:p>
            <a:endParaRPr lang="en-US" dirty="0">
              <a:solidFill>
                <a:srgbClr val="996633"/>
              </a:solidFill>
            </a:endParaRPr>
          </a:p>
        </p:txBody>
      </p:sp>
      <p:pic>
        <p:nvPicPr>
          <p:cNvPr id="211971" name="Picture 3" descr="http://www.manometmaine.org/images/sandersoncompres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19400"/>
            <a:ext cx="8610600" cy="3810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239000" y="19050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18</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1816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457200" y="1219200"/>
            <a:ext cx="7620000" cy="457200"/>
          </a:xfrm>
          <a:prstGeom prst="roundRect">
            <a:avLst/>
          </a:prstGeom>
          <a:solidFill>
            <a:srgbClr val="FFCCFF">
              <a:alpha val="46000"/>
            </a:srgbClr>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8" name="Picture 4"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4732"/>
            <a:ext cx="3124200" cy="284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48450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endParaRPr lang="en-US" altLang="en-US"/>
          </a:p>
        </p:txBody>
      </p:sp>
      <p:sp>
        <p:nvSpPr>
          <p:cNvPr id="144387" name="Rectangle 3"/>
          <p:cNvSpPr>
            <a:spLocks noGrp="1" noChangeArrowheads="1"/>
          </p:cNvSpPr>
          <p:nvPr>
            <p:ph type="body" idx="1"/>
          </p:nvPr>
        </p:nvSpPr>
        <p:spPr/>
        <p:txBody>
          <a:bodyPr/>
          <a:lstStyle/>
          <a:p>
            <a:endParaRPr lang="en-US" altLang="en-US"/>
          </a:p>
        </p:txBody>
      </p:sp>
      <p:pic>
        <p:nvPicPr>
          <p:cNvPr id="144388" name="Picture 5" descr="tributar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9" name="WordArt 6"/>
          <p:cNvSpPr>
            <a:spLocks noChangeArrowheads="1" noChangeShapeType="1" noTextEdit="1"/>
          </p:cNvSpPr>
          <p:nvPr/>
        </p:nvSpPr>
        <p:spPr bwMode="auto">
          <a:xfrm>
            <a:off x="381000" y="533400"/>
            <a:ext cx="43434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solidFill>
                  <a:srgbClr val="BBE0E3"/>
                </a:solidFill>
                <a:effectLst>
                  <a:outerShdw dist="45791" dir="3378596" algn="ctr" rotWithShape="0">
                    <a:srgbClr val="4D4D4D">
                      <a:alpha val="79999"/>
                    </a:srgbClr>
                  </a:outerShdw>
                </a:effectLst>
                <a:uLnTx/>
                <a:uFillTx/>
                <a:latin typeface="Arial Black" panose="020B0A04020102020204" pitchFamily="34" charset="0"/>
                <a:ea typeface="+mn-ea"/>
                <a:cs typeface="+mn-cs"/>
              </a:rPr>
              <a:t>Which direction is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solidFill>
                  <a:srgbClr val="BBE0E3"/>
                </a:solidFill>
                <a:effectLst>
                  <a:outerShdw dist="45791" dir="3378596" algn="ctr" rotWithShape="0">
                    <a:srgbClr val="4D4D4D">
                      <a:alpha val="79999"/>
                    </a:srgbClr>
                  </a:outerShdw>
                </a:effectLst>
                <a:uLnTx/>
                <a:uFillTx/>
                <a:latin typeface="Arial Black" panose="020B0A04020102020204" pitchFamily="34" charset="0"/>
                <a:ea typeface="+mn-ea"/>
                <a:cs typeface="+mn-cs"/>
              </a:rPr>
              <a:t>the river flowing?</a:t>
            </a:r>
          </a:p>
        </p:txBody>
      </p:sp>
      <p:sp>
        <p:nvSpPr>
          <p:cNvPr id="144390" name="AutoShape 7"/>
          <p:cNvSpPr>
            <a:spLocks noChangeArrowheads="1"/>
          </p:cNvSpPr>
          <p:nvPr/>
        </p:nvSpPr>
        <p:spPr bwMode="auto">
          <a:xfrm rot="10174577">
            <a:off x="5257800" y="1828800"/>
            <a:ext cx="533400" cy="785813"/>
          </a:xfrm>
          <a:prstGeom prst="downArrow">
            <a:avLst>
              <a:gd name="adj1" fmla="val 50000"/>
              <a:gd name="adj2" fmla="val 36830"/>
            </a:avLst>
          </a:prstGeom>
          <a:solidFill>
            <a:srgbClr val="66FF99"/>
          </a:solidFill>
          <a:ln w="38100">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4391" name="AutoShape 8"/>
          <p:cNvSpPr>
            <a:spLocks noChangeArrowheads="1"/>
          </p:cNvSpPr>
          <p:nvPr/>
        </p:nvSpPr>
        <p:spPr bwMode="auto">
          <a:xfrm>
            <a:off x="5181600" y="3276600"/>
            <a:ext cx="914400" cy="1066800"/>
          </a:xfrm>
          <a:prstGeom prst="downArrow">
            <a:avLst>
              <a:gd name="adj1" fmla="val 50000"/>
              <a:gd name="adj2" fmla="val 29167"/>
            </a:avLst>
          </a:prstGeom>
          <a:solidFill>
            <a:srgbClr val="66FF99"/>
          </a:solidFill>
          <a:ln w="38100">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4392" name="WordArt 9"/>
          <p:cNvSpPr>
            <a:spLocks noChangeArrowheads="1" noChangeShapeType="1" noTextEdit="1"/>
          </p:cNvSpPr>
          <p:nvPr/>
        </p:nvSpPr>
        <p:spPr bwMode="auto">
          <a:xfrm>
            <a:off x="5181600" y="1143000"/>
            <a:ext cx="45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CC99"/>
                </a:soli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44393" name="WordArt 10"/>
          <p:cNvSpPr>
            <a:spLocks noChangeArrowheads="1" noChangeShapeType="1" noTextEdit="1"/>
          </p:cNvSpPr>
          <p:nvPr/>
        </p:nvSpPr>
        <p:spPr bwMode="auto">
          <a:xfrm>
            <a:off x="4953000" y="4648200"/>
            <a:ext cx="1524000" cy="1447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CC99"/>
                </a:soli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sp>
        <p:nvSpPr>
          <p:cNvPr id="144394" name="WordArt 12"/>
          <p:cNvSpPr>
            <a:spLocks noChangeArrowheads="1" noChangeShapeType="1" noTextEdit="1"/>
          </p:cNvSpPr>
          <p:nvPr/>
        </p:nvSpPr>
        <p:spPr bwMode="auto">
          <a:xfrm>
            <a:off x="2819400" y="3124200"/>
            <a:ext cx="519113" cy="555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t>
            </a:r>
          </a:p>
        </p:txBody>
      </p:sp>
      <p:sp>
        <p:nvSpPr>
          <p:cNvPr id="144395" name="WordArt 13"/>
          <p:cNvSpPr>
            <a:spLocks noChangeArrowheads="1" noChangeShapeType="1" noTextEdit="1"/>
          </p:cNvSpPr>
          <p:nvPr/>
        </p:nvSpPr>
        <p:spPr bwMode="auto">
          <a:xfrm>
            <a:off x="1143000" y="4038600"/>
            <a:ext cx="1447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Name</a:t>
            </a:r>
          </a:p>
        </p:txBody>
      </p:sp>
      <p:sp>
        <p:nvSpPr>
          <p:cNvPr id="144396" name="AutoShape 14"/>
          <p:cNvSpPr>
            <a:spLocks noChangeArrowheads="1"/>
          </p:cNvSpPr>
          <p:nvPr/>
        </p:nvSpPr>
        <p:spPr bwMode="auto">
          <a:xfrm rot="-2700000">
            <a:off x="2286000" y="3657600"/>
            <a:ext cx="533400" cy="304800"/>
          </a:xfrm>
          <a:prstGeom prst="rightArrow">
            <a:avLst>
              <a:gd name="adj1" fmla="val 50000"/>
              <a:gd name="adj2" fmla="val 43750"/>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4397" name="WordArt 15"/>
          <p:cNvSpPr>
            <a:spLocks noChangeArrowheads="1" noChangeShapeType="1" noTextEdit="1"/>
          </p:cNvSpPr>
          <p:nvPr/>
        </p:nvSpPr>
        <p:spPr bwMode="auto">
          <a:xfrm>
            <a:off x="7543800" y="5181600"/>
            <a:ext cx="1143000" cy="10128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19</a:t>
            </a:r>
          </a:p>
        </p:txBody>
      </p:sp>
      <p:sp>
        <p:nvSpPr>
          <p:cNvPr id="144398" name="WordArt 16"/>
          <p:cNvSpPr>
            <a:spLocks noChangeArrowheads="1" noChangeShapeType="1" noTextEdit="1"/>
          </p:cNvSpPr>
          <p:nvPr/>
        </p:nvSpPr>
        <p:spPr bwMode="auto">
          <a:xfrm>
            <a:off x="6629400" y="2133600"/>
            <a:ext cx="1447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144400" name="WordArt 18"/>
          <p:cNvSpPr>
            <a:spLocks noChangeArrowheads="1" noChangeShapeType="1" noTextEdit="1"/>
          </p:cNvSpPr>
          <p:nvPr/>
        </p:nvSpPr>
        <p:spPr bwMode="auto">
          <a:xfrm>
            <a:off x="7467600" y="1143000"/>
            <a:ext cx="519113" cy="555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endParaRPr lang="en-US" altLang="en-US"/>
          </a:p>
        </p:txBody>
      </p:sp>
      <p:sp>
        <p:nvSpPr>
          <p:cNvPr id="145411" name="Rectangle 3"/>
          <p:cNvSpPr>
            <a:spLocks noGrp="1" noChangeArrowheads="1"/>
          </p:cNvSpPr>
          <p:nvPr>
            <p:ph type="body" idx="1"/>
          </p:nvPr>
        </p:nvSpPr>
        <p:spPr/>
        <p:txBody>
          <a:bodyPr/>
          <a:lstStyle/>
          <a:p>
            <a:endParaRPr lang="en-US" altLang="en-US"/>
          </a:p>
        </p:txBody>
      </p:sp>
      <p:pic>
        <p:nvPicPr>
          <p:cNvPr id="145412" name="Picture 4" descr="tributar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WordArt 5"/>
          <p:cNvSpPr>
            <a:spLocks noChangeArrowheads="1" noChangeShapeType="1" noTextEdit="1"/>
          </p:cNvSpPr>
          <p:nvPr/>
        </p:nvSpPr>
        <p:spPr bwMode="auto">
          <a:xfrm>
            <a:off x="381000" y="533400"/>
            <a:ext cx="43434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solidFill>
                  <a:srgbClr val="FFFF66"/>
                </a:solidFill>
                <a:effectLst>
                  <a:outerShdw dist="45791" dir="3378596" algn="ctr" rotWithShape="0">
                    <a:srgbClr val="4D4D4D">
                      <a:alpha val="79999"/>
                    </a:srgbClr>
                  </a:outerShdw>
                </a:effectLst>
                <a:uLnTx/>
                <a:uFillTx/>
                <a:latin typeface="Arial Black" panose="020B0A04020102020204" pitchFamily="34" charset="0"/>
                <a:ea typeface="+mn-ea"/>
                <a:cs typeface="+mn-cs"/>
              </a:rPr>
              <a:t>Which direction is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solidFill>
                  <a:srgbClr val="FFFF66"/>
                </a:solidFill>
                <a:effectLst>
                  <a:outerShdw dist="45791" dir="3378596" algn="ctr" rotWithShape="0">
                    <a:srgbClr val="4D4D4D">
                      <a:alpha val="79999"/>
                    </a:srgbClr>
                  </a:outerShdw>
                </a:effectLst>
                <a:uLnTx/>
                <a:uFillTx/>
                <a:latin typeface="Arial Black" panose="020B0A04020102020204" pitchFamily="34" charset="0"/>
                <a:ea typeface="+mn-ea"/>
                <a:cs typeface="+mn-cs"/>
              </a:rPr>
              <a:t>the river flowing?</a:t>
            </a:r>
          </a:p>
        </p:txBody>
      </p:sp>
      <p:sp>
        <p:nvSpPr>
          <p:cNvPr id="145414" name="AutoShape 6"/>
          <p:cNvSpPr>
            <a:spLocks noChangeArrowheads="1"/>
          </p:cNvSpPr>
          <p:nvPr/>
        </p:nvSpPr>
        <p:spPr bwMode="auto">
          <a:xfrm rot="10174577">
            <a:off x="5257800" y="1828800"/>
            <a:ext cx="533400" cy="785813"/>
          </a:xfrm>
          <a:prstGeom prst="downArrow">
            <a:avLst>
              <a:gd name="adj1" fmla="val 50000"/>
              <a:gd name="adj2" fmla="val 36830"/>
            </a:avLst>
          </a:prstGeom>
          <a:solidFill>
            <a:srgbClr val="66FF99"/>
          </a:solidFill>
          <a:ln w="38100">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5415" name="AutoShape 7"/>
          <p:cNvSpPr>
            <a:spLocks noChangeArrowheads="1"/>
          </p:cNvSpPr>
          <p:nvPr/>
        </p:nvSpPr>
        <p:spPr bwMode="auto">
          <a:xfrm>
            <a:off x="5181600" y="3276600"/>
            <a:ext cx="914400" cy="1066800"/>
          </a:xfrm>
          <a:prstGeom prst="downArrow">
            <a:avLst>
              <a:gd name="adj1" fmla="val 50000"/>
              <a:gd name="adj2" fmla="val 29167"/>
            </a:avLst>
          </a:prstGeom>
          <a:solidFill>
            <a:srgbClr val="66FF99"/>
          </a:solidFill>
          <a:ln w="38100">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5416" name="WordArt 8"/>
          <p:cNvSpPr>
            <a:spLocks noChangeArrowheads="1" noChangeShapeType="1" noTextEdit="1"/>
          </p:cNvSpPr>
          <p:nvPr/>
        </p:nvSpPr>
        <p:spPr bwMode="auto">
          <a:xfrm>
            <a:off x="5181600" y="1143000"/>
            <a:ext cx="45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CC99"/>
                </a:soli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45417" name="WordArt 9"/>
          <p:cNvSpPr>
            <a:spLocks noChangeArrowheads="1" noChangeShapeType="1" noTextEdit="1"/>
          </p:cNvSpPr>
          <p:nvPr/>
        </p:nvSpPr>
        <p:spPr bwMode="auto">
          <a:xfrm>
            <a:off x="4953000" y="4648200"/>
            <a:ext cx="1524000" cy="1447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CC99"/>
                </a:solidFill>
                <a:effectLst>
                  <a:outerShdw dist="45791" dir="3378596" algn="ctr" rotWithShape="0">
                    <a:srgbClr val="4D4D4D">
                      <a:alpha val="79999"/>
                    </a:srgbClr>
                  </a:outerShdw>
                </a:effectLst>
                <a:uLnTx/>
                <a:uFillTx/>
                <a:latin typeface="Arial Black" panose="020B0A04020102020204" pitchFamily="34" charset="0"/>
                <a:ea typeface="+mn-ea"/>
                <a:cs typeface="+mn-cs"/>
              </a:rPr>
              <a:t>B</a:t>
            </a:r>
          </a:p>
        </p:txBody>
      </p:sp>
      <p:sp>
        <p:nvSpPr>
          <p:cNvPr id="145418" name="WordArt 10"/>
          <p:cNvSpPr>
            <a:spLocks noChangeArrowheads="1" noChangeShapeType="1" noTextEdit="1"/>
          </p:cNvSpPr>
          <p:nvPr/>
        </p:nvSpPr>
        <p:spPr bwMode="auto">
          <a:xfrm>
            <a:off x="2819400" y="3124200"/>
            <a:ext cx="519113" cy="555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t>
            </a:r>
          </a:p>
        </p:txBody>
      </p:sp>
      <p:sp>
        <p:nvSpPr>
          <p:cNvPr id="145419" name="WordArt 11"/>
          <p:cNvSpPr>
            <a:spLocks noChangeArrowheads="1" noChangeShapeType="1" noTextEdit="1"/>
          </p:cNvSpPr>
          <p:nvPr/>
        </p:nvSpPr>
        <p:spPr bwMode="auto">
          <a:xfrm>
            <a:off x="1143000" y="4038600"/>
            <a:ext cx="1447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Name</a:t>
            </a:r>
          </a:p>
        </p:txBody>
      </p:sp>
      <p:sp>
        <p:nvSpPr>
          <p:cNvPr id="145420" name="AutoShape 12"/>
          <p:cNvSpPr>
            <a:spLocks noChangeArrowheads="1"/>
          </p:cNvSpPr>
          <p:nvPr/>
        </p:nvSpPr>
        <p:spPr bwMode="auto">
          <a:xfrm rot="-2700000">
            <a:off x="2286000" y="3657600"/>
            <a:ext cx="533400" cy="304800"/>
          </a:xfrm>
          <a:prstGeom prst="rightArrow">
            <a:avLst>
              <a:gd name="adj1" fmla="val 50000"/>
              <a:gd name="adj2" fmla="val 43750"/>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5421" name="WordArt 13"/>
          <p:cNvSpPr>
            <a:spLocks noChangeArrowheads="1" noChangeShapeType="1" noTextEdit="1"/>
          </p:cNvSpPr>
          <p:nvPr/>
        </p:nvSpPr>
        <p:spPr bwMode="auto">
          <a:xfrm>
            <a:off x="7543800" y="5181600"/>
            <a:ext cx="1143000" cy="10128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19</a:t>
            </a:r>
          </a:p>
        </p:txBody>
      </p:sp>
      <p:sp>
        <p:nvSpPr>
          <p:cNvPr id="145422" name="WordArt 14"/>
          <p:cNvSpPr>
            <a:spLocks noChangeArrowheads="1" noChangeShapeType="1" noTextEdit="1"/>
          </p:cNvSpPr>
          <p:nvPr/>
        </p:nvSpPr>
        <p:spPr bwMode="auto">
          <a:xfrm>
            <a:off x="6629400" y="2133600"/>
            <a:ext cx="1447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145424" name="WordArt 16"/>
          <p:cNvSpPr>
            <a:spLocks noChangeArrowheads="1" noChangeShapeType="1" noTextEdit="1"/>
          </p:cNvSpPr>
          <p:nvPr/>
        </p:nvSpPr>
        <p:spPr bwMode="auto">
          <a:xfrm>
            <a:off x="7467600" y="1143000"/>
            <a:ext cx="519113" cy="555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endParaRPr lang="en-US" altLang="en-US"/>
          </a:p>
        </p:txBody>
      </p:sp>
      <p:sp>
        <p:nvSpPr>
          <p:cNvPr id="146435" name="Rectangle 3"/>
          <p:cNvSpPr>
            <a:spLocks noGrp="1" noChangeArrowheads="1"/>
          </p:cNvSpPr>
          <p:nvPr>
            <p:ph type="body" idx="1"/>
          </p:nvPr>
        </p:nvSpPr>
        <p:spPr/>
        <p:txBody>
          <a:bodyPr/>
          <a:lstStyle/>
          <a:p>
            <a:endParaRPr lang="en-US" altLang="en-US"/>
          </a:p>
        </p:txBody>
      </p:sp>
      <p:pic>
        <p:nvPicPr>
          <p:cNvPr id="146436" name="Picture 4" descr="tributar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7" name="AutoShape 6"/>
          <p:cNvSpPr>
            <a:spLocks noChangeArrowheads="1"/>
          </p:cNvSpPr>
          <p:nvPr/>
        </p:nvSpPr>
        <p:spPr bwMode="auto">
          <a:xfrm rot="10174577">
            <a:off x="5257800" y="1828800"/>
            <a:ext cx="533400" cy="785813"/>
          </a:xfrm>
          <a:prstGeom prst="downArrow">
            <a:avLst>
              <a:gd name="adj1" fmla="val 50000"/>
              <a:gd name="adj2" fmla="val 36830"/>
            </a:avLst>
          </a:prstGeom>
          <a:solidFill>
            <a:srgbClr val="66FF99"/>
          </a:solidFill>
          <a:ln w="38100">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38" name="WordArt 8"/>
          <p:cNvSpPr>
            <a:spLocks noChangeArrowheads="1" noChangeShapeType="1" noTextEdit="1"/>
          </p:cNvSpPr>
          <p:nvPr/>
        </p:nvSpPr>
        <p:spPr bwMode="auto">
          <a:xfrm>
            <a:off x="5181600" y="1143000"/>
            <a:ext cx="45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CC99"/>
                </a:soli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46439" name="WordArt 10"/>
          <p:cNvSpPr>
            <a:spLocks noChangeArrowheads="1" noChangeShapeType="1" noTextEdit="1"/>
          </p:cNvSpPr>
          <p:nvPr/>
        </p:nvSpPr>
        <p:spPr bwMode="auto">
          <a:xfrm>
            <a:off x="2819400" y="3124200"/>
            <a:ext cx="519113" cy="555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t>
            </a:r>
          </a:p>
        </p:txBody>
      </p:sp>
      <p:sp>
        <p:nvSpPr>
          <p:cNvPr id="146440" name="WordArt 11"/>
          <p:cNvSpPr>
            <a:spLocks noChangeArrowheads="1" noChangeShapeType="1" noTextEdit="1"/>
          </p:cNvSpPr>
          <p:nvPr/>
        </p:nvSpPr>
        <p:spPr bwMode="auto">
          <a:xfrm>
            <a:off x="1143000" y="4038600"/>
            <a:ext cx="1447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Name</a:t>
            </a:r>
          </a:p>
        </p:txBody>
      </p:sp>
      <p:sp>
        <p:nvSpPr>
          <p:cNvPr id="146441" name="AutoShape 12"/>
          <p:cNvSpPr>
            <a:spLocks noChangeArrowheads="1"/>
          </p:cNvSpPr>
          <p:nvPr/>
        </p:nvSpPr>
        <p:spPr bwMode="auto">
          <a:xfrm rot="-2700000">
            <a:off x="2286000" y="3657600"/>
            <a:ext cx="533400" cy="304800"/>
          </a:xfrm>
          <a:prstGeom prst="rightArrow">
            <a:avLst>
              <a:gd name="adj1" fmla="val 50000"/>
              <a:gd name="adj2" fmla="val 43750"/>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6442" name="WordArt 13"/>
          <p:cNvSpPr>
            <a:spLocks noChangeArrowheads="1" noChangeShapeType="1" noTextEdit="1"/>
          </p:cNvSpPr>
          <p:nvPr/>
        </p:nvSpPr>
        <p:spPr bwMode="auto">
          <a:xfrm>
            <a:off x="7543800" y="5181600"/>
            <a:ext cx="1143000" cy="10128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19</a:t>
            </a:r>
          </a:p>
        </p:txBody>
      </p:sp>
      <p:sp>
        <p:nvSpPr>
          <p:cNvPr id="146443" name="WordArt 14"/>
          <p:cNvSpPr>
            <a:spLocks noChangeArrowheads="1" noChangeShapeType="1" noTextEdit="1"/>
          </p:cNvSpPr>
          <p:nvPr/>
        </p:nvSpPr>
        <p:spPr bwMode="auto">
          <a:xfrm>
            <a:off x="6629400" y="2133600"/>
            <a:ext cx="1447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146445" name="WordArt 16"/>
          <p:cNvSpPr>
            <a:spLocks noChangeArrowheads="1" noChangeShapeType="1" noTextEdit="1"/>
          </p:cNvSpPr>
          <p:nvPr/>
        </p:nvSpPr>
        <p:spPr bwMode="auto">
          <a:xfrm>
            <a:off x="7467600" y="1143000"/>
            <a:ext cx="519113" cy="555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146446" name="Oval 17"/>
          <p:cNvSpPr>
            <a:spLocks noChangeArrowheads="1"/>
          </p:cNvSpPr>
          <p:nvPr/>
        </p:nvSpPr>
        <p:spPr bwMode="auto">
          <a:xfrm>
            <a:off x="4800600" y="838200"/>
            <a:ext cx="1143000" cy="914400"/>
          </a:xfrm>
          <a:prstGeom prst="ellipse">
            <a:avLst/>
          </a:prstGeom>
          <a:noFill/>
          <a:ln w="38100">
            <a:solidFill>
              <a:srgbClr val="FFFF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endParaRPr lang="en-US" altLang="en-US"/>
          </a:p>
        </p:txBody>
      </p:sp>
      <p:sp>
        <p:nvSpPr>
          <p:cNvPr id="147459" name="Rectangle 3"/>
          <p:cNvSpPr>
            <a:spLocks noGrp="1" noChangeArrowheads="1"/>
          </p:cNvSpPr>
          <p:nvPr>
            <p:ph type="body" idx="1"/>
          </p:nvPr>
        </p:nvSpPr>
        <p:spPr/>
        <p:txBody>
          <a:bodyPr/>
          <a:lstStyle/>
          <a:p>
            <a:endParaRPr lang="en-US" altLang="en-US"/>
          </a:p>
        </p:txBody>
      </p:sp>
      <p:pic>
        <p:nvPicPr>
          <p:cNvPr id="147460" name="Picture 4" descr="tributar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AutoShape 5"/>
          <p:cNvSpPr>
            <a:spLocks noChangeArrowheads="1"/>
          </p:cNvSpPr>
          <p:nvPr/>
        </p:nvSpPr>
        <p:spPr bwMode="auto">
          <a:xfrm rot="10174577">
            <a:off x="5257800" y="1828800"/>
            <a:ext cx="533400" cy="785813"/>
          </a:xfrm>
          <a:prstGeom prst="downArrow">
            <a:avLst>
              <a:gd name="adj1" fmla="val 50000"/>
              <a:gd name="adj2" fmla="val 36830"/>
            </a:avLst>
          </a:prstGeom>
          <a:solidFill>
            <a:srgbClr val="66FF99"/>
          </a:solidFill>
          <a:ln w="38100">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7462" name="WordArt 6"/>
          <p:cNvSpPr>
            <a:spLocks noChangeArrowheads="1" noChangeShapeType="1" noTextEdit="1"/>
          </p:cNvSpPr>
          <p:nvPr/>
        </p:nvSpPr>
        <p:spPr bwMode="auto">
          <a:xfrm>
            <a:off x="5181600" y="1143000"/>
            <a:ext cx="45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CC99"/>
                </a:soli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47463" name="WordArt 7"/>
          <p:cNvSpPr>
            <a:spLocks noChangeArrowheads="1" noChangeShapeType="1" noTextEdit="1"/>
          </p:cNvSpPr>
          <p:nvPr/>
        </p:nvSpPr>
        <p:spPr bwMode="auto">
          <a:xfrm>
            <a:off x="2819400" y="3124200"/>
            <a:ext cx="519113" cy="555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66"/>
                </a:solidFill>
                <a:effectLst>
                  <a:outerShdw dist="45791" dir="3378596" algn="ctr" rotWithShape="0">
                    <a:srgbClr val="4D4D4D">
                      <a:alpha val="79999"/>
                    </a:srgbClr>
                  </a:outerShdw>
                </a:effectLst>
                <a:uLnTx/>
                <a:uFillTx/>
                <a:latin typeface="Arial Black" panose="020B0A04020102020204" pitchFamily="34" charset="0"/>
                <a:ea typeface="+mn-ea"/>
                <a:cs typeface="+mn-cs"/>
              </a:rPr>
              <a:t>?</a:t>
            </a:r>
          </a:p>
        </p:txBody>
      </p:sp>
      <p:sp>
        <p:nvSpPr>
          <p:cNvPr id="147464" name="WordArt 8"/>
          <p:cNvSpPr>
            <a:spLocks noChangeArrowheads="1" noChangeShapeType="1" noTextEdit="1"/>
          </p:cNvSpPr>
          <p:nvPr/>
        </p:nvSpPr>
        <p:spPr bwMode="auto">
          <a:xfrm>
            <a:off x="1143000" y="4038600"/>
            <a:ext cx="1447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66"/>
                </a:solidFill>
                <a:effectLst>
                  <a:outerShdw dist="45791" dir="3378596" algn="ctr" rotWithShape="0">
                    <a:srgbClr val="4D4D4D">
                      <a:alpha val="79999"/>
                    </a:srgbClr>
                  </a:outerShdw>
                </a:effectLst>
                <a:uLnTx/>
                <a:uFillTx/>
                <a:latin typeface="Arial Black" panose="020B0A04020102020204" pitchFamily="34" charset="0"/>
                <a:ea typeface="+mn-ea"/>
                <a:cs typeface="+mn-cs"/>
              </a:rPr>
              <a:t>Name</a:t>
            </a:r>
          </a:p>
        </p:txBody>
      </p:sp>
      <p:sp>
        <p:nvSpPr>
          <p:cNvPr id="147465" name="AutoShape 9"/>
          <p:cNvSpPr>
            <a:spLocks noChangeArrowheads="1"/>
          </p:cNvSpPr>
          <p:nvPr/>
        </p:nvSpPr>
        <p:spPr bwMode="auto">
          <a:xfrm rot="-2700000">
            <a:off x="2286000" y="3657600"/>
            <a:ext cx="533400" cy="304800"/>
          </a:xfrm>
          <a:prstGeom prst="rightArrow">
            <a:avLst>
              <a:gd name="adj1" fmla="val 50000"/>
              <a:gd name="adj2" fmla="val 43750"/>
            </a:avLst>
          </a:prstGeom>
          <a:solidFill>
            <a:srgbClr val="FFFF66"/>
          </a:solidFill>
          <a:ln w="19050">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7466" name="WordArt 10"/>
          <p:cNvSpPr>
            <a:spLocks noChangeArrowheads="1" noChangeShapeType="1" noTextEdit="1"/>
          </p:cNvSpPr>
          <p:nvPr/>
        </p:nvSpPr>
        <p:spPr bwMode="auto">
          <a:xfrm>
            <a:off x="7543800" y="5181600"/>
            <a:ext cx="1143000" cy="10128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19</a:t>
            </a:r>
          </a:p>
        </p:txBody>
      </p:sp>
      <p:sp>
        <p:nvSpPr>
          <p:cNvPr id="147467" name="WordArt 11"/>
          <p:cNvSpPr>
            <a:spLocks noChangeArrowheads="1" noChangeShapeType="1" noTextEdit="1"/>
          </p:cNvSpPr>
          <p:nvPr/>
        </p:nvSpPr>
        <p:spPr bwMode="auto">
          <a:xfrm>
            <a:off x="6629400" y="2133600"/>
            <a:ext cx="1447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147469" name="WordArt 13"/>
          <p:cNvSpPr>
            <a:spLocks noChangeArrowheads="1" noChangeShapeType="1" noTextEdit="1"/>
          </p:cNvSpPr>
          <p:nvPr/>
        </p:nvSpPr>
        <p:spPr bwMode="auto">
          <a:xfrm>
            <a:off x="7467600" y="1143000"/>
            <a:ext cx="519113" cy="555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147470" name="Oval 14"/>
          <p:cNvSpPr>
            <a:spLocks noChangeArrowheads="1"/>
          </p:cNvSpPr>
          <p:nvPr/>
        </p:nvSpPr>
        <p:spPr bwMode="auto">
          <a:xfrm>
            <a:off x="4800600" y="838200"/>
            <a:ext cx="1143000" cy="914400"/>
          </a:xfrm>
          <a:prstGeom prst="ellipse">
            <a:avLst/>
          </a:prstGeom>
          <a:noFill/>
          <a:ln w="38100">
            <a:solidFill>
              <a:srgbClr val="FFFF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endParaRPr lang="en-US" altLang="en-US"/>
          </a:p>
        </p:txBody>
      </p:sp>
      <p:sp>
        <p:nvSpPr>
          <p:cNvPr id="148483" name="Rectangle 3"/>
          <p:cNvSpPr>
            <a:spLocks noGrp="1" noChangeArrowheads="1"/>
          </p:cNvSpPr>
          <p:nvPr>
            <p:ph type="body" idx="1"/>
          </p:nvPr>
        </p:nvSpPr>
        <p:spPr/>
        <p:txBody>
          <a:bodyPr/>
          <a:lstStyle/>
          <a:p>
            <a:endParaRPr lang="en-US" altLang="en-US"/>
          </a:p>
        </p:txBody>
      </p:sp>
      <p:pic>
        <p:nvPicPr>
          <p:cNvPr id="148484" name="Picture 4" descr="tributar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5" name="AutoShape 5"/>
          <p:cNvSpPr>
            <a:spLocks noChangeArrowheads="1"/>
          </p:cNvSpPr>
          <p:nvPr/>
        </p:nvSpPr>
        <p:spPr bwMode="auto">
          <a:xfrm rot="10174577">
            <a:off x="5257800" y="1828800"/>
            <a:ext cx="533400" cy="785813"/>
          </a:xfrm>
          <a:prstGeom prst="downArrow">
            <a:avLst>
              <a:gd name="adj1" fmla="val 50000"/>
              <a:gd name="adj2" fmla="val 36830"/>
            </a:avLst>
          </a:prstGeom>
          <a:solidFill>
            <a:srgbClr val="66FF99"/>
          </a:solidFill>
          <a:ln w="38100">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8486" name="WordArt 6"/>
          <p:cNvSpPr>
            <a:spLocks noChangeArrowheads="1" noChangeShapeType="1" noTextEdit="1"/>
          </p:cNvSpPr>
          <p:nvPr/>
        </p:nvSpPr>
        <p:spPr bwMode="auto">
          <a:xfrm>
            <a:off x="5181600" y="1143000"/>
            <a:ext cx="45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CC99"/>
                </a:soli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148487" name="WordArt 10"/>
          <p:cNvSpPr>
            <a:spLocks noChangeArrowheads="1" noChangeShapeType="1" noTextEdit="1"/>
          </p:cNvSpPr>
          <p:nvPr/>
        </p:nvSpPr>
        <p:spPr bwMode="auto">
          <a:xfrm>
            <a:off x="7543800" y="5181600"/>
            <a:ext cx="1143000" cy="10128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19</a:t>
            </a:r>
          </a:p>
        </p:txBody>
      </p:sp>
      <p:sp>
        <p:nvSpPr>
          <p:cNvPr id="148488" name="WordArt 11"/>
          <p:cNvSpPr>
            <a:spLocks noChangeArrowheads="1" noChangeShapeType="1" noTextEdit="1"/>
          </p:cNvSpPr>
          <p:nvPr/>
        </p:nvSpPr>
        <p:spPr bwMode="auto">
          <a:xfrm>
            <a:off x="6629400" y="2133600"/>
            <a:ext cx="1447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148490" name="WordArt 13"/>
          <p:cNvSpPr>
            <a:spLocks noChangeArrowheads="1" noChangeShapeType="1" noTextEdit="1"/>
          </p:cNvSpPr>
          <p:nvPr/>
        </p:nvSpPr>
        <p:spPr bwMode="auto">
          <a:xfrm>
            <a:off x="7467600" y="1143000"/>
            <a:ext cx="519113" cy="555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148491" name="Oval 14"/>
          <p:cNvSpPr>
            <a:spLocks noChangeArrowheads="1"/>
          </p:cNvSpPr>
          <p:nvPr/>
        </p:nvSpPr>
        <p:spPr bwMode="auto">
          <a:xfrm>
            <a:off x="4800600" y="838200"/>
            <a:ext cx="1143000" cy="914400"/>
          </a:xfrm>
          <a:prstGeom prst="ellipse">
            <a:avLst/>
          </a:prstGeom>
          <a:noFill/>
          <a:ln w="38100">
            <a:solidFill>
              <a:srgbClr val="FFFF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8492" name="WordArt 15"/>
          <p:cNvSpPr>
            <a:spLocks noChangeArrowheads="1" noChangeShapeType="1" noTextEdit="1"/>
          </p:cNvSpPr>
          <p:nvPr/>
        </p:nvSpPr>
        <p:spPr bwMode="auto">
          <a:xfrm>
            <a:off x="1981200" y="2895600"/>
            <a:ext cx="2590800" cy="914400"/>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Confluence</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p:txBody>
          <a:bodyPr/>
          <a:lstStyle/>
          <a:p>
            <a:pPr eaLnBrk="1" hangingPunct="1"/>
            <a:endParaRPr lang="en-US" altLang="en-US"/>
          </a:p>
        </p:txBody>
      </p:sp>
      <p:pic>
        <p:nvPicPr>
          <p:cNvPr id="151555"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ln>
            <a:solidFill>
              <a:schemeClr val="tx1"/>
            </a:solidFill>
            <a:miter lim="800000"/>
            <a:headEnd/>
            <a:tailEnd/>
          </a:ln>
        </p:spPr>
      </p:pic>
      <p:pic>
        <p:nvPicPr>
          <p:cNvPr id="151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2895600" cy="23622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1557" name="Freeform 5"/>
          <p:cNvSpPr>
            <a:spLocks/>
          </p:cNvSpPr>
          <p:nvPr/>
        </p:nvSpPr>
        <p:spPr bwMode="auto">
          <a:xfrm>
            <a:off x="5486400" y="3657600"/>
            <a:ext cx="1182688" cy="2079625"/>
          </a:xfrm>
          <a:custGeom>
            <a:avLst/>
            <a:gdLst>
              <a:gd name="T0" fmla="*/ 0 w 745"/>
              <a:gd name="T1" fmla="*/ 2147483647 h 1310"/>
              <a:gd name="T2" fmla="*/ 2147483647 w 745"/>
              <a:gd name="T3" fmla="*/ 2147483647 h 1310"/>
              <a:gd name="T4" fmla="*/ 2147483647 w 745"/>
              <a:gd name="T5" fmla="*/ 2147483647 h 1310"/>
              <a:gd name="T6" fmla="*/ 2147483647 w 745"/>
              <a:gd name="T7" fmla="*/ 2147483647 h 1310"/>
              <a:gd name="T8" fmla="*/ 2147483647 w 745"/>
              <a:gd name="T9" fmla="*/ 2147483647 h 1310"/>
              <a:gd name="T10" fmla="*/ 2147483647 w 745"/>
              <a:gd name="T11" fmla="*/ 2147483647 h 1310"/>
              <a:gd name="T12" fmla="*/ 2147483647 w 745"/>
              <a:gd name="T13" fmla="*/ 2147483647 h 1310"/>
              <a:gd name="T14" fmla="*/ 2147483647 w 745"/>
              <a:gd name="T15" fmla="*/ 2147483647 h 1310"/>
              <a:gd name="T16" fmla="*/ 2147483647 w 745"/>
              <a:gd name="T17" fmla="*/ 2147483647 h 1310"/>
              <a:gd name="T18" fmla="*/ 2147483647 w 745"/>
              <a:gd name="T19" fmla="*/ 2147483647 h 1310"/>
              <a:gd name="T20" fmla="*/ 2147483647 w 745"/>
              <a:gd name="T21" fmla="*/ 2147483647 h 1310"/>
              <a:gd name="T22" fmla="*/ 2147483647 w 745"/>
              <a:gd name="T23" fmla="*/ 2147483647 h 1310"/>
              <a:gd name="T24" fmla="*/ 2147483647 w 745"/>
              <a:gd name="T25" fmla="*/ 2147483647 h 1310"/>
              <a:gd name="T26" fmla="*/ 2147483647 w 745"/>
              <a:gd name="T27" fmla="*/ 2147483647 h 1310"/>
              <a:gd name="T28" fmla="*/ 2147483647 w 745"/>
              <a:gd name="T29" fmla="*/ 2147483647 h 1310"/>
              <a:gd name="T30" fmla="*/ 2147483647 w 745"/>
              <a:gd name="T31" fmla="*/ 2147483647 h 1310"/>
              <a:gd name="T32" fmla="*/ 2147483647 w 745"/>
              <a:gd name="T33" fmla="*/ 2147483647 h 1310"/>
              <a:gd name="T34" fmla="*/ 2147483647 w 745"/>
              <a:gd name="T35" fmla="*/ 2147483647 h 1310"/>
              <a:gd name="T36" fmla="*/ 2147483647 w 745"/>
              <a:gd name="T37" fmla="*/ 2147483647 h 1310"/>
              <a:gd name="T38" fmla="*/ 2147483647 w 745"/>
              <a:gd name="T39" fmla="*/ 2147483647 h 1310"/>
              <a:gd name="T40" fmla="*/ 2147483647 w 745"/>
              <a:gd name="T41" fmla="*/ 2147483647 h 1310"/>
              <a:gd name="T42" fmla="*/ 2147483647 w 745"/>
              <a:gd name="T43" fmla="*/ 2147483647 h 1310"/>
              <a:gd name="T44" fmla="*/ 2147483647 w 745"/>
              <a:gd name="T45" fmla="*/ 2147483647 h 1310"/>
              <a:gd name="T46" fmla="*/ 2147483647 w 745"/>
              <a:gd name="T47" fmla="*/ 2147483647 h 1310"/>
              <a:gd name="T48" fmla="*/ 2147483647 w 745"/>
              <a:gd name="T49" fmla="*/ 2147483647 h 1310"/>
              <a:gd name="T50" fmla="*/ 2147483647 w 745"/>
              <a:gd name="T51" fmla="*/ 2147483647 h 1310"/>
              <a:gd name="T52" fmla="*/ 2147483647 w 745"/>
              <a:gd name="T53" fmla="*/ 2147483647 h 1310"/>
              <a:gd name="T54" fmla="*/ 2147483647 w 745"/>
              <a:gd name="T55" fmla="*/ 2147483647 h 1310"/>
              <a:gd name="T56" fmla="*/ 2147483647 w 745"/>
              <a:gd name="T57" fmla="*/ 2147483647 h 1310"/>
              <a:gd name="T58" fmla="*/ 2147483647 w 745"/>
              <a:gd name="T59" fmla="*/ 2147483647 h 1310"/>
              <a:gd name="T60" fmla="*/ 2147483647 w 745"/>
              <a:gd name="T61" fmla="*/ 2147483647 h 1310"/>
              <a:gd name="T62" fmla="*/ 2147483647 w 745"/>
              <a:gd name="T63" fmla="*/ 2147483647 h 1310"/>
              <a:gd name="T64" fmla="*/ 2147483647 w 745"/>
              <a:gd name="T65" fmla="*/ 2147483647 h 1310"/>
              <a:gd name="T66" fmla="*/ 2147483647 w 745"/>
              <a:gd name="T67" fmla="*/ 2147483647 h 13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5"/>
              <a:gd name="T103" fmla="*/ 0 h 1310"/>
              <a:gd name="T104" fmla="*/ 745 w 745"/>
              <a:gd name="T105" fmla="*/ 1310 h 13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5" h="1310">
                <a:moveTo>
                  <a:pt x="0" y="1310"/>
                </a:moveTo>
                <a:cubicBezTo>
                  <a:pt x="39" y="1290"/>
                  <a:pt x="37" y="1276"/>
                  <a:pt x="66" y="1252"/>
                </a:cubicBezTo>
                <a:cubicBezTo>
                  <a:pt x="91" y="1231"/>
                  <a:pt x="124" y="1221"/>
                  <a:pt x="154" y="1215"/>
                </a:cubicBezTo>
                <a:cubicBezTo>
                  <a:pt x="168" y="1205"/>
                  <a:pt x="202" y="1202"/>
                  <a:pt x="197" y="1186"/>
                </a:cubicBezTo>
                <a:cubicBezTo>
                  <a:pt x="181" y="1135"/>
                  <a:pt x="188" y="1156"/>
                  <a:pt x="175" y="1120"/>
                </a:cubicBezTo>
                <a:cubicBezTo>
                  <a:pt x="210" y="1109"/>
                  <a:pt x="242" y="1099"/>
                  <a:pt x="277" y="1091"/>
                </a:cubicBezTo>
                <a:cubicBezTo>
                  <a:pt x="273" y="1071"/>
                  <a:pt x="260" y="1053"/>
                  <a:pt x="263" y="1033"/>
                </a:cubicBezTo>
                <a:cubicBezTo>
                  <a:pt x="270" y="990"/>
                  <a:pt x="356" y="995"/>
                  <a:pt x="387" y="989"/>
                </a:cubicBezTo>
                <a:cubicBezTo>
                  <a:pt x="389" y="982"/>
                  <a:pt x="397" y="974"/>
                  <a:pt x="394" y="967"/>
                </a:cubicBezTo>
                <a:cubicBezTo>
                  <a:pt x="389" y="956"/>
                  <a:pt x="374" y="953"/>
                  <a:pt x="365" y="945"/>
                </a:cubicBezTo>
                <a:cubicBezTo>
                  <a:pt x="346" y="927"/>
                  <a:pt x="329" y="902"/>
                  <a:pt x="314" y="880"/>
                </a:cubicBezTo>
                <a:cubicBezTo>
                  <a:pt x="292" y="809"/>
                  <a:pt x="417" y="815"/>
                  <a:pt x="460" y="807"/>
                </a:cubicBezTo>
                <a:cubicBezTo>
                  <a:pt x="462" y="800"/>
                  <a:pt x="470" y="792"/>
                  <a:pt x="467" y="785"/>
                </a:cubicBezTo>
                <a:cubicBezTo>
                  <a:pt x="456" y="764"/>
                  <a:pt x="398" y="735"/>
                  <a:pt x="372" y="727"/>
                </a:cubicBezTo>
                <a:cubicBezTo>
                  <a:pt x="368" y="724"/>
                  <a:pt x="331" y="703"/>
                  <a:pt x="336" y="690"/>
                </a:cubicBezTo>
                <a:cubicBezTo>
                  <a:pt x="340" y="680"/>
                  <a:pt x="355" y="680"/>
                  <a:pt x="365" y="676"/>
                </a:cubicBezTo>
                <a:cubicBezTo>
                  <a:pt x="388" y="666"/>
                  <a:pt x="414" y="662"/>
                  <a:pt x="438" y="654"/>
                </a:cubicBezTo>
                <a:cubicBezTo>
                  <a:pt x="464" y="636"/>
                  <a:pt x="479" y="637"/>
                  <a:pt x="496" y="610"/>
                </a:cubicBezTo>
                <a:cubicBezTo>
                  <a:pt x="477" y="582"/>
                  <a:pt x="445" y="564"/>
                  <a:pt x="489" y="552"/>
                </a:cubicBezTo>
                <a:cubicBezTo>
                  <a:pt x="508" y="547"/>
                  <a:pt x="528" y="547"/>
                  <a:pt x="547" y="544"/>
                </a:cubicBezTo>
                <a:cubicBezTo>
                  <a:pt x="557" y="517"/>
                  <a:pt x="549" y="506"/>
                  <a:pt x="540" y="479"/>
                </a:cubicBezTo>
                <a:cubicBezTo>
                  <a:pt x="554" y="436"/>
                  <a:pt x="609" y="440"/>
                  <a:pt x="649" y="435"/>
                </a:cubicBezTo>
                <a:cubicBezTo>
                  <a:pt x="633" y="384"/>
                  <a:pt x="640" y="405"/>
                  <a:pt x="627" y="369"/>
                </a:cubicBezTo>
                <a:cubicBezTo>
                  <a:pt x="642" y="364"/>
                  <a:pt x="656" y="360"/>
                  <a:pt x="671" y="355"/>
                </a:cubicBezTo>
                <a:cubicBezTo>
                  <a:pt x="678" y="353"/>
                  <a:pt x="693" y="348"/>
                  <a:pt x="693" y="348"/>
                </a:cubicBezTo>
                <a:cubicBezTo>
                  <a:pt x="661" y="301"/>
                  <a:pt x="646" y="346"/>
                  <a:pt x="627" y="297"/>
                </a:cubicBezTo>
                <a:cubicBezTo>
                  <a:pt x="649" y="282"/>
                  <a:pt x="671" y="275"/>
                  <a:pt x="693" y="260"/>
                </a:cubicBezTo>
                <a:cubicBezTo>
                  <a:pt x="698" y="245"/>
                  <a:pt x="714" y="230"/>
                  <a:pt x="708" y="216"/>
                </a:cubicBezTo>
                <a:cubicBezTo>
                  <a:pt x="704" y="207"/>
                  <a:pt x="672" y="197"/>
                  <a:pt x="664" y="194"/>
                </a:cubicBezTo>
                <a:cubicBezTo>
                  <a:pt x="698" y="172"/>
                  <a:pt x="693" y="163"/>
                  <a:pt x="657" y="151"/>
                </a:cubicBezTo>
                <a:cubicBezTo>
                  <a:pt x="629" y="109"/>
                  <a:pt x="655" y="109"/>
                  <a:pt x="693" y="100"/>
                </a:cubicBezTo>
                <a:cubicBezTo>
                  <a:pt x="698" y="93"/>
                  <a:pt x="704" y="86"/>
                  <a:pt x="708" y="78"/>
                </a:cubicBezTo>
                <a:cubicBezTo>
                  <a:pt x="711" y="71"/>
                  <a:pt x="711" y="63"/>
                  <a:pt x="715" y="56"/>
                </a:cubicBezTo>
                <a:cubicBezTo>
                  <a:pt x="745" y="0"/>
                  <a:pt x="744" y="31"/>
                  <a:pt x="744" y="5"/>
                </a:cubicBezTo>
              </a:path>
            </a:pathLst>
          </a:custGeom>
          <a:noFill/>
          <a:ln w="38100" cmpd="sng">
            <a:solidFill>
              <a:srgbClr val="FFFF66"/>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58" name="Oval 6"/>
          <p:cNvSpPr>
            <a:spLocks noChangeArrowheads="1"/>
          </p:cNvSpPr>
          <p:nvPr/>
        </p:nvSpPr>
        <p:spPr bwMode="auto">
          <a:xfrm>
            <a:off x="1981200" y="3200400"/>
            <a:ext cx="838200" cy="762000"/>
          </a:xfrm>
          <a:prstGeom prst="ellipse">
            <a:avLst/>
          </a:prstGeom>
          <a:noFill/>
          <a:ln w="38100">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59" name="WordArt 7"/>
          <p:cNvSpPr>
            <a:spLocks noChangeArrowheads="1" noChangeShapeType="1" noTextEdit="1"/>
          </p:cNvSpPr>
          <p:nvPr/>
        </p:nvSpPr>
        <p:spPr bwMode="auto">
          <a:xfrm>
            <a:off x="685800" y="4191000"/>
            <a:ext cx="34956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6633"/>
                </a:solidFill>
                <a:effectLst>
                  <a:outerShdw dist="45791" dir="3378596" algn="ctr" rotWithShape="0">
                    <a:srgbClr val="4D4D4D">
                      <a:alpha val="79999"/>
                    </a:srgbClr>
                  </a:outerShdw>
                </a:effectLst>
                <a:uLnTx/>
                <a:uFillTx/>
                <a:latin typeface="Arial Black" panose="020B0A04020102020204" pitchFamily="34" charset="0"/>
                <a:ea typeface="+mn-ea"/>
                <a:cs typeface="+mn-cs"/>
              </a:rPr>
              <a:t>Natural Levee</a:t>
            </a:r>
          </a:p>
        </p:txBody>
      </p:sp>
      <p:sp>
        <p:nvSpPr>
          <p:cNvPr id="151560" name="Line 8"/>
          <p:cNvSpPr>
            <a:spLocks noChangeShapeType="1"/>
          </p:cNvSpPr>
          <p:nvPr/>
        </p:nvSpPr>
        <p:spPr bwMode="auto">
          <a:xfrm>
            <a:off x="2362200" y="3581400"/>
            <a:ext cx="2971800" cy="685800"/>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61" name="WordArt 9"/>
          <p:cNvSpPr>
            <a:spLocks noChangeArrowheads="1" noChangeShapeType="1" noTextEdit="1"/>
          </p:cNvSpPr>
          <p:nvPr/>
        </p:nvSpPr>
        <p:spPr bwMode="auto">
          <a:xfrm>
            <a:off x="2971800" y="533400"/>
            <a:ext cx="5743575" cy="222567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99"/>
                </a:solidFill>
                <a:effectLst>
                  <a:outerShdw dist="45791" dir="3378596" algn="ctr" rotWithShape="0">
                    <a:srgbClr val="4D4D4D">
                      <a:alpha val="79999"/>
                    </a:srgbClr>
                  </a:outerShdw>
                </a:effectLst>
                <a:uLnTx/>
                <a:uFillTx/>
                <a:latin typeface="Arial Black" panose="020B0A04020102020204" pitchFamily="34" charset="0"/>
                <a:ea typeface="+mn-ea"/>
                <a:cs typeface="+mn-cs"/>
              </a:rPr>
              <a:t>Yazoo tributaries run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99"/>
                </a:solidFill>
                <a:effectLst>
                  <a:outerShdw dist="45791" dir="3378596" algn="ctr" rotWithShape="0">
                    <a:srgbClr val="4D4D4D">
                      <a:alpha val="79999"/>
                    </a:srgbClr>
                  </a:outerShdw>
                </a:effectLst>
                <a:uLnTx/>
                <a:uFillTx/>
                <a:latin typeface="Arial Black" panose="020B0A04020102020204" pitchFamily="34" charset="0"/>
                <a:ea typeface="+mn-ea"/>
                <a:cs typeface="+mn-cs"/>
              </a:rPr>
              <a:t>parallel to a river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99"/>
                </a:solidFill>
                <a:effectLst>
                  <a:outerShdw dist="45791" dir="3378596" algn="ctr" rotWithShape="0">
                    <a:srgbClr val="4D4D4D">
                      <a:alpha val="79999"/>
                    </a:srgbClr>
                  </a:outerShdw>
                </a:effectLst>
                <a:uLnTx/>
                <a:uFillTx/>
                <a:latin typeface="Arial Black" panose="020B0A04020102020204" pitchFamily="34" charset="0"/>
                <a:ea typeface="+mn-ea"/>
                <a:cs typeface="+mn-cs"/>
              </a:rPr>
              <a:t>in the floodplain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99"/>
                </a:solidFill>
                <a:effectLst>
                  <a:outerShdw dist="45791" dir="3378596" algn="ctr" rotWithShape="0">
                    <a:srgbClr val="4D4D4D">
                      <a:alpha val="79999"/>
                    </a:srgbClr>
                  </a:outerShdw>
                </a:effectLst>
                <a:uLnTx/>
                <a:uFillTx/>
                <a:latin typeface="Arial Black" panose="020B0A04020102020204" pitchFamily="34" charset="0"/>
                <a:ea typeface="+mn-ea"/>
                <a:cs typeface="+mn-cs"/>
              </a:rPr>
              <a:t>because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99"/>
                </a:solidFill>
                <a:effectLst>
                  <a:outerShdw dist="45791" dir="3378596" algn="ctr" rotWithShape="0">
                    <a:srgbClr val="4D4D4D">
                      <a:alpha val="79999"/>
                    </a:srgbClr>
                  </a:outerShdw>
                </a:effectLst>
                <a:uLnTx/>
                <a:uFillTx/>
                <a:latin typeface="Arial Black" panose="020B0A04020102020204" pitchFamily="34" charset="0"/>
                <a:ea typeface="+mn-ea"/>
                <a:cs typeface="+mn-cs"/>
              </a:rPr>
              <a:t>natural levees</a:t>
            </a:r>
          </a:p>
        </p:txBody>
      </p:sp>
      <p:sp>
        <p:nvSpPr>
          <p:cNvPr id="151562" name="Freeform 11"/>
          <p:cNvSpPr>
            <a:spLocks/>
          </p:cNvSpPr>
          <p:nvPr/>
        </p:nvSpPr>
        <p:spPr bwMode="auto">
          <a:xfrm>
            <a:off x="4097338" y="3692525"/>
            <a:ext cx="1782762" cy="1874838"/>
          </a:xfrm>
          <a:custGeom>
            <a:avLst/>
            <a:gdLst>
              <a:gd name="T0" fmla="*/ 0 w 1123"/>
              <a:gd name="T1" fmla="*/ 2147483647 h 1181"/>
              <a:gd name="T2" fmla="*/ 2147483647 w 1123"/>
              <a:gd name="T3" fmla="*/ 2147483647 h 1181"/>
              <a:gd name="T4" fmla="*/ 2147483647 w 1123"/>
              <a:gd name="T5" fmla="*/ 2147483647 h 1181"/>
              <a:gd name="T6" fmla="*/ 2147483647 w 1123"/>
              <a:gd name="T7" fmla="*/ 2147483647 h 1181"/>
              <a:gd name="T8" fmla="*/ 2147483647 w 1123"/>
              <a:gd name="T9" fmla="*/ 2147483647 h 1181"/>
              <a:gd name="T10" fmla="*/ 2147483647 w 1123"/>
              <a:gd name="T11" fmla="*/ 2147483647 h 1181"/>
              <a:gd name="T12" fmla="*/ 2147483647 w 1123"/>
              <a:gd name="T13" fmla="*/ 2147483647 h 1181"/>
              <a:gd name="T14" fmla="*/ 2147483647 w 1123"/>
              <a:gd name="T15" fmla="*/ 2147483647 h 1181"/>
              <a:gd name="T16" fmla="*/ 2147483647 w 1123"/>
              <a:gd name="T17" fmla="*/ 2147483647 h 1181"/>
              <a:gd name="T18" fmla="*/ 2147483647 w 1123"/>
              <a:gd name="T19" fmla="*/ 2147483647 h 1181"/>
              <a:gd name="T20" fmla="*/ 2147483647 w 1123"/>
              <a:gd name="T21" fmla="*/ 2147483647 h 1181"/>
              <a:gd name="T22" fmla="*/ 2147483647 w 1123"/>
              <a:gd name="T23" fmla="*/ 2147483647 h 1181"/>
              <a:gd name="T24" fmla="*/ 2147483647 w 1123"/>
              <a:gd name="T25" fmla="*/ 2147483647 h 1181"/>
              <a:gd name="T26" fmla="*/ 2147483647 w 1123"/>
              <a:gd name="T27" fmla="*/ 2147483647 h 1181"/>
              <a:gd name="T28" fmla="*/ 2147483647 w 1123"/>
              <a:gd name="T29" fmla="*/ 2147483647 h 1181"/>
              <a:gd name="T30" fmla="*/ 2147483647 w 1123"/>
              <a:gd name="T31" fmla="*/ 2147483647 h 1181"/>
              <a:gd name="T32" fmla="*/ 2147483647 w 1123"/>
              <a:gd name="T33" fmla="*/ 2147483647 h 1181"/>
              <a:gd name="T34" fmla="*/ 2147483647 w 1123"/>
              <a:gd name="T35" fmla="*/ 2147483647 h 1181"/>
              <a:gd name="T36" fmla="*/ 2147483647 w 1123"/>
              <a:gd name="T37" fmla="*/ 2147483647 h 1181"/>
              <a:gd name="T38" fmla="*/ 2147483647 w 1123"/>
              <a:gd name="T39" fmla="*/ 0 h 1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3"/>
              <a:gd name="T61" fmla="*/ 0 h 1181"/>
              <a:gd name="T62" fmla="*/ 1123 w 1123"/>
              <a:gd name="T63" fmla="*/ 1181 h 1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3" h="1181">
                <a:moveTo>
                  <a:pt x="0" y="1181"/>
                </a:moveTo>
                <a:cubicBezTo>
                  <a:pt x="15" y="1159"/>
                  <a:pt x="22" y="1137"/>
                  <a:pt x="37" y="1115"/>
                </a:cubicBezTo>
                <a:cubicBezTo>
                  <a:pt x="52" y="1068"/>
                  <a:pt x="60" y="1036"/>
                  <a:pt x="29" y="991"/>
                </a:cubicBezTo>
                <a:cubicBezTo>
                  <a:pt x="81" y="957"/>
                  <a:pt x="114" y="948"/>
                  <a:pt x="175" y="940"/>
                </a:cubicBezTo>
                <a:cubicBezTo>
                  <a:pt x="226" y="924"/>
                  <a:pt x="259" y="892"/>
                  <a:pt x="306" y="875"/>
                </a:cubicBezTo>
                <a:cubicBezTo>
                  <a:pt x="318" y="871"/>
                  <a:pt x="331" y="871"/>
                  <a:pt x="343" y="868"/>
                </a:cubicBezTo>
                <a:cubicBezTo>
                  <a:pt x="358" y="864"/>
                  <a:pt x="386" y="853"/>
                  <a:pt x="386" y="853"/>
                </a:cubicBezTo>
                <a:cubicBezTo>
                  <a:pt x="440" y="817"/>
                  <a:pt x="443" y="791"/>
                  <a:pt x="510" y="780"/>
                </a:cubicBezTo>
                <a:cubicBezTo>
                  <a:pt x="532" y="765"/>
                  <a:pt x="556" y="760"/>
                  <a:pt x="576" y="744"/>
                </a:cubicBezTo>
                <a:cubicBezTo>
                  <a:pt x="642" y="690"/>
                  <a:pt x="557" y="750"/>
                  <a:pt x="620" y="707"/>
                </a:cubicBezTo>
                <a:cubicBezTo>
                  <a:pt x="655" y="654"/>
                  <a:pt x="637" y="675"/>
                  <a:pt x="671" y="641"/>
                </a:cubicBezTo>
                <a:cubicBezTo>
                  <a:pt x="686" y="596"/>
                  <a:pt x="678" y="548"/>
                  <a:pt x="664" y="503"/>
                </a:cubicBezTo>
                <a:cubicBezTo>
                  <a:pt x="676" y="441"/>
                  <a:pt x="709" y="432"/>
                  <a:pt x="758" y="401"/>
                </a:cubicBezTo>
                <a:cubicBezTo>
                  <a:pt x="800" y="339"/>
                  <a:pt x="868" y="329"/>
                  <a:pt x="926" y="292"/>
                </a:cubicBezTo>
                <a:cubicBezTo>
                  <a:pt x="943" y="267"/>
                  <a:pt x="955" y="257"/>
                  <a:pt x="984" y="248"/>
                </a:cubicBezTo>
                <a:cubicBezTo>
                  <a:pt x="999" y="226"/>
                  <a:pt x="1005" y="207"/>
                  <a:pt x="1014" y="182"/>
                </a:cubicBezTo>
                <a:cubicBezTo>
                  <a:pt x="1019" y="128"/>
                  <a:pt x="1005" y="89"/>
                  <a:pt x="1057" y="73"/>
                </a:cubicBezTo>
                <a:cubicBezTo>
                  <a:pt x="1072" y="63"/>
                  <a:pt x="1086" y="54"/>
                  <a:pt x="1101" y="44"/>
                </a:cubicBezTo>
                <a:cubicBezTo>
                  <a:pt x="1107" y="40"/>
                  <a:pt x="1105" y="29"/>
                  <a:pt x="1108" y="22"/>
                </a:cubicBezTo>
                <a:cubicBezTo>
                  <a:pt x="1112" y="14"/>
                  <a:pt x="1123" y="0"/>
                  <a:pt x="1123" y="0"/>
                </a:cubicBezTo>
              </a:path>
            </a:pathLst>
          </a:custGeom>
          <a:noFill/>
          <a:ln w="571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63" name="Rectangle 12"/>
          <p:cNvSpPr>
            <a:spLocks noChangeArrowheads="1"/>
          </p:cNvSpPr>
          <p:nvPr/>
        </p:nvSpPr>
        <p:spPr bwMode="auto">
          <a:xfrm>
            <a:off x="2286000" y="304800"/>
            <a:ext cx="2438400" cy="609600"/>
          </a:xfrm>
          <a:prstGeom prst="rect">
            <a:avLst/>
          </a:prstGeom>
          <a:solidFill>
            <a:schemeClr val="tx1"/>
          </a:solidFill>
          <a:ln w="38100">
            <a:solidFill>
              <a:schemeClr val="bg2"/>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64" name="Rectangle 13"/>
          <p:cNvSpPr>
            <a:spLocks noChangeArrowheads="1"/>
          </p:cNvSpPr>
          <p:nvPr/>
        </p:nvSpPr>
        <p:spPr bwMode="auto">
          <a:xfrm>
            <a:off x="6019800" y="3429000"/>
            <a:ext cx="1524000" cy="228600"/>
          </a:xfrm>
          <a:prstGeom prst="rect">
            <a:avLst/>
          </a:prstGeom>
          <a:solidFill>
            <a:schemeClr val="accent1"/>
          </a:solidFill>
          <a:ln w="9525">
            <a:solidFill>
              <a:schemeClr val="accent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1565" name="WordArt 14"/>
          <p:cNvSpPr>
            <a:spLocks noChangeArrowheads="1" noChangeShapeType="1" noTextEdit="1"/>
          </p:cNvSpPr>
          <p:nvPr/>
        </p:nvSpPr>
        <p:spPr bwMode="auto">
          <a:xfrm>
            <a:off x="2362200" y="381000"/>
            <a:ext cx="45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t>
            </a:r>
          </a:p>
        </p:txBody>
      </p:sp>
      <p:sp>
        <p:nvSpPr>
          <p:cNvPr id="151566" name="WordArt 15"/>
          <p:cNvSpPr>
            <a:spLocks noChangeArrowheads="1" noChangeShapeType="1" noTextEdit="1"/>
          </p:cNvSpPr>
          <p:nvPr/>
        </p:nvSpPr>
        <p:spPr bwMode="auto">
          <a:xfrm>
            <a:off x="2819400" y="381000"/>
            <a:ext cx="45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t>
            </a:r>
          </a:p>
        </p:txBody>
      </p:sp>
      <p:sp>
        <p:nvSpPr>
          <p:cNvPr id="151567" name="WordArt 16"/>
          <p:cNvSpPr>
            <a:spLocks noChangeArrowheads="1" noChangeShapeType="1" noTextEdit="1"/>
          </p:cNvSpPr>
          <p:nvPr/>
        </p:nvSpPr>
        <p:spPr bwMode="auto">
          <a:xfrm>
            <a:off x="3276600" y="381000"/>
            <a:ext cx="45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t>
            </a:r>
          </a:p>
        </p:txBody>
      </p:sp>
      <p:sp>
        <p:nvSpPr>
          <p:cNvPr id="151568" name="WordArt 17"/>
          <p:cNvSpPr>
            <a:spLocks noChangeArrowheads="1" noChangeShapeType="1" noTextEdit="1"/>
          </p:cNvSpPr>
          <p:nvPr/>
        </p:nvSpPr>
        <p:spPr bwMode="auto">
          <a:xfrm>
            <a:off x="3733800" y="381000"/>
            <a:ext cx="45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t>
            </a:r>
          </a:p>
        </p:txBody>
      </p:sp>
      <p:sp>
        <p:nvSpPr>
          <p:cNvPr id="151569" name="WordArt 18"/>
          <p:cNvSpPr>
            <a:spLocks noChangeArrowheads="1" noChangeShapeType="1" noTextEdit="1"/>
          </p:cNvSpPr>
          <p:nvPr/>
        </p:nvSpPr>
        <p:spPr bwMode="auto">
          <a:xfrm>
            <a:off x="4191000" y="381000"/>
            <a:ext cx="45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t>
            </a:r>
          </a:p>
        </p:txBody>
      </p:sp>
      <p:sp>
        <p:nvSpPr>
          <p:cNvPr id="151570" name="WordArt 19"/>
          <p:cNvSpPr>
            <a:spLocks noChangeArrowheads="1" noChangeShapeType="1" noTextEdit="1"/>
          </p:cNvSpPr>
          <p:nvPr/>
        </p:nvSpPr>
        <p:spPr bwMode="auto">
          <a:xfrm>
            <a:off x="457200" y="457200"/>
            <a:ext cx="1524000" cy="93027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20</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p:txBody>
          <a:bodyPr/>
          <a:lstStyle/>
          <a:p>
            <a:pPr eaLnBrk="1" hangingPunct="1"/>
            <a:endParaRPr lang="en-US" altLang="en-US"/>
          </a:p>
        </p:txBody>
      </p:sp>
      <p:pic>
        <p:nvPicPr>
          <p:cNvPr id="152579"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ln>
            <a:solidFill>
              <a:schemeClr val="tx1"/>
            </a:solidFill>
            <a:miter lim="800000"/>
            <a:headEnd/>
            <a:tailEnd/>
          </a:ln>
        </p:spPr>
      </p:pic>
      <p:pic>
        <p:nvPicPr>
          <p:cNvPr id="152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2895600" cy="23622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2581" name="Freeform 5"/>
          <p:cNvSpPr>
            <a:spLocks/>
          </p:cNvSpPr>
          <p:nvPr/>
        </p:nvSpPr>
        <p:spPr bwMode="auto">
          <a:xfrm>
            <a:off x="5486400" y="3657600"/>
            <a:ext cx="1182688" cy="2079625"/>
          </a:xfrm>
          <a:custGeom>
            <a:avLst/>
            <a:gdLst>
              <a:gd name="T0" fmla="*/ 0 w 745"/>
              <a:gd name="T1" fmla="*/ 2147483647 h 1310"/>
              <a:gd name="T2" fmla="*/ 2147483647 w 745"/>
              <a:gd name="T3" fmla="*/ 2147483647 h 1310"/>
              <a:gd name="T4" fmla="*/ 2147483647 w 745"/>
              <a:gd name="T5" fmla="*/ 2147483647 h 1310"/>
              <a:gd name="T6" fmla="*/ 2147483647 w 745"/>
              <a:gd name="T7" fmla="*/ 2147483647 h 1310"/>
              <a:gd name="T8" fmla="*/ 2147483647 w 745"/>
              <a:gd name="T9" fmla="*/ 2147483647 h 1310"/>
              <a:gd name="T10" fmla="*/ 2147483647 w 745"/>
              <a:gd name="T11" fmla="*/ 2147483647 h 1310"/>
              <a:gd name="T12" fmla="*/ 2147483647 w 745"/>
              <a:gd name="T13" fmla="*/ 2147483647 h 1310"/>
              <a:gd name="T14" fmla="*/ 2147483647 w 745"/>
              <a:gd name="T15" fmla="*/ 2147483647 h 1310"/>
              <a:gd name="T16" fmla="*/ 2147483647 w 745"/>
              <a:gd name="T17" fmla="*/ 2147483647 h 1310"/>
              <a:gd name="T18" fmla="*/ 2147483647 w 745"/>
              <a:gd name="T19" fmla="*/ 2147483647 h 1310"/>
              <a:gd name="T20" fmla="*/ 2147483647 w 745"/>
              <a:gd name="T21" fmla="*/ 2147483647 h 1310"/>
              <a:gd name="T22" fmla="*/ 2147483647 w 745"/>
              <a:gd name="T23" fmla="*/ 2147483647 h 1310"/>
              <a:gd name="T24" fmla="*/ 2147483647 w 745"/>
              <a:gd name="T25" fmla="*/ 2147483647 h 1310"/>
              <a:gd name="T26" fmla="*/ 2147483647 w 745"/>
              <a:gd name="T27" fmla="*/ 2147483647 h 1310"/>
              <a:gd name="T28" fmla="*/ 2147483647 w 745"/>
              <a:gd name="T29" fmla="*/ 2147483647 h 1310"/>
              <a:gd name="T30" fmla="*/ 2147483647 w 745"/>
              <a:gd name="T31" fmla="*/ 2147483647 h 1310"/>
              <a:gd name="T32" fmla="*/ 2147483647 w 745"/>
              <a:gd name="T33" fmla="*/ 2147483647 h 1310"/>
              <a:gd name="T34" fmla="*/ 2147483647 w 745"/>
              <a:gd name="T35" fmla="*/ 2147483647 h 1310"/>
              <a:gd name="T36" fmla="*/ 2147483647 w 745"/>
              <a:gd name="T37" fmla="*/ 2147483647 h 1310"/>
              <a:gd name="T38" fmla="*/ 2147483647 w 745"/>
              <a:gd name="T39" fmla="*/ 2147483647 h 1310"/>
              <a:gd name="T40" fmla="*/ 2147483647 w 745"/>
              <a:gd name="T41" fmla="*/ 2147483647 h 1310"/>
              <a:gd name="T42" fmla="*/ 2147483647 w 745"/>
              <a:gd name="T43" fmla="*/ 2147483647 h 1310"/>
              <a:gd name="T44" fmla="*/ 2147483647 w 745"/>
              <a:gd name="T45" fmla="*/ 2147483647 h 1310"/>
              <a:gd name="T46" fmla="*/ 2147483647 w 745"/>
              <a:gd name="T47" fmla="*/ 2147483647 h 1310"/>
              <a:gd name="T48" fmla="*/ 2147483647 w 745"/>
              <a:gd name="T49" fmla="*/ 2147483647 h 1310"/>
              <a:gd name="T50" fmla="*/ 2147483647 w 745"/>
              <a:gd name="T51" fmla="*/ 2147483647 h 1310"/>
              <a:gd name="T52" fmla="*/ 2147483647 w 745"/>
              <a:gd name="T53" fmla="*/ 2147483647 h 1310"/>
              <a:gd name="T54" fmla="*/ 2147483647 w 745"/>
              <a:gd name="T55" fmla="*/ 2147483647 h 1310"/>
              <a:gd name="T56" fmla="*/ 2147483647 w 745"/>
              <a:gd name="T57" fmla="*/ 2147483647 h 1310"/>
              <a:gd name="T58" fmla="*/ 2147483647 w 745"/>
              <a:gd name="T59" fmla="*/ 2147483647 h 1310"/>
              <a:gd name="T60" fmla="*/ 2147483647 w 745"/>
              <a:gd name="T61" fmla="*/ 2147483647 h 1310"/>
              <a:gd name="T62" fmla="*/ 2147483647 w 745"/>
              <a:gd name="T63" fmla="*/ 2147483647 h 1310"/>
              <a:gd name="T64" fmla="*/ 2147483647 w 745"/>
              <a:gd name="T65" fmla="*/ 2147483647 h 1310"/>
              <a:gd name="T66" fmla="*/ 2147483647 w 745"/>
              <a:gd name="T67" fmla="*/ 2147483647 h 13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5"/>
              <a:gd name="T103" fmla="*/ 0 h 1310"/>
              <a:gd name="T104" fmla="*/ 745 w 745"/>
              <a:gd name="T105" fmla="*/ 1310 h 13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5" h="1310">
                <a:moveTo>
                  <a:pt x="0" y="1310"/>
                </a:moveTo>
                <a:cubicBezTo>
                  <a:pt x="39" y="1290"/>
                  <a:pt x="37" y="1276"/>
                  <a:pt x="66" y="1252"/>
                </a:cubicBezTo>
                <a:cubicBezTo>
                  <a:pt x="91" y="1231"/>
                  <a:pt x="124" y="1221"/>
                  <a:pt x="154" y="1215"/>
                </a:cubicBezTo>
                <a:cubicBezTo>
                  <a:pt x="168" y="1205"/>
                  <a:pt x="202" y="1202"/>
                  <a:pt x="197" y="1186"/>
                </a:cubicBezTo>
                <a:cubicBezTo>
                  <a:pt x="181" y="1135"/>
                  <a:pt x="188" y="1156"/>
                  <a:pt x="175" y="1120"/>
                </a:cubicBezTo>
                <a:cubicBezTo>
                  <a:pt x="210" y="1109"/>
                  <a:pt x="242" y="1099"/>
                  <a:pt x="277" y="1091"/>
                </a:cubicBezTo>
                <a:cubicBezTo>
                  <a:pt x="273" y="1071"/>
                  <a:pt x="260" y="1053"/>
                  <a:pt x="263" y="1033"/>
                </a:cubicBezTo>
                <a:cubicBezTo>
                  <a:pt x="270" y="990"/>
                  <a:pt x="356" y="995"/>
                  <a:pt x="387" y="989"/>
                </a:cubicBezTo>
                <a:cubicBezTo>
                  <a:pt x="389" y="982"/>
                  <a:pt x="397" y="974"/>
                  <a:pt x="394" y="967"/>
                </a:cubicBezTo>
                <a:cubicBezTo>
                  <a:pt x="389" y="956"/>
                  <a:pt x="374" y="953"/>
                  <a:pt x="365" y="945"/>
                </a:cubicBezTo>
                <a:cubicBezTo>
                  <a:pt x="346" y="927"/>
                  <a:pt x="329" y="902"/>
                  <a:pt x="314" y="880"/>
                </a:cubicBezTo>
                <a:cubicBezTo>
                  <a:pt x="292" y="809"/>
                  <a:pt x="417" y="815"/>
                  <a:pt x="460" y="807"/>
                </a:cubicBezTo>
                <a:cubicBezTo>
                  <a:pt x="462" y="800"/>
                  <a:pt x="470" y="792"/>
                  <a:pt x="467" y="785"/>
                </a:cubicBezTo>
                <a:cubicBezTo>
                  <a:pt x="456" y="764"/>
                  <a:pt x="398" y="735"/>
                  <a:pt x="372" y="727"/>
                </a:cubicBezTo>
                <a:cubicBezTo>
                  <a:pt x="368" y="724"/>
                  <a:pt x="331" y="703"/>
                  <a:pt x="336" y="690"/>
                </a:cubicBezTo>
                <a:cubicBezTo>
                  <a:pt x="340" y="680"/>
                  <a:pt x="355" y="680"/>
                  <a:pt x="365" y="676"/>
                </a:cubicBezTo>
                <a:cubicBezTo>
                  <a:pt x="388" y="666"/>
                  <a:pt x="414" y="662"/>
                  <a:pt x="438" y="654"/>
                </a:cubicBezTo>
                <a:cubicBezTo>
                  <a:pt x="464" y="636"/>
                  <a:pt x="479" y="637"/>
                  <a:pt x="496" y="610"/>
                </a:cubicBezTo>
                <a:cubicBezTo>
                  <a:pt x="477" y="582"/>
                  <a:pt x="445" y="564"/>
                  <a:pt x="489" y="552"/>
                </a:cubicBezTo>
                <a:cubicBezTo>
                  <a:pt x="508" y="547"/>
                  <a:pt x="528" y="547"/>
                  <a:pt x="547" y="544"/>
                </a:cubicBezTo>
                <a:cubicBezTo>
                  <a:pt x="557" y="517"/>
                  <a:pt x="549" y="506"/>
                  <a:pt x="540" y="479"/>
                </a:cubicBezTo>
                <a:cubicBezTo>
                  <a:pt x="554" y="436"/>
                  <a:pt x="609" y="440"/>
                  <a:pt x="649" y="435"/>
                </a:cubicBezTo>
                <a:cubicBezTo>
                  <a:pt x="633" y="384"/>
                  <a:pt x="640" y="405"/>
                  <a:pt x="627" y="369"/>
                </a:cubicBezTo>
                <a:cubicBezTo>
                  <a:pt x="642" y="364"/>
                  <a:pt x="656" y="360"/>
                  <a:pt x="671" y="355"/>
                </a:cubicBezTo>
                <a:cubicBezTo>
                  <a:pt x="678" y="353"/>
                  <a:pt x="693" y="348"/>
                  <a:pt x="693" y="348"/>
                </a:cubicBezTo>
                <a:cubicBezTo>
                  <a:pt x="661" y="301"/>
                  <a:pt x="646" y="346"/>
                  <a:pt x="627" y="297"/>
                </a:cubicBezTo>
                <a:cubicBezTo>
                  <a:pt x="649" y="282"/>
                  <a:pt x="671" y="275"/>
                  <a:pt x="693" y="260"/>
                </a:cubicBezTo>
                <a:cubicBezTo>
                  <a:pt x="698" y="245"/>
                  <a:pt x="714" y="230"/>
                  <a:pt x="708" y="216"/>
                </a:cubicBezTo>
                <a:cubicBezTo>
                  <a:pt x="704" y="207"/>
                  <a:pt x="672" y="197"/>
                  <a:pt x="664" y="194"/>
                </a:cubicBezTo>
                <a:cubicBezTo>
                  <a:pt x="698" y="172"/>
                  <a:pt x="693" y="163"/>
                  <a:pt x="657" y="151"/>
                </a:cubicBezTo>
                <a:cubicBezTo>
                  <a:pt x="629" y="109"/>
                  <a:pt x="655" y="109"/>
                  <a:pt x="693" y="100"/>
                </a:cubicBezTo>
                <a:cubicBezTo>
                  <a:pt x="698" y="93"/>
                  <a:pt x="704" y="86"/>
                  <a:pt x="708" y="78"/>
                </a:cubicBezTo>
                <a:cubicBezTo>
                  <a:pt x="711" y="71"/>
                  <a:pt x="711" y="63"/>
                  <a:pt x="715" y="56"/>
                </a:cubicBezTo>
                <a:cubicBezTo>
                  <a:pt x="745" y="0"/>
                  <a:pt x="744" y="31"/>
                  <a:pt x="744" y="5"/>
                </a:cubicBezTo>
              </a:path>
            </a:pathLst>
          </a:custGeom>
          <a:noFill/>
          <a:ln w="38100" cmpd="sng">
            <a:solidFill>
              <a:srgbClr val="FFFF66"/>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582" name="Oval 6"/>
          <p:cNvSpPr>
            <a:spLocks noChangeArrowheads="1"/>
          </p:cNvSpPr>
          <p:nvPr/>
        </p:nvSpPr>
        <p:spPr bwMode="auto">
          <a:xfrm>
            <a:off x="1981200" y="3200400"/>
            <a:ext cx="838200" cy="762000"/>
          </a:xfrm>
          <a:prstGeom prst="ellipse">
            <a:avLst/>
          </a:prstGeom>
          <a:noFill/>
          <a:ln w="38100">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583" name="WordArt 7"/>
          <p:cNvSpPr>
            <a:spLocks noChangeArrowheads="1" noChangeShapeType="1" noTextEdit="1"/>
          </p:cNvSpPr>
          <p:nvPr/>
        </p:nvSpPr>
        <p:spPr bwMode="auto">
          <a:xfrm>
            <a:off x="685800" y="4191000"/>
            <a:ext cx="34956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6633"/>
                </a:solidFill>
                <a:effectLst>
                  <a:outerShdw dist="45791" dir="3378596" algn="ctr" rotWithShape="0">
                    <a:srgbClr val="4D4D4D">
                      <a:alpha val="79999"/>
                    </a:srgbClr>
                  </a:outerShdw>
                </a:effectLst>
                <a:uLnTx/>
                <a:uFillTx/>
                <a:latin typeface="Arial Black" panose="020B0A04020102020204" pitchFamily="34" charset="0"/>
                <a:ea typeface="+mn-ea"/>
                <a:cs typeface="+mn-cs"/>
              </a:rPr>
              <a:t>Natural Levee</a:t>
            </a:r>
          </a:p>
        </p:txBody>
      </p:sp>
      <p:sp>
        <p:nvSpPr>
          <p:cNvPr id="152584" name="Line 8"/>
          <p:cNvSpPr>
            <a:spLocks noChangeShapeType="1"/>
          </p:cNvSpPr>
          <p:nvPr/>
        </p:nvSpPr>
        <p:spPr bwMode="auto">
          <a:xfrm>
            <a:off x="2362200" y="3581400"/>
            <a:ext cx="2971800" cy="685800"/>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585" name="WordArt 9"/>
          <p:cNvSpPr>
            <a:spLocks noChangeArrowheads="1" noChangeShapeType="1" noTextEdit="1"/>
          </p:cNvSpPr>
          <p:nvPr/>
        </p:nvSpPr>
        <p:spPr bwMode="auto">
          <a:xfrm>
            <a:off x="2971800" y="533400"/>
            <a:ext cx="5743575" cy="222567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99"/>
                </a:solidFill>
                <a:effectLst>
                  <a:outerShdw dist="45791" dir="3378596" algn="ctr" rotWithShape="0">
                    <a:srgbClr val="4D4D4D">
                      <a:alpha val="79999"/>
                    </a:srgbClr>
                  </a:outerShdw>
                </a:effectLst>
                <a:uLnTx/>
                <a:uFillTx/>
                <a:latin typeface="Arial Black" panose="020B0A04020102020204" pitchFamily="34" charset="0"/>
                <a:ea typeface="+mn-ea"/>
                <a:cs typeface="+mn-cs"/>
              </a:rPr>
              <a:t>Yazoo tributaries run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99"/>
                </a:solidFill>
                <a:effectLst>
                  <a:outerShdw dist="45791" dir="3378596" algn="ctr" rotWithShape="0">
                    <a:srgbClr val="4D4D4D">
                      <a:alpha val="79999"/>
                    </a:srgbClr>
                  </a:outerShdw>
                </a:effectLst>
                <a:uLnTx/>
                <a:uFillTx/>
                <a:latin typeface="Arial Black" panose="020B0A04020102020204" pitchFamily="34" charset="0"/>
                <a:ea typeface="+mn-ea"/>
                <a:cs typeface="+mn-cs"/>
              </a:rPr>
              <a:t>parallel to a river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99"/>
                </a:solidFill>
                <a:effectLst>
                  <a:outerShdw dist="45791" dir="3378596" algn="ctr" rotWithShape="0">
                    <a:srgbClr val="4D4D4D">
                      <a:alpha val="79999"/>
                    </a:srgbClr>
                  </a:outerShdw>
                </a:effectLst>
                <a:uLnTx/>
                <a:uFillTx/>
                <a:latin typeface="Arial Black" panose="020B0A04020102020204" pitchFamily="34" charset="0"/>
                <a:ea typeface="+mn-ea"/>
                <a:cs typeface="+mn-cs"/>
              </a:rPr>
              <a:t>in the floodplain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99"/>
                </a:solidFill>
                <a:effectLst>
                  <a:outerShdw dist="45791" dir="3378596" algn="ctr" rotWithShape="0">
                    <a:srgbClr val="4D4D4D">
                      <a:alpha val="79999"/>
                    </a:srgbClr>
                  </a:outerShdw>
                </a:effectLst>
                <a:uLnTx/>
                <a:uFillTx/>
                <a:latin typeface="Arial Black" panose="020B0A04020102020204" pitchFamily="34" charset="0"/>
                <a:ea typeface="+mn-ea"/>
                <a:cs typeface="+mn-cs"/>
              </a:rPr>
              <a:t>because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99"/>
                </a:solidFill>
                <a:effectLst>
                  <a:outerShdw dist="45791" dir="3378596" algn="ctr" rotWithShape="0">
                    <a:srgbClr val="4D4D4D">
                      <a:alpha val="79999"/>
                    </a:srgbClr>
                  </a:outerShdw>
                </a:effectLst>
                <a:uLnTx/>
                <a:uFillTx/>
                <a:latin typeface="Arial Black" panose="020B0A04020102020204" pitchFamily="34" charset="0"/>
                <a:ea typeface="+mn-ea"/>
                <a:cs typeface="+mn-cs"/>
              </a:rPr>
              <a:t>natural levees</a:t>
            </a:r>
          </a:p>
        </p:txBody>
      </p:sp>
      <p:sp>
        <p:nvSpPr>
          <p:cNvPr id="152586" name="Freeform 10"/>
          <p:cNvSpPr>
            <a:spLocks/>
          </p:cNvSpPr>
          <p:nvPr/>
        </p:nvSpPr>
        <p:spPr bwMode="auto">
          <a:xfrm>
            <a:off x="4097338" y="3692525"/>
            <a:ext cx="1782762" cy="1874838"/>
          </a:xfrm>
          <a:custGeom>
            <a:avLst/>
            <a:gdLst>
              <a:gd name="T0" fmla="*/ 0 w 1123"/>
              <a:gd name="T1" fmla="*/ 2147483647 h 1181"/>
              <a:gd name="T2" fmla="*/ 2147483647 w 1123"/>
              <a:gd name="T3" fmla="*/ 2147483647 h 1181"/>
              <a:gd name="T4" fmla="*/ 2147483647 w 1123"/>
              <a:gd name="T5" fmla="*/ 2147483647 h 1181"/>
              <a:gd name="T6" fmla="*/ 2147483647 w 1123"/>
              <a:gd name="T7" fmla="*/ 2147483647 h 1181"/>
              <a:gd name="T8" fmla="*/ 2147483647 w 1123"/>
              <a:gd name="T9" fmla="*/ 2147483647 h 1181"/>
              <a:gd name="T10" fmla="*/ 2147483647 w 1123"/>
              <a:gd name="T11" fmla="*/ 2147483647 h 1181"/>
              <a:gd name="T12" fmla="*/ 2147483647 w 1123"/>
              <a:gd name="T13" fmla="*/ 2147483647 h 1181"/>
              <a:gd name="T14" fmla="*/ 2147483647 w 1123"/>
              <a:gd name="T15" fmla="*/ 2147483647 h 1181"/>
              <a:gd name="T16" fmla="*/ 2147483647 w 1123"/>
              <a:gd name="T17" fmla="*/ 2147483647 h 1181"/>
              <a:gd name="T18" fmla="*/ 2147483647 w 1123"/>
              <a:gd name="T19" fmla="*/ 2147483647 h 1181"/>
              <a:gd name="T20" fmla="*/ 2147483647 w 1123"/>
              <a:gd name="T21" fmla="*/ 2147483647 h 1181"/>
              <a:gd name="T22" fmla="*/ 2147483647 w 1123"/>
              <a:gd name="T23" fmla="*/ 2147483647 h 1181"/>
              <a:gd name="T24" fmla="*/ 2147483647 w 1123"/>
              <a:gd name="T25" fmla="*/ 2147483647 h 1181"/>
              <a:gd name="T26" fmla="*/ 2147483647 w 1123"/>
              <a:gd name="T27" fmla="*/ 2147483647 h 1181"/>
              <a:gd name="T28" fmla="*/ 2147483647 w 1123"/>
              <a:gd name="T29" fmla="*/ 2147483647 h 1181"/>
              <a:gd name="T30" fmla="*/ 2147483647 w 1123"/>
              <a:gd name="T31" fmla="*/ 2147483647 h 1181"/>
              <a:gd name="T32" fmla="*/ 2147483647 w 1123"/>
              <a:gd name="T33" fmla="*/ 2147483647 h 1181"/>
              <a:gd name="T34" fmla="*/ 2147483647 w 1123"/>
              <a:gd name="T35" fmla="*/ 2147483647 h 1181"/>
              <a:gd name="T36" fmla="*/ 2147483647 w 1123"/>
              <a:gd name="T37" fmla="*/ 2147483647 h 1181"/>
              <a:gd name="T38" fmla="*/ 2147483647 w 1123"/>
              <a:gd name="T39" fmla="*/ 0 h 1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3"/>
              <a:gd name="T61" fmla="*/ 0 h 1181"/>
              <a:gd name="T62" fmla="*/ 1123 w 1123"/>
              <a:gd name="T63" fmla="*/ 1181 h 1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3" h="1181">
                <a:moveTo>
                  <a:pt x="0" y="1181"/>
                </a:moveTo>
                <a:cubicBezTo>
                  <a:pt x="15" y="1159"/>
                  <a:pt x="22" y="1137"/>
                  <a:pt x="37" y="1115"/>
                </a:cubicBezTo>
                <a:cubicBezTo>
                  <a:pt x="52" y="1068"/>
                  <a:pt x="60" y="1036"/>
                  <a:pt x="29" y="991"/>
                </a:cubicBezTo>
                <a:cubicBezTo>
                  <a:pt x="81" y="957"/>
                  <a:pt x="114" y="948"/>
                  <a:pt x="175" y="940"/>
                </a:cubicBezTo>
                <a:cubicBezTo>
                  <a:pt x="226" y="924"/>
                  <a:pt x="259" y="892"/>
                  <a:pt x="306" y="875"/>
                </a:cubicBezTo>
                <a:cubicBezTo>
                  <a:pt x="318" y="871"/>
                  <a:pt x="331" y="871"/>
                  <a:pt x="343" y="868"/>
                </a:cubicBezTo>
                <a:cubicBezTo>
                  <a:pt x="358" y="864"/>
                  <a:pt x="386" y="853"/>
                  <a:pt x="386" y="853"/>
                </a:cubicBezTo>
                <a:cubicBezTo>
                  <a:pt x="440" y="817"/>
                  <a:pt x="443" y="791"/>
                  <a:pt x="510" y="780"/>
                </a:cubicBezTo>
                <a:cubicBezTo>
                  <a:pt x="532" y="765"/>
                  <a:pt x="556" y="760"/>
                  <a:pt x="576" y="744"/>
                </a:cubicBezTo>
                <a:cubicBezTo>
                  <a:pt x="642" y="690"/>
                  <a:pt x="557" y="750"/>
                  <a:pt x="620" y="707"/>
                </a:cubicBezTo>
                <a:cubicBezTo>
                  <a:pt x="655" y="654"/>
                  <a:pt x="637" y="675"/>
                  <a:pt x="671" y="641"/>
                </a:cubicBezTo>
                <a:cubicBezTo>
                  <a:pt x="686" y="596"/>
                  <a:pt x="678" y="548"/>
                  <a:pt x="664" y="503"/>
                </a:cubicBezTo>
                <a:cubicBezTo>
                  <a:pt x="676" y="441"/>
                  <a:pt x="709" y="432"/>
                  <a:pt x="758" y="401"/>
                </a:cubicBezTo>
                <a:cubicBezTo>
                  <a:pt x="800" y="339"/>
                  <a:pt x="868" y="329"/>
                  <a:pt x="926" y="292"/>
                </a:cubicBezTo>
                <a:cubicBezTo>
                  <a:pt x="943" y="267"/>
                  <a:pt x="955" y="257"/>
                  <a:pt x="984" y="248"/>
                </a:cubicBezTo>
                <a:cubicBezTo>
                  <a:pt x="999" y="226"/>
                  <a:pt x="1005" y="207"/>
                  <a:pt x="1014" y="182"/>
                </a:cubicBezTo>
                <a:cubicBezTo>
                  <a:pt x="1019" y="128"/>
                  <a:pt x="1005" y="89"/>
                  <a:pt x="1057" y="73"/>
                </a:cubicBezTo>
                <a:cubicBezTo>
                  <a:pt x="1072" y="63"/>
                  <a:pt x="1086" y="54"/>
                  <a:pt x="1101" y="44"/>
                </a:cubicBezTo>
                <a:cubicBezTo>
                  <a:pt x="1107" y="40"/>
                  <a:pt x="1105" y="29"/>
                  <a:pt x="1108" y="22"/>
                </a:cubicBezTo>
                <a:cubicBezTo>
                  <a:pt x="1112" y="14"/>
                  <a:pt x="1123" y="0"/>
                  <a:pt x="1123" y="0"/>
                </a:cubicBezTo>
              </a:path>
            </a:pathLst>
          </a:custGeom>
          <a:noFill/>
          <a:ln w="571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587" name="Rectangle 11"/>
          <p:cNvSpPr>
            <a:spLocks noChangeArrowheads="1"/>
          </p:cNvSpPr>
          <p:nvPr/>
        </p:nvSpPr>
        <p:spPr bwMode="auto">
          <a:xfrm>
            <a:off x="2286000" y="304800"/>
            <a:ext cx="2438400" cy="609600"/>
          </a:xfrm>
          <a:prstGeom prst="rect">
            <a:avLst/>
          </a:prstGeom>
          <a:solidFill>
            <a:schemeClr val="tx1"/>
          </a:solidFill>
          <a:ln w="38100">
            <a:solidFill>
              <a:srgbClr val="FFFF66"/>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588" name="Rectangle 12"/>
          <p:cNvSpPr>
            <a:spLocks noChangeArrowheads="1"/>
          </p:cNvSpPr>
          <p:nvPr/>
        </p:nvSpPr>
        <p:spPr bwMode="auto">
          <a:xfrm>
            <a:off x="6019800" y="3429000"/>
            <a:ext cx="1524000" cy="228600"/>
          </a:xfrm>
          <a:prstGeom prst="rect">
            <a:avLst/>
          </a:prstGeom>
          <a:solidFill>
            <a:schemeClr val="accent1"/>
          </a:solidFill>
          <a:ln w="9525">
            <a:solidFill>
              <a:schemeClr val="accent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2589" name="WordArt 13"/>
          <p:cNvSpPr>
            <a:spLocks noChangeArrowheads="1" noChangeShapeType="1" noTextEdit="1"/>
          </p:cNvSpPr>
          <p:nvPr/>
        </p:nvSpPr>
        <p:spPr bwMode="auto">
          <a:xfrm>
            <a:off x="2362200" y="381000"/>
            <a:ext cx="45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FFFF66"/>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t>
            </a:r>
          </a:p>
        </p:txBody>
      </p:sp>
      <p:sp>
        <p:nvSpPr>
          <p:cNvPr id="152590" name="WordArt 14"/>
          <p:cNvSpPr>
            <a:spLocks noChangeArrowheads="1" noChangeShapeType="1" noTextEdit="1"/>
          </p:cNvSpPr>
          <p:nvPr/>
        </p:nvSpPr>
        <p:spPr bwMode="auto">
          <a:xfrm>
            <a:off x="2819400" y="381000"/>
            <a:ext cx="45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FFFF66"/>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t>
            </a:r>
          </a:p>
        </p:txBody>
      </p:sp>
      <p:sp>
        <p:nvSpPr>
          <p:cNvPr id="152591" name="WordArt 15"/>
          <p:cNvSpPr>
            <a:spLocks noChangeArrowheads="1" noChangeShapeType="1" noTextEdit="1"/>
          </p:cNvSpPr>
          <p:nvPr/>
        </p:nvSpPr>
        <p:spPr bwMode="auto">
          <a:xfrm>
            <a:off x="3276600" y="381000"/>
            <a:ext cx="45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FFFF66"/>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t>
            </a:r>
          </a:p>
        </p:txBody>
      </p:sp>
      <p:sp>
        <p:nvSpPr>
          <p:cNvPr id="152592" name="WordArt 16"/>
          <p:cNvSpPr>
            <a:spLocks noChangeArrowheads="1" noChangeShapeType="1" noTextEdit="1"/>
          </p:cNvSpPr>
          <p:nvPr/>
        </p:nvSpPr>
        <p:spPr bwMode="auto">
          <a:xfrm>
            <a:off x="3733800" y="381000"/>
            <a:ext cx="45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FFFF66"/>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t>
            </a:r>
          </a:p>
        </p:txBody>
      </p:sp>
      <p:sp>
        <p:nvSpPr>
          <p:cNvPr id="152593" name="WordArt 17"/>
          <p:cNvSpPr>
            <a:spLocks noChangeArrowheads="1" noChangeShapeType="1" noTextEdit="1"/>
          </p:cNvSpPr>
          <p:nvPr/>
        </p:nvSpPr>
        <p:spPr bwMode="auto">
          <a:xfrm>
            <a:off x="4191000" y="381000"/>
            <a:ext cx="45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FFFF66"/>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a:t>
            </a:r>
          </a:p>
        </p:txBody>
      </p:sp>
      <p:sp>
        <p:nvSpPr>
          <p:cNvPr id="152594" name="WordArt 18"/>
          <p:cNvSpPr>
            <a:spLocks noChangeArrowheads="1" noChangeShapeType="1" noTextEdit="1"/>
          </p:cNvSpPr>
          <p:nvPr/>
        </p:nvSpPr>
        <p:spPr bwMode="auto">
          <a:xfrm>
            <a:off x="457200" y="457200"/>
            <a:ext cx="1524000" cy="93027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20</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p:txBody>
          <a:bodyPr/>
          <a:lstStyle/>
          <a:p>
            <a:pPr eaLnBrk="1" hangingPunct="1"/>
            <a:endParaRPr lang="en-US" altLang="en-US"/>
          </a:p>
        </p:txBody>
      </p:sp>
      <p:pic>
        <p:nvPicPr>
          <p:cNvPr id="153603"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ln>
            <a:solidFill>
              <a:schemeClr val="tx1"/>
            </a:solidFill>
            <a:miter lim="800000"/>
            <a:headEnd/>
            <a:tailEnd/>
          </a:ln>
        </p:spPr>
      </p:pic>
      <p:pic>
        <p:nvPicPr>
          <p:cNvPr id="153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2895600" cy="23622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3605" name="Freeform 5"/>
          <p:cNvSpPr>
            <a:spLocks/>
          </p:cNvSpPr>
          <p:nvPr/>
        </p:nvSpPr>
        <p:spPr bwMode="auto">
          <a:xfrm>
            <a:off x="5486400" y="3657600"/>
            <a:ext cx="1182688" cy="2079625"/>
          </a:xfrm>
          <a:custGeom>
            <a:avLst/>
            <a:gdLst>
              <a:gd name="T0" fmla="*/ 0 w 745"/>
              <a:gd name="T1" fmla="*/ 2147483647 h 1310"/>
              <a:gd name="T2" fmla="*/ 2147483647 w 745"/>
              <a:gd name="T3" fmla="*/ 2147483647 h 1310"/>
              <a:gd name="T4" fmla="*/ 2147483647 w 745"/>
              <a:gd name="T5" fmla="*/ 2147483647 h 1310"/>
              <a:gd name="T6" fmla="*/ 2147483647 w 745"/>
              <a:gd name="T7" fmla="*/ 2147483647 h 1310"/>
              <a:gd name="T8" fmla="*/ 2147483647 w 745"/>
              <a:gd name="T9" fmla="*/ 2147483647 h 1310"/>
              <a:gd name="T10" fmla="*/ 2147483647 w 745"/>
              <a:gd name="T11" fmla="*/ 2147483647 h 1310"/>
              <a:gd name="T12" fmla="*/ 2147483647 w 745"/>
              <a:gd name="T13" fmla="*/ 2147483647 h 1310"/>
              <a:gd name="T14" fmla="*/ 2147483647 w 745"/>
              <a:gd name="T15" fmla="*/ 2147483647 h 1310"/>
              <a:gd name="T16" fmla="*/ 2147483647 w 745"/>
              <a:gd name="T17" fmla="*/ 2147483647 h 1310"/>
              <a:gd name="T18" fmla="*/ 2147483647 w 745"/>
              <a:gd name="T19" fmla="*/ 2147483647 h 1310"/>
              <a:gd name="T20" fmla="*/ 2147483647 w 745"/>
              <a:gd name="T21" fmla="*/ 2147483647 h 1310"/>
              <a:gd name="T22" fmla="*/ 2147483647 w 745"/>
              <a:gd name="T23" fmla="*/ 2147483647 h 1310"/>
              <a:gd name="T24" fmla="*/ 2147483647 w 745"/>
              <a:gd name="T25" fmla="*/ 2147483647 h 1310"/>
              <a:gd name="T26" fmla="*/ 2147483647 w 745"/>
              <a:gd name="T27" fmla="*/ 2147483647 h 1310"/>
              <a:gd name="T28" fmla="*/ 2147483647 w 745"/>
              <a:gd name="T29" fmla="*/ 2147483647 h 1310"/>
              <a:gd name="T30" fmla="*/ 2147483647 w 745"/>
              <a:gd name="T31" fmla="*/ 2147483647 h 1310"/>
              <a:gd name="T32" fmla="*/ 2147483647 w 745"/>
              <a:gd name="T33" fmla="*/ 2147483647 h 1310"/>
              <a:gd name="T34" fmla="*/ 2147483647 w 745"/>
              <a:gd name="T35" fmla="*/ 2147483647 h 1310"/>
              <a:gd name="T36" fmla="*/ 2147483647 w 745"/>
              <a:gd name="T37" fmla="*/ 2147483647 h 1310"/>
              <a:gd name="T38" fmla="*/ 2147483647 w 745"/>
              <a:gd name="T39" fmla="*/ 2147483647 h 1310"/>
              <a:gd name="T40" fmla="*/ 2147483647 w 745"/>
              <a:gd name="T41" fmla="*/ 2147483647 h 1310"/>
              <a:gd name="T42" fmla="*/ 2147483647 w 745"/>
              <a:gd name="T43" fmla="*/ 2147483647 h 1310"/>
              <a:gd name="T44" fmla="*/ 2147483647 w 745"/>
              <a:gd name="T45" fmla="*/ 2147483647 h 1310"/>
              <a:gd name="T46" fmla="*/ 2147483647 w 745"/>
              <a:gd name="T47" fmla="*/ 2147483647 h 1310"/>
              <a:gd name="T48" fmla="*/ 2147483647 w 745"/>
              <a:gd name="T49" fmla="*/ 2147483647 h 1310"/>
              <a:gd name="T50" fmla="*/ 2147483647 w 745"/>
              <a:gd name="T51" fmla="*/ 2147483647 h 1310"/>
              <a:gd name="T52" fmla="*/ 2147483647 w 745"/>
              <a:gd name="T53" fmla="*/ 2147483647 h 1310"/>
              <a:gd name="T54" fmla="*/ 2147483647 w 745"/>
              <a:gd name="T55" fmla="*/ 2147483647 h 1310"/>
              <a:gd name="T56" fmla="*/ 2147483647 w 745"/>
              <a:gd name="T57" fmla="*/ 2147483647 h 1310"/>
              <a:gd name="T58" fmla="*/ 2147483647 w 745"/>
              <a:gd name="T59" fmla="*/ 2147483647 h 1310"/>
              <a:gd name="T60" fmla="*/ 2147483647 w 745"/>
              <a:gd name="T61" fmla="*/ 2147483647 h 1310"/>
              <a:gd name="T62" fmla="*/ 2147483647 w 745"/>
              <a:gd name="T63" fmla="*/ 2147483647 h 1310"/>
              <a:gd name="T64" fmla="*/ 2147483647 w 745"/>
              <a:gd name="T65" fmla="*/ 2147483647 h 1310"/>
              <a:gd name="T66" fmla="*/ 2147483647 w 745"/>
              <a:gd name="T67" fmla="*/ 2147483647 h 13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5"/>
              <a:gd name="T103" fmla="*/ 0 h 1310"/>
              <a:gd name="T104" fmla="*/ 745 w 745"/>
              <a:gd name="T105" fmla="*/ 1310 h 13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5" h="1310">
                <a:moveTo>
                  <a:pt x="0" y="1310"/>
                </a:moveTo>
                <a:cubicBezTo>
                  <a:pt x="39" y="1290"/>
                  <a:pt x="37" y="1276"/>
                  <a:pt x="66" y="1252"/>
                </a:cubicBezTo>
                <a:cubicBezTo>
                  <a:pt x="91" y="1231"/>
                  <a:pt x="124" y="1221"/>
                  <a:pt x="154" y="1215"/>
                </a:cubicBezTo>
                <a:cubicBezTo>
                  <a:pt x="168" y="1205"/>
                  <a:pt x="202" y="1202"/>
                  <a:pt x="197" y="1186"/>
                </a:cubicBezTo>
                <a:cubicBezTo>
                  <a:pt x="181" y="1135"/>
                  <a:pt x="188" y="1156"/>
                  <a:pt x="175" y="1120"/>
                </a:cubicBezTo>
                <a:cubicBezTo>
                  <a:pt x="210" y="1109"/>
                  <a:pt x="242" y="1099"/>
                  <a:pt x="277" y="1091"/>
                </a:cubicBezTo>
                <a:cubicBezTo>
                  <a:pt x="273" y="1071"/>
                  <a:pt x="260" y="1053"/>
                  <a:pt x="263" y="1033"/>
                </a:cubicBezTo>
                <a:cubicBezTo>
                  <a:pt x="270" y="990"/>
                  <a:pt x="356" y="995"/>
                  <a:pt x="387" y="989"/>
                </a:cubicBezTo>
                <a:cubicBezTo>
                  <a:pt x="389" y="982"/>
                  <a:pt x="397" y="974"/>
                  <a:pt x="394" y="967"/>
                </a:cubicBezTo>
                <a:cubicBezTo>
                  <a:pt x="389" y="956"/>
                  <a:pt x="374" y="953"/>
                  <a:pt x="365" y="945"/>
                </a:cubicBezTo>
                <a:cubicBezTo>
                  <a:pt x="346" y="927"/>
                  <a:pt x="329" y="902"/>
                  <a:pt x="314" y="880"/>
                </a:cubicBezTo>
                <a:cubicBezTo>
                  <a:pt x="292" y="809"/>
                  <a:pt x="417" y="815"/>
                  <a:pt x="460" y="807"/>
                </a:cubicBezTo>
                <a:cubicBezTo>
                  <a:pt x="462" y="800"/>
                  <a:pt x="470" y="792"/>
                  <a:pt x="467" y="785"/>
                </a:cubicBezTo>
                <a:cubicBezTo>
                  <a:pt x="456" y="764"/>
                  <a:pt x="398" y="735"/>
                  <a:pt x="372" y="727"/>
                </a:cubicBezTo>
                <a:cubicBezTo>
                  <a:pt x="368" y="724"/>
                  <a:pt x="331" y="703"/>
                  <a:pt x="336" y="690"/>
                </a:cubicBezTo>
                <a:cubicBezTo>
                  <a:pt x="340" y="680"/>
                  <a:pt x="355" y="680"/>
                  <a:pt x="365" y="676"/>
                </a:cubicBezTo>
                <a:cubicBezTo>
                  <a:pt x="388" y="666"/>
                  <a:pt x="414" y="662"/>
                  <a:pt x="438" y="654"/>
                </a:cubicBezTo>
                <a:cubicBezTo>
                  <a:pt x="464" y="636"/>
                  <a:pt x="479" y="637"/>
                  <a:pt x="496" y="610"/>
                </a:cubicBezTo>
                <a:cubicBezTo>
                  <a:pt x="477" y="582"/>
                  <a:pt x="445" y="564"/>
                  <a:pt x="489" y="552"/>
                </a:cubicBezTo>
                <a:cubicBezTo>
                  <a:pt x="508" y="547"/>
                  <a:pt x="528" y="547"/>
                  <a:pt x="547" y="544"/>
                </a:cubicBezTo>
                <a:cubicBezTo>
                  <a:pt x="557" y="517"/>
                  <a:pt x="549" y="506"/>
                  <a:pt x="540" y="479"/>
                </a:cubicBezTo>
                <a:cubicBezTo>
                  <a:pt x="554" y="436"/>
                  <a:pt x="609" y="440"/>
                  <a:pt x="649" y="435"/>
                </a:cubicBezTo>
                <a:cubicBezTo>
                  <a:pt x="633" y="384"/>
                  <a:pt x="640" y="405"/>
                  <a:pt x="627" y="369"/>
                </a:cubicBezTo>
                <a:cubicBezTo>
                  <a:pt x="642" y="364"/>
                  <a:pt x="656" y="360"/>
                  <a:pt x="671" y="355"/>
                </a:cubicBezTo>
                <a:cubicBezTo>
                  <a:pt x="678" y="353"/>
                  <a:pt x="693" y="348"/>
                  <a:pt x="693" y="348"/>
                </a:cubicBezTo>
                <a:cubicBezTo>
                  <a:pt x="661" y="301"/>
                  <a:pt x="646" y="346"/>
                  <a:pt x="627" y="297"/>
                </a:cubicBezTo>
                <a:cubicBezTo>
                  <a:pt x="649" y="282"/>
                  <a:pt x="671" y="275"/>
                  <a:pt x="693" y="260"/>
                </a:cubicBezTo>
                <a:cubicBezTo>
                  <a:pt x="698" y="245"/>
                  <a:pt x="714" y="230"/>
                  <a:pt x="708" y="216"/>
                </a:cubicBezTo>
                <a:cubicBezTo>
                  <a:pt x="704" y="207"/>
                  <a:pt x="672" y="197"/>
                  <a:pt x="664" y="194"/>
                </a:cubicBezTo>
                <a:cubicBezTo>
                  <a:pt x="698" y="172"/>
                  <a:pt x="693" y="163"/>
                  <a:pt x="657" y="151"/>
                </a:cubicBezTo>
                <a:cubicBezTo>
                  <a:pt x="629" y="109"/>
                  <a:pt x="655" y="109"/>
                  <a:pt x="693" y="100"/>
                </a:cubicBezTo>
                <a:cubicBezTo>
                  <a:pt x="698" y="93"/>
                  <a:pt x="704" y="86"/>
                  <a:pt x="708" y="78"/>
                </a:cubicBezTo>
                <a:cubicBezTo>
                  <a:pt x="711" y="71"/>
                  <a:pt x="711" y="63"/>
                  <a:pt x="715" y="56"/>
                </a:cubicBezTo>
                <a:cubicBezTo>
                  <a:pt x="745" y="0"/>
                  <a:pt x="744" y="31"/>
                  <a:pt x="744" y="5"/>
                </a:cubicBezTo>
              </a:path>
            </a:pathLst>
          </a:custGeom>
          <a:noFill/>
          <a:ln w="38100" cmpd="sng">
            <a:solidFill>
              <a:srgbClr val="FFFF66"/>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06" name="Oval 6"/>
          <p:cNvSpPr>
            <a:spLocks noChangeArrowheads="1"/>
          </p:cNvSpPr>
          <p:nvPr/>
        </p:nvSpPr>
        <p:spPr bwMode="auto">
          <a:xfrm>
            <a:off x="1981200" y="3200400"/>
            <a:ext cx="838200" cy="762000"/>
          </a:xfrm>
          <a:prstGeom prst="ellipse">
            <a:avLst/>
          </a:prstGeom>
          <a:noFill/>
          <a:ln w="38100">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07" name="WordArt 7"/>
          <p:cNvSpPr>
            <a:spLocks noChangeArrowheads="1" noChangeShapeType="1" noTextEdit="1"/>
          </p:cNvSpPr>
          <p:nvPr/>
        </p:nvSpPr>
        <p:spPr bwMode="auto">
          <a:xfrm>
            <a:off x="685800" y="4191000"/>
            <a:ext cx="34956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996633"/>
                </a:solidFill>
                <a:effectLst>
                  <a:outerShdw dist="45791" dir="3378596" algn="ctr" rotWithShape="0">
                    <a:srgbClr val="4D4D4D">
                      <a:alpha val="79999"/>
                    </a:srgbClr>
                  </a:outerShdw>
                </a:effectLst>
                <a:uLnTx/>
                <a:uFillTx/>
                <a:latin typeface="Arial Black" panose="020B0A04020102020204" pitchFamily="34" charset="0"/>
                <a:ea typeface="+mn-ea"/>
                <a:cs typeface="+mn-cs"/>
              </a:rPr>
              <a:t>Natural Levee</a:t>
            </a:r>
          </a:p>
        </p:txBody>
      </p:sp>
      <p:sp>
        <p:nvSpPr>
          <p:cNvPr id="153608" name="Line 8"/>
          <p:cNvSpPr>
            <a:spLocks noChangeShapeType="1"/>
          </p:cNvSpPr>
          <p:nvPr/>
        </p:nvSpPr>
        <p:spPr bwMode="auto">
          <a:xfrm>
            <a:off x="2362200" y="3581400"/>
            <a:ext cx="2971800" cy="685800"/>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09" name="WordArt 9"/>
          <p:cNvSpPr>
            <a:spLocks noChangeArrowheads="1" noChangeShapeType="1" noTextEdit="1"/>
          </p:cNvSpPr>
          <p:nvPr/>
        </p:nvSpPr>
        <p:spPr bwMode="auto">
          <a:xfrm>
            <a:off x="2971800" y="533400"/>
            <a:ext cx="5743575" cy="222567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solidFill>
                  <a:srgbClr val="FFFF99"/>
                </a:solidFill>
                <a:effectLst>
                  <a:glow rad="228600">
                    <a:srgbClr val="000000">
                      <a:satMod val="175000"/>
                      <a:alpha val="40000"/>
                    </a:srgbClr>
                  </a:glow>
                  <a:outerShdw dist="45791" dir="3378596" algn="ctr" rotWithShape="0">
                    <a:srgbClr val="4D4D4D">
                      <a:alpha val="79999"/>
                    </a:srgbClr>
                  </a:outerShdw>
                </a:effectLst>
                <a:uLnTx/>
                <a:uFillTx/>
                <a:latin typeface="Arial Black" panose="020B0A04020102020204" pitchFamily="34" charset="0"/>
                <a:ea typeface="+mn-ea"/>
                <a:cs typeface="+mn-cs"/>
              </a:rPr>
              <a:t>Yazoo</a:t>
            </a:r>
            <a:r>
              <a:rPr kumimoji="0" lang="en-US" sz="3600" b="0" i="0" u="none" strike="noStrike" kern="10" cap="none" spc="720" normalizeH="0" baseline="0" noProof="0" dirty="0">
                <a:ln w="28575">
                  <a:solidFill>
                    <a:srgbClr val="000000"/>
                  </a:solidFill>
                  <a:round/>
                  <a:headEnd/>
                  <a:tailEnd/>
                </a:ln>
                <a:solidFill>
                  <a:srgbClr val="FFFF99"/>
                </a:solidFill>
                <a:effectLst>
                  <a:outerShdw dist="45791" dir="3378596" algn="ctr" rotWithShape="0">
                    <a:srgbClr val="4D4D4D">
                      <a:alpha val="79999"/>
                    </a:srgbClr>
                  </a:outerShdw>
                </a:effectLst>
                <a:uLnTx/>
                <a:uFillTx/>
                <a:latin typeface="Arial Black" panose="020B0A04020102020204" pitchFamily="34" charset="0"/>
                <a:ea typeface="+mn-ea"/>
                <a:cs typeface="+mn-cs"/>
              </a:rPr>
              <a:t> tributaries run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solidFill>
                  <a:srgbClr val="FFFF99"/>
                </a:solidFill>
                <a:effectLst>
                  <a:outerShdw dist="45791" dir="3378596" algn="ctr" rotWithShape="0">
                    <a:srgbClr val="4D4D4D">
                      <a:alpha val="79999"/>
                    </a:srgbClr>
                  </a:outerShdw>
                </a:effectLst>
                <a:uLnTx/>
                <a:uFillTx/>
                <a:latin typeface="Arial Black" panose="020B0A04020102020204" pitchFamily="34" charset="0"/>
                <a:ea typeface="+mn-ea"/>
                <a:cs typeface="+mn-cs"/>
              </a:rPr>
              <a:t>parallel to a river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solidFill>
                  <a:srgbClr val="FFFF99"/>
                </a:solidFill>
                <a:effectLst>
                  <a:outerShdw dist="45791" dir="3378596" algn="ctr" rotWithShape="0">
                    <a:srgbClr val="4D4D4D">
                      <a:alpha val="79999"/>
                    </a:srgbClr>
                  </a:outerShdw>
                </a:effectLst>
                <a:uLnTx/>
                <a:uFillTx/>
                <a:latin typeface="Arial Black" panose="020B0A04020102020204" pitchFamily="34" charset="0"/>
                <a:ea typeface="+mn-ea"/>
                <a:cs typeface="+mn-cs"/>
              </a:rPr>
              <a:t>in the floodplain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solidFill>
                  <a:srgbClr val="FFFF99"/>
                </a:solidFill>
                <a:effectLst>
                  <a:outerShdw dist="45791" dir="3378596" algn="ctr" rotWithShape="0">
                    <a:srgbClr val="4D4D4D">
                      <a:alpha val="79999"/>
                    </a:srgbClr>
                  </a:outerShdw>
                </a:effectLst>
                <a:uLnTx/>
                <a:uFillTx/>
                <a:latin typeface="Arial Black" panose="020B0A04020102020204" pitchFamily="34" charset="0"/>
                <a:ea typeface="+mn-ea"/>
                <a:cs typeface="+mn-cs"/>
              </a:rPr>
              <a:t>because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solidFill>
                  <a:srgbClr val="FFFF99"/>
                </a:solidFill>
                <a:effectLst>
                  <a:outerShdw dist="45791" dir="3378596" algn="ctr" rotWithShape="0">
                    <a:srgbClr val="4D4D4D">
                      <a:alpha val="79999"/>
                    </a:srgbClr>
                  </a:outerShdw>
                </a:effectLst>
                <a:uLnTx/>
                <a:uFillTx/>
                <a:latin typeface="Arial Black" panose="020B0A04020102020204" pitchFamily="34" charset="0"/>
                <a:ea typeface="+mn-ea"/>
                <a:cs typeface="+mn-cs"/>
              </a:rPr>
              <a:t>natural levees</a:t>
            </a:r>
          </a:p>
        </p:txBody>
      </p:sp>
      <p:sp>
        <p:nvSpPr>
          <p:cNvPr id="153610" name="Freeform 10"/>
          <p:cNvSpPr>
            <a:spLocks/>
          </p:cNvSpPr>
          <p:nvPr/>
        </p:nvSpPr>
        <p:spPr bwMode="auto">
          <a:xfrm>
            <a:off x="4097338" y="3692525"/>
            <a:ext cx="1782762" cy="1874838"/>
          </a:xfrm>
          <a:custGeom>
            <a:avLst/>
            <a:gdLst>
              <a:gd name="T0" fmla="*/ 0 w 1123"/>
              <a:gd name="T1" fmla="*/ 2147483647 h 1181"/>
              <a:gd name="T2" fmla="*/ 2147483647 w 1123"/>
              <a:gd name="T3" fmla="*/ 2147483647 h 1181"/>
              <a:gd name="T4" fmla="*/ 2147483647 w 1123"/>
              <a:gd name="T5" fmla="*/ 2147483647 h 1181"/>
              <a:gd name="T6" fmla="*/ 2147483647 w 1123"/>
              <a:gd name="T7" fmla="*/ 2147483647 h 1181"/>
              <a:gd name="T8" fmla="*/ 2147483647 w 1123"/>
              <a:gd name="T9" fmla="*/ 2147483647 h 1181"/>
              <a:gd name="T10" fmla="*/ 2147483647 w 1123"/>
              <a:gd name="T11" fmla="*/ 2147483647 h 1181"/>
              <a:gd name="T12" fmla="*/ 2147483647 w 1123"/>
              <a:gd name="T13" fmla="*/ 2147483647 h 1181"/>
              <a:gd name="T14" fmla="*/ 2147483647 w 1123"/>
              <a:gd name="T15" fmla="*/ 2147483647 h 1181"/>
              <a:gd name="T16" fmla="*/ 2147483647 w 1123"/>
              <a:gd name="T17" fmla="*/ 2147483647 h 1181"/>
              <a:gd name="T18" fmla="*/ 2147483647 w 1123"/>
              <a:gd name="T19" fmla="*/ 2147483647 h 1181"/>
              <a:gd name="T20" fmla="*/ 2147483647 w 1123"/>
              <a:gd name="T21" fmla="*/ 2147483647 h 1181"/>
              <a:gd name="T22" fmla="*/ 2147483647 w 1123"/>
              <a:gd name="T23" fmla="*/ 2147483647 h 1181"/>
              <a:gd name="T24" fmla="*/ 2147483647 w 1123"/>
              <a:gd name="T25" fmla="*/ 2147483647 h 1181"/>
              <a:gd name="T26" fmla="*/ 2147483647 w 1123"/>
              <a:gd name="T27" fmla="*/ 2147483647 h 1181"/>
              <a:gd name="T28" fmla="*/ 2147483647 w 1123"/>
              <a:gd name="T29" fmla="*/ 2147483647 h 1181"/>
              <a:gd name="T30" fmla="*/ 2147483647 w 1123"/>
              <a:gd name="T31" fmla="*/ 2147483647 h 1181"/>
              <a:gd name="T32" fmla="*/ 2147483647 w 1123"/>
              <a:gd name="T33" fmla="*/ 2147483647 h 1181"/>
              <a:gd name="T34" fmla="*/ 2147483647 w 1123"/>
              <a:gd name="T35" fmla="*/ 2147483647 h 1181"/>
              <a:gd name="T36" fmla="*/ 2147483647 w 1123"/>
              <a:gd name="T37" fmla="*/ 2147483647 h 1181"/>
              <a:gd name="T38" fmla="*/ 2147483647 w 1123"/>
              <a:gd name="T39" fmla="*/ 0 h 1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3"/>
              <a:gd name="T61" fmla="*/ 0 h 1181"/>
              <a:gd name="T62" fmla="*/ 1123 w 1123"/>
              <a:gd name="T63" fmla="*/ 1181 h 1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3" h="1181">
                <a:moveTo>
                  <a:pt x="0" y="1181"/>
                </a:moveTo>
                <a:cubicBezTo>
                  <a:pt x="15" y="1159"/>
                  <a:pt x="22" y="1137"/>
                  <a:pt x="37" y="1115"/>
                </a:cubicBezTo>
                <a:cubicBezTo>
                  <a:pt x="52" y="1068"/>
                  <a:pt x="60" y="1036"/>
                  <a:pt x="29" y="991"/>
                </a:cubicBezTo>
                <a:cubicBezTo>
                  <a:pt x="81" y="957"/>
                  <a:pt x="114" y="948"/>
                  <a:pt x="175" y="940"/>
                </a:cubicBezTo>
                <a:cubicBezTo>
                  <a:pt x="226" y="924"/>
                  <a:pt x="259" y="892"/>
                  <a:pt x="306" y="875"/>
                </a:cubicBezTo>
                <a:cubicBezTo>
                  <a:pt x="318" y="871"/>
                  <a:pt x="331" y="871"/>
                  <a:pt x="343" y="868"/>
                </a:cubicBezTo>
                <a:cubicBezTo>
                  <a:pt x="358" y="864"/>
                  <a:pt x="386" y="853"/>
                  <a:pt x="386" y="853"/>
                </a:cubicBezTo>
                <a:cubicBezTo>
                  <a:pt x="440" y="817"/>
                  <a:pt x="443" y="791"/>
                  <a:pt x="510" y="780"/>
                </a:cubicBezTo>
                <a:cubicBezTo>
                  <a:pt x="532" y="765"/>
                  <a:pt x="556" y="760"/>
                  <a:pt x="576" y="744"/>
                </a:cubicBezTo>
                <a:cubicBezTo>
                  <a:pt x="642" y="690"/>
                  <a:pt x="557" y="750"/>
                  <a:pt x="620" y="707"/>
                </a:cubicBezTo>
                <a:cubicBezTo>
                  <a:pt x="655" y="654"/>
                  <a:pt x="637" y="675"/>
                  <a:pt x="671" y="641"/>
                </a:cubicBezTo>
                <a:cubicBezTo>
                  <a:pt x="686" y="596"/>
                  <a:pt x="678" y="548"/>
                  <a:pt x="664" y="503"/>
                </a:cubicBezTo>
                <a:cubicBezTo>
                  <a:pt x="676" y="441"/>
                  <a:pt x="709" y="432"/>
                  <a:pt x="758" y="401"/>
                </a:cubicBezTo>
                <a:cubicBezTo>
                  <a:pt x="800" y="339"/>
                  <a:pt x="868" y="329"/>
                  <a:pt x="926" y="292"/>
                </a:cubicBezTo>
                <a:cubicBezTo>
                  <a:pt x="943" y="267"/>
                  <a:pt x="955" y="257"/>
                  <a:pt x="984" y="248"/>
                </a:cubicBezTo>
                <a:cubicBezTo>
                  <a:pt x="999" y="226"/>
                  <a:pt x="1005" y="207"/>
                  <a:pt x="1014" y="182"/>
                </a:cubicBezTo>
                <a:cubicBezTo>
                  <a:pt x="1019" y="128"/>
                  <a:pt x="1005" y="89"/>
                  <a:pt x="1057" y="73"/>
                </a:cubicBezTo>
                <a:cubicBezTo>
                  <a:pt x="1072" y="63"/>
                  <a:pt x="1086" y="54"/>
                  <a:pt x="1101" y="44"/>
                </a:cubicBezTo>
                <a:cubicBezTo>
                  <a:pt x="1107" y="40"/>
                  <a:pt x="1105" y="29"/>
                  <a:pt x="1108" y="22"/>
                </a:cubicBezTo>
                <a:cubicBezTo>
                  <a:pt x="1112" y="14"/>
                  <a:pt x="1123" y="0"/>
                  <a:pt x="1123" y="0"/>
                </a:cubicBezTo>
              </a:path>
            </a:pathLst>
          </a:custGeom>
          <a:noFill/>
          <a:ln w="571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11" name="WordArt 18"/>
          <p:cNvSpPr>
            <a:spLocks noChangeArrowheads="1" noChangeShapeType="1" noTextEdit="1"/>
          </p:cNvSpPr>
          <p:nvPr/>
        </p:nvSpPr>
        <p:spPr bwMode="auto">
          <a:xfrm>
            <a:off x="457200" y="457200"/>
            <a:ext cx="1524000" cy="93027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20</a:t>
            </a:r>
          </a:p>
        </p:txBody>
      </p:sp>
      <p:sp>
        <p:nvSpPr>
          <p:cNvPr id="153612" name="WordArt 19"/>
          <p:cNvSpPr>
            <a:spLocks noChangeArrowheads="1" noChangeShapeType="1" noTextEdit="1"/>
          </p:cNvSpPr>
          <p:nvPr/>
        </p:nvSpPr>
        <p:spPr bwMode="auto">
          <a:xfrm>
            <a:off x="4724400" y="3657600"/>
            <a:ext cx="3562350" cy="1828800"/>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000000"/>
                  </a:solidFill>
                  <a:round/>
                  <a:headEnd/>
                  <a:tailEnd/>
                </a:ln>
                <a:gradFill rotWithShape="1">
                  <a:gsLst>
                    <a:gs pos="0">
                      <a:srgbClr val="9999FF"/>
                    </a:gs>
                    <a:gs pos="100000">
                      <a:srgbClr val="009999"/>
                    </a:gs>
                  </a:gsLst>
                  <a:lin ang="5400000" scaled="1"/>
                </a:gradFill>
                <a:effectLst>
                  <a:glow rad="228600">
                    <a:srgbClr val="000000">
                      <a:satMod val="175000"/>
                    </a:srgbClr>
                  </a:glow>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Yazoo</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2213" name="Group 165"/>
          <p:cNvGraphicFramePr>
            <a:graphicFrameLocks noGrp="1"/>
          </p:cNvGraphicFramePr>
          <p:nvPr/>
        </p:nvGraphicFramePr>
        <p:xfrm>
          <a:off x="457200" y="838200"/>
          <a:ext cx="8305800" cy="5525645"/>
        </p:xfrm>
        <a:graphic>
          <a:graphicData uri="http://schemas.openxmlformats.org/drawingml/2006/table">
            <a:tbl>
              <a:tblPr/>
              <a:tblGrid>
                <a:gridCol w="1661160">
                  <a:extLst>
                    <a:ext uri="{9D8B030D-6E8A-4147-A177-3AD203B41FA5}">
                      <a16:colId xmlns:a16="http://schemas.microsoft.com/office/drawing/2014/main" val="20000"/>
                    </a:ext>
                  </a:extLst>
                </a:gridCol>
                <a:gridCol w="1661160">
                  <a:extLst>
                    <a:ext uri="{9D8B030D-6E8A-4147-A177-3AD203B41FA5}">
                      <a16:colId xmlns:a16="http://schemas.microsoft.com/office/drawing/2014/main" val="20001"/>
                    </a:ext>
                  </a:extLst>
                </a:gridCol>
                <a:gridCol w="1661160">
                  <a:extLst>
                    <a:ext uri="{9D8B030D-6E8A-4147-A177-3AD203B41FA5}">
                      <a16:colId xmlns:a16="http://schemas.microsoft.com/office/drawing/2014/main" val="20002"/>
                    </a:ext>
                  </a:extLst>
                </a:gridCol>
                <a:gridCol w="1661160">
                  <a:extLst>
                    <a:ext uri="{9D8B030D-6E8A-4147-A177-3AD203B41FA5}">
                      <a16:colId xmlns:a16="http://schemas.microsoft.com/office/drawing/2014/main" val="20003"/>
                    </a:ext>
                  </a:extLst>
                </a:gridCol>
                <a:gridCol w="1661160">
                  <a:extLst>
                    <a:ext uri="{9D8B030D-6E8A-4147-A177-3AD203B41FA5}">
                      <a16:colId xmlns:a16="http://schemas.microsoft.com/office/drawing/2014/main" val="20004"/>
                    </a:ext>
                  </a:extLst>
                </a:gridCol>
              </a:tblGrid>
              <a:tr h="822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RIVER RUNS THROUGH IT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DAY ON THE RIVER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bg1"/>
                          </a:solidFill>
                          <a:effectLst/>
                          <a:latin typeface="Times New Roman" pitchFamily="18" charset="0"/>
                        </a:rPr>
                        <a:t>MUDDY WATERS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bg1"/>
                        </a:solidFill>
                        <a:effectLst/>
                        <a:latin typeface="Times New Roman"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HIGH WATER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FAMOUS</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FISH</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5467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5467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4673" name="TextBox 50"/>
          <p:cNvSpPr txBox="1">
            <a:spLocks noChangeArrowheads="1"/>
          </p:cNvSpPr>
          <p:nvPr/>
        </p:nvSpPr>
        <p:spPr bwMode="auto">
          <a:xfrm>
            <a:off x="381000" y="1524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Rivers and Watersheds Review Game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  What part of a river can be seen in the photo below?</a:t>
            </a:r>
          </a:p>
          <a:p>
            <a:pPr eaLnBrk="1" hangingPunct="1">
              <a:spcBef>
                <a:spcPct val="0"/>
              </a:spcBef>
              <a:buFontTx/>
              <a:buNone/>
            </a:pPr>
            <a:endParaRPr lang="en-US" altLang="en-US" sz="3600"/>
          </a:p>
          <a:p>
            <a:pPr eaLnBrk="1" hangingPunct="1">
              <a:spcBef>
                <a:spcPct val="0"/>
              </a:spcBef>
              <a:buFontTx/>
              <a:buAutoNum type="alphaUcParenR"/>
            </a:pPr>
            <a:r>
              <a:rPr lang="en-US" altLang="en-US" sz="3600">
                <a:solidFill>
                  <a:srgbClr val="6699FF"/>
                </a:solidFill>
              </a:rPr>
              <a:t> Headwaters</a:t>
            </a:r>
          </a:p>
          <a:p>
            <a:pPr eaLnBrk="1" hangingPunct="1">
              <a:spcBef>
                <a:spcPct val="0"/>
              </a:spcBef>
              <a:buFontTx/>
              <a:buAutoNum type="alphaUcParenR"/>
            </a:pPr>
            <a:r>
              <a:rPr lang="en-US" altLang="en-US" sz="3600">
                <a:solidFill>
                  <a:srgbClr val="00FFFF"/>
                </a:solidFill>
              </a:rPr>
              <a:t> Downriver</a:t>
            </a:r>
          </a:p>
          <a:p>
            <a:pPr eaLnBrk="1" hangingPunct="1">
              <a:spcBef>
                <a:spcPct val="0"/>
              </a:spcBef>
              <a:buFontTx/>
              <a:buAutoNum type="alphaUcParenR"/>
            </a:pPr>
            <a:r>
              <a:rPr lang="en-US" altLang="en-US" sz="3600">
                <a:solidFill>
                  <a:srgbClr val="996633"/>
                </a:solidFill>
              </a:rPr>
              <a:t> Floodplain</a:t>
            </a:r>
          </a:p>
          <a:p>
            <a:pPr eaLnBrk="1" hangingPunct="1">
              <a:spcBef>
                <a:spcPct val="0"/>
              </a:spcBef>
              <a:buFontTx/>
              <a:buAutoNum type="alphaUcParenR"/>
            </a:pPr>
            <a:r>
              <a:rPr lang="en-US" altLang="en-US" sz="3600">
                <a:solidFill>
                  <a:schemeClr val="tx1"/>
                </a:solidFill>
              </a:rPr>
              <a:t> Mouth/Delta</a:t>
            </a:r>
          </a:p>
          <a:p>
            <a:pPr eaLnBrk="1" hangingPunct="1">
              <a:spcBef>
                <a:spcPct val="0"/>
              </a:spcBef>
              <a:buFontTx/>
              <a:buAutoNum type="alphaUcParenR"/>
            </a:pPr>
            <a:r>
              <a:rPr lang="en-US" altLang="en-US" sz="3600">
                <a:solidFill>
                  <a:schemeClr val="tx1"/>
                </a:solidFill>
              </a:rPr>
              <a:t> Confluence</a:t>
            </a:r>
          </a:p>
        </p:txBody>
      </p:sp>
      <p:pic>
        <p:nvPicPr>
          <p:cNvPr id="1638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388"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16389" name="TextBox 7"/>
          <p:cNvSpPr txBox="1">
            <a:spLocks noChangeArrowheads="1"/>
          </p:cNvSpPr>
          <p:nvPr/>
        </p:nvSpPr>
        <p:spPr bwMode="auto">
          <a:xfrm>
            <a:off x="7391400" y="5257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4</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519218" name="Group 50"/>
          <p:cNvGraphicFramePr>
            <a:graphicFrameLocks noGrp="1"/>
          </p:cNvGraphicFramePr>
          <p:nvPr/>
        </p:nvGraphicFramePr>
        <p:xfrm>
          <a:off x="457200" y="838200"/>
          <a:ext cx="8305800" cy="5527230"/>
        </p:xfrm>
        <a:graphic>
          <a:graphicData uri="http://schemas.openxmlformats.org/drawingml/2006/table">
            <a:tbl>
              <a:tblPr/>
              <a:tblGrid>
                <a:gridCol w="1660525">
                  <a:extLst>
                    <a:ext uri="{9D8B030D-6E8A-4147-A177-3AD203B41FA5}">
                      <a16:colId xmlns:a16="http://schemas.microsoft.com/office/drawing/2014/main" val="20000"/>
                    </a:ext>
                  </a:extLst>
                </a:gridCol>
                <a:gridCol w="1662113">
                  <a:extLst>
                    <a:ext uri="{9D8B030D-6E8A-4147-A177-3AD203B41FA5}">
                      <a16:colId xmlns:a16="http://schemas.microsoft.com/office/drawing/2014/main" val="20001"/>
                    </a:ext>
                  </a:extLst>
                </a:gridCol>
                <a:gridCol w="1660525">
                  <a:extLst>
                    <a:ext uri="{9D8B030D-6E8A-4147-A177-3AD203B41FA5}">
                      <a16:colId xmlns:a16="http://schemas.microsoft.com/office/drawing/2014/main" val="20002"/>
                    </a:ext>
                  </a:extLst>
                </a:gridCol>
                <a:gridCol w="1662112">
                  <a:extLst>
                    <a:ext uri="{9D8B030D-6E8A-4147-A177-3AD203B41FA5}">
                      <a16:colId xmlns:a16="http://schemas.microsoft.com/office/drawing/2014/main" val="20003"/>
                    </a:ext>
                  </a:extLst>
                </a:gridCol>
                <a:gridCol w="1660525">
                  <a:extLst>
                    <a:ext uri="{9D8B030D-6E8A-4147-A177-3AD203B41FA5}">
                      <a16:colId xmlns:a16="http://schemas.microsoft.com/office/drawing/2014/main" val="20004"/>
                    </a:ext>
                  </a:extLst>
                </a:gridCol>
              </a:tblGrid>
              <a:tr h="822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RIVER RUNS THROUGH IT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 DAY ON THE RIVER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bg1"/>
                          </a:solidFill>
                          <a:effectLst/>
                          <a:latin typeface="Times New Roman" pitchFamily="18" charset="0"/>
                        </a:rPr>
                        <a:t>MUDDY WATERS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HIGH WATER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0066"/>
                          </a:solidFill>
                          <a:effectLst/>
                          <a:latin typeface="Times New Roman" pitchFamily="18" charset="0"/>
                        </a:rPr>
                        <a:t>BONUS </a:t>
                      </a:r>
                      <a:br>
                        <a:rPr kumimoji="0" lang="en-US" sz="1600" b="1" i="0" u="none" strike="noStrike" cap="none" normalizeH="0" baseline="0">
                          <a:ln>
                            <a:noFill/>
                          </a:ln>
                          <a:solidFill>
                            <a:srgbClr val="FF0066"/>
                          </a:solidFill>
                          <a:effectLst/>
                          <a:latin typeface="Times New Roman" pitchFamily="18" charset="0"/>
                        </a:rPr>
                      </a:br>
                      <a:r>
                        <a:rPr kumimoji="0" lang="en-US" sz="1600" b="1" i="0" u="none" strike="noStrike" cap="none" normalizeH="0" baseline="0">
                          <a:ln>
                            <a:noFill/>
                          </a:ln>
                          <a:solidFill>
                            <a:srgbClr val="FF0066"/>
                          </a:solidFill>
                          <a:effectLst/>
                          <a:latin typeface="Times New Roman" pitchFamily="18" charset="0"/>
                        </a:rPr>
                        <a:t>FAMOUS</a:t>
                      </a:r>
                      <a:br>
                        <a:rPr kumimoji="0" lang="en-US" sz="1600" b="1" i="0" u="none" strike="noStrike" cap="none" normalizeH="0" baseline="0">
                          <a:ln>
                            <a:noFill/>
                          </a:ln>
                          <a:solidFill>
                            <a:srgbClr val="FF0066"/>
                          </a:solidFill>
                          <a:effectLst/>
                          <a:latin typeface="Times New Roman" pitchFamily="18" charset="0"/>
                        </a:rPr>
                      </a:br>
                      <a:r>
                        <a:rPr kumimoji="0" lang="en-US" sz="1600" b="1" i="0" u="none" strike="noStrike" cap="none" normalizeH="0" baseline="0">
                          <a:ln>
                            <a:noFill/>
                          </a:ln>
                          <a:solidFill>
                            <a:srgbClr val="FF0066"/>
                          </a:solidFill>
                          <a:effectLst/>
                          <a:latin typeface="Times New Roman" pitchFamily="18" charset="0"/>
                        </a:rPr>
                        <a:t>FISH</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1"/>
                  </a:ext>
                </a:extLst>
              </a:tr>
              <a:tr h="93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2"/>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3"/>
                  </a:ext>
                </a:extLst>
              </a:tr>
              <a:tr h="93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4"/>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10005"/>
                  </a:ext>
                </a:extLst>
              </a:tr>
            </a:tbl>
          </a:graphicData>
        </a:graphic>
      </p:graphicFrame>
      <p:sp>
        <p:nvSpPr>
          <p:cNvPr id="15569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5569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5697" name="TextBox 50"/>
          <p:cNvSpPr txBox="1">
            <a:spLocks noChangeArrowheads="1"/>
          </p:cNvSpPr>
          <p:nvPr/>
        </p:nvSpPr>
        <p:spPr bwMode="auto">
          <a:xfrm>
            <a:off x="381000" y="1524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Rivers and Watersheds Review Game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304800" y="0"/>
            <a:ext cx="861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The underwater scene below occurred in what movie? </a:t>
            </a:r>
          </a:p>
        </p:txBody>
      </p:sp>
      <p:sp>
        <p:nvSpPr>
          <p:cNvPr id="156675"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56676" name="Picture 8" descr="framestore_potter_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724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6677" name="TextBox 9"/>
          <p:cNvSpPr txBox="1">
            <a:spLocks noChangeArrowheads="1"/>
          </p:cNvSpPr>
          <p:nvPr/>
        </p:nvSpPr>
        <p:spPr bwMode="auto">
          <a:xfrm>
            <a:off x="7162800" y="1752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*21</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304800" y="0"/>
            <a:ext cx="8610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The underwater scene below occurred in what movie?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sng" strike="noStrike" kern="1200" cap="none" spc="0" normalizeH="0" baseline="0" noProof="0">
                <a:ln>
                  <a:noFill/>
                </a:ln>
                <a:solidFill>
                  <a:srgbClr val="9966FF"/>
                </a:solidFill>
                <a:effectLst/>
                <a:uLnTx/>
                <a:uFillTx/>
                <a:latin typeface="Times New Roman" panose="02020603050405020304" pitchFamily="18" charset="0"/>
                <a:ea typeface="+mn-ea"/>
                <a:cs typeface="+mn-cs"/>
              </a:rPr>
              <a:t>Harry Potter and the Goblet of Fire</a:t>
            </a:r>
          </a:p>
        </p:txBody>
      </p:sp>
      <p:sp>
        <p:nvSpPr>
          <p:cNvPr id="157699"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57700" name="Picture 8" descr="framestore_potter_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724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7701" name="TextBox 9"/>
          <p:cNvSpPr txBox="1">
            <a:spLocks noChangeArrowheads="1"/>
          </p:cNvSpPr>
          <p:nvPr/>
        </p:nvSpPr>
        <p:spPr bwMode="auto">
          <a:xfrm>
            <a:off x="7162800" y="1752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*21</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381000" y="22860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The scene below is from what movie starring Will Smith? </a:t>
            </a:r>
            <a:endPar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pic>
        <p:nvPicPr>
          <p:cNvPr id="1587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4582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8724"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8725" name="TextBox 7"/>
          <p:cNvSpPr txBox="1">
            <a:spLocks noChangeArrowheads="1"/>
          </p:cNvSpPr>
          <p:nvPr/>
        </p:nvSpPr>
        <p:spPr bwMode="auto">
          <a:xfrm>
            <a:off x="7086600" y="14478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*22</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381000" y="228600"/>
            <a:ext cx="8153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The scene below is from what movie starring Will Smith? </a:t>
            </a:r>
            <a:r>
              <a:rPr kumimoji="0" lang="en-US" altLang="en-US" sz="3600" b="0" i="0" u="sng" strike="noStrike" kern="1200" cap="none" spc="0" normalizeH="0" baseline="0" noProof="0">
                <a:ln>
                  <a:noFill/>
                </a:ln>
                <a:solidFill>
                  <a:srgbClr val="66FF66"/>
                </a:solidFill>
                <a:effectLst/>
                <a:uLnTx/>
                <a:uFillTx/>
                <a:latin typeface="Times New Roman" panose="02020603050405020304" pitchFamily="18" charset="0"/>
                <a:ea typeface="+mn-ea"/>
                <a:cs typeface="+mn-cs"/>
              </a:rPr>
              <a:t>Shark Tales </a:t>
            </a:r>
            <a:r>
              <a:rPr kumimoji="0" lang="en-US" altLang="en-US" sz="3600" b="0" i="0" u="none" strike="noStrike" kern="1200" cap="none" spc="0" normalizeH="0" baseline="0" noProof="0">
                <a:ln>
                  <a:noFill/>
                </a:ln>
                <a:solidFill>
                  <a:srgbClr val="66FF66"/>
                </a:solidFill>
                <a:effectLst/>
                <a:uLnTx/>
                <a:uFillTx/>
                <a:latin typeface="Times New Roman" panose="02020603050405020304" pitchFamily="18" charset="0"/>
                <a:ea typeface="+mn-ea"/>
                <a:cs typeface="+mn-cs"/>
              </a:rPr>
              <a:t>(2004)</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p>
        </p:txBody>
      </p:sp>
      <p:pic>
        <p:nvPicPr>
          <p:cNvPr id="1597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4582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59748"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9749" name="TextBox 7"/>
          <p:cNvSpPr txBox="1">
            <a:spLocks noChangeArrowheads="1"/>
          </p:cNvSpPr>
          <p:nvPr/>
        </p:nvSpPr>
        <p:spPr bwMode="auto">
          <a:xfrm>
            <a:off x="7086600" y="14478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*22</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Name the brand of fish stick</a:t>
            </a:r>
          </a:p>
        </p:txBody>
      </p:sp>
      <p:sp>
        <p:nvSpPr>
          <p:cNvPr id="163843"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 name="Rectangle 14"/>
          <p:cNvSpPr/>
          <p:nvPr/>
        </p:nvSpPr>
        <p:spPr>
          <a:xfrm>
            <a:off x="6858000" y="14478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23</a:t>
            </a:r>
          </a:p>
        </p:txBody>
      </p:sp>
      <p:pic>
        <p:nvPicPr>
          <p:cNvPr id="4098" name="Picture 2" descr="Image result for gortons fish s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46" y="990600"/>
            <a:ext cx="8611354" cy="5641818"/>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a:xfrm>
            <a:off x="2752253" y="2153616"/>
            <a:ext cx="3476531" cy="675567"/>
          </a:xfrm>
          <a:custGeom>
            <a:avLst/>
            <a:gdLst>
              <a:gd name="connsiteX0" fmla="*/ 271604 w 3476531"/>
              <a:gd name="connsiteY0" fmla="*/ 37323 h 675567"/>
              <a:gd name="connsiteX1" fmla="*/ 144856 w 3476531"/>
              <a:gd name="connsiteY1" fmla="*/ 46376 h 675567"/>
              <a:gd name="connsiteX2" fmla="*/ 90535 w 3476531"/>
              <a:gd name="connsiteY2" fmla="*/ 55430 h 675567"/>
              <a:gd name="connsiteX3" fmla="*/ 36214 w 3476531"/>
              <a:gd name="connsiteY3" fmla="*/ 91643 h 675567"/>
              <a:gd name="connsiteX4" fmla="*/ 27161 w 3476531"/>
              <a:gd name="connsiteY4" fmla="*/ 127857 h 675567"/>
              <a:gd name="connsiteX5" fmla="*/ 9054 w 3476531"/>
              <a:gd name="connsiteY5" fmla="*/ 155018 h 675567"/>
              <a:gd name="connsiteX6" fmla="*/ 0 w 3476531"/>
              <a:gd name="connsiteY6" fmla="*/ 200285 h 675567"/>
              <a:gd name="connsiteX7" fmla="*/ 9054 w 3476531"/>
              <a:gd name="connsiteY7" fmla="*/ 471889 h 675567"/>
              <a:gd name="connsiteX8" fmla="*/ 18107 w 3476531"/>
              <a:gd name="connsiteY8" fmla="*/ 499049 h 675567"/>
              <a:gd name="connsiteX9" fmla="*/ 72428 w 3476531"/>
              <a:gd name="connsiteY9" fmla="*/ 544317 h 675567"/>
              <a:gd name="connsiteX10" fmla="*/ 99589 w 3476531"/>
              <a:gd name="connsiteY10" fmla="*/ 553370 h 675567"/>
              <a:gd name="connsiteX11" fmla="*/ 126749 w 3476531"/>
              <a:gd name="connsiteY11" fmla="*/ 571477 h 675567"/>
              <a:gd name="connsiteX12" fmla="*/ 235391 w 3476531"/>
              <a:gd name="connsiteY12" fmla="*/ 589584 h 675567"/>
              <a:gd name="connsiteX13" fmla="*/ 1674892 w 3476531"/>
              <a:gd name="connsiteY13" fmla="*/ 616744 h 675567"/>
              <a:gd name="connsiteX14" fmla="*/ 3096286 w 3476531"/>
              <a:gd name="connsiteY14" fmla="*/ 634851 h 675567"/>
              <a:gd name="connsiteX15" fmla="*/ 3440317 w 3476531"/>
              <a:gd name="connsiteY15" fmla="*/ 625798 h 675567"/>
              <a:gd name="connsiteX16" fmla="*/ 3467478 w 3476531"/>
              <a:gd name="connsiteY16" fmla="*/ 616744 h 675567"/>
              <a:gd name="connsiteX17" fmla="*/ 3476531 w 3476531"/>
              <a:gd name="connsiteY17" fmla="*/ 589584 h 675567"/>
              <a:gd name="connsiteX18" fmla="*/ 3458424 w 3476531"/>
              <a:gd name="connsiteY18" fmla="*/ 480942 h 675567"/>
              <a:gd name="connsiteX19" fmla="*/ 3449371 w 3476531"/>
              <a:gd name="connsiteY19" fmla="*/ 145964 h 675567"/>
              <a:gd name="connsiteX20" fmla="*/ 3395050 w 3476531"/>
              <a:gd name="connsiteY20" fmla="*/ 109750 h 675567"/>
              <a:gd name="connsiteX21" fmla="*/ 3367890 w 3476531"/>
              <a:gd name="connsiteY21" fmla="*/ 91643 h 675567"/>
              <a:gd name="connsiteX22" fmla="*/ 3223034 w 3476531"/>
              <a:gd name="connsiteY22" fmla="*/ 73536 h 675567"/>
              <a:gd name="connsiteX23" fmla="*/ 2987644 w 3476531"/>
              <a:gd name="connsiteY23" fmla="*/ 55430 h 675567"/>
              <a:gd name="connsiteX24" fmla="*/ 2806575 w 3476531"/>
              <a:gd name="connsiteY24" fmla="*/ 64483 h 675567"/>
              <a:gd name="connsiteX25" fmla="*/ 2761307 w 3476531"/>
              <a:gd name="connsiteY25" fmla="*/ 73536 h 675567"/>
              <a:gd name="connsiteX26" fmla="*/ 2625505 w 3476531"/>
              <a:gd name="connsiteY26" fmla="*/ 91643 h 675567"/>
              <a:gd name="connsiteX27" fmla="*/ 2381062 w 3476531"/>
              <a:gd name="connsiteY27" fmla="*/ 73536 h 675567"/>
              <a:gd name="connsiteX28" fmla="*/ 2344848 w 3476531"/>
              <a:gd name="connsiteY28" fmla="*/ 64483 h 675567"/>
              <a:gd name="connsiteX29" fmla="*/ 561315 w 3476531"/>
              <a:gd name="connsiteY29" fmla="*/ 55430 h 675567"/>
              <a:gd name="connsiteX30" fmla="*/ 525101 w 3476531"/>
              <a:gd name="connsiteY30" fmla="*/ 46376 h 675567"/>
              <a:gd name="connsiteX31" fmla="*/ 497941 w 3476531"/>
              <a:gd name="connsiteY31" fmla="*/ 28269 h 675567"/>
              <a:gd name="connsiteX32" fmla="*/ 398353 w 3476531"/>
              <a:gd name="connsiteY32" fmla="*/ 1109 h 675567"/>
              <a:gd name="connsiteX33" fmla="*/ 181070 w 3476531"/>
              <a:gd name="connsiteY33" fmla="*/ 1109 h 67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76531" h="675567">
                <a:moveTo>
                  <a:pt x="271604" y="37323"/>
                </a:moveTo>
                <a:cubicBezTo>
                  <a:pt x="229355" y="40341"/>
                  <a:pt x="187003" y="42161"/>
                  <a:pt x="144856" y="46376"/>
                </a:cubicBezTo>
                <a:cubicBezTo>
                  <a:pt x="126590" y="48203"/>
                  <a:pt x="107480" y="48370"/>
                  <a:pt x="90535" y="55430"/>
                </a:cubicBezTo>
                <a:cubicBezTo>
                  <a:pt x="70447" y="63800"/>
                  <a:pt x="36214" y="91643"/>
                  <a:pt x="36214" y="91643"/>
                </a:cubicBezTo>
                <a:cubicBezTo>
                  <a:pt x="33196" y="103714"/>
                  <a:pt x="32062" y="116420"/>
                  <a:pt x="27161" y="127857"/>
                </a:cubicBezTo>
                <a:cubicBezTo>
                  <a:pt x="22875" y="137858"/>
                  <a:pt x="12875" y="144830"/>
                  <a:pt x="9054" y="155018"/>
                </a:cubicBezTo>
                <a:cubicBezTo>
                  <a:pt x="3651" y="169426"/>
                  <a:pt x="3018" y="185196"/>
                  <a:pt x="0" y="200285"/>
                </a:cubicBezTo>
                <a:cubicBezTo>
                  <a:pt x="3018" y="290820"/>
                  <a:pt x="3574" y="381470"/>
                  <a:pt x="9054" y="471889"/>
                </a:cubicBezTo>
                <a:cubicBezTo>
                  <a:pt x="9631" y="481415"/>
                  <a:pt x="12813" y="491109"/>
                  <a:pt x="18107" y="499049"/>
                </a:cubicBezTo>
                <a:cubicBezTo>
                  <a:pt x="28118" y="514065"/>
                  <a:pt x="55728" y="535967"/>
                  <a:pt x="72428" y="544317"/>
                </a:cubicBezTo>
                <a:cubicBezTo>
                  <a:pt x="80964" y="548585"/>
                  <a:pt x="90535" y="550352"/>
                  <a:pt x="99589" y="553370"/>
                </a:cubicBezTo>
                <a:cubicBezTo>
                  <a:pt x="108642" y="559406"/>
                  <a:pt x="117017" y="566611"/>
                  <a:pt x="126749" y="571477"/>
                </a:cubicBezTo>
                <a:cubicBezTo>
                  <a:pt x="157086" y="586646"/>
                  <a:pt x="209567" y="586715"/>
                  <a:pt x="235391" y="589584"/>
                </a:cubicBezTo>
                <a:cubicBezTo>
                  <a:pt x="727752" y="753707"/>
                  <a:pt x="270625" y="607566"/>
                  <a:pt x="1674892" y="616744"/>
                </a:cubicBezTo>
                <a:cubicBezTo>
                  <a:pt x="2158069" y="737548"/>
                  <a:pt x="1735197" y="634851"/>
                  <a:pt x="3096286" y="634851"/>
                </a:cubicBezTo>
                <a:cubicBezTo>
                  <a:pt x="3211003" y="634851"/>
                  <a:pt x="3325640" y="628816"/>
                  <a:pt x="3440317" y="625798"/>
                </a:cubicBezTo>
                <a:cubicBezTo>
                  <a:pt x="3449371" y="622780"/>
                  <a:pt x="3460730" y="623492"/>
                  <a:pt x="3467478" y="616744"/>
                </a:cubicBezTo>
                <a:cubicBezTo>
                  <a:pt x="3474226" y="609996"/>
                  <a:pt x="3476531" y="599127"/>
                  <a:pt x="3476531" y="589584"/>
                </a:cubicBezTo>
                <a:cubicBezTo>
                  <a:pt x="3476531" y="567120"/>
                  <a:pt x="3463566" y="506648"/>
                  <a:pt x="3458424" y="480942"/>
                </a:cubicBezTo>
                <a:cubicBezTo>
                  <a:pt x="3455406" y="369283"/>
                  <a:pt x="3460486" y="257110"/>
                  <a:pt x="3449371" y="145964"/>
                </a:cubicBezTo>
                <a:cubicBezTo>
                  <a:pt x="3446661" y="118867"/>
                  <a:pt x="3411102" y="117776"/>
                  <a:pt x="3395050" y="109750"/>
                </a:cubicBezTo>
                <a:cubicBezTo>
                  <a:pt x="3385318" y="104884"/>
                  <a:pt x="3377622" y="96509"/>
                  <a:pt x="3367890" y="91643"/>
                </a:cubicBezTo>
                <a:cubicBezTo>
                  <a:pt x="3328809" y="72103"/>
                  <a:pt x="3245485" y="75263"/>
                  <a:pt x="3223034" y="73536"/>
                </a:cubicBezTo>
                <a:cubicBezTo>
                  <a:pt x="3133865" y="43814"/>
                  <a:pt x="3177004" y="55430"/>
                  <a:pt x="2987644" y="55430"/>
                </a:cubicBezTo>
                <a:cubicBezTo>
                  <a:pt x="2927212" y="55430"/>
                  <a:pt x="2866931" y="61465"/>
                  <a:pt x="2806575" y="64483"/>
                </a:cubicBezTo>
                <a:cubicBezTo>
                  <a:pt x="2791486" y="67501"/>
                  <a:pt x="2776590" y="71738"/>
                  <a:pt x="2761307" y="73536"/>
                </a:cubicBezTo>
                <a:cubicBezTo>
                  <a:pt x="2624359" y="89648"/>
                  <a:pt x="2692077" y="69454"/>
                  <a:pt x="2625505" y="91643"/>
                </a:cubicBezTo>
                <a:cubicBezTo>
                  <a:pt x="2544024" y="85607"/>
                  <a:pt x="2460327" y="93351"/>
                  <a:pt x="2381062" y="73536"/>
                </a:cubicBezTo>
                <a:cubicBezTo>
                  <a:pt x="2368991" y="70518"/>
                  <a:pt x="2357290" y="64607"/>
                  <a:pt x="2344848" y="64483"/>
                </a:cubicBezTo>
                <a:lnTo>
                  <a:pt x="561315" y="55430"/>
                </a:lnTo>
                <a:cubicBezTo>
                  <a:pt x="549244" y="52412"/>
                  <a:pt x="536538" y="51278"/>
                  <a:pt x="525101" y="46376"/>
                </a:cubicBezTo>
                <a:cubicBezTo>
                  <a:pt x="515100" y="42090"/>
                  <a:pt x="507884" y="32688"/>
                  <a:pt x="497941" y="28269"/>
                </a:cubicBezTo>
                <a:cubicBezTo>
                  <a:pt x="479741" y="20180"/>
                  <a:pt x="421445" y="1905"/>
                  <a:pt x="398353" y="1109"/>
                </a:cubicBezTo>
                <a:cubicBezTo>
                  <a:pt x="325968" y="-1387"/>
                  <a:pt x="253498" y="1109"/>
                  <a:pt x="181070" y="1109"/>
                </a:cubicBezTo>
              </a:path>
            </a:pathLst>
          </a:cu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6717835" y="205770"/>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*23</a:t>
            </a:r>
          </a:p>
        </p:txBody>
      </p:sp>
    </p:spTree>
    <p:extLst>
      <p:ext uri="{BB962C8B-B14F-4D97-AF65-F5344CB8AC3E}">
        <p14:creationId xmlns:p14="http://schemas.microsoft.com/office/powerpoint/2010/main" val="81187521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Name the brand of fish stick</a:t>
            </a:r>
          </a:p>
        </p:txBody>
      </p:sp>
      <p:sp>
        <p:nvSpPr>
          <p:cNvPr id="163843"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 name="Rectangle 14"/>
          <p:cNvSpPr/>
          <p:nvPr/>
        </p:nvSpPr>
        <p:spPr>
          <a:xfrm>
            <a:off x="6858000" y="14478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23</a:t>
            </a:r>
          </a:p>
        </p:txBody>
      </p:sp>
      <p:pic>
        <p:nvPicPr>
          <p:cNvPr id="4098" name="Picture 2" descr="Image result for gortons fish s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46" y="990600"/>
            <a:ext cx="8611354" cy="56418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17835" y="205770"/>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*23</a:t>
            </a:r>
          </a:p>
        </p:txBody>
      </p:sp>
    </p:spTree>
    <p:extLst>
      <p:ext uri="{BB962C8B-B14F-4D97-AF65-F5344CB8AC3E}">
        <p14:creationId xmlns:p14="http://schemas.microsoft.com/office/powerpoint/2010/main" val="219441658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228600" y="2286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Name the company that makes these Goldfish? </a:t>
            </a:r>
          </a:p>
        </p:txBody>
      </p:sp>
      <p:sp>
        <p:nvSpPr>
          <p:cNvPr id="163843"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63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458200" cy="4953000"/>
          </a:xfrm>
          <a:prstGeom prst="rect">
            <a:avLst/>
          </a:prstGeom>
          <a:noFill/>
          <a:ln w="762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4" name="Freeform 13"/>
          <p:cNvSpPr/>
          <p:nvPr/>
        </p:nvSpPr>
        <p:spPr>
          <a:xfrm>
            <a:off x="3225800" y="2919413"/>
            <a:ext cx="2854325" cy="592137"/>
          </a:xfrm>
          <a:custGeom>
            <a:avLst/>
            <a:gdLst>
              <a:gd name="connsiteX0" fmla="*/ 578711 w 2853538"/>
              <a:gd name="connsiteY0" fmla="*/ 29496 h 592022"/>
              <a:gd name="connsiteX1" fmla="*/ 180504 w 2853538"/>
              <a:gd name="connsiteY1" fmla="*/ 44245 h 592022"/>
              <a:gd name="connsiteX2" fmla="*/ 92014 w 2853538"/>
              <a:gd name="connsiteY2" fmla="*/ 73742 h 592022"/>
              <a:gd name="connsiteX3" fmla="*/ 47769 w 2853538"/>
              <a:gd name="connsiteY3" fmla="*/ 339213 h 592022"/>
              <a:gd name="connsiteX4" fmla="*/ 92014 w 2853538"/>
              <a:gd name="connsiteY4" fmla="*/ 368709 h 592022"/>
              <a:gd name="connsiteX5" fmla="*/ 563962 w 2853538"/>
              <a:gd name="connsiteY5" fmla="*/ 353961 h 592022"/>
              <a:gd name="connsiteX6" fmla="*/ 622956 w 2853538"/>
              <a:gd name="connsiteY6" fmla="*/ 339213 h 592022"/>
              <a:gd name="connsiteX7" fmla="*/ 814685 w 2853538"/>
              <a:gd name="connsiteY7" fmla="*/ 324464 h 592022"/>
              <a:gd name="connsiteX8" fmla="*/ 873679 w 2853538"/>
              <a:gd name="connsiteY8" fmla="*/ 309716 h 592022"/>
              <a:gd name="connsiteX9" fmla="*/ 917924 w 2853538"/>
              <a:gd name="connsiteY9" fmla="*/ 294967 h 592022"/>
              <a:gd name="connsiteX10" fmla="*/ 991666 w 2853538"/>
              <a:gd name="connsiteY10" fmla="*/ 280219 h 592022"/>
              <a:gd name="connsiteX11" fmla="*/ 1050659 w 2853538"/>
              <a:gd name="connsiteY11" fmla="*/ 265471 h 592022"/>
              <a:gd name="connsiteX12" fmla="*/ 1434117 w 2853538"/>
              <a:gd name="connsiteY12" fmla="*/ 250722 h 592022"/>
              <a:gd name="connsiteX13" fmla="*/ 1640595 w 2853538"/>
              <a:gd name="connsiteY13" fmla="*/ 265471 h 592022"/>
              <a:gd name="connsiteX14" fmla="*/ 1729085 w 2853538"/>
              <a:gd name="connsiteY14" fmla="*/ 294967 h 592022"/>
              <a:gd name="connsiteX15" fmla="*/ 1773330 w 2853538"/>
              <a:gd name="connsiteY15" fmla="*/ 309716 h 592022"/>
              <a:gd name="connsiteX16" fmla="*/ 1861821 w 2853538"/>
              <a:gd name="connsiteY16" fmla="*/ 324464 h 592022"/>
              <a:gd name="connsiteX17" fmla="*/ 1950311 w 2853538"/>
              <a:gd name="connsiteY17" fmla="*/ 353961 h 592022"/>
              <a:gd name="connsiteX18" fmla="*/ 1994556 w 2853538"/>
              <a:gd name="connsiteY18" fmla="*/ 368709 h 592022"/>
              <a:gd name="connsiteX19" fmla="*/ 2702479 w 2853538"/>
              <a:gd name="connsiteY19" fmla="*/ 88490 h 592022"/>
              <a:gd name="connsiteX20" fmla="*/ 2628737 w 2853538"/>
              <a:gd name="connsiteY20" fmla="*/ 58993 h 592022"/>
              <a:gd name="connsiteX21" fmla="*/ 2481253 w 2853538"/>
              <a:gd name="connsiteY21" fmla="*/ 14748 h 592022"/>
              <a:gd name="connsiteX22" fmla="*/ 2407511 w 2853538"/>
              <a:gd name="connsiteY22" fmla="*/ 0 h 592022"/>
              <a:gd name="connsiteX23" fmla="*/ 475472 w 2853538"/>
              <a:gd name="connsiteY23" fmla="*/ 0 h 5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3538" h="592022">
                <a:moveTo>
                  <a:pt x="578711" y="29496"/>
                </a:moveTo>
                <a:cubicBezTo>
                  <a:pt x="445975" y="34412"/>
                  <a:pt x="312785" y="32219"/>
                  <a:pt x="180504" y="44245"/>
                </a:cubicBezTo>
                <a:cubicBezTo>
                  <a:pt x="149539" y="47060"/>
                  <a:pt x="92014" y="73742"/>
                  <a:pt x="92014" y="73742"/>
                </a:cubicBezTo>
                <a:cubicBezTo>
                  <a:pt x="18195" y="184470"/>
                  <a:pt x="0" y="172020"/>
                  <a:pt x="47769" y="339213"/>
                </a:cubicBezTo>
                <a:cubicBezTo>
                  <a:pt x="52638" y="356256"/>
                  <a:pt x="77266" y="358877"/>
                  <a:pt x="92014" y="368709"/>
                </a:cubicBezTo>
                <a:cubicBezTo>
                  <a:pt x="249330" y="363793"/>
                  <a:pt x="406812" y="362691"/>
                  <a:pt x="563962" y="353961"/>
                </a:cubicBezTo>
                <a:cubicBezTo>
                  <a:pt x="584201" y="352837"/>
                  <a:pt x="602825" y="341581"/>
                  <a:pt x="622956" y="339213"/>
                </a:cubicBezTo>
                <a:cubicBezTo>
                  <a:pt x="686615" y="331724"/>
                  <a:pt x="750775" y="329380"/>
                  <a:pt x="814685" y="324464"/>
                </a:cubicBezTo>
                <a:cubicBezTo>
                  <a:pt x="834350" y="319548"/>
                  <a:pt x="854189" y="315285"/>
                  <a:pt x="873679" y="309716"/>
                </a:cubicBezTo>
                <a:cubicBezTo>
                  <a:pt x="888627" y="305445"/>
                  <a:pt x="902842" y="298738"/>
                  <a:pt x="917924" y="294967"/>
                </a:cubicBezTo>
                <a:cubicBezTo>
                  <a:pt x="942243" y="288887"/>
                  <a:pt x="967195" y="285657"/>
                  <a:pt x="991666" y="280219"/>
                </a:cubicBezTo>
                <a:cubicBezTo>
                  <a:pt x="1011453" y="275822"/>
                  <a:pt x="1030995" y="270387"/>
                  <a:pt x="1050659" y="265471"/>
                </a:cubicBezTo>
                <a:cubicBezTo>
                  <a:pt x="1188253" y="173741"/>
                  <a:pt x="1082433" y="231712"/>
                  <a:pt x="1434117" y="250722"/>
                </a:cubicBezTo>
                <a:cubicBezTo>
                  <a:pt x="1503018" y="254446"/>
                  <a:pt x="1571769" y="260555"/>
                  <a:pt x="1640595" y="265471"/>
                </a:cubicBezTo>
                <a:lnTo>
                  <a:pt x="1729085" y="294967"/>
                </a:lnTo>
                <a:cubicBezTo>
                  <a:pt x="1743833" y="299883"/>
                  <a:pt x="1757995" y="307160"/>
                  <a:pt x="1773330" y="309716"/>
                </a:cubicBezTo>
                <a:lnTo>
                  <a:pt x="1861821" y="324464"/>
                </a:lnTo>
                <a:lnTo>
                  <a:pt x="1950311" y="353961"/>
                </a:lnTo>
                <a:lnTo>
                  <a:pt x="1994556" y="368709"/>
                </a:lnTo>
                <a:cubicBezTo>
                  <a:pt x="2471594" y="358974"/>
                  <a:pt x="2853538" y="592022"/>
                  <a:pt x="2702479" y="88490"/>
                </a:cubicBezTo>
                <a:cubicBezTo>
                  <a:pt x="2694872" y="63132"/>
                  <a:pt x="2653617" y="68040"/>
                  <a:pt x="2628737" y="58993"/>
                </a:cubicBezTo>
                <a:cubicBezTo>
                  <a:pt x="2570963" y="37984"/>
                  <a:pt x="2537850" y="27325"/>
                  <a:pt x="2481253" y="14748"/>
                </a:cubicBezTo>
                <a:cubicBezTo>
                  <a:pt x="2456782" y="9310"/>
                  <a:pt x="2432578" y="184"/>
                  <a:pt x="2407511" y="0"/>
                </a:cubicBezTo>
                <a:lnTo>
                  <a:pt x="475472" y="0"/>
                </a:lnTo>
              </a:path>
            </a:pathLst>
          </a:custGeom>
          <a:solidFill>
            <a:srgbClr val="EAEAEA"/>
          </a:solidFill>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5" name="Rectangle 14"/>
          <p:cNvSpPr/>
          <p:nvPr/>
        </p:nvSpPr>
        <p:spPr>
          <a:xfrm>
            <a:off x="6858000" y="14478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24</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228600" y="2286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Name the company that makes these Goldfish? </a:t>
            </a:r>
          </a:p>
        </p:txBody>
      </p:sp>
      <p:sp>
        <p:nvSpPr>
          <p:cNvPr id="164867"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648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458200" cy="4953000"/>
          </a:xfrm>
          <a:prstGeom prst="rect">
            <a:avLst/>
          </a:prstGeom>
          <a:noFill/>
          <a:ln w="762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4" name="Freeform 13"/>
          <p:cNvSpPr/>
          <p:nvPr/>
        </p:nvSpPr>
        <p:spPr>
          <a:xfrm>
            <a:off x="3225800" y="2919413"/>
            <a:ext cx="2854325" cy="592137"/>
          </a:xfrm>
          <a:custGeom>
            <a:avLst/>
            <a:gdLst>
              <a:gd name="connsiteX0" fmla="*/ 578711 w 2853538"/>
              <a:gd name="connsiteY0" fmla="*/ 29496 h 592022"/>
              <a:gd name="connsiteX1" fmla="*/ 180504 w 2853538"/>
              <a:gd name="connsiteY1" fmla="*/ 44245 h 592022"/>
              <a:gd name="connsiteX2" fmla="*/ 92014 w 2853538"/>
              <a:gd name="connsiteY2" fmla="*/ 73742 h 592022"/>
              <a:gd name="connsiteX3" fmla="*/ 47769 w 2853538"/>
              <a:gd name="connsiteY3" fmla="*/ 339213 h 592022"/>
              <a:gd name="connsiteX4" fmla="*/ 92014 w 2853538"/>
              <a:gd name="connsiteY4" fmla="*/ 368709 h 592022"/>
              <a:gd name="connsiteX5" fmla="*/ 563962 w 2853538"/>
              <a:gd name="connsiteY5" fmla="*/ 353961 h 592022"/>
              <a:gd name="connsiteX6" fmla="*/ 622956 w 2853538"/>
              <a:gd name="connsiteY6" fmla="*/ 339213 h 592022"/>
              <a:gd name="connsiteX7" fmla="*/ 814685 w 2853538"/>
              <a:gd name="connsiteY7" fmla="*/ 324464 h 592022"/>
              <a:gd name="connsiteX8" fmla="*/ 873679 w 2853538"/>
              <a:gd name="connsiteY8" fmla="*/ 309716 h 592022"/>
              <a:gd name="connsiteX9" fmla="*/ 917924 w 2853538"/>
              <a:gd name="connsiteY9" fmla="*/ 294967 h 592022"/>
              <a:gd name="connsiteX10" fmla="*/ 991666 w 2853538"/>
              <a:gd name="connsiteY10" fmla="*/ 280219 h 592022"/>
              <a:gd name="connsiteX11" fmla="*/ 1050659 w 2853538"/>
              <a:gd name="connsiteY11" fmla="*/ 265471 h 592022"/>
              <a:gd name="connsiteX12" fmla="*/ 1434117 w 2853538"/>
              <a:gd name="connsiteY12" fmla="*/ 250722 h 592022"/>
              <a:gd name="connsiteX13" fmla="*/ 1640595 w 2853538"/>
              <a:gd name="connsiteY13" fmla="*/ 265471 h 592022"/>
              <a:gd name="connsiteX14" fmla="*/ 1729085 w 2853538"/>
              <a:gd name="connsiteY14" fmla="*/ 294967 h 592022"/>
              <a:gd name="connsiteX15" fmla="*/ 1773330 w 2853538"/>
              <a:gd name="connsiteY15" fmla="*/ 309716 h 592022"/>
              <a:gd name="connsiteX16" fmla="*/ 1861821 w 2853538"/>
              <a:gd name="connsiteY16" fmla="*/ 324464 h 592022"/>
              <a:gd name="connsiteX17" fmla="*/ 1950311 w 2853538"/>
              <a:gd name="connsiteY17" fmla="*/ 353961 h 592022"/>
              <a:gd name="connsiteX18" fmla="*/ 1994556 w 2853538"/>
              <a:gd name="connsiteY18" fmla="*/ 368709 h 592022"/>
              <a:gd name="connsiteX19" fmla="*/ 2702479 w 2853538"/>
              <a:gd name="connsiteY19" fmla="*/ 88490 h 592022"/>
              <a:gd name="connsiteX20" fmla="*/ 2628737 w 2853538"/>
              <a:gd name="connsiteY20" fmla="*/ 58993 h 592022"/>
              <a:gd name="connsiteX21" fmla="*/ 2481253 w 2853538"/>
              <a:gd name="connsiteY21" fmla="*/ 14748 h 592022"/>
              <a:gd name="connsiteX22" fmla="*/ 2407511 w 2853538"/>
              <a:gd name="connsiteY22" fmla="*/ 0 h 592022"/>
              <a:gd name="connsiteX23" fmla="*/ 475472 w 2853538"/>
              <a:gd name="connsiteY23" fmla="*/ 0 h 5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3538" h="592022">
                <a:moveTo>
                  <a:pt x="578711" y="29496"/>
                </a:moveTo>
                <a:cubicBezTo>
                  <a:pt x="445975" y="34412"/>
                  <a:pt x="312785" y="32219"/>
                  <a:pt x="180504" y="44245"/>
                </a:cubicBezTo>
                <a:cubicBezTo>
                  <a:pt x="149539" y="47060"/>
                  <a:pt x="92014" y="73742"/>
                  <a:pt x="92014" y="73742"/>
                </a:cubicBezTo>
                <a:cubicBezTo>
                  <a:pt x="18195" y="184470"/>
                  <a:pt x="0" y="172020"/>
                  <a:pt x="47769" y="339213"/>
                </a:cubicBezTo>
                <a:cubicBezTo>
                  <a:pt x="52638" y="356256"/>
                  <a:pt x="77266" y="358877"/>
                  <a:pt x="92014" y="368709"/>
                </a:cubicBezTo>
                <a:cubicBezTo>
                  <a:pt x="249330" y="363793"/>
                  <a:pt x="406812" y="362691"/>
                  <a:pt x="563962" y="353961"/>
                </a:cubicBezTo>
                <a:cubicBezTo>
                  <a:pt x="584201" y="352837"/>
                  <a:pt x="602825" y="341581"/>
                  <a:pt x="622956" y="339213"/>
                </a:cubicBezTo>
                <a:cubicBezTo>
                  <a:pt x="686615" y="331724"/>
                  <a:pt x="750775" y="329380"/>
                  <a:pt x="814685" y="324464"/>
                </a:cubicBezTo>
                <a:cubicBezTo>
                  <a:pt x="834350" y="319548"/>
                  <a:pt x="854189" y="315285"/>
                  <a:pt x="873679" y="309716"/>
                </a:cubicBezTo>
                <a:cubicBezTo>
                  <a:pt x="888627" y="305445"/>
                  <a:pt x="902842" y="298738"/>
                  <a:pt x="917924" y="294967"/>
                </a:cubicBezTo>
                <a:cubicBezTo>
                  <a:pt x="942243" y="288887"/>
                  <a:pt x="967195" y="285657"/>
                  <a:pt x="991666" y="280219"/>
                </a:cubicBezTo>
                <a:cubicBezTo>
                  <a:pt x="1011453" y="275822"/>
                  <a:pt x="1030995" y="270387"/>
                  <a:pt x="1050659" y="265471"/>
                </a:cubicBezTo>
                <a:cubicBezTo>
                  <a:pt x="1188253" y="173741"/>
                  <a:pt x="1082433" y="231712"/>
                  <a:pt x="1434117" y="250722"/>
                </a:cubicBezTo>
                <a:cubicBezTo>
                  <a:pt x="1503018" y="254446"/>
                  <a:pt x="1571769" y="260555"/>
                  <a:pt x="1640595" y="265471"/>
                </a:cubicBezTo>
                <a:lnTo>
                  <a:pt x="1729085" y="294967"/>
                </a:lnTo>
                <a:cubicBezTo>
                  <a:pt x="1743833" y="299883"/>
                  <a:pt x="1757995" y="307160"/>
                  <a:pt x="1773330" y="309716"/>
                </a:cubicBezTo>
                <a:lnTo>
                  <a:pt x="1861821" y="324464"/>
                </a:lnTo>
                <a:lnTo>
                  <a:pt x="1950311" y="353961"/>
                </a:lnTo>
                <a:lnTo>
                  <a:pt x="1994556" y="368709"/>
                </a:lnTo>
                <a:cubicBezTo>
                  <a:pt x="2471594" y="358974"/>
                  <a:pt x="2853538" y="592022"/>
                  <a:pt x="2702479" y="88490"/>
                </a:cubicBezTo>
                <a:cubicBezTo>
                  <a:pt x="2694872" y="63132"/>
                  <a:pt x="2653617" y="68040"/>
                  <a:pt x="2628737" y="58993"/>
                </a:cubicBezTo>
                <a:cubicBezTo>
                  <a:pt x="2570963" y="37984"/>
                  <a:pt x="2537850" y="27325"/>
                  <a:pt x="2481253" y="14748"/>
                </a:cubicBezTo>
                <a:cubicBezTo>
                  <a:pt x="2456782" y="9310"/>
                  <a:pt x="2432578" y="184"/>
                  <a:pt x="2407511" y="0"/>
                </a:cubicBezTo>
                <a:lnTo>
                  <a:pt x="475472" y="0"/>
                </a:lnTo>
              </a:path>
            </a:pathLst>
          </a:custGeom>
          <a:solidFill>
            <a:srgbClr val="EAEAEA"/>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5" name="Rectangle 14"/>
          <p:cNvSpPr/>
          <p:nvPr/>
        </p:nvSpPr>
        <p:spPr>
          <a:xfrm>
            <a:off x="6858000" y="14478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24</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228600" y="2286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Name the company that makes these Goldfish? </a:t>
            </a:r>
          </a:p>
        </p:txBody>
      </p:sp>
      <p:sp>
        <p:nvSpPr>
          <p:cNvPr id="165891"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65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458200" cy="4953000"/>
          </a:xfrm>
          <a:prstGeom prst="rect">
            <a:avLst/>
          </a:prstGeom>
          <a:noFill/>
          <a:ln w="762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14"/>
          <p:cNvSpPr/>
          <p:nvPr/>
        </p:nvSpPr>
        <p:spPr>
          <a:xfrm>
            <a:off x="6858000" y="1447800"/>
            <a:ext cx="1752600"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24</a:t>
            </a:r>
          </a:p>
        </p:txBody>
      </p:sp>
      <p:sp>
        <p:nvSpPr>
          <p:cNvPr id="7" name="Rectangle 6"/>
          <p:cNvSpPr/>
          <p:nvPr/>
        </p:nvSpPr>
        <p:spPr>
          <a:xfrm>
            <a:off x="1651973" y="2133600"/>
            <a:ext cx="5840060" cy="92333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800000"/>
                </a:solidFill>
                <a:effectLst>
                  <a:outerShdw blurRad="50800" algn="tl" rotWithShape="0">
                    <a:srgbClr val="000000"/>
                  </a:outerShdw>
                </a:effectLst>
                <a:uLnTx/>
                <a:uFillTx/>
                <a:latin typeface="Arial" charset="0"/>
                <a:ea typeface="+mn-ea"/>
                <a:cs typeface="+mn-cs"/>
              </a:rPr>
              <a:t>Pepperidge Farm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  What part of a river can be seen in the photo below?</a:t>
            </a:r>
          </a:p>
          <a:p>
            <a:pPr eaLnBrk="1" hangingPunct="1">
              <a:spcBef>
                <a:spcPct val="0"/>
              </a:spcBef>
              <a:buFontTx/>
              <a:buNone/>
            </a:pPr>
            <a:endParaRPr lang="en-US" altLang="en-US" sz="3600"/>
          </a:p>
          <a:p>
            <a:pPr eaLnBrk="1" hangingPunct="1">
              <a:spcBef>
                <a:spcPct val="0"/>
              </a:spcBef>
              <a:buFontTx/>
              <a:buAutoNum type="alphaUcParenR"/>
            </a:pPr>
            <a:r>
              <a:rPr lang="en-US" altLang="en-US" sz="3600">
                <a:solidFill>
                  <a:srgbClr val="6699FF"/>
                </a:solidFill>
              </a:rPr>
              <a:t> Headwaters</a:t>
            </a:r>
          </a:p>
          <a:p>
            <a:pPr eaLnBrk="1" hangingPunct="1">
              <a:spcBef>
                <a:spcPct val="0"/>
              </a:spcBef>
              <a:buFontTx/>
              <a:buAutoNum type="alphaUcParenR"/>
            </a:pPr>
            <a:r>
              <a:rPr lang="en-US" altLang="en-US" sz="3600">
                <a:solidFill>
                  <a:srgbClr val="00FFFF"/>
                </a:solidFill>
              </a:rPr>
              <a:t> Downriver</a:t>
            </a:r>
          </a:p>
          <a:p>
            <a:pPr eaLnBrk="1" hangingPunct="1">
              <a:spcBef>
                <a:spcPct val="0"/>
              </a:spcBef>
              <a:buFontTx/>
              <a:buAutoNum type="alphaUcParenR"/>
            </a:pPr>
            <a:r>
              <a:rPr lang="en-US" altLang="en-US" sz="3600">
                <a:solidFill>
                  <a:srgbClr val="996633"/>
                </a:solidFill>
              </a:rPr>
              <a:t> Floodplain</a:t>
            </a:r>
          </a:p>
          <a:p>
            <a:pPr eaLnBrk="1" hangingPunct="1">
              <a:spcBef>
                <a:spcPct val="0"/>
              </a:spcBef>
              <a:buFontTx/>
              <a:buAutoNum type="alphaUcParenR"/>
            </a:pPr>
            <a:r>
              <a:rPr lang="en-US" altLang="en-US" sz="3600">
                <a:solidFill>
                  <a:srgbClr val="FFFF99"/>
                </a:solidFill>
              </a:rPr>
              <a:t> Mouth/Delta</a:t>
            </a:r>
          </a:p>
          <a:p>
            <a:pPr eaLnBrk="1" hangingPunct="1">
              <a:spcBef>
                <a:spcPct val="0"/>
              </a:spcBef>
              <a:buFontTx/>
              <a:buAutoNum type="alphaUcParenR"/>
            </a:pPr>
            <a:r>
              <a:rPr lang="en-US" altLang="en-US" sz="3600">
                <a:solidFill>
                  <a:schemeClr val="tx1"/>
                </a:solidFill>
              </a:rPr>
              <a:t> Confluence</a:t>
            </a:r>
          </a:p>
        </p:txBody>
      </p:sp>
      <p:pic>
        <p:nvPicPr>
          <p:cNvPr id="174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412"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17413" name="TextBox 7"/>
          <p:cNvSpPr txBox="1">
            <a:spLocks noChangeArrowheads="1"/>
          </p:cNvSpPr>
          <p:nvPr/>
        </p:nvSpPr>
        <p:spPr bwMode="auto">
          <a:xfrm>
            <a:off x="7391400" y="5257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4</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228600" y="2286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words are blocked out below in this Dr. Seuss Classic? </a:t>
            </a:r>
          </a:p>
        </p:txBody>
      </p:sp>
      <p:pic>
        <p:nvPicPr>
          <p:cNvPr id="1669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6106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6916"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6917" name="TextBox 7"/>
          <p:cNvSpPr txBox="1">
            <a:spLocks noChangeArrowheads="1"/>
          </p:cNvSpPr>
          <p:nvPr/>
        </p:nvSpPr>
        <p:spPr bwMode="auto">
          <a:xfrm>
            <a:off x="7162800" y="990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*25</a:t>
            </a:r>
          </a:p>
        </p:txBody>
      </p:sp>
      <p:sp>
        <p:nvSpPr>
          <p:cNvPr id="9" name="Rectangle 8"/>
          <p:cNvSpPr/>
          <p:nvPr/>
        </p:nvSpPr>
        <p:spPr>
          <a:xfrm>
            <a:off x="4495800" y="2971800"/>
            <a:ext cx="1676400" cy="609600"/>
          </a:xfrm>
          <a:prstGeom prst="rect">
            <a:avLst/>
          </a:prstGeom>
          <a:solidFill>
            <a:srgbClr val="5F5F5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Rectangle 9"/>
          <p:cNvSpPr/>
          <p:nvPr/>
        </p:nvSpPr>
        <p:spPr>
          <a:xfrm>
            <a:off x="4724400" y="3733800"/>
            <a:ext cx="1676400" cy="609600"/>
          </a:xfrm>
          <a:prstGeom prst="rect">
            <a:avLst/>
          </a:prstGeom>
          <a:solidFill>
            <a:srgbClr val="5F5F5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ectangle 10"/>
          <p:cNvSpPr/>
          <p:nvPr/>
        </p:nvSpPr>
        <p:spPr>
          <a:xfrm>
            <a:off x="4267200" y="4495800"/>
            <a:ext cx="1676400" cy="609600"/>
          </a:xfrm>
          <a:prstGeom prst="rect">
            <a:avLst/>
          </a:prstGeom>
          <a:solidFill>
            <a:srgbClr val="5F5F5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2" name="Rectangle 11"/>
          <p:cNvSpPr/>
          <p:nvPr/>
        </p:nvSpPr>
        <p:spPr>
          <a:xfrm>
            <a:off x="4648200" y="5257800"/>
            <a:ext cx="1676400" cy="609600"/>
          </a:xfrm>
          <a:prstGeom prst="rect">
            <a:avLst/>
          </a:prstGeom>
          <a:solidFill>
            <a:srgbClr val="5F5F5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228600" y="2286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words are blocked out below in this Dr. Seuss Classic? </a:t>
            </a:r>
          </a:p>
        </p:txBody>
      </p:sp>
      <p:pic>
        <p:nvPicPr>
          <p:cNvPr id="1679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6106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7940"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7941" name="TextBox 7"/>
          <p:cNvSpPr txBox="1">
            <a:spLocks noChangeArrowheads="1"/>
          </p:cNvSpPr>
          <p:nvPr/>
        </p:nvSpPr>
        <p:spPr bwMode="auto">
          <a:xfrm>
            <a:off x="7162800" y="990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*25</a:t>
            </a:r>
          </a:p>
        </p:txBody>
      </p:sp>
      <p:sp>
        <p:nvSpPr>
          <p:cNvPr id="9" name="Rectangle 8"/>
          <p:cNvSpPr/>
          <p:nvPr/>
        </p:nvSpPr>
        <p:spPr>
          <a:xfrm>
            <a:off x="4495800" y="2971800"/>
            <a:ext cx="1676400" cy="609600"/>
          </a:xfrm>
          <a:prstGeom prst="rect">
            <a:avLst/>
          </a:prstGeom>
          <a:solidFill>
            <a:srgbClr val="5F5F5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Rectangle 9"/>
          <p:cNvSpPr/>
          <p:nvPr/>
        </p:nvSpPr>
        <p:spPr>
          <a:xfrm>
            <a:off x="4724400" y="3733800"/>
            <a:ext cx="1676400" cy="609600"/>
          </a:xfrm>
          <a:prstGeom prst="rect">
            <a:avLst/>
          </a:prstGeom>
          <a:solidFill>
            <a:srgbClr val="5F5F5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ectangle 10"/>
          <p:cNvSpPr/>
          <p:nvPr/>
        </p:nvSpPr>
        <p:spPr>
          <a:xfrm>
            <a:off x="4267200" y="4495800"/>
            <a:ext cx="1676400" cy="609600"/>
          </a:xfrm>
          <a:prstGeom prst="rect">
            <a:avLst/>
          </a:prstGeom>
          <a:solidFill>
            <a:srgbClr val="5F5F5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2" name="Rectangle 11"/>
          <p:cNvSpPr/>
          <p:nvPr/>
        </p:nvSpPr>
        <p:spPr>
          <a:xfrm>
            <a:off x="4648200" y="5257800"/>
            <a:ext cx="1676400" cy="609600"/>
          </a:xfrm>
          <a:prstGeom prst="rect">
            <a:avLst/>
          </a:prstGeom>
          <a:solidFill>
            <a:srgbClr val="5F5F5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228600" y="2286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words are blocked out below in this Dr. Seuss Classic? </a:t>
            </a:r>
          </a:p>
        </p:txBody>
      </p:sp>
      <p:pic>
        <p:nvPicPr>
          <p:cNvPr id="1689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6106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8964"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8965" name="TextBox 7"/>
          <p:cNvSpPr txBox="1">
            <a:spLocks noChangeArrowheads="1"/>
          </p:cNvSpPr>
          <p:nvPr/>
        </p:nvSpPr>
        <p:spPr bwMode="auto">
          <a:xfrm>
            <a:off x="7162800" y="990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*25</a:t>
            </a:r>
          </a:p>
        </p:txBody>
      </p:sp>
      <p:sp>
        <p:nvSpPr>
          <p:cNvPr id="9" name="Rectangle 8"/>
          <p:cNvSpPr/>
          <p:nvPr/>
        </p:nvSpPr>
        <p:spPr>
          <a:xfrm>
            <a:off x="4495800" y="2971800"/>
            <a:ext cx="1676400" cy="609600"/>
          </a:xfrm>
          <a:prstGeom prst="rect">
            <a:avLst/>
          </a:prstGeom>
          <a:solidFill>
            <a:srgbClr val="5F5F5F"/>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Rectangle 9"/>
          <p:cNvSpPr/>
          <p:nvPr/>
        </p:nvSpPr>
        <p:spPr>
          <a:xfrm>
            <a:off x="4724400" y="3733800"/>
            <a:ext cx="1676400" cy="609600"/>
          </a:xfrm>
          <a:prstGeom prst="rect">
            <a:avLst/>
          </a:prstGeom>
          <a:solidFill>
            <a:srgbClr val="5F5F5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ectangle 10"/>
          <p:cNvSpPr/>
          <p:nvPr/>
        </p:nvSpPr>
        <p:spPr>
          <a:xfrm>
            <a:off x="4267200" y="4495800"/>
            <a:ext cx="1676400" cy="609600"/>
          </a:xfrm>
          <a:prstGeom prst="rect">
            <a:avLst/>
          </a:prstGeom>
          <a:solidFill>
            <a:srgbClr val="5F5F5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2" name="Rectangle 11"/>
          <p:cNvSpPr/>
          <p:nvPr/>
        </p:nvSpPr>
        <p:spPr>
          <a:xfrm>
            <a:off x="4648200" y="5257800"/>
            <a:ext cx="1676400" cy="609600"/>
          </a:xfrm>
          <a:prstGeom prst="rect">
            <a:avLst/>
          </a:prstGeom>
          <a:solidFill>
            <a:srgbClr val="5F5F5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228600" y="228600"/>
            <a:ext cx="868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words are blocked out below in this Dr. Seuss Classic?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808080"/>
                </a:solidFill>
                <a:effectLst/>
                <a:uLnTx/>
                <a:uFillTx/>
                <a:latin typeface="Times New Roman" panose="02020603050405020304" pitchFamily="18" charset="0"/>
                <a:ea typeface="+mn-ea"/>
                <a:cs typeface="+mn-cs"/>
              </a:rPr>
              <a:t>one fish,</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p>
        </p:txBody>
      </p:sp>
      <p:pic>
        <p:nvPicPr>
          <p:cNvPr id="169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6106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9988"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9989" name="TextBox 7"/>
          <p:cNvSpPr txBox="1">
            <a:spLocks noChangeArrowheads="1"/>
          </p:cNvSpPr>
          <p:nvPr/>
        </p:nvSpPr>
        <p:spPr bwMode="auto">
          <a:xfrm>
            <a:off x="7162800" y="990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*25</a:t>
            </a:r>
          </a:p>
        </p:txBody>
      </p:sp>
      <p:sp>
        <p:nvSpPr>
          <p:cNvPr id="10" name="Rectangle 9"/>
          <p:cNvSpPr/>
          <p:nvPr/>
        </p:nvSpPr>
        <p:spPr>
          <a:xfrm>
            <a:off x="4724400" y="3733800"/>
            <a:ext cx="1676400" cy="609600"/>
          </a:xfrm>
          <a:prstGeom prst="rect">
            <a:avLst/>
          </a:prstGeom>
          <a:solidFill>
            <a:srgbClr val="5F5F5F"/>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ectangle 10"/>
          <p:cNvSpPr/>
          <p:nvPr/>
        </p:nvSpPr>
        <p:spPr>
          <a:xfrm>
            <a:off x="4267200" y="4495800"/>
            <a:ext cx="1676400" cy="609600"/>
          </a:xfrm>
          <a:prstGeom prst="rect">
            <a:avLst/>
          </a:prstGeom>
          <a:solidFill>
            <a:srgbClr val="5F5F5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2" name="Rectangle 11"/>
          <p:cNvSpPr/>
          <p:nvPr/>
        </p:nvSpPr>
        <p:spPr>
          <a:xfrm>
            <a:off x="4648200" y="5257800"/>
            <a:ext cx="1676400" cy="609600"/>
          </a:xfrm>
          <a:prstGeom prst="rect">
            <a:avLst/>
          </a:prstGeom>
          <a:solidFill>
            <a:srgbClr val="5F5F5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228600" y="228600"/>
            <a:ext cx="868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words are blocked out below in this Dr. Seuss Classic?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808080"/>
                </a:solidFill>
                <a:effectLst/>
                <a:uLnTx/>
                <a:uFillTx/>
                <a:latin typeface="Times New Roman" panose="02020603050405020304" pitchFamily="18" charset="0"/>
                <a:ea typeface="+mn-ea"/>
                <a:cs typeface="+mn-cs"/>
              </a:rPr>
              <a:t>one fish,</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a:ln>
                  <a:noFill/>
                </a:ln>
                <a:solidFill>
                  <a:srgbClr val="66FF99"/>
                </a:solidFill>
                <a:effectLst/>
                <a:uLnTx/>
                <a:uFillTx/>
                <a:latin typeface="Times New Roman" panose="02020603050405020304" pitchFamily="18" charset="0"/>
                <a:ea typeface="+mn-ea"/>
                <a:cs typeface="+mn-cs"/>
              </a:rPr>
              <a:t>two fish,</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p>
        </p:txBody>
      </p:sp>
      <p:pic>
        <p:nvPicPr>
          <p:cNvPr id="1710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6106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1012"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1013" name="TextBox 7"/>
          <p:cNvSpPr txBox="1">
            <a:spLocks noChangeArrowheads="1"/>
          </p:cNvSpPr>
          <p:nvPr/>
        </p:nvSpPr>
        <p:spPr bwMode="auto">
          <a:xfrm>
            <a:off x="7162800" y="990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*25</a:t>
            </a:r>
          </a:p>
        </p:txBody>
      </p:sp>
      <p:sp>
        <p:nvSpPr>
          <p:cNvPr id="11" name="Rectangle 10"/>
          <p:cNvSpPr/>
          <p:nvPr/>
        </p:nvSpPr>
        <p:spPr>
          <a:xfrm>
            <a:off x="4267200" y="4495800"/>
            <a:ext cx="1676400" cy="609600"/>
          </a:xfrm>
          <a:prstGeom prst="rect">
            <a:avLst/>
          </a:prstGeom>
          <a:solidFill>
            <a:srgbClr val="5F5F5F"/>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2" name="Rectangle 11"/>
          <p:cNvSpPr/>
          <p:nvPr/>
        </p:nvSpPr>
        <p:spPr>
          <a:xfrm>
            <a:off x="4648200" y="5257800"/>
            <a:ext cx="1676400" cy="609600"/>
          </a:xfrm>
          <a:prstGeom prst="rect">
            <a:avLst/>
          </a:prstGeom>
          <a:solidFill>
            <a:srgbClr val="5F5F5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228600" y="228600"/>
            <a:ext cx="868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words are blocked out below in this Dr. Seuss Classic?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808080"/>
                </a:solidFill>
                <a:effectLst/>
                <a:uLnTx/>
                <a:uFillTx/>
                <a:latin typeface="Times New Roman" panose="02020603050405020304" pitchFamily="18" charset="0"/>
                <a:ea typeface="+mn-ea"/>
                <a:cs typeface="+mn-cs"/>
              </a:rPr>
              <a:t>one fish,</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a:ln>
                  <a:noFill/>
                </a:ln>
                <a:solidFill>
                  <a:srgbClr val="66FF99"/>
                </a:solidFill>
                <a:effectLst/>
                <a:uLnTx/>
                <a:uFillTx/>
                <a:latin typeface="Times New Roman" panose="02020603050405020304" pitchFamily="18" charset="0"/>
                <a:ea typeface="+mn-ea"/>
                <a:cs typeface="+mn-cs"/>
              </a:rPr>
              <a:t>two fish,</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a:ln>
                  <a:noFill/>
                </a:ln>
                <a:solidFill>
                  <a:srgbClr val="FF5050"/>
                </a:solidFill>
                <a:effectLst/>
                <a:uLnTx/>
                <a:uFillTx/>
                <a:latin typeface="Times New Roman" panose="02020603050405020304" pitchFamily="18" charset="0"/>
                <a:ea typeface="+mn-ea"/>
                <a:cs typeface="+mn-cs"/>
              </a:rPr>
              <a:t>red fish,</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p>
        </p:txBody>
      </p:sp>
      <p:pic>
        <p:nvPicPr>
          <p:cNvPr id="1720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6106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2036"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2037" name="TextBox 7"/>
          <p:cNvSpPr txBox="1">
            <a:spLocks noChangeArrowheads="1"/>
          </p:cNvSpPr>
          <p:nvPr/>
        </p:nvSpPr>
        <p:spPr bwMode="auto">
          <a:xfrm>
            <a:off x="7162800" y="990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*25</a:t>
            </a:r>
          </a:p>
        </p:txBody>
      </p:sp>
      <p:sp>
        <p:nvSpPr>
          <p:cNvPr id="12" name="Rectangle 11"/>
          <p:cNvSpPr/>
          <p:nvPr/>
        </p:nvSpPr>
        <p:spPr>
          <a:xfrm>
            <a:off x="4648200" y="5257800"/>
            <a:ext cx="1676400" cy="609600"/>
          </a:xfrm>
          <a:prstGeom prst="rect">
            <a:avLst/>
          </a:prstGeom>
          <a:solidFill>
            <a:srgbClr val="5F5F5F"/>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228600" y="228600"/>
            <a:ext cx="868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words are blocked out below in this Dr. Seuss Classic?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808080"/>
                </a:solidFill>
                <a:effectLst/>
                <a:uLnTx/>
                <a:uFillTx/>
                <a:latin typeface="Times New Roman" panose="02020603050405020304" pitchFamily="18" charset="0"/>
                <a:ea typeface="+mn-ea"/>
                <a:cs typeface="+mn-cs"/>
              </a:rPr>
              <a:t>one fish,</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a:ln>
                  <a:noFill/>
                </a:ln>
                <a:solidFill>
                  <a:srgbClr val="66FF99"/>
                </a:solidFill>
                <a:effectLst/>
                <a:uLnTx/>
                <a:uFillTx/>
                <a:latin typeface="Times New Roman" panose="02020603050405020304" pitchFamily="18" charset="0"/>
                <a:ea typeface="+mn-ea"/>
                <a:cs typeface="+mn-cs"/>
              </a:rPr>
              <a:t>two fish,</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a:ln>
                  <a:noFill/>
                </a:ln>
                <a:solidFill>
                  <a:srgbClr val="FF5050"/>
                </a:solidFill>
                <a:effectLst/>
                <a:uLnTx/>
                <a:uFillTx/>
                <a:latin typeface="Times New Roman" panose="02020603050405020304" pitchFamily="18" charset="0"/>
                <a:ea typeface="+mn-ea"/>
                <a:cs typeface="+mn-cs"/>
              </a:rPr>
              <a:t>red fish,</a:t>
            </a: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t>
            </a:r>
            <a:r>
              <a:rPr kumimoji="0" lang="en-US" altLang="en-US" sz="3600" b="0" i="0" u="none" strike="noStrike" kern="1200" cap="none" spc="0" normalizeH="0" baseline="0" noProof="0">
                <a:ln>
                  <a:noFill/>
                </a:ln>
                <a:solidFill>
                  <a:srgbClr val="3366FF"/>
                </a:solidFill>
                <a:effectLst/>
                <a:uLnTx/>
                <a:uFillTx/>
                <a:latin typeface="Times New Roman" panose="02020603050405020304" pitchFamily="18" charset="0"/>
                <a:ea typeface="+mn-ea"/>
                <a:cs typeface="+mn-cs"/>
              </a:rPr>
              <a:t>blue fish</a:t>
            </a:r>
          </a:p>
        </p:txBody>
      </p:sp>
      <p:pic>
        <p:nvPicPr>
          <p:cNvPr id="1730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6106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73060"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3061" name="TextBox 7"/>
          <p:cNvSpPr txBox="1">
            <a:spLocks noChangeArrowheads="1"/>
          </p:cNvSpPr>
          <p:nvPr/>
        </p:nvSpPr>
        <p:spPr bwMode="auto">
          <a:xfrm>
            <a:off x="7162800" y="990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*25</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520242" name="Group 50"/>
          <p:cNvGraphicFramePr>
            <a:graphicFrameLocks noGrp="1"/>
          </p:cNvGraphicFramePr>
          <p:nvPr/>
        </p:nvGraphicFramePr>
        <p:xfrm>
          <a:off x="457200" y="838200"/>
          <a:ext cx="8305800" cy="4837114"/>
        </p:xfrm>
        <a:graphic>
          <a:graphicData uri="http://schemas.openxmlformats.org/drawingml/2006/table">
            <a:tbl>
              <a:tblPr/>
              <a:tblGrid>
                <a:gridCol w="1660525">
                  <a:extLst>
                    <a:ext uri="{9D8B030D-6E8A-4147-A177-3AD203B41FA5}">
                      <a16:colId xmlns:a16="http://schemas.microsoft.com/office/drawing/2014/main" val="20000"/>
                    </a:ext>
                  </a:extLst>
                </a:gridCol>
                <a:gridCol w="1662113">
                  <a:extLst>
                    <a:ext uri="{9D8B030D-6E8A-4147-A177-3AD203B41FA5}">
                      <a16:colId xmlns:a16="http://schemas.microsoft.com/office/drawing/2014/main" val="20001"/>
                    </a:ext>
                  </a:extLst>
                </a:gridCol>
                <a:gridCol w="1660525">
                  <a:extLst>
                    <a:ext uri="{9D8B030D-6E8A-4147-A177-3AD203B41FA5}">
                      <a16:colId xmlns:a16="http://schemas.microsoft.com/office/drawing/2014/main" val="20002"/>
                    </a:ext>
                  </a:extLst>
                </a:gridCol>
                <a:gridCol w="1662112">
                  <a:extLst>
                    <a:ext uri="{9D8B030D-6E8A-4147-A177-3AD203B41FA5}">
                      <a16:colId xmlns:a16="http://schemas.microsoft.com/office/drawing/2014/main" val="20003"/>
                    </a:ext>
                  </a:extLst>
                </a:gridCol>
                <a:gridCol w="1660525">
                  <a:extLst>
                    <a:ext uri="{9D8B030D-6E8A-4147-A177-3AD203B41FA5}">
                      <a16:colId xmlns:a16="http://schemas.microsoft.com/office/drawing/2014/main" val="20004"/>
                    </a:ext>
                  </a:extLst>
                </a:gridCol>
              </a:tblGrid>
              <a:tr h="8229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 RIVER RUNS THROUGH IT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 DAY ON THE RIVER</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WATER QUALITY</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HIGH WATER</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FAMOUS</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FISH</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31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31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31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31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015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7412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7412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4129" name="TextBox 50"/>
          <p:cNvSpPr txBox="1">
            <a:spLocks noChangeArrowheads="1"/>
          </p:cNvSpPr>
          <p:nvPr/>
        </p:nvSpPr>
        <p:spPr bwMode="auto">
          <a:xfrm>
            <a:off x="381000" y="1524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Rivers and Watersheds Review Game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521219" name="Group 3"/>
          <p:cNvGraphicFramePr>
            <a:graphicFrameLocks noGrp="1"/>
          </p:cNvGraphicFramePr>
          <p:nvPr/>
        </p:nvGraphicFramePr>
        <p:xfrm>
          <a:off x="457200" y="838200"/>
          <a:ext cx="8305800" cy="4837114"/>
        </p:xfrm>
        <a:graphic>
          <a:graphicData uri="http://schemas.openxmlformats.org/drawingml/2006/table">
            <a:tbl>
              <a:tblPr/>
              <a:tblGrid>
                <a:gridCol w="1660525">
                  <a:extLst>
                    <a:ext uri="{9D8B030D-6E8A-4147-A177-3AD203B41FA5}">
                      <a16:colId xmlns:a16="http://schemas.microsoft.com/office/drawing/2014/main" val="20000"/>
                    </a:ext>
                  </a:extLst>
                </a:gridCol>
                <a:gridCol w="1662113">
                  <a:extLst>
                    <a:ext uri="{9D8B030D-6E8A-4147-A177-3AD203B41FA5}">
                      <a16:colId xmlns:a16="http://schemas.microsoft.com/office/drawing/2014/main" val="20001"/>
                    </a:ext>
                  </a:extLst>
                </a:gridCol>
                <a:gridCol w="1660525">
                  <a:extLst>
                    <a:ext uri="{9D8B030D-6E8A-4147-A177-3AD203B41FA5}">
                      <a16:colId xmlns:a16="http://schemas.microsoft.com/office/drawing/2014/main" val="20002"/>
                    </a:ext>
                  </a:extLst>
                </a:gridCol>
                <a:gridCol w="1662112">
                  <a:extLst>
                    <a:ext uri="{9D8B030D-6E8A-4147-A177-3AD203B41FA5}">
                      <a16:colId xmlns:a16="http://schemas.microsoft.com/office/drawing/2014/main" val="20003"/>
                    </a:ext>
                  </a:extLst>
                </a:gridCol>
                <a:gridCol w="1660525">
                  <a:extLst>
                    <a:ext uri="{9D8B030D-6E8A-4147-A177-3AD203B41FA5}">
                      <a16:colId xmlns:a16="http://schemas.microsoft.com/office/drawing/2014/main" val="20004"/>
                    </a:ext>
                  </a:extLst>
                </a:gridCol>
              </a:tblGrid>
              <a:tr h="8229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 RIVER RUNS THROUGH IT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 DAY ON THE RIVER</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WATER QUALITY</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HIGH WATER</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FAMOUS</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FISH</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31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31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31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031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015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7515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7515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5153" name="TextBox 50"/>
          <p:cNvSpPr txBox="1">
            <a:spLocks noChangeArrowheads="1"/>
          </p:cNvSpPr>
          <p:nvPr/>
        </p:nvSpPr>
        <p:spPr bwMode="auto">
          <a:xfrm>
            <a:off x="381000" y="1524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Rivers and Watersheds Review Game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5154" name="WordArt 50"/>
          <p:cNvSpPr>
            <a:spLocks noChangeArrowheads="1" noChangeShapeType="1" noTextEdit="1"/>
          </p:cNvSpPr>
          <p:nvPr/>
        </p:nvSpPr>
        <p:spPr bwMode="auto">
          <a:xfrm>
            <a:off x="609600" y="5791200"/>
            <a:ext cx="558165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solidFill>
                  <a:srgbClr val="3366FF"/>
                </a:solidFill>
                <a:effectLst>
                  <a:outerShdw dist="45791" dir="3378596" algn="ctr" rotWithShape="0">
                    <a:srgbClr val="4D4D4D">
                      <a:alpha val="79999"/>
                    </a:srgbClr>
                  </a:outerShdw>
                </a:effectLst>
                <a:uLnTx/>
                <a:uFillTx/>
                <a:latin typeface="Arial Black" panose="020B0A04020102020204" pitchFamily="34" charset="0"/>
                <a:ea typeface="+mn-ea"/>
                <a:cs typeface="+mn-cs"/>
              </a:rPr>
              <a:t>Final Question:________</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endParaRPr lang="en-US" altLang="en-US"/>
          </a:p>
        </p:txBody>
      </p:sp>
      <p:sp>
        <p:nvSpPr>
          <p:cNvPr id="176131" name="Rectangle 3"/>
          <p:cNvSpPr>
            <a:spLocks noGrp="1" noChangeArrowheads="1"/>
          </p:cNvSpPr>
          <p:nvPr>
            <p:ph type="body" idx="1"/>
          </p:nvPr>
        </p:nvSpPr>
        <p:spPr/>
        <p:txBody>
          <a:bodyPr/>
          <a:lstStyle/>
          <a:p>
            <a:endParaRPr lang="en-US" altLang="en-US"/>
          </a:p>
        </p:txBody>
      </p:sp>
      <p:pic>
        <p:nvPicPr>
          <p:cNvPr id="176132" name="Picture 5" descr="http://www.lonewolffx.com/images/pictures/make%20up%20effects/large/creature/fish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  What part of a river can be seen in the photo below?</a:t>
            </a:r>
          </a:p>
          <a:p>
            <a:pPr eaLnBrk="1" hangingPunct="1">
              <a:spcBef>
                <a:spcPct val="0"/>
              </a:spcBef>
              <a:buFontTx/>
              <a:buNone/>
            </a:pPr>
            <a:endParaRPr lang="en-US" altLang="en-US" sz="3600"/>
          </a:p>
          <a:p>
            <a:pPr eaLnBrk="1" hangingPunct="1">
              <a:spcBef>
                <a:spcPct val="0"/>
              </a:spcBef>
              <a:buFontTx/>
              <a:buAutoNum type="alphaUcParenR"/>
            </a:pPr>
            <a:r>
              <a:rPr lang="en-US" altLang="en-US" sz="3600">
                <a:solidFill>
                  <a:srgbClr val="6699FF"/>
                </a:solidFill>
              </a:rPr>
              <a:t> Headwaters</a:t>
            </a:r>
          </a:p>
          <a:p>
            <a:pPr eaLnBrk="1" hangingPunct="1">
              <a:spcBef>
                <a:spcPct val="0"/>
              </a:spcBef>
              <a:buFontTx/>
              <a:buAutoNum type="alphaUcParenR"/>
            </a:pPr>
            <a:r>
              <a:rPr lang="en-US" altLang="en-US" sz="3600">
                <a:solidFill>
                  <a:srgbClr val="00FFFF"/>
                </a:solidFill>
              </a:rPr>
              <a:t> Downriver</a:t>
            </a:r>
          </a:p>
          <a:p>
            <a:pPr eaLnBrk="1" hangingPunct="1">
              <a:spcBef>
                <a:spcPct val="0"/>
              </a:spcBef>
              <a:buFontTx/>
              <a:buAutoNum type="alphaUcParenR"/>
            </a:pPr>
            <a:r>
              <a:rPr lang="en-US" altLang="en-US" sz="3600">
                <a:solidFill>
                  <a:srgbClr val="996633"/>
                </a:solidFill>
              </a:rPr>
              <a:t> Floodplain</a:t>
            </a:r>
          </a:p>
          <a:p>
            <a:pPr eaLnBrk="1" hangingPunct="1">
              <a:spcBef>
                <a:spcPct val="0"/>
              </a:spcBef>
              <a:buFontTx/>
              <a:buAutoNum type="alphaUcParenR"/>
            </a:pPr>
            <a:r>
              <a:rPr lang="en-US" altLang="en-US" sz="3600">
                <a:solidFill>
                  <a:srgbClr val="FFFF99"/>
                </a:solidFill>
              </a:rPr>
              <a:t> Mouth/Delta</a:t>
            </a:r>
          </a:p>
          <a:p>
            <a:pPr eaLnBrk="1" hangingPunct="1">
              <a:spcBef>
                <a:spcPct val="0"/>
              </a:spcBef>
              <a:buFontTx/>
              <a:buAutoNum type="alphaUcParenR"/>
            </a:pPr>
            <a:r>
              <a:rPr lang="en-US" altLang="en-US" sz="3600">
                <a:solidFill>
                  <a:srgbClr val="9966FF"/>
                </a:solidFill>
              </a:rPr>
              <a:t> Confluence</a:t>
            </a:r>
          </a:p>
        </p:txBody>
      </p:sp>
      <p:pic>
        <p:nvPicPr>
          <p:cNvPr id="1843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8436"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18437" name="TextBox 7"/>
          <p:cNvSpPr txBox="1">
            <a:spLocks noChangeArrowheads="1"/>
          </p:cNvSpPr>
          <p:nvPr/>
        </p:nvSpPr>
        <p:spPr bwMode="auto">
          <a:xfrm>
            <a:off x="7391400" y="5257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4</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endParaRPr lang="en-US" altLang="en-US"/>
          </a:p>
        </p:txBody>
      </p:sp>
      <p:sp>
        <p:nvSpPr>
          <p:cNvPr id="177155" name="Rectangle 3"/>
          <p:cNvSpPr>
            <a:spLocks noGrp="1" noChangeArrowheads="1"/>
          </p:cNvSpPr>
          <p:nvPr>
            <p:ph type="body" idx="1"/>
          </p:nvPr>
        </p:nvSpPr>
        <p:spPr/>
        <p:txBody>
          <a:bodyPr/>
          <a:lstStyle/>
          <a:p>
            <a:endParaRPr lang="en-US" altLang="en-US"/>
          </a:p>
        </p:txBody>
      </p:sp>
      <p:pic>
        <p:nvPicPr>
          <p:cNvPr id="177156" name="Picture 4" descr="http://www.lonewolffx.com/images/pictures/make%20up%20effects/large/creature/fish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7" name="AutoShape 5"/>
          <p:cNvSpPr>
            <a:spLocks noChangeArrowheads="1"/>
          </p:cNvSpPr>
          <p:nvPr/>
        </p:nvSpPr>
        <p:spPr bwMode="auto">
          <a:xfrm>
            <a:off x="152400" y="838117"/>
            <a:ext cx="2590800" cy="1828800"/>
          </a:xfrm>
          <a:prstGeom prst="wedgeRoundRectCallout">
            <a:avLst>
              <a:gd name="adj1" fmla="val 44241"/>
              <a:gd name="adj2" fmla="val 63801"/>
              <a:gd name="adj3" fmla="val 16667"/>
            </a:avLst>
          </a:prstGeom>
          <a:solidFill>
            <a:schemeClr val="bg1"/>
          </a:solidFill>
          <a:ln w="38100">
            <a:solidFill>
              <a:schemeClr val="tx1"/>
            </a:solidFill>
            <a:miter lim="800000"/>
            <a:headEnd/>
            <a:tailEnd/>
          </a:ln>
        </p:spPr>
        <p:txBody>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“This is a 5 </a:t>
            </a:r>
            <a:r>
              <a:rPr kumimoji="0" lang="en-US" altLang="en-US"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pt</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wager question.”</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4525963"/>
          </a:xfrm>
        </p:spPr>
        <p:txBody>
          <a:bodyPr/>
          <a:lstStyle/>
          <a:p>
            <a:r>
              <a:rPr lang="en-US" dirty="0"/>
              <a:t>Name the five rivers in the United States that are highlighted on the next slide?</a:t>
            </a:r>
          </a:p>
        </p:txBody>
      </p:sp>
      <p:pic>
        <p:nvPicPr>
          <p:cNvPr id="4" name="Picture 3"/>
          <p:cNvPicPr>
            <a:picLocks noChangeAspect="1"/>
          </p:cNvPicPr>
          <p:nvPr/>
        </p:nvPicPr>
        <p:blipFill>
          <a:blip r:embed="rId2"/>
          <a:stretch>
            <a:fillRect/>
          </a:stretch>
        </p:blipFill>
        <p:spPr>
          <a:xfrm>
            <a:off x="216568" y="1371600"/>
            <a:ext cx="8775032" cy="5172075"/>
          </a:xfrm>
          <a:prstGeom prst="rect">
            <a:avLst/>
          </a:prstGeom>
        </p:spPr>
      </p:pic>
    </p:spTree>
    <p:extLst>
      <p:ext uri="{BB962C8B-B14F-4D97-AF65-F5344CB8AC3E}">
        <p14:creationId xmlns:p14="http://schemas.microsoft.com/office/powerpoint/2010/main" val="23360657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endParaRPr lang="en-US"/>
          </a:p>
        </p:txBody>
      </p:sp>
      <p:pic>
        <p:nvPicPr>
          <p:cNvPr id="4" name="Picture 2" descr="http://lizardpoint.com/geography/images/maps/usa-rivers-label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0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ed Rectangle 4"/>
          <p:cNvSpPr/>
          <p:nvPr/>
        </p:nvSpPr>
        <p:spPr bwMode="auto">
          <a:xfrm>
            <a:off x="2819400" y="609600"/>
            <a:ext cx="990600" cy="30480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ounded Rectangle 5"/>
          <p:cNvSpPr/>
          <p:nvPr/>
        </p:nvSpPr>
        <p:spPr bwMode="auto">
          <a:xfrm>
            <a:off x="4114800" y="693738"/>
            <a:ext cx="990600" cy="30480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7" name="Rounded Rectangle 6"/>
          <p:cNvSpPr/>
          <p:nvPr/>
        </p:nvSpPr>
        <p:spPr bwMode="auto">
          <a:xfrm rot="3894734">
            <a:off x="4958132" y="1684337"/>
            <a:ext cx="990600" cy="30480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8" name="Rounded Rectangle 7"/>
          <p:cNvSpPr/>
          <p:nvPr/>
        </p:nvSpPr>
        <p:spPr bwMode="auto">
          <a:xfrm>
            <a:off x="3657600" y="2349929"/>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ounded Rectangle 8"/>
          <p:cNvSpPr/>
          <p:nvPr/>
        </p:nvSpPr>
        <p:spPr bwMode="auto">
          <a:xfrm>
            <a:off x="4610100" y="4269086"/>
            <a:ext cx="337145" cy="14092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ounded Rectangle 9"/>
          <p:cNvSpPr/>
          <p:nvPr/>
        </p:nvSpPr>
        <p:spPr bwMode="auto">
          <a:xfrm rot="4086912">
            <a:off x="4419600" y="4876002"/>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1" name="Rounded Rectangle 10"/>
          <p:cNvSpPr/>
          <p:nvPr/>
        </p:nvSpPr>
        <p:spPr bwMode="auto">
          <a:xfrm>
            <a:off x="3657600" y="3722254"/>
            <a:ext cx="812575" cy="185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 name="Rounded Rectangle 11"/>
          <p:cNvSpPr/>
          <p:nvPr/>
        </p:nvSpPr>
        <p:spPr bwMode="auto">
          <a:xfrm>
            <a:off x="3438485" y="322883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3" name="Rounded Rectangle 12"/>
          <p:cNvSpPr/>
          <p:nvPr/>
        </p:nvSpPr>
        <p:spPr bwMode="auto">
          <a:xfrm rot="18701077">
            <a:off x="5446837" y="247910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4" name="Rounded Rectangle 13"/>
          <p:cNvSpPr/>
          <p:nvPr/>
        </p:nvSpPr>
        <p:spPr bwMode="auto">
          <a:xfrm rot="19840711">
            <a:off x="5841052" y="2511705"/>
            <a:ext cx="622780" cy="16602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5" name="Rounded Rectangle 14"/>
          <p:cNvSpPr/>
          <p:nvPr/>
        </p:nvSpPr>
        <p:spPr bwMode="auto">
          <a:xfrm rot="21189471">
            <a:off x="6539956" y="2902675"/>
            <a:ext cx="340031" cy="20199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6" name="Rounded Rectangle 15"/>
          <p:cNvSpPr/>
          <p:nvPr/>
        </p:nvSpPr>
        <p:spPr bwMode="auto">
          <a:xfrm rot="19320927">
            <a:off x="6053885" y="3687168"/>
            <a:ext cx="870631" cy="19011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7" name="Rounded Rectangle 16"/>
          <p:cNvSpPr/>
          <p:nvPr/>
        </p:nvSpPr>
        <p:spPr bwMode="auto">
          <a:xfrm rot="21300502">
            <a:off x="1616814" y="3378135"/>
            <a:ext cx="587448" cy="152912"/>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8" name="Rounded Rectangle 17"/>
          <p:cNvSpPr/>
          <p:nvPr/>
        </p:nvSpPr>
        <p:spPr bwMode="auto">
          <a:xfrm rot="21300502">
            <a:off x="2002255" y="4173712"/>
            <a:ext cx="346822" cy="14340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9" name="Rounded Rectangle 18"/>
          <p:cNvSpPr/>
          <p:nvPr/>
        </p:nvSpPr>
        <p:spPr bwMode="auto">
          <a:xfrm rot="21300502">
            <a:off x="684366" y="3253236"/>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0" name="Rounded Rectangle 19"/>
          <p:cNvSpPr/>
          <p:nvPr/>
        </p:nvSpPr>
        <p:spPr bwMode="auto">
          <a:xfrm rot="21300502">
            <a:off x="698488" y="2260135"/>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1" name="Rounded Rectangle 20"/>
          <p:cNvSpPr/>
          <p:nvPr/>
        </p:nvSpPr>
        <p:spPr bwMode="auto">
          <a:xfrm rot="21300502">
            <a:off x="620174" y="851779"/>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2" name="Rounded Rectangle 21"/>
          <p:cNvSpPr/>
          <p:nvPr/>
        </p:nvSpPr>
        <p:spPr bwMode="auto">
          <a:xfrm rot="21300502">
            <a:off x="1844510" y="1785756"/>
            <a:ext cx="499930" cy="2566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3" name="Rounded Rectangle 22"/>
          <p:cNvSpPr/>
          <p:nvPr/>
        </p:nvSpPr>
        <p:spPr bwMode="auto">
          <a:xfrm rot="3427876">
            <a:off x="2681003" y="4889007"/>
            <a:ext cx="983162" cy="15674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4" name="Rounded Rectangle 23"/>
          <p:cNvSpPr/>
          <p:nvPr/>
        </p:nvSpPr>
        <p:spPr bwMode="auto">
          <a:xfrm rot="21296729">
            <a:off x="1108637" y="5172102"/>
            <a:ext cx="495328" cy="18781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5" name="Rounded Rectangle 24"/>
          <p:cNvSpPr/>
          <p:nvPr/>
        </p:nvSpPr>
        <p:spPr bwMode="auto">
          <a:xfrm rot="18282457">
            <a:off x="5664923" y="4678542"/>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6" name="Rounded Rectangle 25"/>
          <p:cNvSpPr/>
          <p:nvPr/>
        </p:nvSpPr>
        <p:spPr bwMode="auto">
          <a:xfrm rot="1987826">
            <a:off x="6875985" y="4215969"/>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7" name="Rounded Rectangle 26"/>
          <p:cNvSpPr/>
          <p:nvPr/>
        </p:nvSpPr>
        <p:spPr bwMode="auto">
          <a:xfrm rot="15950328">
            <a:off x="6174501" y="4824959"/>
            <a:ext cx="1131387" cy="219709"/>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8" name="Rounded Rectangle 27"/>
          <p:cNvSpPr/>
          <p:nvPr/>
        </p:nvSpPr>
        <p:spPr bwMode="auto">
          <a:xfrm rot="2293470">
            <a:off x="7229408" y="3107984"/>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9" name="Rounded Rectangle 28"/>
          <p:cNvSpPr/>
          <p:nvPr/>
        </p:nvSpPr>
        <p:spPr bwMode="auto">
          <a:xfrm rot="21446344">
            <a:off x="7750637" y="277441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0" name="Rounded Rectangle 29"/>
          <p:cNvSpPr/>
          <p:nvPr/>
        </p:nvSpPr>
        <p:spPr bwMode="auto">
          <a:xfrm rot="21446344">
            <a:off x="7896860" y="250997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1" name="Rounded Rectangle 30"/>
          <p:cNvSpPr/>
          <p:nvPr/>
        </p:nvSpPr>
        <p:spPr bwMode="auto">
          <a:xfrm rot="21446344">
            <a:off x="7954316" y="2234525"/>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4" name="TextBox 33"/>
          <p:cNvSpPr txBox="1"/>
          <p:nvPr/>
        </p:nvSpPr>
        <p:spPr>
          <a:xfrm rot="18070907">
            <a:off x="6945419" y="659592"/>
            <a:ext cx="120969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3EBF1">
                    <a:lumMod val="10000"/>
                  </a:srgbClr>
                </a:solidFill>
                <a:effectLst/>
                <a:uLnTx/>
                <a:uFillTx/>
                <a:latin typeface="Verdana" pitchFamily="34" charset="0"/>
                <a:ea typeface="+mn-ea"/>
                <a:cs typeface="+mn-cs"/>
              </a:rPr>
              <a:t>St. Lawrence</a:t>
            </a:r>
          </a:p>
        </p:txBody>
      </p:sp>
      <p:sp>
        <p:nvSpPr>
          <p:cNvPr id="35" name="Rounded Rectangle 34"/>
          <p:cNvSpPr/>
          <p:nvPr/>
        </p:nvSpPr>
        <p:spPr bwMode="auto">
          <a:xfrm rot="21446344">
            <a:off x="8242108" y="1899643"/>
            <a:ext cx="674300" cy="165316"/>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6" name="Rounded Rectangle 35"/>
          <p:cNvSpPr/>
          <p:nvPr/>
        </p:nvSpPr>
        <p:spPr bwMode="auto">
          <a:xfrm rot="18099407">
            <a:off x="7027309" y="691741"/>
            <a:ext cx="1051657" cy="1503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7" name="Freeform 36"/>
          <p:cNvSpPr/>
          <p:nvPr/>
        </p:nvSpPr>
        <p:spPr bwMode="auto">
          <a:xfrm rot="155704">
            <a:off x="7621787" y="483827"/>
            <a:ext cx="560902" cy="1182624"/>
          </a:xfrm>
          <a:custGeom>
            <a:avLst/>
            <a:gdLst>
              <a:gd name="connsiteX0" fmla="*/ 0 w 560902"/>
              <a:gd name="connsiteY0" fmla="*/ 1182624 h 1182624"/>
              <a:gd name="connsiteX1" fmla="*/ 12192 w 560902"/>
              <a:gd name="connsiteY1" fmla="*/ 1121664 h 1182624"/>
              <a:gd name="connsiteX2" fmla="*/ 24384 w 560902"/>
              <a:gd name="connsiteY2" fmla="*/ 926592 h 1182624"/>
              <a:gd name="connsiteX3" fmla="*/ 36576 w 560902"/>
              <a:gd name="connsiteY3" fmla="*/ 877824 h 1182624"/>
              <a:gd name="connsiteX4" fmla="*/ 60960 w 560902"/>
              <a:gd name="connsiteY4" fmla="*/ 841248 h 1182624"/>
              <a:gd name="connsiteX5" fmla="*/ 73152 w 560902"/>
              <a:gd name="connsiteY5" fmla="*/ 804672 h 1182624"/>
              <a:gd name="connsiteX6" fmla="*/ 97536 w 560902"/>
              <a:gd name="connsiteY6" fmla="*/ 768096 h 1182624"/>
              <a:gd name="connsiteX7" fmla="*/ 121920 w 560902"/>
              <a:gd name="connsiteY7" fmla="*/ 694944 h 1182624"/>
              <a:gd name="connsiteX8" fmla="*/ 146304 w 560902"/>
              <a:gd name="connsiteY8" fmla="*/ 621792 h 1182624"/>
              <a:gd name="connsiteX9" fmla="*/ 158496 w 560902"/>
              <a:gd name="connsiteY9" fmla="*/ 585216 h 1182624"/>
              <a:gd name="connsiteX10" fmla="*/ 195072 w 560902"/>
              <a:gd name="connsiteY10" fmla="*/ 548640 h 1182624"/>
              <a:gd name="connsiteX11" fmla="*/ 207264 w 560902"/>
              <a:gd name="connsiteY11" fmla="*/ 512064 h 1182624"/>
              <a:gd name="connsiteX12" fmla="*/ 256032 w 560902"/>
              <a:gd name="connsiteY12" fmla="*/ 438912 h 1182624"/>
              <a:gd name="connsiteX13" fmla="*/ 280416 w 560902"/>
              <a:gd name="connsiteY13" fmla="*/ 365760 h 1182624"/>
              <a:gd name="connsiteX14" fmla="*/ 292608 w 560902"/>
              <a:gd name="connsiteY14" fmla="*/ 329184 h 1182624"/>
              <a:gd name="connsiteX15" fmla="*/ 414528 w 560902"/>
              <a:gd name="connsiteY15" fmla="*/ 182880 h 1182624"/>
              <a:gd name="connsiteX16" fmla="*/ 499872 w 560902"/>
              <a:gd name="connsiteY16" fmla="*/ 73152 h 1182624"/>
              <a:gd name="connsiteX17" fmla="*/ 524256 w 560902"/>
              <a:gd name="connsiteY17" fmla="*/ 36576 h 1182624"/>
              <a:gd name="connsiteX18" fmla="*/ 560832 w 560902"/>
              <a:gd name="connsiteY18" fmla="*/ 0 h 118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0902" h="1182624">
                <a:moveTo>
                  <a:pt x="0" y="1182624"/>
                </a:moveTo>
                <a:cubicBezTo>
                  <a:pt x="4064" y="1162304"/>
                  <a:pt x="10227" y="1142293"/>
                  <a:pt x="12192" y="1121664"/>
                </a:cubicBezTo>
                <a:cubicBezTo>
                  <a:pt x="18369" y="1056807"/>
                  <a:pt x="17901" y="991420"/>
                  <a:pt x="24384" y="926592"/>
                </a:cubicBezTo>
                <a:cubicBezTo>
                  <a:pt x="26051" y="909919"/>
                  <a:pt x="29975" y="893225"/>
                  <a:pt x="36576" y="877824"/>
                </a:cubicBezTo>
                <a:cubicBezTo>
                  <a:pt x="42348" y="864356"/>
                  <a:pt x="54407" y="854354"/>
                  <a:pt x="60960" y="841248"/>
                </a:cubicBezTo>
                <a:cubicBezTo>
                  <a:pt x="66707" y="829753"/>
                  <a:pt x="67405" y="816167"/>
                  <a:pt x="73152" y="804672"/>
                </a:cubicBezTo>
                <a:cubicBezTo>
                  <a:pt x="79705" y="791566"/>
                  <a:pt x="91585" y="781486"/>
                  <a:pt x="97536" y="768096"/>
                </a:cubicBezTo>
                <a:cubicBezTo>
                  <a:pt x="107975" y="744608"/>
                  <a:pt x="113792" y="719328"/>
                  <a:pt x="121920" y="694944"/>
                </a:cubicBezTo>
                <a:lnTo>
                  <a:pt x="146304" y="621792"/>
                </a:lnTo>
                <a:cubicBezTo>
                  <a:pt x="150368" y="609600"/>
                  <a:pt x="149409" y="594303"/>
                  <a:pt x="158496" y="585216"/>
                </a:cubicBezTo>
                <a:lnTo>
                  <a:pt x="195072" y="548640"/>
                </a:lnTo>
                <a:cubicBezTo>
                  <a:pt x="199136" y="536448"/>
                  <a:pt x="201023" y="523298"/>
                  <a:pt x="207264" y="512064"/>
                </a:cubicBezTo>
                <a:cubicBezTo>
                  <a:pt x="221496" y="486446"/>
                  <a:pt x="246765" y="466714"/>
                  <a:pt x="256032" y="438912"/>
                </a:cubicBezTo>
                <a:lnTo>
                  <a:pt x="280416" y="365760"/>
                </a:lnTo>
                <a:cubicBezTo>
                  <a:pt x="284480" y="353568"/>
                  <a:pt x="285479" y="339877"/>
                  <a:pt x="292608" y="329184"/>
                </a:cubicBezTo>
                <a:cubicBezTo>
                  <a:pt x="360504" y="227339"/>
                  <a:pt x="320654" y="276754"/>
                  <a:pt x="414528" y="182880"/>
                </a:cubicBezTo>
                <a:cubicBezTo>
                  <a:pt x="471826" y="125582"/>
                  <a:pt x="441540" y="160650"/>
                  <a:pt x="499872" y="73152"/>
                </a:cubicBezTo>
                <a:cubicBezTo>
                  <a:pt x="508000" y="60960"/>
                  <a:pt x="512064" y="44704"/>
                  <a:pt x="524256" y="36576"/>
                </a:cubicBezTo>
                <a:cubicBezTo>
                  <a:pt x="564213" y="9938"/>
                  <a:pt x="560832" y="26845"/>
                  <a:pt x="560832" y="0"/>
                </a:cubicBezTo>
              </a:path>
            </a:pathLst>
          </a:custGeom>
          <a:noFill/>
          <a:ln w="381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8" name="Freeform 37"/>
          <p:cNvSpPr/>
          <p:nvPr/>
        </p:nvSpPr>
        <p:spPr bwMode="auto">
          <a:xfrm>
            <a:off x="4828032" y="1167196"/>
            <a:ext cx="1024128" cy="4246542"/>
          </a:xfrm>
          <a:custGeom>
            <a:avLst/>
            <a:gdLst>
              <a:gd name="connsiteX0" fmla="*/ 0 w 1024128"/>
              <a:gd name="connsiteY0" fmla="*/ 52004 h 4246542"/>
              <a:gd name="connsiteX1" fmla="*/ 60960 w 1024128"/>
              <a:gd name="connsiteY1" fmla="*/ 3236 h 4246542"/>
              <a:gd name="connsiteX2" fmla="*/ 170688 w 1024128"/>
              <a:gd name="connsiteY2" fmla="*/ 39812 h 4246542"/>
              <a:gd name="connsiteX3" fmla="*/ 219456 w 1024128"/>
              <a:gd name="connsiteY3" fmla="*/ 112964 h 4246542"/>
              <a:gd name="connsiteX4" fmla="*/ 195072 w 1024128"/>
              <a:gd name="connsiteY4" fmla="*/ 210500 h 4246542"/>
              <a:gd name="connsiteX5" fmla="*/ 158496 w 1024128"/>
              <a:gd name="connsiteY5" fmla="*/ 234884 h 4246542"/>
              <a:gd name="connsiteX6" fmla="*/ 146304 w 1024128"/>
              <a:gd name="connsiteY6" fmla="*/ 271460 h 4246542"/>
              <a:gd name="connsiteX7" fmla="*/ 182880 w 1024128"/>
              <a:gd name="connsiteY7" fmla="*/ 417764 h 4246542"/>
              <a:gd name="connsiteX8" fmla="*/ 256032 w 1024128"/>
              <a:gd name="connsiteY8" fmla="*/ 466532 h 4246542"/>
              <a:gd name="connsiteX9" fmla="*/ 268224 w 1024128"/>
              <a:gd name="connsiteY9" fmla="*/ 503108 h 4246542"/>
              <a:gd name="connsiteX10" fmla="*/ 304800 w 1024128"/>
              <a:gd name="connsiteY10" fmla="*/ 515300 h 4246542"/>
              <a:gd name="connsiteX11" fmla="*/ 329184 w 1024128"/>
              <a:gd name="connsiteY11" fmla="*/ 588452 h 4246542"/>
              <a:gd name="connsiteX12" fmla="*/ 341376 w 1024128"/>
              <a:gd name="connsiteY12" fmla="*/ 625028 h 4246542"/>
              <a:gd name="connsiteX13" fmla="*/ 426720 w 1024128"/>
              <a:gd name="connsiteY13" fmla="*/ 734756 h 4246542"/>
              <a:gd name="connsiteX14" fmla="*/ 475488 w 1024128"/>
              <a:gd name="connsiteY14" fmla="*/ 807908 h 4246542"/>
              <a:gd name="connsiteX15" fmla="*/ 524256 w 1024128"/>
              <a:gd name="connsiteY15" fmla="*/ 856676 h 4246542"/>
              <a:gd name="connsiteX16" fmla="*/ 573024 w 1024128"/>
              <a:gd name="connsiteY16" fmla="*/ 929828 h 4246542"/>
              <a:gd name="connsiteX17" fmla="*/ 597408 w 1024128"/>
              <a:gd name="connsiteY17" fmla="*/ 966404 h 4246542"/>
              <a:gd name="connsiteX18" fmla="*/ 633984 w 1024128"/>
              <a:gd name="connsiteY18" fmla="*/ 1137092 h 4246542"/>
              <a:gd name="connsiteX19" fmla="*/ 670560 w 1024128"/>
              <a:gd name="connsiteY19" fmla="*/ 1161476 h 4246542"/>
              <a:gd name="connsiteX20" fmla="*/ 731520 w 1024128"/>
              <a:gd name="connsiteY20" fmla="*/ 1271204 h 4246542"/>
              <a:gd name="connsiteX21" fmla="*/ 755904 w 1024128"/>
              <a:gd name="connsiteY21" fmla="*/ 1307780 h 4246542"/>
              <a:gd name="connsiteX22" fmla="*/ 768096 w 1024128"/>
              <a:gd name="connsiteY22" fmla="*/ 1344356 h 4246542"/>
              <a:gd name="connsiteX23" fmla="*/ 743712 w 1024128"/>
              <a:gd name="connsiteY23" fmla="*/ 1429700 h 4246542"/>
              <a:gd name="connsiteX24" fmla="*/ 670560 w 1024128"/>
              <a:gd name="connsiteY24" fmla="*/ 1490660 h 4246542"/>
              <a:gd name="connsiteX25" fmla="*/ 646176 w 1024128"/>
              <a:gd name="connsiteY25" fmla="*/ 1661348 h 4246542"/>
              <a:gd name="connsiteX26" fmla="*/ 633984 w 1024128"/>
              <a:gd name="connsiteY26" fmla="*/ 1734500 h 4246542"/>
              <a:gd name="connsiteX27" fmla="*/ 658368 w 1024128"/>
              <a:gd name="connsiteY27" fmla="*/ 1856420 h 4246542"/>
              <a:gd name="connsiteX28" fmla="*/ 694944 w 1024128"/>
              <a:gd name="connsiteY28" fmla="*/ 1892996 h 4246542"/>
              <a:gd name="connsiteX29" fmla="*/ 731520 w 1024128"/>
              <a:gd name="connsiteY29" fmla="*/ 1917380 h 4246542"/>
              <a:gd name="connsiteX30" fmla="*/ 768096 w 1024128"/>
              <a:gd name="connsiteY30" fmla="*/ 1990532 h 4246542"/>
              <a:gd name="connsiteX31" fmla="*/ 816864 w 1024128"/>
              <a:gd name="connsiteY31" fmla="*/ 2063684 h 4246542"/>
              <a:gd name="connsiteX32" fmla="*/ 829056 w 1024128"/>
              <a:gd name="connsiteY32" fmla="*/ 2100260 h 4246542"/>
              <a:gd name="connsiteX33" fmla="*/ 841248 w 1024128"/>
              <a:gd name="connsiteY33" fmla="*/ 2258756 h 4246542"/>
              <a:gd name="connsiteX34" fmla="*/ 877824 w 1024128"/>
              <a:gd name="connsiteY34" fmla="*/ 2295332 h 4246542"/>
              <a:gd name="connsiteX35" fmla="*/ 938784 w 1024128"/>
              <a:gd name="connsiteY35" fmla="*/ 2405060 h 4246542"/>
              <a:gd name="connsiteX36" fmla="*/ 975360 w 1024128"/>
              <a:gd name="connsiteY36" fmla="*/ 2478212 h 4246542"/>
              <a:gd name="connsiteX37" fmla="*/ 950976 w 1024128"/>
              <a:gd name="connsiteY37" fmla="*/ 2636708 h 4246542"/>
              <a:gd name="connsiteX38" fmla="*/ 926592 w 1024128"/>
              <a:gd name="connsiteY38" fmla="*/ 2673284 h 4246542"/>
              <a:gd name="connsiteX39" fmla="*/ 914400 w 1024128"/>
              <a:gd name="connsiteY39" fmla="*/ 2746436 h 4246542"/>
              <a:gd name="connsiteX40" fmla="*/ 902208 w 1024128"/>
              <a:gd name="connsiteY40" fmla="*/ 2856164 h 4246542"/>
              <a:gd name="connsiteX41" fmla="*/ 877824 w 1024128"/>
              <a:gd name="connsiteY41" fmla="*/ 2929316 h 4246542"/>
              <a:gd name="connsiteX42" fmla="*/ 865632 w 1024128"/>
              <a:gd name="connsiteY42" fmla="*/ 2965892 h 4246542"/>
              <a:gd name="connsiteX43" fmla="*/ 841248 w 1024128"/>
              <a:gd name="connsiteY43" fmla="*/ 3002468 h 4246542"/>
              <a:gd name="connsiteX44" fmla="*/ 780288 w 1024128"/>
              <a:gd name="connsiteY44" fmla="*/ 3075620 h 4246542"/>
              <a:gd name="connsiteX45" fmla="*/ 768096 w 1024128"/>
              <a:gd name="connsiteY45" fmla="*/ 3136580 h 4246542"/>
              <a:gd name="connsiteX46" fmla="*/ 755904 w 1024128"/>
              <a:gd name="connsiteY46" fmla="*/ 3173156 h 4246542"/>
              <a:gd name="connsiteX47" fmla="*/ 719328 w 1024128"/>
              <a:gd name="connsiteY47" fmla="*/ 3185348 h 4246542"/>
              <a:gd name="connsiteX48" fmla="*/ 694944 w 1024128"/>
              <a:gd name="connsiteY48" fmla="*/ 3221924 h 4246542"/>
              <a:gd name="connsiteX49" fmla="*/ 719328 w 1024128"/>
              <a:gd name="connsiteY49" fmla="*/ 3453572 h 4246542"/>
              <a:gd name="connsiteX50" fmla="*/ 707136 w 1024128"/>
              <a:gd name="connsiteY50" fmla="*/ 3685220 h 4246542"/>
              <a:gd name="connsiteX51" fmla="*/ 682752 w 1024128"/>
              <a:gd name="connsiteY51" fmla="*/ 3758372 h 4246542"/>
              <a:gd name="connsiteX52" fmla="*/ 670560 w 1024128"/>
              <a:gd name="connsiteY52" fmla="*/ 3843716 h 4246542"/>
              <a:gd name="connsiteX53" fmla="*/ 646176 w 1024128"/>
              <a:gd name="connsiteY53" fmla="*/ 3880292 h 4246542"/>
              <a:gd name="connsiteX54" fmla="*/ 658368 w 1024128"/>
              <a:gd name="connsiteY54" fmla="*/ 3916868 h 4246542"/>
              <a:gd name="connsiteX55" fmla="*/ 719328 w 1024128"/>
              <a:gd name="connsiteY55" fmla="*/ 3977828 h 4246542"/>
              <a:gd name="connsiteX56" fmla="*/ 792480 w 1024128"/>
              <a:gd name="connsiteY56" fmla="*/ 4038788 h 4246542"/>
              <a:gd name="connsiteX57" fmla="*/ 853440 w 1024128"/>
              <a:gd name="connsiteY57" fmla="*/ 4099748 h 4246542"/>
              <a:gd name="connsiteX58" fmla="*/ 877824 w 1024128"/>
              <a:gd name="connsiteY58" fmla="*/ 4136324 h 4246542"/>
              <a:gd name="connsiteX59" fmla="*/ 950976 w 1024128"/>
              <a:gd name="connsiteY59" fmla="*/ 4185092 h 4246542"/>
              <a:gd name="connsiteX60" fmla="*/ 987552 w 1024128"/>
              <a:gd name="connsiteY60" fmla="*/ 4209476 h 4246542"/>
              <a:gd name="connsiteX61" fmla="*/ 1024128 w 1024128"/>
              <a:gd name="connsiteY61" fmla="*/ 4221668 h 424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24128" h="4246542">
                <a:moveTo>
                  <a:pt x="0" y="52004"/>
                </a:moveTo>
                <a:cubicBezTo>
                  <a:pt x="20320" y="35748"/>
                  <a:pt x="35855" y="10083"/>
                  <a:pt x="60960" y="3236"/>
                </a:cubicBezTo>
                <a:cubicBezTo>
                  <a:pt x="107589" y="-9481"/>
                  <a:pt x="137832" y="17908"/>
                  <a:pt x="170688" y="39812"/>
                </a:cubicBezTo>
                <a:cubicBezTo>
                  <a:pt x="186944" y="64196"/>
                  <a:pt x="225203" y="84227"/>
                  <a:pt x="219456" y="112964"/>
                </a:cubicBezTo>
                <a:cubicBezTo>
                  <a:pt x="218849" y="116000"/>
                  <a:pt x="205069" y="198003"/>
                  <a:pt x="195072" y="210500"/>
                </a:cubicBezTo>
                <a:cubicBezTo>
                  <a:pt x="185918" y="221942"/>
                  <a:pt x="170688" y="226756"/>
                  <a:pt x="158496" y="234884"/>
                </a:cubicBezTo>
                <a:cubicBezTo>
                  <a:pt x="154432" y="247076"/>
                  <a:pt x="146304" y="258609"/>
                  <a:pt x="146304" y="271460"/>
                </a:cubicBezTo>
                <a:cubicBezTo>
                  <a:pt x="146304" y="313349"/>
                  <a:pt x="143581" y="383378"/>
                  <a:pt x="182880" y="417764"/>
                </a:cubicBezTo>
                <a:cubicBezTo>
                  <a:pt x="204935" y="437062"/>
                  <a:pt x="256032" y="466532"/>
                  <a:pt x="256032" y="466532"/>
                </a:cubicBezTo>
                <a:cubicBezTo>
                  <a:pt x="260096" y="478724"/>
                  <a:pt x="259137" y="494021"/>
                  <a:pt x="268224" y="503108"/>
                </a:cubicBezTo>
                <a:cubicBezTo>
                  <a:pt x="277311" y="512195"/>
                  <a:pt x="297330" y="504842"/>
                  <a:pt x="304800" y="515300"/>
                </a:cubicBezTo>
                <a:cubicBezTo>
                  <a:pt x="319740" y="536215"/>
                  <a:pt x="321056" y="564068"/>
                  <a:pt x="329184" y="588452"/>
                </a:cubicBezTo>
                <a:cubicBezTo>
                  <a:pt x="333248" y="600644"/>
                  <a:pt x="334247" y="614335"/>
                  <a:pt x="341376" y="625028"/>
                </a:cubicBezTo>
                <a:cubicBezTo>
                  <a:pt x="399708" y="712526"/>
                  <a:pt x="369422" y="677458"/>
                  <a:pt x="426720" y="734756"/>
                </a:cubicBezTo>
                <a:cubicBezTo>
                  <a:pt x="455710" y="821725"/>
                  <a:pt x="414603" y="716581"/>
                  <a:pt x="475488" y="807908"/>
                </a:cubicBezTo>
                <a:cubicBezTo>
                  <a:pt x="512645" y="863643"/>
                  <a:pt x="454587" y="833453"/>
                  <a:pt x="524256" y="856676"/>
                </a:cubicBezTo>
                <a:lnTo>
                  <a:pt x="573024" y="929828"/>
                </a:lnTo>
                <a:lnTo>
                  <a:pt x="597408" y="966404"/>
                </a:lnTo>
                <a:cubicBezTo>
                  <a:pt x="603378" y="1032072"/>
                  <a:pt x="587165" y="1090273"/>
                  <a:pt x="633984" y="1137092"/>
                </a:cubicBezTo>
                <a:cubicBezTo>
                  <a:pt x="644345" y="1147453"/>
                  <a:pt x="658368" y="1153348"/>
                  <a:pt x="670560" y="1161476"/>
                </a:cubicBezTo>
                <a:cubicBezTo>
                  <a:pt x="692019" y="1225854"/>
                  <a:pt x="675623" y="1187359"/>
                  <a:pt x="731520" y="1271204"/>
                </a:cubicBezTo>
                <a:cubicBezTo>
                  <a:pt x="739648" y="1283396"/>
                  <a:pt x="751270" y="1293879"/>
                  <a:pt x="755904" y="1307780"/>
                </a:cubicBezTo>
                <a:lnTo>
                  <a:pt x="768096" y="1344356"/>
                </a:lnTo>
                <a:cubicBezTo>
                  <a:pt x="766470" y="1350859"/>
                  <a:pt x="750708" y="1419206"/>
                  <a:pt x="743712" y="1429700"/>
                </a:cubicBezTo>
                <a:cubicBezTo>
                  <a:pt x="724937" y="1457862"/>
                  <a:pt x="697549" y="1472667"/>
                  <a:pt x="670560" y="1490660"/>
                </a:cubicBezTo>
                <a:cubicBezTo>
                  <a:pt x="641470" y="1665203"/>
                  <a:pt x="676692" y="1447733"/>
                  <a:pt x="646176" y="1661348"/>
                </a:cubicBezTo>
                <a:cubicBezTo>
                  <a:pt x="642680" y="1685820"/>
                  <a:pt x="638048" y="1710116"/>
                  <a:pt x="633984" y="1734500"/>
                </a:cubicBezTo>
                <a:cubicBezTo>
                  <a:pt x="635017" y="1741728"/>
                  <a:pt x="642892" y="1833206"/>
                  <a:pt x="658368" y="1856420"/>
                </a:cubicBezTo>
                <a:cubicBezTo>
                  <a:pt x="667932" y="1870766"/>
                  <a:pt x="681698" y="1881958"/>
                  <a:pt x="694944" y="1892996"/>
                </a:cubicBezTo>
                <a:cubicBezTo>
                  <a:pt x="706201" y="1902377"/>
                  <a:pt x="719328" y="1909252"/>
                  <a:pt x="731520" y="1917380"/>
                </a:cubicBezTo>
                <a:cubicBezTo>
                  <a:pt x="762165" y="2009315"/>
                  <a:pt x="720827" y="1895994"/>
                  <a:pt x="768096" y="1990532"/>
                </a:cubicBezTo>
                <a:cubicBezTo>
                  <a:pt x="803385" y="2061110"/>
                  <a:pt x="747528" y="1994348"/>
                  <a:pt x="816864" y="2063684"/>
                </a:cubicBezTo>
                <a:cubicBezTo>
                  <a:pt x="820928" y="2075876"/>
                  <a:pt x="827462" y="2087508"/>
                  <a:pt x="829056" y="2100260"/>
                </a:cubicBezTo>
                <a:cubicBezTo>
                  <a:pt x="835628" y="2152839"/>
                  <a:pt x="828397" y="2207350"/>
                  <a:pt x="841248" y="2258756"/>
                </a:cubicBezTo>
                <a:cubicBezTo>
                  <a:pt x="845430" y="2275483"/>
                  <a:pt x="867238" y="2281722"/>
                  <a:pt x="877824" y="2295332"/>
                </a:cubicBezTo>
                <a:cubicBezTo>
                  <a:pt x="985460" y="2433722"/>
                  <a:pt x="894635" y="2316763"/>
                  <a:pt x="938784" y="2405060"/>
                </a:cubicBezTo>
                <a:cubicBezTo>
                  <a:pt x="986053" y="2499598"/>
                  <a:pt x="944715" y="2386277"/>
                  <a:pt x="975360" y="2478212"/>
                </a:cubicBezTo>
                <a:cubicBezTo>
                  <a:pt x="971863" y="2513178"/>
                  <a:pt x="972945" y="2592770"/>
                  <a:pt x="950976" y="2636708"/>
                </a:cubicBezTo>
                <a:cubicBezTo>
                  <a:pt x="944423" y="2649814"/>
                  <a:pt x="934720" y="2661092"/>
                  <a:pt x="926592" y="2673284"/>
                </a:cubicBezTo>
                <a:cubicBezTo>
                  <a:pt x="922528" y="2697668"/>
                  <a:pt x="917667" y="2721933"/>
                  <a:pt x="914400" y="2746436"/>
                </a:cubicBezTo>
                <a:cubicBezTo>
                  <a:pt x="909536" y="2782914"/>
                  <a:pt x="909425" y="2820078"/>
                  <a:pt x="902208" y="2856164"/>
                </a:cubicBezTo>
                <a:cubicBezTo>
                  <a:pt x="897167" y="2881368"/>
                  <a:pt x="885952" y="2904932"/>
                  <a:pt x="877824" y="2929316"/>
                </a:cubicBezTo>
                <a:cubicBezTo>
                  <a:pt x="873760" y="2941508"/>
                  <a:pt x="872761" y="2955199"/>
                  <a:pt x="865632" y="2965892"/>
                </a:cubicBezTo>
                <a:cubicBezTo>
                  <a:pt x="857504" y="2978084"/>
                  <a:pt x="850629" y="2991211"/>
                  <a:pt x="841248" y="3002468"/>
                </a:cubicBezTo>
                <a:cubicBezTo>
                  <a:pt x="763019" y="3096342"/>
                  <a:pt x="840829" y="2984809"/>
                  <a:pt x="780288" y="3075620"/>
                </a:cubicBezTo>
                <a:cubicBezTo>
                  <a:pt x="776224" y="3095940"/>
                  <a:pt x="773122" y="3116476"/>
                  <a:pt x="768096" y="3136580"/>
                </a:cubicBezTo>
                <a:cubicBezTo>
                  <a:pt x="764979" y="3149048"/>
                  <a:pt x="764991" y="3164069"/>
                  <a:pt x="755904" y="3173156"/>
                </a:cubicBezTo>
                <a:cubicBezTo>
                  <a:pt x="746817" y="3182243"/>
                  <a:pt x="731520" y="3181284"/>
                  <a:pt x="719328" y="3185348"/>
                </a:cubicBezTo>
                <a:cubicBezTo>
                  <a:pt x="711200" y="3197540"/>
                  <a:pt x="695714" y="3207291"/>
                  <a:pt x="694944" y="3221924"/>
                </a:cubicBezTo>
                <a:cubicBezTo>
                  <a:pt x="687266" y="3367807"/>
                  <a:pt x="690611" y="3367421"/>
                  <a:pt x="719328" y="3453572"/>
                </a:cubicBezTo>
                <a:cubicBezTo>
                  <a:pt x="715264" y="3530788"/>
                  <a:pt x="716349" y="3608448"/>
                  <a:pt x="707136" y="3685220"/>
                </a:cubicBezTo>
                <a:cubicBezTo>
                  <a:pt x="704074" y="3710740"/>
                  <a:pt x="682752" y="3758372"/>
                  <a:pt x="682752" y="3758372"/>
                </a:cubicBezTo>
                <a:cubicBezTo>
                  <a:pt x="678688" y="3786820"/>
                  <a:pt x="678817" y="3816191"/>
                  <a:pt x="670560" y="3843716"/>
                </a:cubicBezTo>
                <a:cubicBezTo>
                  <a:pt x="666350" y="3857751"/>
                  <a:pt x="648585" y="3865838"/>
                  <a:pt x="646176" y="3880292"/>
                </a:cubicBezTo>
                <a:cubicBezTo>
                  <a:pt x="644063" y="3892969"/>
                  <a:pt x="652621" y="3905373"/>
                  <a:pt x="658368" y="3916868"/>
                </a:cubicBezTo>
                <a:cubicBezTo>
                  <a:pt x="683913" y="3967958"/>
                  <a:pt x="677527" y="3942994"/>
                  <a:pt x="719328" y="3977828"/>
                </a:cubicBezTo>
                <a:cubicBezTo>
                  <a:pt x="813202" y="4056057"/>
                  <a:pt x="701669" y="3978247"/>
                  <a:pt x="792480" y="4038788"/>
                </a:cubicBezTo>
                <a:cubicBezTo>
                  <a:pt x="857504" y="4136324"/>
                  <a:pt x="772160" y="4018468"/>
                  <a:pt x="853440" y="4099748"/>
                </a:cubicBezTo>
                <a:cubicBezTo>
                  <a:pt x="863801" y="4110109"/>
                  <a:pt x="866797" y="4126675"/>
                  <a:pt x="877824" y="4136324"/>
                </a:cubicBezTo>
                <a:cubicBezTo>
                  <a:pt x="899879" y="4155622"/>
                  <a:pt x="926592" y="4168836"/>
                  <a:pt x="950976" y="4185092"/>
                </a:cubicBezTo>
                <a:lnTo>
                  <a:pt x="987552" y="4209476"/>
                </a:lnTo>
                <a:cubicBezTo>
                  <a:pt x="1016977" y="4253613"/>
                  <a:pt x="1005383" y="4259158"/>
                  <a:pt x="1024128" y="4221668"/>
                </a:cubicBezTo>
              </a:path>
            </a:pathLst>
          </a:custGeom>
          <a:noFill/>
          <a:ln w="9525" cap="flat" cmpd="sng" algn="ctr">
            <a:solidFill>
              <a:schemeClr val="tx2">
                <a:lumMod val="50000"/>
              </a:schemeClr>
            </a:solidFill>
            <a:prstDash val="solid"/>
            <a:round/>
            <a:headEnd type="none" w="med" len="med"/>
            <a:tailEnd type="none" w="med" len="med"/>
          </a:ln>
          <a:effectLst>
            <a:glow rad="228600">
              <a:schemeClr val="accent1">
                <a:satMod val="17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9" name="Freeform 38"/>
          <p:cNvSpPr/>
          <p:nvPr/>
        </p:nvSpPr>
        <p:spPr bwMode="auto">
          <a:xfrm>
            <a:off x="2292096" y="865632"/>
            <a:ext cx="3304032" cy="2426208"/>
          </a:xfrm>
          <a:custGeom>
            <a:avLst/>
            <a:gdLst>
              <a:gd name="connsiteX0" fmla="*/ 195072 w 3304032"/>
              <a:gd name="connsiteY0" fmla="*/ 792480 h 2426208"/>
              <a:gd name="connsiteX1" fmla="*/ 73152 w 3304032"/>
              <a:gd name="connsiteY1" fmla="*/ 780288 h 2426208"/>
              <a:gd name="connsiteX2" fmla="*/ 48768 w 3304032"/>
              <a:gd name="connsiteY2" fmla="*/ 743712 h 2426208"/>
              <a:gd name="connsiteX3" fmla="*/ 0 w 3304032"/>
              <a:gd name="connsiteY3" fmla="*/ 633984 h 2426208"/>
              <a:gd name="connsiteX4" fmla="*/ 73152 w 3304032"/>
              <a:gd name="connsiteY4" fmla="*/ 487680 h 2426208"/>
              <a:gd name="connsiteX5" fmla="*/ 109728 w 3304032"/>
              <a:gd name="connsiteY5" fmla="*/ 475488 h 2426208"/>
              <a:gd name="connsiteX6" fmla="*/ 134112 w 3304032"/>
              <a:gd name="connsiteY6" fmla="*/ 426720 h 2426208"/>
              <a:gd name="connsiteX7" fmla="*/ 158496 w 3304032"/>
              <a:gd name="connsiteY7" fmla="*/ 353568 h 2426208"/>
              <a:gd name="connsiteX8" fmla="*/ 170688 w 3304032"/>
              <a:gd name="connsiteY8" fmla="*/ 121920 h 2426208"/>
              <a:gd name="connsiteX9" fmla="*/ 207264 w 3304032"/>
              <a:gd name="connsiteY9" fmla="*/ 85344 h 2426208"/>
              <a:gd name="connsiteX10" fmla="*/ 280416 w 3304032"/>
              <a:gd name="connsiteY10" fmla="*/ 36576 h 2426208"/>
              <a:gd name="connsiteX11" fmla="*/ 316992 w 3304032"/>
              <a:gd name="connsiteY11" fmla="*/ 12192 h 2426208"/>
              <a:gd name="connsiteX12" fmla="*/ 353568 w 3304032"/>
              <a:gd name="connsiteY12" fmla="*/ 0 h 2426208"/>
              <a:gd name="connsiteX13" fmla="*/ 499872 w 3304032"/>
              <a:gd name="connsiteY13" fmla="*/ 73152 h 2426208"/>
              <a:gd name="connsiteX14" fmla="*/ 536448 w 3304032"/>
              <a:gd name="connsiteY14" fmla="*/ 109728 h 2426208"/>
              <a:gd name="connsiteX15" fmla="*/ 560832 w 3304032"/>
              <a:gd name="connsiteY15" fmla="*/ 146304 h 2426208"/>
              <a:gd name="connsiteX16" fmla="*/ 597408 w 3304032"/>
              <a:gd name="connsiteY16" fmla="*/ 158496 h 2426208"/>
              <a:gd name="connsiteX17" fmla="*/ 670560 w 3304032"/>
              <a:gd name="connsiteY17" fmla="*/ 195072 h 2426208"/>
              <a:gd name="connsiteX18" fmla="*/ 755904 w 3304032"/>
              <a:gd name="connsiteY18" fmla="*/ 170688 h 2426208"/>
              <a:gd name="connsiteX19" fmla="*/ 792480 w 3304032"/>
              <a:gd name="connsiteY19" fmla="*/ 134112 h 2426208"/>
              <a:gd name="connsiteX20" fmla="*/ 829056 w 3304032"/>
              <a:gd name="connsiteY20" fmla="*/ 121920 h 2426208"/>
              <a:gd name="connsiteX21" fmla="*/ 926592 w 3304032"/>
              <a:gd name="connsiteY21" fmla="*/ 85344 h 2426208"/>
              <a:gd name="connsiteX22" fmla="*/ 1060704 w 3304032"/>
              <a:gd name="connsiteY22" fmla="*/ 97536 h 2426208"/>
              <a:gd name="connsiteX23" fmla="*/ 1243584 w 3304032"/>
              <a:gd name="connsiteY23" fmla="*/ 109728 h 2426208"/>
              <a:gd name="connsiteX24" fmla="*/ 1316736 w 3304032"/>
              <a:gd name="connsiteY24" fmla="*/ 134112 h 2426208"/>
              <a:gd name="connsiteX25" fmla="*/ 1499616 w 3304032"/>
              <a:gd name="connsiteY25" fmla="*/ 158496 h 2426208"/>
              <a:gd name="connsiteX26" fmla="*/ 1609344 w 3304032"/>
              <a:gd name="connsiteY26" fmla="*/ 231648 h 2426208"/>
              <a:gd name="connsiteX27" fmla="*/ 1645920 w 3304032"/>
              <a:gd name="connsiteY27" fmla="*/ 256032 h 2426208"/>
              <a:gd name="connsiteX28" fmla="*/ 1694688 w 3304032"/>
              <a:gd name="connsiteY28" fmla="*/ 329184 h 2426208"/>
              <a:gd name="connsiteX29" fmla="*/ 1706880 w 3304032"/>
              <a:gd name="connsiteY29" fmla="*/ 365760 h 2426208"/>
              <a:gd name="connsiteX30" fmla="*/ 1755648 w 3304032"/>
              <a:gd name="connsiteY30" fmla="*/ 438912 h 2426208"/>
              <a:gd name="connsiteX31" fmla="*/ 1780032 w 3304032"/>
              <a:gd name="connsiteY31" fmla="*/ 548640 h 2426208"/>
              <a:gd name="connsiteX32" fmla="*/ 1792224 w 3304032"/>
              <a:gd name="connsiteY32" fmla="*/ 597408 h 2426208"/>
              <a:gd name="connsiteX33" fmla="*/ 1804416 w 3304032"/>
              <a:gd name="connsiteY33" fmla="*/ 658368 h 2426208"/>
              <a:gd name="connsiteX34" fmla="*/ 1816608 w 3304032"/>
              <a:gd name="connsiteY34" fmla="*/ 707136 h 2426208"/>
              <a:gd name="connsiteX35" fmla="*/ 1828800 w 3304032"/>
              <a:gd name="connsiteY35" fmla="*/ 768096 h 2426208"/>
              <a:gd name="connsiteX36" fmla="*/ 1853184 w 3304032"/>
              <a:gd name="connsiteY36" fmla="*/ 841248 h 2426208"/>
              <a:gd name="connsiteX37" fmla="*/ 1840992 w 3304032"/>
              <a:gd name="connsiteY37" fmla="*/ 877824 h 2426208"/>
              <a:gd name="connsiteX38" fmla="*/ 1767840 w 3304032"/>
              <a:gd name="connsiteY38" fmla="*/ 926592 h 2426208"/>
              <a:gd name="connsiteX39" fmla="*/ 1755648 w 3304032"/>
              <a:gd name="connsiteY39" fmla="*/ 963168 h 2426208"/>
              <a:gd name="connsiteX40" fmla="*/ 1840992 w 3304032"/>
              <a:gd name="connsiteY40" fmla="*/ 1024128 h 2426208"/>
              <a:gd name="connsiteX41" fmla="*/ 1877568 w 3304032"/>
              <a:gd name="connsiteY41" fmla="*/ 1048512 h 2426208"/>
              <a:gd name="connsiteX42" fmla="*/ 1926336 w 3304032"/>
              <a:gd name="connsiteY42" fmla="*/ 1158240 h 2426208"/>
              <a:gd name="connsiteX43" fmla="*/ 1938528 w 3304032"/>
              <a:gd name="connsiteY43" fmla="*/ 1194816 h 2426208"/>
              <a:gd name="connsiteX44" fmla="*/ 1950720 w 3304032"/>
              <a:gd name="connsiteY44" fmla="*/ 1231392 h 2426208"/>
              <a:gd name="connsiteX45" fmla="*/ 1962912 w 3304032"/>
              <a:gd name="connsiteY45" fmla="*/ 1280160 h 2426208"/>
              <a:gd name="connsiteX46" fmla="*/ 1999488 w 3304032"/>
              <a:gd name="connsiteY46" fmla="*/ 1353312 h 2426208"/>
              <a:gd name="connsiteX47" fmla="*/ 2072640 w 3304032"/>
              <a:gd name="connsiteY47" fmla="*/ 1389888 h 2426208"/>
              <a:gd name="connsiteX48" fmla="*/ 2194560 w 3304032"/>
              <a:gd name="connsiteY48" fmla="*/ 1414272 h 2426208"/>
              <a:gd name="connsiteX49" fmla="*/ 2255520 w 3304032"/>
              <a:gd name="connsiteY49" fmla="*/ 1426464 h 2426208"/>
              <a:gd name="connsiteX50" fmla="*/ 2292096 w 3304032"/>
              <a:gd name="connsiteY50" fmla="*/ 1450848 h 2426208"/>
              <a:gd name="connsiteX51" fmla="*/ 2377440 w 3304032"/>
              <a:gd name="connsiteY51" fmla="*/ 1560576 h 2426208"/>
              <a:gd name="connsiteX52" fmla="*/ 2401824 w 3304032"/>
              <a:gd name="connsiteY52" fmla="*/ 1633728 h 2426208"/>
              <a:gd name="connsiteX53" fmla="*/ 2414016 w 3304032"/>
              <a:gd name="connsiteY53" fmla="*/ 1670304 h 2426208"/>
              <a:gd name="connsiteX54" fmla="*/ 2426208 w 3304032"/>
              <a:gd name="connsiteY54" fmla="*/ 1706880 h 2426208"/>
              <a:gd name="connsiteX55" fmla="*/ 2438400 w 3304032"/>
              <a:gd name="connsiteY55" fmla="*/ 1767840 h 2426208"/>
              <a:gd name="connsiteX56" fmla="*/ 2450592 w 3304032"/>
              <a:gd name="connsiteY56" fmla="*/ 1816608 h 2426208"/>
              <a:gd name="connsiteX57" fmla="*/ 2474976 w 3304032"/>
              <a:gd name="connsiteY57" fmla="*/ 1975104 h 2426208"/>
              <a:gd name="connsiteX58" fmla="*/ 2523744 w 3304032"/>
              <a:gd name="connsiteY58" fmla="*/ 2084832 h 2426208"/>
              <a:gd name="connsiteX59" fmla="*/ 2548128 w 3304032"/>
              <a:gd name="connsiteY59" fmla="*/ 2157984 h 2426208"/>
              <a:gd name="connsiteX60" fmla="*/ 2560320 w 3304032"/>
              <a:gd name="connsiteY60" fmla="*/ 2194560 h 2426208"/>
              <a:gd name="connsiteX61" fmla="*/ 2596896 w 3304032"/>
              <a:gd name="connsiteY61" fmla="*/ 2218944 h 2426208"/>
              <a:gd name="connsiteX62" fmla="*/ 2609088 w 3304032"/>
              <a:gd name="connsiteY62" fmla="*/ 2255520 h 2426208"/>
              <a:gd name="connsiteX63" fmla="*/ 2865120 w 3304032"/>
              <a:gd name="connsiteY63" fmla="*/ 2292096 h 2426208"/>
              <a:gd name="connsiteX64" fmla="*/ 2938272 w 3304032"/>
              <a:gd name="connsiteY64" fmla="*/ 2340864 h 2426208"/>
              <a:gd name="connsiteX65" fmla="*/ 2987040 w 3304032"/>
              <a:gd name="connsiteY65" fmla="*/ 2353056 h 2426208"/>
              <a:gd name="connsiteX66" fmla="*/ 3060192 w 3304032"/>
              <a:gd name="connsiteY66" fmla="*/ 2401824 h 2426208"/>
              <a:gd name="connsiteX67" fmla="*/ 3133344 w 3304032"/>
              <a:gd name="connsiteY67" fmla="*/ 2426208 h 2426208"/>
              <a:gd name="connsiteX68" fmla="*/ 3243072 w 3304032"/>
              <a:gd name="connsiteY68" fmla="*/ 2414016 h 2426208"/>
              <a:gd name="connsiteX69" fmla="*/ 3304032 w 3304032"/>
              <a:gd name="connsiteY69" fmla="*/ 2401824 h 242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4032" h="2426208">
                <a:moveTo>
                  <a:pt x="195072" y="792480"/>
                </a:moveTo>
                <a:cubicBezTo>
                  <a:pt x="154432" y="788416"/>
                  <a:pt x="111899" y="793204"/>
                  <a:pt x="73152" y="780288"/>
                </a:cubicBezTo>
                <a:cubicBezTo>
                  <a:pt x="59251" y="775654"/>
                  <a:pt x="54719" y="757102"/>
                  <a:pt x="48768" y="743712"/>
                </a:cubicBezTo>
                <a:cubicBezTo>
                  <a:pt x="-9267" y="613132"/>
                  <a:pt x="55184" y="716760"/>
                  <a:pt x="0" y="633984"/>
                </a:cubicBezTo>
                <a:cubicBezTo>
                  <a:pt x="9468" y="605581"/>
                  <a:pt x="37700" y="499497"/>
                  <a:pt x="73152" y="487680"/>
                </a:cubicBezTo>
                <a:lnTo>
                  <a:pt x="109728" y="475488"/>
                </a:lnTo>
                <a:cubicBezTo>
                  <a:pt x="117856" y="459232"/>
                  <a:pt x="127362" y="443595"/>
                  <a:pt x="134112" y="426720"/>
                </a:cubicBezTo>
                <a:cubicBezTo>
                  <a:pt x="143658" y="402855"/>
                  <a:pt x="158496" y="353568"/>
                  <a:pt x="158496" y="353568"/>
                </a:cubicBezTo>
                <a:cubicBezTo>
                  <a:pt x="162560" y="276352"/>
                  <a:pt x="156856" y="197996"/>
                  <a:pt x="170688" y="121920"/>
                </a:cubicBezTo>
                <a:cubicBezTo>
                  <a:pt x="173772" y="104956"/>
                  <a:pt x="193654" y="95930"/>
                  <a:pt x="207264" y="85344"/>
                </a:cubicBezTo>
                <a:cubicBezTo>
                  <a:pt x="230397" y="67352"/>
                  <a:pt x="256032" y="52832"/>
                  <a:pt x="280416" y="36576"/>
                </a:cubicBezTo>
                <a:cubicBezTo>
                  <a:pt x="292608" y="28448"/>
                  <a:pt x="303091" y="16826"/>
                  <a:pt x="316992" y="12192"/>
                </a:cubicBezTo>
                <a:lnTo>
                  <a:pt x="353568" y="0"/>
                </a:lnTo>
                <a:cubicBezTo>
                  <a:pt x="413064" y="19832"/>
                  <a:pt x="452603" y="25883"/>
                  <a:pt x="499872" y="73152"/>
                </a:cubicBezTo>
                <a:cubicBezTo>
                  <a:pt x="512064" y="85344"/>
                  <a:pt x="525410" y="96482"/>
                  <a:pt x="536448" y="109728"/>
                </a:cubicBezTo>
                <a:cubicBezTo>
                  <a:pt x="545829" y="120985"/>
                  <a:pt x="549390" y="137150"/>
                  <a:pt x="560832" y="146304"/>
                </a:cubicBezTo>
                <a:cubicBezTo>
                  <a:pt x="570867" y="154332"/>
                  <a:pt x="585913" y="152749"/>
                  <a:pt x="597408" y="158496"/>
                </a:cubicBezTo>
                <a:cubicBezTo>
                  <a:pt x="691946" y="205765"/>
                  <a:pt x="578625" y="164427"/>
                  <a:pt x="670560" y="195072"/>
                </a:cubicBezTo>
                <a:cubicBezTo>
                  <a:pt x="677063" y="193446"/>
                  <a:pt x="745410" y="177684"/>
                  <a:pt x="755904" y="170688"/>
                </a:cubicBezTo>
                <a:cubicBezTo>
                  <a:pt x="770250" y="161124"/>
                  <a:pt x="778134" y="143676"/>
                  <a:pt x="792480" y="134112"/>
                </a:cubicBezTo>
                <a:cubicBezTo>
                  <a:pt x="803173" y="126983"/>
                  <a:pt x="817561" y="127667"/>
                  <a:pt x="829056" y="121920"/>
                </a:cubicBezTo>
                <a:cubicBezTo>
                  <a:pt x="912773" y="80061"/>
                  <a:pt x="808980" y="108866"/>
                  <a:pt x="926592" y="85344"/>
                </a:cubicBezTo>
                <a:lnTo>
                  <a:pt x="1060704" y="97536"/>
                </a:lnTo>
                <a:cubicBezTo>
                  <a:pt x="1121619" y="102222"/>
                  <a:pt x="1183103" y="101088"/>
                  <a:pt x="1243584" y="109728"/>
                </a:cubicBezTo>
                <a:cubicBezTo>
                  <a:pt x="1269029" y="113363"/>
                  <a:pt x="1291161" y="131554"/>
                  <a:pt x="1316736" y="134112"/>
                </a:cubicBezTo>
                <a:cubicBezTo>
                  <a:pt x="1459276" y="148366"/>
                  <a:pt x="1398606" y="138294"/>
                  <a:pt x="1499616" y="158496"/>
                </a:cubicBezTo>
                <a:lnTo>
                  <a:pt x="1609344" y="231648"/>
                </a:lnTo>
                <a:lnTo>
                  <a:pt x="1645920" y="256032"/>
                </a:lnTo>
                <a:cubicBezTo>
                  <a:pt x="1662176" y="280416"/>
                  <a:pt x="1685421" y="301382"/>
                  <a:pt x="1694688" y="329184"/>
                </a:cubicBezTo>
                <a:cubicBezTo>
                  <a:pt x="1698752" y="341376"/>
                  <a:pt x="1700639" y="354526"/>
                  <a:pt x="1706880" y="365760"/>
                </a:cubicBezTo>
                <a:cubicBezTo>
                  <a:pt x="1721112" y="391378"/>
                  <a:pt x="1746381" y="411110"/>
                  <a:pt x="1755648" y="438912"/>
                </a:cubicBezTo>
                <a:cubicBezTo>
                  <a:pt x="1779376" y="510095"/>
                  <a:pt x="1758575" y="441354"/>
                  <a:pt x="1780032" y="548640"/>
                </a:cubicBezTo>
                <a:cubicBezTo>
                  <a:pt x="1783318" y="565071"/>
                  <a:pt x="1788589" y="581051"/>
                  <a:pt x="1792224" y="597408"/>
                </a:cubicBezTo>
                <a:cubicBezTo>
                  <a:pt x="1796719" y="617637"/>
                  <a:pt x="1799921" y="638139"/>
                  <a:pt x="1804416" y="658368"/>
                </a:cubicBezTo>
                <a:cubicBezTo>
                  <a:pt x="1808051" y="674725"/>
                  <a:pt x="1812973" y="690779"/>
                  <a:pt x="1816608" y="707136"/>
                </a:cubicBezTo>
                <a:cubicBezTo>
                  <a:pt x="1821103" y="727365"/>
                  <a:pt x="1823348" y="748104"/>
                  <a:pt x="1828800" y="768096"/>
                </a:cubicBezTo>
                <a:cubicBezTo>
                  <a:pt x="1835563" y="792893"/>
                  <a:pt x="1853184" y="841248"/>
                  <a:pt x="1853184" y="841248"/>
                </a:cubicBezTo>
                <a:cubicBezTo>
                  <a:pt x="1849120" y="853440"/>
                  <a:pt x="1850079" y="868737"/>
                  <a:pt x="1840992" y="877824"/>
                </a:cubicBezTo>
                <a:cubicBezTo>
                  <a:pt x="1820270" y="898546"/>
                  <a:pt x="1767840" y="926592"/>
                  <a:pt x="1767840" y="926592"/>
                </a:cubicBezTo>
                <a:cubicBezTo>
                  <a:pt x="1763776" y="938784"/>
                  <a:pt x="1755648" y="950317"/>
                  <a:pt x="1755648" y="963168"/>
                </a:cubicBezTo>
                <a:cubicBezTo>
                  <a:pt x="1755648" y="1024805"/>
                  <a:pt x="1796288" y="994325"/>
                  <a:pt x="1840992" y="1024128"/>
                </a:cubicBezTo>
                <a:lnTo>
                  <a:pt x="1877568" y="1048512"/>
                </a:lnTo>
                <a:cubicBezTo>
                  <a:pt x="1916209" y="1106474"/>
                  <a:pt x="1897318" y="1071187"/>
                  <a:pt x="1926336" y="1158240"/>
                </a:cubicBezTo>
                <a:lnTo>
                  <a:pt x="1938528" y="1194816"/>
                </a:lnTo>
                <a:cubicBezTo>
                  <a:pt x="1942592" y="1207008"/>
                  <a:pt x="1947603" y="1218924"/>
                  <a:pt x="1950720" y="1231392"/>
                </a:cubicBezTo>
                <a:cubicBezTo>
                  <a:pt x="1954784" y="1247648"/>
                  <a:pt x="1958309" y="1264048"/>
                  <a:pt x="1962912" y="1280160"/>
                </a:cubicBezTo>
                <a:cubicBezTo>
                  <a:pt x="1970845" y="1307925"/>
                  <a:pt x="1978115" y="1331939"/>
                  <a:pt x="1999488" y="1353312"/>
                </a:cubicBezTo>
                <a:cubicBezTo>
                  <a:pt x="2023123" y="1376947"/>
                  <a:pt x="2042892" y="1379972"/>
                  <a:pt x="2072640" y="1389888"/>
                </a:cubicBezTo>
                <a:cubicBezTo>
                  <a:pt x="2119376" y="1459991"/>
                  <a:pt x="2073145" y="1414272"/>
                  <a:pt x="2194560" y="1414272"/>
                </a:cubicBezTo>
                <a:cubicBezTo>
                  <a:pt x="2215282" y="1414272"/>
                  <a:pt x="2235200" y="1422400"/>
                  <a:pt x="2255520" y="1426464"/>
                </a:cubicBezTo>
                <a:cubicBezTo>
                  <a:pt x="2267712" y="1434592"/>
                  <a:pt x="2280839" y="1441467"/>
                  <a:pt x="2292096" y="1450848"/>
                </a:cubicBezTo>
                <a:cubicBezTo>
                  <a:pt x="2321227" y="1475124"/>
                  <a:pt x="2366983" y="1529205"/>
                  <a:pt x="2377440" y="1560576"/>
                </a:cubicBezTo>
                <a:lnTo>
                  <a:pt x="2401824" y="1633728"/>
                </a:lnTo>
                <a:lnTo>
                  <a:pt x="2414016" y="1670304"/>
                </a:lnTo>
                <a:cubicBezTo>
                  <a:pt x="2418080" y="1682496"/>
                  <a:pt x="2423688" y="1694278"/>
                  <a:pt x="2426208" y="1706880"/>
                </a:cubicBezTo>
                <a:cubicBezTo>
                  <a:pt x="2430272" y="1727200"/>
                  <a:pt x="2433905" y="1747611"/>
                  <a:pt x="2438400" y="1767840"/>
                </a:cubicBezTo>
                <a:cubicBezTo>
                  <a:pt x="2442035" y="1784197"/>
                  <a:pt x="2447837" y="1800080"/>
                  <a:pt x="2450592" y="1816608"/>
                </a:cubicBezTo>
                <a:cubicBezTo>
                  <a:pt x="2461186" y="1880174"/>
                  <a:pt x="2458994" y="1916504"/>
                  <a:pt x="2474976" y="1975104"/>
                </a:cubicBezTo>
                <a:cubicBezTo>
                  <a:pt x="2526223" y="2163008"/>
                  <a:pt x="2472430" y="1969376"/>
                  <a:pt x="2523744" y="2084832"/>
                </a:cubicBezTo>
                <a:cubicBezTo>
                  <a:pt x="2534183" y="2108320"/>
                  <a:pt x="2540000" y="2133600"/>
                  <a:pt x="2548128" y="2157984"/>
                </a:cubicBezTo>
                <a:cubicBezTo>
                  <a:pt x="2552192" y="2170176"/>
                  <a:pt x="2549627" y="2187431"/>
                  <a:pt x="2560320" y="2194560"/>
                </a:cubicBezTo>
                <a:lnTo>
                  <a:pt x="2596896" y="2218944"/>
                </a:lnTo>
                <a:cubicBezTo>
                  <a:pt x="2600960" y="2231136"/>
                  <a:pt x="2598630" y="2248050"/>
                  <a:pt x="2609088" y="2255520"/>
                </a:cubicBezTo>
                <a:cubicBezTo>
                  <a:pt x="2663075" y="2294082"/>
                  <a:pt x="2839917" y="2290416"/>
                  <a:pt x="2865120" y="2292096"/>
                </a:cubicBezTo>
                <a:cubicBezTo>
                  <a:pt x="2979317" y="2330162"/>
                  <a:pt x="2810415" y="2267803"/>
                  <a:pt x="2938272" y="2340864"/>
                </a:cubicBezTo>
                <a:cubicBezTo>
                  <a:pt x="2952821" y="2349177"/>
                  <a:pt x="2970784" y="2348992"/>
                  <a:pt x="2987040" y="2353056"/>
                </a:cubicBezTo>
                <a:cubicBezTo>
                  <a:pt x="3011424" y="2369312"/>
                  <a:pt x="3032390" y="2392557"/>
                  <a:pt x="3060192" y="2401824"/>
                </a:cubicBezTo>
                <a:lnTo>
                  <a:pt x="3133344" y="2426208"/>
                </a:lnTo>
                <a:cubicBezTo>
                  <a:pt x="3169920" y="2422144"/>
                  <a:pt x="3206699" y="2419612"/>
                  <a:pt x="3243072" y="2414016"/>
                </a:cubicBezTo>
                <a:cubicBezTo>
                  <a:pt x="3328727" y="2400838"/>
                  <a:pt x="3267094" y="2401824"/>
                  <a:pt x="3304032" y="2401824"/>
                </a:cubicBezTo>
              </a:path>
            </a:pathLst>
          </a:custGeom>
          <a:noFill/>
          <a:ln w="9525" cap="flat" cmpd="sng" algn="ctr">
            <a:solidFill>
              <a:srgbClr val="C00000"/>
            </a:solidFill>
            <a:prstDash val="solid"/>
            <a:round/>
            <a:headEnd type="none" w="med" len="med"/>
            <a:tailEnd type="none" w="med" len="med"/>
          </a:ln>
          <a:effectLst>
            <a:glow rad="228600">
              <a:srgbClr val="C0000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solidFill>
                  <a:srgbClr val="336699">
                    <a:lumMod val="60000"/>
                    <a:lumOff val="40000"/>
                  </a:srgbClr>
                </a:solidFill>
              </a:ln>
              <a:solidFill>
                <a:srgbClr val="FFFFFF"/>
              </a:solidFill>
              <a:effectLst/>
              <a:uLnTx/>
              <a:uFillTx/>
              <a:latin typeface="Verdana" pitchFamily="34" charset="0"/>
              <a:ea typeface="+mn-ea"/>
              <a:cs typeface="+mn-cs"/>
            </a:endParaRPr>
          </a:p>
        </p:txBody>
      </p:sp>
      <p:sp>
        <p:nvSpPr>
          <p:cNvPr id="40" name="Freeform 39"/>
          <p:cNvSpPr/>
          <p:nvPr/>
        </p:nvSpPr>
        <p:spPr bwMode="auto">
          <a:xfrm>
            <a:off x="2779776" y="3352800"/>
            <a:ext cx="1719072" cy="2999264"/>
          </a:xfrm>
          <a:custGeom>
            <a:avLst/>
            <a:gdLst>
              <a:gd name="connsiteX0" fmla="*/ 134112 w 1719072"/>
              <a:gd name="connsiteY0" fmla="*/ 0 h 2999264"/>
              <a:gd name="connsiteX1" fmla="*/ 195072 w 1719072"/>
              <a:gd name="connsiteY1" fmla="*/ 24384 h 2999264"/>
              <a:gd name="connsiteX2" fmla="*/ 268224 w 1719072"/>
              <a:gd name="connsiteY2" fmla="*/ 48768 h 2999264"/>
              <a:gd name="connsiteX3" fmla="*/ 304800 w 1719072"/>
              <a:gd name="connsiteY3" fmla="*/ 73152 h 2999264"/>
              <a:gd name="connsiteX4" fmla="*/ 329184 w 1719072"/>
              <a:gd name="connsiteY4" fmla="*/ 109728 h 2999264"/>
              <a:gd name="connsiteX5" fmla="*/ 365760 w 1719072"/>
              <a:gd name="connsiteY5" fmla="*/ 146304 h 2999264"/>
              <a:gd name="connsiteX6" fmla="*/ 377952 w 1719072"/>
              <a:gd name="connsiteY6" fmla="*/ 182880 h 2999264"/>
              <a:gd name="connsiteX7" fmla="*/ 365760 w 1719072"/>
              <a:gd name="connsiteY7" fmla="*/ 292608 h 2999264"/>
              <a:gd name="connsiteX8" fmla="*/ 341376 w 1719072"/>
              <a:gd name="connsiteY8" fmla="*/ 329184 h 2999264"/>
              <a:gd name="connsiteX9" fmla="*/ 329184 w 1719072"/>
              <a:gd name="connsiteY9" fmla="*/ 365760 h 2999264"/>
              <a:gd name="connsiteX10" fmla="*/ 243840 w 1719072"/>
              <a:gd name="connsiteY10" fmla="*/ 463296 h 2999264"/>
              <a:gd name="connsiteX11" fmla="*/ 231648 w 1719072"/>
              <a:gd name="connsiteY11" fmla="*/ 499872 h 2999264"/>
              <a:gd name="connsiteX12" fmla="*/ 170688 w 1719072"/>
              <a:gd name="connsiteY12" fmla="*/ 609600 h 2999264"/>
              <a:gd name="connsiteX13" fmla="*/ 158496 w 1719072"/>
              <a:gd name="connsiteY13" fmla="*/ 719328 h 2999264"/>
              <a:gd name="connsiteX14" fmla="*/ 134112 w 1719072"/>
              <a:gd name="connsiteY14" fmla="*/ 755904 h 2999264"/>
              <a:gd name="connsiteX15" fmla="*/ 109728 w 1719072"/>
              <a:gd name="connsiteY15" fmla="*/ 829056 h 2999264"/>
              <a:gd name="connsiteX16" fmla="*/ 97536 w 1719072"/>
              <a:gd name="connsiteY16" fmla="*/ 890016 h 2999264"/>
              <a:gd name="connsiteX17" fmla="*/ 73152 w 1719072"/>
              <a:gd name="connsiteY17" fmla="*/ 1024128 h 2999264"/>
              <a:gd name="connsiteX18" fmla="*/ 24384 w 1719072"/>
              <a:gd name="connsiteY18" fmla="*/ 1133856 h 2999264"/>
              <a:gd name="connsiteX19" fmla="*/ 0 w 1719072"/>
              <a:gd name="connsiteY19" fmla="*/ 1207008 h 2999264"/>
              <a:gd name="connsiteX20" fmla="*/ 36576 w 1719072"/>
              <a:gd name="connsiteY20" fmla="*/ 1292352 h 2999264"/>
              <a:gd name="connsiteX21" fmla="*/ 73152 w 1719072"/>
              <a:gd name="connsiteY21" fmla="*/ 1304544 h 2999264"/>
              <a:gd name="connsiteX22" fmla="*/ 109728 w 1719072"/>
              <a:gd name="connsiteY22" fmla="*/ 1328928 h 2999264"/>
              <a:gd name="connsiteX23" fmla="*/ 134112 w 1719072"/>
              <a:gd name="connsiteY23" fmla="*/ 1365504 h 2999264"/>
              <a:gd name="connsiteX24" fmla="*/ 134112 w 1719072"/>
              <a:gd name="connsiteY24" fmla="*/ 1487424 h 2999264"/>
              <a:gd name="connsiteX25" fmla="*/ 170688 w 1719072"/>
              <a:gd name="connsiteY25" fmla="*/ 1511808 h 2999264"/>
              <a:gd name="connsiteX26" fmla="*/ 195072 w 1719072"/>
              <a:gd name="connsiteY26" fmla="*/ 1548384 h 2999264"/>
              <a:gd name="connsiteX27" fmla="*/ 268224 w 1719072"/>
              <a:gd name="connsiteY27" fmla="*/ 1597152 h 2999264"/>
              <a:gd name="connsiteX28" fmla="*/ 292608 w 1719072"/>
              <a:gd name="connsiteY28" fmla="*/ 1633728 h 2999264"/>
              <a:gd name="connsiteX29" fmla="*/ 329184 w 1719072"/>
              <a:gd name="connsiteY29" fmla="*/ 1706880 h 2999264"/>
              <a:gd name="connsiteX30" fmla="*/ 402336 w 1719072"/>
              <a:gd name="connsiteY30" fmla="*/ 1780032 h 2999264"/>
              <a:gd name="connsiteX31" fmla="*/ 451104 w 1719072"/>
              <a:gd name="connsiteY31" fmla="*/ 1853184 h 2999264"/>
              <a:gd name="connsiteX32" fmla="*/ 475488 w 1719072"/>
              <a:gd name="connsiteY32" fmla="*/ 1889760 h 2999264"/>
              <a:gd name="connsiteX33" fmla="*/ 512064 w 1719072"/>
              <a:gd name="connsiteY33" fmla="*/ 2084832 h 2999264"/>
              <a:gd name="connsiteX34" fmla="*/ 560832 w 1719072"/>
              <a:gd name="connsiteY34" fmla="*/ 2121408 h 2999264"/>
              <a:gd name="connsiteX35" fmla="*/ 633984 w 1719072"/>
              <a:gd name="connsiteY35" fmla="*/ 2170176 h 2999264"/>
              <a:gd name="connsiteX36" fmla="*/ 731520 w 1719072"/>
              <a:gd name="connsiteY36" fmla="*/ 2084832 h 2999264"/>
              <a:gd name="connsiteX37" fmla="*/ 804672 w 1719072"/>
              <a:gd name="connsiteY37" fmla="*/ 2060448 h 2999264"/>
              <a:gd name="connsiteX38" fmla="*/ 877824 w 1719072"/>
              <a:gd name="connsiteY38" fmla="*/ 2023872 h 2999264"/>
              <a:gd name="connsiteX39" fmla="*/ 987552 w 1719072"/>
              <a:gd name="connsiteY39" fmla="*/ 2036064 h 2999264"/>
              <a:gd name="connsiteX40" fmla="*/ 1024128 w 1719072"/>
              <a:gd name="connsiteY40" fmla="*/ 2048256 h 2999264"/>
              <a:gd name="connsiteX41" fmla="*/ 1036320 w 1719072"/>
              <a:gd name="connsiteY41" fmla="*/ 2084832 h 2999264"/>
              <a:gd name="connsiteX42" fmla="*/ 1121664 w 1719072"/>
              <a:gd name="connsiteY42" fmla="*/ 2194560 h 2999264"/>
              <a:gd name="connsiteX43" fmla="*/ 1158240 w 1719072"/>
              <a:gd name="connsiteY43" fmla="*/ 2267712 h 2999264"/>
              <a:gd name="connsiteX44" fmla="*/ 1170432 w 1719072"/>
              <a:gd name="connsiteY44" fmla="*/ 2304288 h 2999264"/>
              <a:gd name="connsiteX45" fmla="*/ 1194816 w 1719072"/>
              <a:gd name="connsiteY45" fmla="*/ 2340864 h 2999264"/>
              <a:gd name="connsiteX46" fmla="*/ 1207008 w 1719072"/>
              <a:gd name="connsiteY46" fmla="*/ 2377440 h 2999264"/>
              <a:gd name="connsiteX47" fmla="*/ 1255776 w 1719072"/>
              <a:gd name="connsiteY47" fmla="*/ 2450592 h 2999264"/>
              <a:gd name="connsiteX48" fmla="*/ 1267968 w 1719072"/>
              <a:gd name="connsiteY48" fmla="*/ 2487168 h 2999264"/>
              <a:gd name="connsiteX49" fmla="*/ 1292352 w 1719072"/>
              <a:gd name="connsiteY49" fmla="*/ 2523744 h 2999264"/>
              <a:gd name="connsiteX50" fmla="*/ 1316736 w 1719072"/>
              <a:gd name="connsiteY50" fmla="*/ 2596896 h 2999264"/>
              <a:gd name="connsiteX51" fmla="*/ 1328928 w 1719072"/>
              <a:gd name="connsiteY51" fmla="*/ 2633472 h 2999264"/>
              <a:gd name="connsiteX52" fmla="*/ 1353312 w 1719072"/>
              <a:gd name="connsiteY52" fmla="*/ 2743200 h 2999264"/>
              <a:gd name="connsiteX53" fmla="*/ 1402080 w 1719072"/>
              <a:gd name="connsiteY53" fmla="*/ 2816352 h 2999264"/>
              <a:gd name="connsiteX54" fmla="*/ 1438656 w 1719072"/>
              <a:gd name="connsiteY54" fmla="*/ 2828544 h 2999264"/>
              <a:gd name="connsiteX55" fmla="*/ 1463040 w 1719072"/>
              <a:gd name="connsiteY55" fmla="*/ 2865120 h 2999264"/>
              <a:gd name="connsiteX56" fmla="*/ 1499616 w 1719072"/>
              <a:gd name="connsiteY56" fmla="*/ 2877312 h 2999264"/>
              <a:gd name="connsiteX57" fmla="*/ 1536192 w 1719072"/>
              <a:gd name="connsiteY57" fmla="*/ 2901696 h 2999264"/>
              <a:gd name="connsiteX58" fmla="*/ 1621536 w 1719072"/>
              <a:gd name="connsiteY58" fmla="*/ 2962656 h 2999264"/>
              <a:gd name="connsiteX59" fmla="*/ 1670304 w 1719072"/>
              <a:gd name="connsiteY59" fmla="*/ 2987040 h 2999264"/>
              <a:gd name="connsiteX60" fmla="*/ 1719072 w 1719072"/>
              <a:gd name="connsiteY60" fmla="*/ 2999232 h 29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719072" h="2999264">
                <a:moveTo>
                  <a:pt x="134112" y="0"/>
                </a:moveTo>
                <a:cubicBezTo>
                  <a:pt x="154432" y="8128"/>
                  <a:pt x="174504" y="16905"/>
                  <a:pt x="195072" y="24384"/>
                </a:cubicBezTo>
                <a:cubicBezTo>
                  <a:pt x="219228" y="33168"/>
                  <a:pt x="246838" y="34511"/>
                  <a:pt x="268224" y="48768"/>
                </a:cubicBezTo>
                <a:lnTo>
                  <a:pt x="304800" y="73152"/>
                </a:lnTo>
                <a:cubicBezTo>
                  <a:pt x="312928" y="85344"/>
                  <a:pt x="319803" y="98471"/>
                  <a:pt x="329184" y="109728"/>
                </a:cubicBezTo>
                <a:cubicBezTo>
                  <a:pt x="340222" y="122974"/>
                  <a:pt x="356196" y="131958"/>
                  <a:pt x="365760" y="146304"/>
                </a:cubicBezTo>
                <a:cubicBezTo>
                  <a:pt x="372889" y="156997"/>
                  <a:pt x="373888" y="170688"/>
                  <a:pt x="377952" y="182880"/>
                </a:cubicBezTo>
                <a:cubicBezTo>
                  <a:pt x="373888" y="219456"/>
                  <a:pt x="374686" y="256906"/>
                  <a:pt x="365760" y="292608"/>
                </a:cubicBezTo>
                <a:cubicBezTo>
                  <a:pt x="362206" y="306823"/>
                  <a:pt x="347929" y="316078"/>
                  <a:pt x="341376" y="329184"/>
                </a:cubicBezTo>
                <a:cubicBezTo>
                  <a:pt x="335629" y="340679"/>
                  <a:pt x="335425" y="354526"/>
                  <a:pt x="329184" y="365760"/>
                </a:cubicBezTo>
                <a:cubicBezTo>
                  <a:pt x="287349" y="441064"/>
                  <a:pt x="297270" y="427676"/>
                  <a:pt x="243840" y="463296"/>
                </a:cubicBezTo>
                <a:cubicBezTo>
                  <a:pt x="239776" y="475488"/>
                  <a:pt x="237889" y="488638"/>
                  <a:pt x="231648" y="499872"/>
                </a:cubicBezTo>
                <a:cubicBezTo>
                  <a:pt x="161777" y="625640"/>
                  <a:pt x="198275" y="526838"/>
                  <a:pt x="170688" y="609600"/>
                </a:cubicBezTo>
                <a:cubicBezTo>
                  <a:pt x="166624" y="646176"/>
                  <a:pt x="167422" y="683626"/>
                  <a:pt x="158496" y="719328"/>
                </a:cubicBezTo>
                <a:cubicBezTo>
                  <a:pt x="154942" y="733543"/>
                  <a:pt x="140063" y="742514"/>
                  <a:pt x="134112" y="755904"/>
                </a:cubicBezTo>
                <a:cubicBezTo>
                  <a:pt x="123673" y="779392"/>
                  <a:pt x="114769" y="803852"/>
                  <a:pt x="109728" y="829056"/>
                </a:cubicBezTo>
                <a:cubicBezTo>
                  <a:pt x="105664" y="849376"/>
                  <a:pt x="101243" y="869628"/>
                  <a:pt x="97536" y="890016"/>
                </a:cubicBezTo>
                <a:cubicBezTo>
                  <a:pt x="92467" y="917897"/>
                  <a:pt x="81365" y="994012"/>
                  <a:pt x="73152" y="1024128"/>
                </a:cubicBezTo>
                <a:cubicBezTo>
                  <a:pt x="21905" y="1212032"/>
                  <a:pt x="75698" y="1018400"/>
                  <a:pt x="24384" y="1133856"/>
                </a:cubicBezTo>
                <a:cubicBezTo>
                  <a:pt x="13945" y="1157344"/>
                  <a:pt x="0" y="1207008"/>
                  <a:pt x="0" y="1207008"/>
                </a:cubicBezTo>
                <a:cubicBezTo>
                  <a:pt x="7321" y="1236293"/>
                  <a:pt x="10264" y="1271303"/>
                  <a:pt x="36576" y="1292352"/>
                </a:cubicBezTo>
                <a:cubicBezTo>
                  <a:pt x="46611" y="1300380"/>
                  <a:pt x="61657" y="1298797"/>
                  <a:pt x="73152" y="1304544"/>
                </a:cubicBezTo>
                <a:cubicBezTo>
                  <a:pt x="86258" y="1311097"/>
                  <a:pt x="97536" y="1320800"/>
                  <a:pt x="109728" y="1328928"/>
                </a:cubicBezTo>
                <a:cubicBezTo>
                  <a:pt x="117856" y="1341120"/>
                  <a:pt x="132494" y="1350941"/>
                  <a:pt x="134112" y="1365504"/>
                </a:cubicBezTo>
                <a:cubicBezTo>
                  <a:pt x="140115" y="1419529"/>
                  <a:pt x="101724" y="1438842"/>
                  <a:pt x="134112" y="1487424"/>
                </a:cubicBezTo>
                <a:cubicBezTo>
                  <a:pt x="142240" y="1499616"/>
                  <a:pt x="158496" y="1503680"/>
                  <a:pt x="170688" y="1511808"/>
                </a:cubicBezTo>
                <a:cubicBezTo>
                  <a:pt x="178816" y="1524000"/>
                  <a:pt x="183630" y="1539230"/>
                  <a:pt x="195072" y="1548384"/>
                </a:cubicBezTo>
                <a:cubicBezTo>
                  <a:pt x="292743" y="1626521"/>
                  <a:pt x="162539" y="1470330"/>
                  <a:pt x="268224" y="1597152"/>
                </a:cubicBezTo>
                <a:cubicBezTo>
                  <a:pt x="277605" y="1608409"/>
                  <a:pt x="286055" y="1620622"/>
                  <a:pt x="292608" y="1633728"/>
                </a:cubicBezTo>
                <a:cubicBezTo>
                  <a:pt x="316818" y="1682148"/>
                  <a:pt x="289252" y="1661956"/>
                  <a:pt x="329184" y="1706880"/>
                </a:cubicBezTo>
                <a:cubicBezTo>
                  <a:pt x="352094" y="1732654"/>
                  <a:pt x="383208" y="1751339"/>
                  <a:pt x="402336" y="1780032"/>
                </a:cubicBezTo>
                <a:lnTo>
                  <a:pt x="451104" y="1853184"/>
                </a:lnTo>
                <a:lnTo>
                  <a:pt x="475488" y="1889760"/>
                </a:lnTo>
                <a:cubicBezTo>
                  <a:pt x="480701" y="1957530"/>
                  <a:pt x="460528" y="2033296"/>
                  <a:pt x="512064" y="2084832"/>
                </a:cubicBezTo>
                <a:cubicBezTo>
                  <a:pt x="526432" y="2099200"/>
                  <a:pt x="544185" y="2109755"/>
                  <a:pt x="560832" y="2121408"/>
                </a:cubicBezTo>
                <a:cubicBezTo>
                  <a:pt x="584840" y="2138214"/>
                  <a:pt x="633984" y="2170176"/>
                  <a:pt x="633984" y="2170176"/>
                </a:cubicBezTo>
                <a:cubicBezTo>
                  <a:pt x="662432" y="2127504"/>
                  <a:pt x="670560" y="2105152"/>
                  <a:pt x="731520" y="2084832"/>
                </a:cubicBezTo>
                <a:cubicBezTo>
                  <a:pt x="755904" y="2076704"/>
                  <a:pt x="783286" y="2074705"/>
                  <a:pt x="804672" y="2060448"/>
                </a:cubicBezTo>
                <a:cubicBezTo>
                  <a:pt x="851941" y="2028935"/>
                  <a:pt x="827347" y="2040698"/>
                  <a:pt x="877824" y="2023872"/>
                </a:cubicBezTo>
                <a:cubicBezTo>
                  <a:pt x="914400" y="2027936"/>
                  <a:pt x="951252" y="2030014"/>
                  <a:pt x="987552" y="2036064"/>
                </a:cubicBezTo>
                <a:cubicBezTo>
                  <a:pt x="1000229" y="2038177"/>
                  <a:pt x="1015041" y="2039169"/>
                  <a:pt x="1024128" y="2048256"/>
                </a:cubicBezTo>
                <a:cubicBezTo>
                  <a:pt x="1033215" y="2057343"/>
                  <a:pt x="1030079" y="2073598"/>
                  <a:pt x="1036320" y="2084832"/>
                </a:cubicBezTo>
                <a:cubicBezTo>
                  <a:pt x="1072778" y="2150456"/>
                  <a:pt x="1077235" y="2150131"/>
                  <a:pt x="1121664" y="2194560"/>
                </a:cubicBezTo>
                <a:cubicBezTo>
                  <a:pt x="1152309" y="2286495"/>
                  <a:pt x="1110971" y="2173174"/>
                  <a:pt x="1158240" y="2267712"/>
                </a:cubicBezTo>
                <a:cubicBezTo>
                  <a:pt x="1163987" y="2279207"/>
                  <a:pt x="1164685" y="2292793"/>
                  <a:pt x="1170432" y="2304288"/>
                </a:cubicBezTo>
                <a:cubicBezTo>
                  <a:pt x="1176985" y="2317394"/>
                  <a:pt x="1188263" y="2327758"/>
                  <a:pt x="1194816" y="2340864"/>
                </a:cubicBezTo>
                <a:cubicBezTo>
                  <a:pt x="1200563" y="2352359"/>
                  <a:pt x="1200767" y="2366206"/>
                  <a:pt x="1207008" y="2377440"/>
                </a:cubicBezTo>
                <a:cubicBezTo>
                  <a:pt x="1221240" y="2403058"/>
                  <a:pt x="1246509" y="2422790"/>
                  <a:pt x="1255776" y="2450592"/>
                </a:cubicBezTo>
                <a:cubicBezTo>
                  <a:pt x="1259840" y="2462784"/>
                  <a:pt x="1262221" y="2475673"/>
                  <a:pt x="1267968" y="2487168"/>
                </a:cubicBezTo>
                <a:cubicBezTo>
                  <a:pt x="1274521" y="2500274"/>
                  <a:pt x="1286401" y="2510354"/>
                  <a:pt x="1292352" y="2523744"/>
                </a:cubicBezTo>
                <a:cubicBezTo>
                  <a:pt x="1302791" y="2547232"/>
                  <a:pt x="1308608" y="2572512"/>
                  <a:pt x="1316736" y="2596896"/>
                </a:cubicBezTo>
                <a:cubicBezTo>
                  <a:pt x="1320800" y="2609088"/>
                  <a:pt x="1326815" y="2620795"/>
                  <a:pt x="1328928" y="2633472"/>
                </a:cubicBezTo>
                <a:cubicBezTo>
                  <a:pt x="1332236" y="2653320"/>
                  <a:pt x="1339020" y="2717474"/>
                  <a:pt x="1353312" y="2743200"/>
                </a:cubicBezTo>
                <a:cubicBezTo>
                  <a:pt x="1367544" y="2768818"/>
                  <a:pt x="1374278" y="2807085"/>
                  <a:pt x="1402080" y="2816352"/>
                </a:cubicBezTo>
                <a:lnTo>
                  <a:pt x="1438656" y="2828544"/>
                </a:lnTo>
                <a:cubicBezTo>
                  <a:pt x="1446784" y="2840736"/>
                  <a:pt x="1451598" y="2855966"/>
                  <a:pt x="1463040" y="2865120"/>
                </a:cubicBezTo>
                <a:cubicBezTo>
                  <a:pt x="1473075" y="2873148"/>
                  <a:pt x="1488121" y="2871565"/>
                  <a:pt x="1499616" y="2877312"/>
                </a:cubicBezTo>
                <a:cubicBezTo>
                  <a:pt x="1512722" y="2883865"/>
                  <a:pt x="1524268" y="2893179"/>
                  <a:pt x="1536192" y="2901696"/>
                </a:cubicBezTo>
                <a:cubicBezTo>
                  <a:pt x="1562360" y="2920387"/>
                  <a:pt x="1592803" y="2946237"/>
                  <a:pt x="1621536" y="2962656"/>
                </a:cubicBezTo>
                <a:cubicBezTo>
                  <a:pt x="1637316" y="2971673"/>
                  <a:pt x="1653599" y="2979881"/>
                  <a:pt x="1670304" y="2987040"/>
                </a:cubicBezTo>
                <a:cubicBezTo>
                  <a:pt x="1701751" y="3000517"/>
                  <a:pt x="1696870" y="2999232"/>
                  <a:pt x="1719072" y="2999232"/>
                </a:cubicBezTo>
              </a:path>
            </a:pathLst>
          </a:custGeom>
          <a:noFill/>
          <a:ln w="28575" cap="flat" cmpd="sng" algn="ctr">
            <a:solidFill>
              <a:srgbClr val="7030A0"/>
            </a:solidFill>
            <a:prstDash val="solid"/>
            <a:round/>
            <a:headEnd type="none" w="med" len="med"/>
            <a:tailEnd type="none" w="med" len="med"/>
          </a:ln>
          <a:effectLst>
            <a:glow rad="228600">
              <a:srgbClr val="7030A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1" name="Freeform 40"/>
          <p:cNvSpPr/>
          <p:nvPr/>
        </p:nvSpPr>
        <p:spPr bwMode="auto">
          <a:xfrm>
            <a:off x="1438656" y="2804160"/>
            <a:ext cx="1792224" cy="1865376"/>
          </a:xfrm>
          <a:custGeom>
            <a:avLst/>
            <a:gdLst>
              <a:gd name="connsiteX0" fmla="*/ 1792224 w 1792224"/>
              <a:gd name="connsiteY0" fmla="*/ 0 h 1865376"/>
              <a:gd name="connsiteX1" fmla="*/ 1731264 w 1792224"/>
              <a:gd name="connsiteY1" fmla="*/ 48768 h 1865376"/>
              <a:gd name="connsiteX2" fmla="*/ 1658112 w 1792224"/>
              <a:gd name="connsiteY2" fmla="*/ 60960 h 1865376"/>
              <a:gd name="connsiteX3" fmla="*/ 1645920 w 1792224"/>
              <a:gd name="connsiteY3" fmla="*/ 97536 h 1865376"/>
              <a:gd name="connsiteX4" fmla="*/ 1633728 w 1792224"/>
              <a:gd name="connsiteY4" fmla="*/ 146304 h 1865376"/>
              <a:gd name="connsiteX5" fmla="*/ 1560576 w 1792224"/>
              <a:gd name="connsiteY5" fmla="*/ 134112 h 1865376"/>
              <a:gd name="connsiteX6" fmla="*/ 1463040 w 1792224"/>
              <a:gd name="connsiteY6" fmla="*/ 158496 h 1865376"/>
              <a:gd name="connsiteX7" fmla="*/ 1426464 w 1792224"/>
              <a:gd name="connsiteY7" fmla="*/ 195072 h 1865376"/>
              <a:gd name="connsiteX8" fmla="*/ 1414272 w 1792224"/>
              <a:gd name="connsiteY8" fmla="*/ 231648 h 1865376"/>
              <a:gd name="connsiteX9" fmla="*/ 1377696 w 1792224"/>
              <a:gd name="connsiteY9" fmla="*/ 243840 h 1865376"/>
              <a:gd name="connsiteX10" fmla="*/ 1304544 w 1792224"/>
              <a:gd name="connsiteY10" fmla="*/ 207264 h 1865376"/>
              <a:gd name="connsiteX11" fmla="*/ 1267968 w 1792224"/>
              <a:gd name="connsiteY11" fmla="*/ 219456 h 1865376"/>
              <a:gd name="connsiteX12" fmla="*/ 1194816 w 1792224"/>
              <a:gd name="connsiteY12" fmla="*/ 365760 h 1865376"/>
              <a:gd name="connsiteX13" fmla="*/ 1109472 w 1792224"/>
              <a:gd name="connsiteY13" fmla="*/ 426720 h 1865376"/>
              <a:gd name="connsiteX14" fmla="*/ 1072896 w 1792224"/>
              <a:gd name="connsiteY14" fmla="*/ 451104 h 1865376"/>
              <a:gd name="connsiteX15" fmla="*/ 1024128 w 1792224"/>
              <a:gd name="connsiteY15" fmla="*/ 524256 h 1865376"/>
              <a:gd name="connsiteX16" fmla="*/ 938784 w 1792224"/>
              <a:gd name="connsiteY16" fmla="*/ 621792 h 1865376"/>
              <a:gd name="connsiteX17" fmla="*/ 853440 w 1792224"/>
              <a:gd name="connsiteY17" fmla="*/ 719328 h 1865376"/>
              <a:gd name="connsiteX18" fmla="*/ 804672 w 1792224"/>
              <a:gd name="connsiteY18" fmla="*/ 780288 h 1865376"/>
              <a:gd name="connsiteX19" fmla="*/ 768096 w 1792224"/>
              <a:gd name="connsiteY19" fmla="*/ 853440 h 1865376"/>
              <a:gd name="connsiteX20" fmla="*/ 682752 w 1792224"/>
              <a:gd name="connsiteY20" fmla="*/ 829056 h 1865376"/>
              <a:gd name="connsiteX21" fmla="*/ 609600 w 1792224"/>
              <a:gd name="connsiteY21" fmla="*/ 792480 h 1865376"/>
              <a:gd name="connsiteX22" fmla="*/ 573024 w 1792224"/>
              <a:gd name="connsiteY22" fmla="*/ 816864 h 1865376"/>
              <a:gd name="connsiteX23" fmla="*/ 560832 w 1792224"/>
              <a:gd name="connsiteY23" fmla="*/ 853440 h 1865376"/>
              <a:gd name="connsiteX24" fmla="*/ 451104 w 1792224"/>
              <a:gd name="connsiteY24" fmla="*/ 841248 h 1865376"/>
              <a:gd name="connsiteX25" fmla="*/ 414528 w 1792224"/>
              <a:gd name="connsiteY25" fmla="*/ 829056 h 1865376"/>
              <a:gd name="connsiteX26" fmla="*/ 341376 w 1792224"/>
              <a:gd name="connsiteY26" fmla="*/ 780288 h 1865376"/>
              <a:gd name="connsiteX27" fmla="*/ 316992 w 1792224"/>
              <a:gd name="connsiteY27" fmla="*/ 816864 h 1865376"/>
              <a:gd name="connsiteX28" fmla="*/ 292608 w 1792224"/>
              <a:gd name="connsiteY28" fmla="*/ 1097280 h 1865376"/>
              <a:gd name="connsiteX29" fmla="*/ 280416 w 1792224"/>
              <a:gd name="connsiteY29" fmla="*/ 1267968 h 1865376"/>
              <a:gd name="connsiteX30" fmla="*/ 268224 w 1792224"/>
              <a:gd name="connsiteY30" fmla="*/ 1304544 h 1865376"/>
              <a:gd name="connsiteX31" fmla="*/ 231648 w 1792224"/>
              <a:gd name="connsiteY31" fmla="*/ 1328928 h 1865376"/>
              <a:gd name="connsiteX32" fmla="*/ 195072 w 1792224"/>
              <a:gd name="connsiteY32" fmla="*/ 1438656 h 1865376"/>
              <a:gd name="connsiteX33" fmla="*/ 182880 w 1792224"/>
              <a:gd name="connsiteY33" fmla="*/ 1475232 h 1865376"/>
              <a:gd name="connsiteX34" fmla="*/ 158496 w 1792224"/>
              <a:gd name="connsiteY34" fmla="*/ 1511808 h 1865376"/>
              <a:gd name="connsiteX35" fmla="*/ 134112 w 1792224"/>
              <a:gd name="connsiteY35" fmla="*/ 1584960 h 1865376"/>
              <a:gd name="connsiteX36" fmla="*/ 109728 w 1792224"/>
              <a:gd name="connsiteY36" fmla="*/ 1682496 h 1865376"/>
              <a:gd name="connsiteX37" fmla="*/ 48768 w 1792224"/>
              <a:gd name="connsiteY37" fmla="*/ 1755648 h 1865376"/>
              <a:gd name="connsiteX38" fmla="*/ 12192 w 1792224"/>
              <a:gd name="connsiteY38" fmla="*/ 1828800 h 1865376"/>
              <a:gd name="connsiteX39" fmla="*/ 0 w 1792224"/>
              <a:gd name="connsiteY39" fmla="*/ 1865376 h 18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92224" h="1865376">
                <a:moveTo>
                  <a:pt x="1792224" y="0"/>
                </a:moveTo>
                <a:cubicBezTo>
                  <a:pt x="1771904" y="16256"/>
                  <a:pt x="1754954" y="38000"/>
                  <a:pt x="1731264" y="48768"/>
                </a:cubicBezTo>
                <a:cubicBezTo>
                  <a:pt x="1708759" y="58997"/>
                  <a:pt x="1679575" y="48695"/>
                  <a:pt x="1658112" y="60960"/>
                </a:cubicBezTo>
                <a:cubicBezTo>
                  <a:pt x="1646954" y="67336"/>
                  <a:pt x="1649451" y="85179"/>
                  <a:pt x="1645920" y="97536"/>
                </a:cubicBezTo>
                <a:cubicBezTo>
                  <a:pt x="1641317" y="113648"/>
                  <a:pt x="1637792" y="130048"/>
                  <a:pt x="1633728" y="146304"/>
                </a:cubicBezTo>
                <a:cubicBezTo>
                  <a:pt x="1609344" y="142240"/>
                  <a:pt x="1585296" y="134112"/>
                  <a:pt x="1560576" y="134112"/>
                </a:cubicBezTo>
                <a:cubicBezTo>
                  <a:pt x="1531151" y="134112"/>
                  <a:pt x="1491902" y="148875"/>
                  <a:pt x="1463040" y="158496"/>
                </a:cubicBezTo>
                <a:cubicBezTo>
                  <a:pt x="1450848" y="170688"/>
                  <a:pt x="1436028" y="180726"/>
                  <a:pt x="1426464" y="195072"/>
                </a:cubicBezTo>
                <a:cubicBezTo>
                  <a:pt x="1419335" y="205765"/>
                  <a:pt x="1423359" y="222561"/>
                  <a:pt x="1414272" y="231648"/>
                </a:cubicBezTo>
                <a:cubicBezTo>
                  <a:pt x="1405185" y="240735"/>
                  <a:pt x="1389888" y="239776"/>
                  <a:pt x="1377696" y="243840"/>
                </a:cubicBezTo>
                <a:cubicBezTo>
                  <a:pt x="1359203" y="231511"/>
                  <a:pt x="1329783" y="207264"/>
                  <a:pt x="1304544" y="207264"/>
                </a:cubicBezTo>
                <a:cubicBezTo>
                  <a:pt x="1291693" y="207264"/>
                  <a:pt x="1280160" y="215392"/>
                  <a:pt x="1267968" y="219456"/>
                </a:cubicBezTo>
                <a:cubicBezTo>
                  <a:pt x="1254058" y="261185"/>
                  <a:pt x="1235332" y="338749"/>
                  <a:pt x="1194816" y="365760"/>
                </a:cubicBezTo>
                <a:cubicBezTo>
                  <a:pt x="1108618" y="423226"/>
                  <a:pt x="1215330" y="351107"/>
                  <a:pt x="1109472" y="426720"/>
                </a:cubicBezTo>
                <a:cubicBezTo>
                  <a:pt x="1097548" y="435237"/>
                  <a:pt x="1085088" y="442976"/>
                  <a:pt x="1072896" y="451104"/>
                </a:cubicBezTo>
                <a:cubicBezTo>
                  <a:pt x="1049579" y="521055"/>
                  <a:pt x="1077402" y="455761"/>
                  <a:pt x="1024128" y="524256"/>
                </a:cubicBezTo>
                <a:cubicBezTo>
                  <a:pt x="947537" y="622730"/>
                  <a:pt x="1009591" y="574587"/>
                  <a:pt x="938784" y="621792"/>
                </a:cubicBezTo>
                <a:cubicBezTo>
                  <a:pt x="881888" y="707136"/>
                  <a:pt x="914400" y="678688"/>
                  <a:pt x="853440" y="719328"/>
                </a:cubicBezTo>
                <a:cubicBezTo>
                  <a:pt x="829705" y="790534"/>
                  <a:pt x="859819" y="725141"/>
                  <a:pt x="804672" y="780288"/>
                </a:cubicBezTo>
                <a:cubicBezTo>
                  <a:pt x="781037" y="803923"/>
                  <a:pt x="778012" y="823692"/>
                  <a:pt x="768096" y="853440"/>
                </a:cubicBezTo>
                <a:cubicBezTo>
                  <a:pt x="752471" y="849534"/>
                  <a:pt x="700243" y="837801"/>
                  <a:pt x="682752" y="829056"/>
                </a:cubicBezTo>
                <a:cubicBezTo>
                  <a:pt x="588214" y="781787"/>
                  <a:pt x="701535" y="823125"/>
                  <a:pt x="609600" y="792480"/>
                </a:cubicBezTo>
                <a:cubicBezTo>
                  <a:pt x="597408" y="800608"/>
                  <a:pt x="582178" y="805422"/>
                  <a:pt x="573024" y="816864"/>
                </a:cubicBezTo>
                <a:cubicBezTo>
                  <a:pt x="564996" y="826899"/>
                  <a:pt x="573434" y="850920"/>
                  <a:pt x="560832" y="853440"/>
                </a:cubicBezTo>
                <a:cubicBezTo>
                  <a:pt x="524746" y="860657"/>
                  <a:pt x="487680" y="845312"/>
                  <a:pt x="451104" y="841248"/>
                </a:cubicBezTo>
                <a:cubicBezTo>
                  <a:pt x="438912" y="837184"/>
                  <a:pt x="425762" y="835297"/>
                  <a:pt x="414528" y="829056"/>
                </a:cubicBezTo>
                <a:cubicBezTo>
                  <a:pt x="388910" y="814824"/>
                  <a:pt x="341376" y="780288"/>
                  <a:pt x="341376" y="780288"/>
                </a:cubicBezTo>
                <a:cubicBezTo>
                  <a:pt x="333248" y="792480"/>
                  <a:pt x="326373" y="805607"/>
                  <a:pt x="316992" y="816864"/>
                </a:cubicBezTo>
                <a:cubicBezTo>
                  <a:pt x="223759" y="928744"/>
                  <a:pt x="275364" y="752399"/>
                  <a:pt x="292608" y="1097280"/>
                </a:cubicBezTo>
                <a:cubicBezTo>
                  <a:pt x="288544" y="1154176"/>
                  <a:pt x="287081" y="1211318"/>
                  <a:pt x="280416" y="1267968"/>
                </a:cubicBezTo>
                <a:cubicBezTo>
                  <a:pt x="278914" y="1280731"/>
                  <a:pt x="276252" y="1294509"/>
                  <a:pt x="268224" y="1304544"/>
                </a:cubicBezTo>
                <a:cubicBezTo>
                  <a:pt x="259070" y="1315986"/>
                  <a:pt x="243840" y="1320800"/>
                  <a:pt x="231648" y="1328928"/>
                </a:cubicBezTo>
                <a:lnTo>
                  <a:pt x="195072" y="1438656"/>
                </a:lnTo>
                <a:cubicBezTo>
                  <a:pt x="191008" y="1450848"/>
                  <a:pt x="190009" y="1464539"/>
                  <a:pt x="182880" y="1475232"/>
                </a:cubicBezTo>
                <a:cubicBezTo>
                  <a:pt x="174752" y="1487424"/>
                  <a:pt x="164447" y="1498418"/>
                  <a:pt x="158496" y="1511808"/>
                </a:cubicBezTo>
                <a:cubicBezTo>
                  <a:pt x="148057" y="1535296"/>
                  <a:pt x="139153" y="1559756"/>
                  <a:pt x="134112" y="1584960"/>
                </a:cubicBezTo>
                <a:cubicBezTo>
                  <a:pt x="129475" y="1608146"/>
                  <a:pt x="122225" y="1657503"/>
                  <a:pt x="109728" y="1682496"/>
                </a:cubicBezTo>
                <a:cubicBezTo>
                  <a:pt x="92754" y="1716444"/>
                  <a:pt x="75732" y="1728684"/>
                  <a:pt x="48768" y="1755648"/>
                </a:cubicBezTo>
                <a:cubicBezTo>
                  <a:pt x="18123" y="1847583"/>
                  <a:pt x="59461" y="1734262"/>
                  <a:pt x="12192" y="1828800"/>
                </a:cubicBezTo>
                <a:cubicBezTo>
                  <a:pt x="6445" y="1840295"/>
                  <a:pt x="0" y="1865376"/>
                  <a:pt x="0" y="1865376"/>
                </a:cubicBezTo>
              </a:path>
            </a:pathLst>
          </a:custGeom>
          <a:noFill/>
          <a:ln w="28575" cap="flat" cmpd="sng" algn="ctr">
            <a:solidFill>
              <a:schemeClr val="accent2">
                <a:lumMod val="60000"/>
                <a:lumOff val="40000"/>
              </a:schemeClr>
            </a:solidFill>
            <a:prstDash val="solid"/>
            <a:round/>
            <a:headEnd type="none" w="med" len="med"/>
            <a:tailEnd type="none" w="med" len="med"/>
          </a:ln>
          <a:effectLst>
            <a:glow rad="228600">
              <a:schemeClr val="accent2">
                <a:lumMod val="50000"/>
                <a:alpha val="53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2" name="Freeform 41"/>
          <p:cNvSpPr/>
          <p:nvPr/>
        </p:nvSpPr>
        <p:spPr bwMode="auto">
          <a:xfrm>
            <a:off x="694944" y="377952"/>
            <a:ext cx="1060704" cy="707136"/>
          </a:xfrm>
          <a:custGeom>
            <a:avLst/>
            <a:gdLst>
              <a:gd name="connsiteX0" fmla="*/ 1060704 w 1060704"/>
              <a:gd name="connsiteY0" fmla="*/ 0 h 707136"/>
              <a:gd name="connsiteX1" fmla="*/ 1048512 w 1060704"/>
              <a:gd name="connsiteY1" fmla="*/ 85344 h 707136"/>
              <a:gd name="connsiteX2" fmla="*/ 1036320 w 1060704"/>
              <a:gd name="connsiteY2" fmla="*/ 121920 h 707136"/>
              <a:gd name="connsiteX3" fmla="*/ 999744 w 1060704"/>
              <a:gd name="connsiteY3" fmla="*/ 146304 h 707136"/>
              <a:gd name="connsiteX4" fmla="*/ 987552 w 1060704"/>
              <a:gd name="connsiteY4" fmla="*/ 195072 h 707136"/>
              <a:gd name="connsiteX5" fmla="*/ 853440 w 1060704"/>
              <a:gd name="connsiteY5" fmla="*/ 219456 h 707136"/>
              <a:gd name="connsiteX6" fmla="*/ 743712 w 1060704"/>
              <a:gd name="connsiteY6" fmla="*/ 207264 h 707136"/>
              <a:gd name="connsiteX7" fmla="*/ 719328 w 1060704"/>
              <a:gd name="connsiteY7" fmla="*/ 243840 h 707136"/>
              <a:gd name="connsiteX8" fmla="*/ 694944 w 1060704"/>
              <a:gd name="connsiteY8" fmla="*/ 329184 h 707136"/>
              <a:gd name="connsiteX9" fmla="*/ 707136 w 1060704"/>
              <a:gd name="connsiteY9" fmla="*/ 438912 h 707136"/>
              <a:gd name="connsiteX10" fmla="*/ 719328 w 1060704"/>
              <a:gd name="connsiteY10" fmla="*/ 573024 h 707136"/>
              <a:gd name="connsiteX11" fmla="*/ 694944 w 1060704"/>
              <a:gd name="connsiteY11" fmla="*/ 646176 h 707136"/>
              <a:gd name="connsiteX12" fmla="*/ 585216 w 1060704"/>
              <a:gd name="connsiteY12" fmla="*/ 682752 h 707136"/>
              <a:gd name="connsiteX13" fmla="*/ 548640 w 1060704"/>
              <a:gd name="connsiteY13" fmla="*/ 694944 h 707136"/>
              <a:gd name="connsiteX14" fmla="*/ 512064 w 1060704"/>
              <a:gd name="connsiteY14" fmla="*/ 707136 h 707136"/>
              <a:gd name="connsiteX15" fmla="*/ 353568 w 1060704"/>
              <a:gd name="connsiteY15" fmla="*/ 682752 h 707136"/>
              <a:gd name="connsiteX16" fmla="*/ 316992 w 1060704"/>
              <a:gd name="connsiteY16" fmla="*/ 658368 h 707136"/>
              <a:gd name="connsiteX17" fmla="*/ 268224 w 1060704"/>
              <a:gd name="connsiteY17" fmla="*/ 597408 h 707136"/>
              <a:gd name="connsiteX18" fmla="*/ 256032 w 1060704"/>
              <a:gd name="connsiteY18" fmla="*/ 560832 h 707136"/>
              <a:gd name="connsiteX19" fmla="*/ 231648 w 1060704"/>
              <a:gd name="connsiteY19" fmla="*/ 524256 h 707136"/>
              <a:gd name="connsiteX20" fmla="*/ 158496 w 1060704"/>
              <a:gd name="connsiteY20" fmla="*/ 451104 h 707136"/>
              <a:gd name="connsiteX21" fmla="*/ 85344 w 1060704"/>
              <a:gd name="connsiteY21" fmla="*/ 426720 h 707136"/>
              <a:gd name="connsiteX22" fmla="*/ 48768 w 1060704"/>
              <a:gd name="connsiteY22" fmla="*/ 414528 h 707136"/>
              <a:gd name="connsiteX23" fmla="*/ 0 w 1060704"/>
              <a:gd name="connsiteY23" fmla="*/ 414528 h 7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0704" h="707136">
                <a:moveTo>
                  <a:pt x="1060704" y="0"/>
                </a:moveTo>
                <a:cubicBezTo>
                  <a:pt x="1056640" y="28448"/>
                  <a:pt x="1054148" y="57165"/>
                  <a:pt x="1048512" y="85344"/>
                </a:cubicBezTo>
                <a:cubicBezTo>
                  <a:pt x="1045992" y="97946"/>
                  <a:pt x="1044348" y="111885"/>
                  <a:pt x="1036320" y="121920"/>
                </a:cubicBezTo>
                <a:cubicBezTo>
                  <a:pt x="1027166" y="133362"/>
                  <a:pt x="1011936" y="138176"/>
                  <a:pt x="999744" y="146304"/>
                </a:cubicBezTo>
                <a:cubicBezTo>
                  <a:pt x="995680" y="162560"/>
                  <a:pt x="994153" y="179671"/>
                  <a:pt x="987552" y="195072"/>
                </a:cubicBezTo>
                <a:cubicBezTo>
                  <a:pt x="958026" y="263965"/>
                  <a:pt x="939376" y="229004"/>
                  <a:pt x="853440" y="219456"/>
                </a:cubicBezTo>
                <a:cubicBezTo>
                  <a:pt x="768096" y="191008"/>
                  <a:pt x="804672" y="186944"/>
                  <a:pt x="743712" y="207264"/>
                </a:cubicBezTo>
                <a:cubicBezTo>
                  <a:pt x="735584" y="219456"/>
                  <a:pt x="725881" y="230734"/>
                  <a:pt x="719328" y="243840"/>
                </a:cubicBezTo>
                <a:cubicBezTo>
                  <a:pt x="710583" y="261331"/>
                  <a:pt x="698850" y="313559"/>
                  <a:pt x="694944" y="329184"/>
                </a:cubicBezTo>
                <a:cubicBezTo>
                  <a:pt x="699008" y="365760"/>
                  <a:pt x="698210" y="403210"/>
                  <a:pt x="707136" y="438912"/>
                </a:cubicBezTo>
                <a:cubicBezTo>
                  <a:pt x="735008" y="550402"/>
                  <a:pt x="766177" y="354395"/>
                  <a:pt x="719328" y="573024"/>
                </a:cubicBezTo>
                <a:cubicBezTo>
                  <a:pt x="713942" y="598156"/>
                  <a:pt x="719328" y="638048"/>
                  <a:pt x="694944" y="646176"/>
                </a:cubicBezTo>
                <a:lnTo>
                  <a:pt x="585216" y="682752"/>
                </a:lnTo>
                <a:lnTo>
                  <a:pt x="548640" y="694944"/>
                </a:lnTo>
                <a:lnTo>
                  <a:pt x="512064" y="707136"/>
                </a:lnTo>
                <a:cubicBezTo>
                  <a:pt x="477098" y="703639"/>
                  <a:pt x="397506" y="704721"/>
                  <a:pt x="353568" y="682752"/>
                </a:cubicBezTo>
                <a:cubicBezTo>
                  <a:pt x="340462" y="676199"/>
                  <a:pt x="329184" y="666496"/>
                  <a:pt x="316992" y="658368"/>
                </a:cubicBezTo>
                <a:cubicBezTo>
                  <a:pt x="286347" y="566433"/>
                  <a:pt x="331249" y="676190"/>
                  <a:pt x="268224" y="597408"/>
                </a:cubicBezTo>
                <a:cubicBezTo>
                  <a:pt x="260196" y="587373"/>
                  <a:pt x="261779" y="572327"/>
                  <a:pt x="256032" y="560832"/>
                </a:cubicBezTo>
                <a:cubicBezTo>
                  <a:pt x="249479" y="547726"/>
                  <a:pt x="241383" y="535208"/>
                  <a:pt x="231648" y="524256"/>
                </a:cubicBezTo>
                <a:cubicBezTo>
                  <a:pt x="208738" y="498482"/>
                  <a:pt x="191211" y="462009"/>
                  <a:pt x="158496" y="451104"/>
                </a:cubicBezTo>
                <a:lnTo>
                  <a:pt x="85344" y="426720"/>
                </a:lnTo>
                <a:cubicBezTo>
                  <a:pt x="73152" y="422656"/>
                  <a:pt x="61619" y="414528"/>
                  <a:pt x="48768" y="414528"/>
                </a:cubicBezTo>
                <a:lnTo>
                  <a:pt x="0" y="414528"/>
                </a:lnTo>
              </a:path>
            </a:pathLst>
          </a:custGeom>
          <a:noFill/>
          <a:ln w="9525" cap="flat" cmpd="sng" algn="ctr">
            <a:solidFill>
              <a:srgbClr val="FFFF00"/>
            </a:solidFill>
            <a:prstDash val="solid"/>
            <a:round/>
            <a:headEnd type="none" w="med" len="med"/>
            <a:tailEnd type="none" w="med" len="med"/>
          </a:ln>
          <a:effectLst>
            <a:glow rad="228600">
              <a:schemeClr val="bg1">
                <a:lumMod val="95000"/>
                <a:lumOff val="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Tree>
    <p:extLst>
      <p:ext uri="{BB962C8B-B14F-4D97-AF65-F5344CB8AC3E}">
        <p14:creationId xmlns:p14="http://schemas.microsoft.com/office/powerpoint/2010/main" val="372038637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endParaRPr lang="en-US"/>
          </a:p>
        </p:txBody>
      </p:sp>
      <p:pic>
        <p:nvPicPr>
          <p:cNvPr id="4" name="Picture 2" descr="http://lizardpoint.com/geography/images/maps/usa-rivers-label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0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ed Rectangle 4"/>
          <p:cNvSpPr/>
          <p:nvPr/>
        </p:nvSpPr>
        <p:spPr bwMode="auto">
          <a:xfrm>
            <a:off x="2819400" y="609600"/>
            <a:ext cx="990600" cy="30480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ounded Rectangle 5"/>
          <p:cNvSpPr/>
          <p:nvPr/>
        </p:nvSpPr>
        <p:spPr bwMode="auto">
          <a:xfrm>
            <a:off x="4114800" y="693738"/>
            <a:ext cx="990600" cy="30480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7" name="Rounded Rectangle 6"/>
          <p:cNvSpPr/>
          <p:nvPr/>
        </p:nvSpPr>
        <p:spPr bwMode="auto">
          <a:xfrm rot="3894734">
            <a:off x="4958132" y="1684337"/>
            <a:ext cx="990600" cy="30480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a:glow rad="228600">
              <a:schemeClr val="accent1">
                <a:satMod val="175000"/>
                <a:alpha val="97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8" name="Rounded Rectangle 7"/>
          <p:cNvSpPr/>
          <p:nvPr/>
        </p:nvSpPr>
        <p:spPr bwMode="auto">
          <a:xfrm>
            <a:off x="3657600" y="2349929"/>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ounded Rectangle 8"/>
          <p:cNvSpPr/>
          <p:nvPr/>
        </p:nvSpPr>
        <p:spPr bwMode="auto">
          <a:xfrm>
            <a:off x="4610100" y="4269086"/>
            <a:ext cx="337145" cy="14092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ounded Rectangle 9"/>
          <p:cNvSpPr/>
          <p:nvPr/>
        </p:nvSpPr>
        <p:spPr bwMode="auto">
          <a:xfrm rot="4086912">
            <a:off x="4419600" y="4876002"/>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1" name="Rounded Rectangle 10"/>
          <p:cNvSpPr/>
          <p:nvPr/>
        </p:nvSpPr>
        <p:spPr bwMode="auto">
          <a:xfrm>
            <a:off x="3657600" y="3722254"/>
            <a:ext cx="812575" cy="185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 name="Rounded Rectangle 11"/>
          <p:cNvSpPr/>
          <p:nvPr/>
        </p:nvSpPr>
        <p:spPr bwMode="auto">
          <a:xfrm>
            <a:off x="3438485" y="322883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3" name="Rounded Rectangle 12"/>
          <p:cNvSpPr/>
          <p:nvPr/>
        </p:nvSpPr>
        <p:spPr bwMode="auto">
          <a:xfrm rot="18701077">
            <a:off x="5446837" y="247910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4" name="Rounded Rectangle 13"/>
          <p:cNvSpPr/>
          <p:nvPr/>
        </p:nvSpPr>
        <p:spPr bwMode="auto">
          <a:xfrm rot="19840711">
            <a:off x="5841052" y="2511705"/>
            <a:ext cx="622780" cy="16602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5" name="Rounded Rectangle 14"/>
          <p:cNvSpPr/>
          <p:nvPr/>
        </p:nvSpPr>
        <p:spPr bwMode="auto">
          <a:xfrm rot="21189471">
            <a:off x="6539956" y="2902675"/>
            <a:ext cx="340031" cy="20199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6" name="Rounded Rectangle 15"/>
          <p:cNvSpPr/>
          <p:nvPr/>
        </p:nvSpPr>
        <p:spPr bwMode="auto">
          <a:xfrm rot="19320927">
            <a:off x="6053885" y="3687168"/>
            <a:ext cx="870631" cy="19011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7" name="Rounded Rectangle 16"/>
          <p:cNvSpPr/>
          <p:nvPr/>
        </p:nvSpPr>
        <p:spPr bwMode="auto">
          <a:xfrm rot="21300502">
            <a:off x="1616814" y="3378135"/>
            <a:ext cx="587448" cy="152912"/>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8" name="Rounded Rectangle 17"/>
          <p:cNvSpPr/>
          <p:nvPr/>
        </p:nvSpPr>
        <p:spPr bwMode="auto">
          <a:xfrm rot="21300502">
            <a:off x="2002255" y="4173712"/>
            <a:ext cx="346822" cy="14340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9" name="Rounded Rectangle 18"/>
          <p:cNvSpPr/>
          <p:nvPr/>
        </p:nvSpPr>
        <p:spPr bwMode="auto">
          <a:xfrm rot="21300502">
            <a:off x="684366" y="3253236"/>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0" name="Rounded Rectangle 19"/>
          <p:cNvSpPr/>
          <p:nvPr/>
        </p:nvSpPr>
        <p:spPr bwMode="auto">
          <a:xfrm rot="21300502">
            <a:off x="698488" y="2260135"/>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1" name="Rounded Rectangle 20"/>
          <p:cNvSpPr/>
          <p:nvPr/>
        </p:nvSpPr>
        <p:spPr bwMode="auto">
          <a:xfrm rot="21300502">
            <a:off x="620174" y="851779"/>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2" name="Rounded Rectangle 21"/>
          <p:cNvSpPr/>
          <p:nvPr/>
        </p:nvSpPr>
        <p:spPr bwMode="auto">
          <a:xfrm rot="21300502">
            <a:off x="1844510" y="1785756"/>
            <a:ext cx="499930" cy="2566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3" name="Rounded Rectangle 22"/>
          <p:cNvSpPr/>
          <p:nvPr/>
        </p:nvSpPr>
        <p:spPr bwMode="auto">
          <a:xfrm rot="3427876">
            <a:off x="2681003" y="4889007"/>
            <a:ext cx="983162" cy="15674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4" name="Rounded Rectangle 23"/>
          <p:cNvSpPr/>
          <p:nvPr/>
        </p:nvSpPr>
        <p:spPr bwMode="auto">
          <a:xfrm rot="21296729">
            <a:off x="1108637" y="5172102"/>
            <a:ext cx="495328" cy="18781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5" name="Rounded Rectangle 24"/>
          <p:cNvSpPr/>
          <p:nvPr/>
        </p:nvSpPr>
        <p:spPr bwMode="auto">
          <a:xfrm rot="18282457">
            <a:off x="5664923" y="4678542"/>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6" name="Rounded Rectangle 25"/>
          <p:cNvSpPr/>
          <p:nvPr/>
        </p:nvSpPr>
        <p:spPr bwMode="auto">
          <a:xfrm rot="1987826">
            <a:off x="6875985" y="4215969"/>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7" name="Rounded Rectangle 26"/>
          <p:cNvSpPr/>
          <p:nvPr/>
        </p:nvSpPr>
        <p:spPr bwMode="auto">
          <a:xfrm rot="15950328">
            <a:off x="6174501" y="4824959"/>
            <a:ext cx="1131387" cy="219709"/>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8" name="Rounded Rectangle 27"/>
          <p:cNvSpPr/>
          <p:nvPr/>
        </p:nvSpPr>
        <p:spPr bwMode="auto">
          <a:xfrm rot="2293470">
            <a:off x="7229408" y="3107984"/>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9" name="Rounded Rectangle 28"/>
          <p:cNvSpPr/>
          <p:nvPr/>
        </p:nvSpPr>
        <p:spPr bwMode="auto">
          <a:xfrm rot="21446344">
            <a:off x="7750637" y="277441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0" name="Rounded Rectangle 29"/>
          <p:cNvSpPr/>
          <p:nvPr/>
        </p:nvSpPr>
        <p:spPr bwMode="auto">
          <a:xfrm rot="21446344">
            <a:off x="7896860" y="250997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1" name="Rounded Rectangle 30"/>
          <p:cNvSpPr/>
          <p:nvPr/>
        </p:nvSpPr>
        <p:spPr bwMode="auto">
          <a:xfrm rot="21446344">
            <a:off x="7954316" y="2234525"/>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4" name="TextBox 33"/>
          <p:cNvSpPr txBox="1"/>
          <p:nvPr/>
        </p:nvSpPr>
        <p:spPr>
          <a:xfrm rot="18070907">
            <a:off x="6945419" y="659592"/>
            <a:ext cx="120969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3EBF1">
                    <a:lumMod val="10000"/>
                  </a:srgbClr>
                </a:solidFill>
                <a:effectLst/>
                <a:uLnTx/>
                <a:uFillTx/>
                <a:latin typeface="Verdana" pitchFamily="34" charset="0"/>
                <a:ea typeface="+mn-ea"/>
                <a:cs typeface="+mn-cs"/>
              </a:rPr>
              <a:t>St. Lawrence</a:t>
            </a:r>
          </a:p>
        </p:txBody>
      </p:sp>
      <p:sp>
        <p:nvSpPr>
          <p:cNvPr id="35" name="Rounded Rectangle 34"/>
          <p:cNvSpPr/>
          <p:nvPr/>
        </p:nvSpPr>
        <p:spPr bwMode="auto">
          <a:xfrm rot="21446344">
            <a:off x="8242108" y="1899643"/>
            <a:ext cx="674300" cy="165316"/>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6" name="Rounded Rectangle 35"/>
          <p:cNvSpPr/>
          <p:nvPr/>
        </p:nvSpPr>
        <p:spPr bwMode="auto">
          <a:xfrm rot="18099407">
            <a:off x="7027309" y="691741"/>
            <a:ext cx="1051657" cy="1503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7" name="Freeform 36"/>
          <p:cNvSpPr/>
          <p:nvPr/>
        </p:nvSpPr>
        <p:spPr bwMode="auto">
          <a:xfrm rot="155704">
            <a:off x="7621787" y="483827"/>
            <a:ext cx="560902" cy="1182624"/>
          </a:xfrm>
          <a:custGeom>
            <a:avLst/>
            <a:gdLst>
              <a:gd name="connsiteX0" fmla="*/ 0 w 560902"/>
              <a:gd name="connsiteY0" fmla="*/ 1182624 h 1182624"/>
              <a:gd name="connsiteX1" fmla="*/ 12192 w 560902"/>
              <a:gd name="connsiteY1" fmla="*/ 1121664 h 1182624"/>
              <a:gd name="connsiteX2" fmla="*/ 24384 w 560902"/>
              <a:gd name="connsiteY2" fmla="*/ 926592 h 1182624"/>
              <a:gd name="connsiteX3" fmla="*/ 36576 w 560902"/>
              <a:gd name="connsiteY3" fmla="*/ 877824 h 1182624"/>
              <a:gd name="connsiteX4" fmla="*/ 60960 w 560902"/>
              <a:gd name="connsiteY4" fmla="*/ 841248 h 1182624"/>
              <a:gd name="connsiteX5" fmla="*/ 73152 w 560902"/>
              <a:gd name="connsiteY5" fmla="*/ 804672 h 1182624"/>
              <a:gd name="connsiteX6" fmla="*/ 97536 w 560902"/>
              <a:gd name="connsiteY6" fmla="*/ 768096 h 1182624"/>
              <a:gd name="connsiteX7" fmla="*/ 121920 w 560902"/>
              <a:gd name="connsiteY7" fmla="*/ 694944 h 1182624"/>
              <a:gd name="connsiteX8" fmla="*/ 146304 w 560902"/>
              <a:gd name="connsiteY8" fmla="*/ 621792 h 1182624"/>
              <a:gd name="connsiteX9" fmla="*/ 158496 w 560902"/>
              <a:gd name="connsiteY9" fmla="*/ 585216 h 1182624"/>
              <a:gd name="connsiteX10" fmla="*/ 195072 w 560902"/>
              <a:gd name="connsiteY10" fmla="*/ 548640 h 1182624"/>
              <a:gd name="connsiteX11" fmla="*/ 207264 w 560902"/>
              <a:gd name="connsiteY11" fmla="*/ 512064 h 1182624"/>
              <a:gd name="connsiteX12" fmla="*/ 256032 w 560902"/>
              <a:gd name="connsiteY12" fmla="*/ 438912 h 1182624"/>
              <a:gd name="connsiteX13" fmla="*/ 280416 w 560902"/>
              <a:gd name="connsiteY13" fmla="*/ 365760 h 1182624"/>
              <a:gd name="connsiteX14" fmla="*/ 292608 w 560902"/>
              <a:gd name="connsiteY14" fmla="*/ 329184 h 1182624"/>
              <a:gd name="connsiteX15" fmla="*/ 414528 w 560902"/>
              <a:gd name="connsiteY15" fmla="*/ 182880 h 1182624"/>
              <a:gd name="connsiteX16" fmla="*/ 499872 w 560902"/>
              <a:gd name="connsiteY16" fmla="*/ 73152 h 1182624"/>
              <a:gd name="connsiteX17" fmla="*/ 524256 w 560902"/>
              <a:gd name="connsiteY17" fmla="*/ 36576 h 1182624"/>
              <a:gd name="connsiteX18" fmla="*/ 560832 w 560902"/>
              <a:gd name="connsiteY18" fmla="*/ 0 h 118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0902" h="1182624">
                <a:moveTo>
                  <a:pt x="0" y="1182624"/>
                </a:moveTo>
                <a:cubicBezTo>
                  <a:pt x="4064" y="1162304"/>
                  <a:pt x="10227" y="1142293"/>
                  <a:pt x="12192" y="1121664"/>
                </a:cubicBezTo>
                <a:cubicBezTo>
                  <a:pt x="18369" y="1056807"/>
                  <a:pt x="17901" y="991420"/>
                  <a:pt x="24384" y="926592"/>
                </a:cubicBezTo>
                <a:cubicBezTo>
                  <a:pt x="26051" y="909919"/>
                  <a:pt x="29975" y="893225"/>
                  <a:pt x="36576" y="877824"/>
                </a:cubicBezTo>
                <a:cubicBezTo>
                  <a:pt x="42348" y="864356"/>
                  <a:pt x="54407" y="854354"/>
                  <a:pt x="60960" y="841248"/>
                </a:cubicBezTo>
                <a:cubicBezTo>
                  <a:pt x="66707" y="829753"/>
                  <a:pt x="67405" y="816167"/>
                  <a:pt x="73152" y="804672"/>
                </a:cubicBezTo>
                <a:cubicBezTo>
                  <a:pt x="79705" y="791566"/>
                  <a:pt x="91585" y="781486"/>
                  <a:pt x="97536" y="768096"/>
                </a:cubicBezTo>
                <a:cubicBezTo>
                  <a:pt x="107975" y="744608"/>
                  <a:pt x="113792" y="719328"/>
                  <a:pt x="121920" y="694944"/>
                </a:cubicBezTo>
                <a:lnTo>
                  <a:pt x="146304" y="621792"/>
                </a:lnTo>
                <a:cubicBezTo>
                  <a:pt x="150368" y="609600"/>
                  <a:pt x="149409" y="594303"/>
                  <a:pt x="158496" y="585216"/>
                </a:cubicBezTo>
                <a:lnTo>
                  <a:pt x="195072" y="548640"/>
                </a:lnTo>
                <a:cubicBezTo>
                  <a:pt x="199136" y="536448"/>
                  <a:pt x="201023" y="523298"/>
                  <a:pt x="207264" y="512064"/>
                </a:cubicBezTo>
                <a:cubicBezTo>
                  <a:pt x="221496" y="486446"/>
                  <a:pt x="246765" y="466714"/>
                  <a:pt x="256032" y="438912"/>
                </a:cubicBezTo>
                <a:lnTo>
                  <a:pt x="280416" y="365760"/>
                </a:lnTo>
                <a:cubicBezTo>
                  <a:pt x="284480" y="353568"/>
                  <a:pt x="285479" y="339877"/>
                  <a:pt x="292608" y="329184"/>
                </a:cubicBezTo>
                <a:cubicBezTo>
                  <a:pt x="360504" y="227339"/>
                  <a:pt x="320654" y="276754"/>
                  <a:pt x="414528" y="182880"/>
                </a:cubicBezTo>
                <a:cubicBezTo>
                  <a:pt x="471826" y="125582"/>
                  <a:pt x="441540" y="160650"/>
                  <a:pt x="499872" y="73152"/>
                </a:cubicBezTo>
                <a:cubicBezTo>
                  <a:pt x="508000" y="60960"/>
                  <a:pt x="512064" y="44704"/>
                  <a:pt x="524256" y="36576"/>
                </a:cubicBezTo>
                <a:cubicBezTo>
                  <a:pt x="564213" y="9938"/>
                  <a:pt x="560832" y="26845"/>
                  <a:pt x="560832" y="0"/>
                </a:cubicBezTo>
              </a:path>
            </a:pathLst>
          </a:custGeom>
          <a:noFill/>
          <a:ln w="381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8" name="Freeform 37"/>
          <p:cNvSpPr/>
          <p:nvPr/>
        </p:nvSpPr>
        <p:spPr bwMode="auto">
          <a:xfrm>
            <a:off x="4828032" y="1167196"/>
            <a:ext cx="1024128" cy="4246542"/>
          </a:xfrm>
          <a:custGeom>
            <a:avLst/>
            <a:gdLst>
              <a:gd name="connsiteX0" fmla="*/ 0 w 1024128"/>
              <a:gd name="connsiteY0" fmla="*/ 52004 h 4246542"/>
              <a:gd name="connsiteX1" fmla="*/ 60960 w 1024128"/>
              <a:gd name="connsiteY1" fmla="*/ 3236 h 4246542"/>
              <a:gd name="connsiteX2" fmla="*/ 170688 w 1024128"/>
              <a:gd name="connsiteY2" fmla="*/ 39812 h 4246542"/>
              <a:gd name="connsiteX3" fmla="*/ 219456 w 1024128"/>
              <a:gd name="connsiteY3" fmla="*/ 112964 h 4246542"/>
              <a:gd name="connsiteX4" fmla="*/ 195072 w 1024128"/>
              <a:gd name="connsiteY4" fmla="*/ 210500 h 4246542"/>
              <a:gd name="connsiteX5" fmla="*/ 158496 w 1024128"/>
              <a:gd name="connsiteY5" fmla="*/ 234884 h 4246542"/>
              <a:gd name="connsiteX6" fmla="*/ 146304 w 1024128"/>
              <a:gd name="connsiteY6" fmla="*/ 271460 h 4246542"/>
              <a:gd name="connsiteX7" fmla="*/ 182880 w 1024128"/>
              <a:gd name="connsiteY7" fmla="*/ 417764 h 4246542"/>
              <a:gd name="connsiteX8" fmla="*/ 256032 w 1024128"/>
              <a:gd name="connsiteY8" fmla="*/ 466532 h 4246542"/>
              <a:gd name="connsiteX9" fmla="*/ 268224 w 1024128"/>
              <a:gd name="connsiteY9" fmla="*/ 503108 h 4246542"/>
              <a:gd name="connsiteX10" fmla="*/ 304800 w 1024128"/>
              <a:gd name="connsiteY10" fmla="*/ 515300 h 4246542"/>
              <a:gd name="connsiteX11" fmla="*/ 329184 w 1024128"/>
              <a:gd name="connsiteY11" fmla="*/ 588452 h 4246542"/>
              <a:gd name="connsiteX12" fmla="*/ 341376 w 1024128"/>
              <a:gd name="connsiteY12" fmla="*/ 625028 h 4246542"/>
              <a:gd name="connsiteX13" fmla="*/ 426720 w 1024128"/>
              <a:gd name="connsiteY13" fmla="*/ 734756 h 4246542"/>
              <a:gd name="connsiteX14" fmla="*/ 475488 w 1024128"/>
              <a:gd name="connsiteY14" fmla="*/ 807908 h 4246542"/>
              <a:gd name="connsiteX15" fmla="*/ 524256 w 1024128"/>
              <a:gd name="connsiteY15" fmla="*/ 856676 h 4246542"/>
              <a:gd name="connsiteX16" fmla="*/ 573024 w 1024128"/>
              <a:gd name="connsiteY16" fmla="*/ 929828 h 4246542"/>
              <a:gd name="connsiteX17" fmla="*/ 597408 w 1024128"/>
              <a:gd name="connsiteY17" fmla="*/ 966404 h 4246542"/>
              <a:gd name="connsiteX18" fmla="*/ 633984 w 1024128"/>
              <a:gd name="connsiteY18" fmla="*/ 1137092 h 4246542"/>
              <a:gd name="connsiteX19" fmla="*/ 670560 w 1024128"/>
              <a:gd name="connsiteY19" fmla="*/ 1161476 h 4246542"/>
              <a:gd name="connsiteX20" fmla="*/ 731520 w 1024128"/>
              <a:gd name="connsiteY20" fmla="*/ 1271204 h 4246542"/>
              <a:gd name="connsiteX21" fmla="*/ 755904 w 1024128"/>
              <a:gd name="connsiteY21" fmla="*/ 1307780 h 4246542"/>
              <a:gd name="connsiteX22" fmla="*/ 768096 w 1024128"/>
              <a:gd name="connsiteY22" fmla="*/ 1344356 h 4246542"/>
              <a:gd name="connsiteX23" fmla="*/ 743712 w 1024128"/>
              <a:gd name="connsiteY23" fmla="*/ 1429700 h 4246542"/>
              <a:gd name="connsiteX24" fmla="*/ 670560 w 1024128"/>
              <a:gd name="connsiteY24" fmla="*/ 1490660 h 4246542"/>
              <a:gd name="connsiteX25" fmla="*/ 646176 w 1024128"/>
              <a:gd name="connsiteY25" fmla="*/ 1661348 h 4246542"/>
              <a:gd name="connsiteX26" fmla="*/ 633984 w 1024128"/>
              <a:gd name="connsiteY26" fmla="*/ 1734500 h 4246542"/>
              <a:gd name="connsiteX27" fmla="*/ 658368 w 1024128"/>
              <a:gd name="connsiteY27" fmla="*/ 1856420 h 4246542"/>
              <a:gd name="connsiteX28" fmla="*/ 694944 w 1024128"/>
              <a:gd name="connsiteY28" fmla="*/ 1892996 h 4246542"/>
              <a:gd name="connsiteX29" fmla="*/ 731520 w 1024128"/>
              <a:gd name="connsiteY29" fmla="*/ 1917380 h 4246542"/>
              <a:gd name="connsiteX30" fmla="*/ 768096 w 1024128"/>
              <a:gd name="connsiteY30" fmla="*/ 1990532 h 4246542"/>
              <a:gd name="connsiteX31" fmla="*/ 816864 w 1024128"/>
              <a:gd name="connsiteY31" fmla="*/ 2063684 h 4246542"/>
              <a:gd name="connsiteX32" fmla="*/ 829056 w 1024128"/>
              <a:gd name="connsiteY32" fmla="*/ 2100260 h 4246542"/>
              <a:gd name="connsiteX33" fmla="*/ 841248 w 1024128"/>
              <a:gd name="connsiteY33" fmla="*/ 2258756 h 4246542"/>
              <a:gd name="connsiteX34" fmla="*/ 877824 w 1024128"/>
              <a:gd name="connsiteY34" fmla="*/ 2295332 h 4246542"/>
              <a:gd name="connsiteX35" fmla="*/ 938784 w 1024128"/>
              <a:gd name="connsiteY35" fmla="*/ 2405060 h 4246542"/>
              <a:gd name="connsiteX36" fmla="*/ 975360 w 1024128"/>
              <a:gd name="connsiteY36" fmla="*/ 2478212 h 4246542"/>
              <a:gd name="connsiteX37" fmla="*/ 950976 w 1024128"/>
              <a:gd name="connsiteY37" fmla="*/ 2636708 h 4246542"/>
              <a:gd name="connsiteX38" fmla="*/ 926592 w 1024128"/>
              <a:gd name="connsiteY38" fmla="*/ 2673284 h 4246542"/>
              <a:gd name="connsiteX39" fmla="*/ 914400 w 1024128"/>
              <a:gd name="connsiteY39" fmla="*/ 2746436 h 4246542"/>
              <a:gd name="connsiteX40" fmla="*/ 902208 w 1024128"/>
              <a:gd name="connsiteY40" fmla="*/ 2856164 h 4246542"/>
              <a:gd name="connsiteX41" fmla="*/ 877824 w 1024128"/>
              <a:gd name="connsiteY41" fmla="*/ 2929316 h 4246542"/>
              <a:gd name="connsiteX42" fmla="*/ 865632 w 1024128"/>
              <a:gd name="connsiteY42" fmla="*/ 2965892 h 4246542"/>
              <a:gd name="connsiteX43" fmla="*/ 841248 w 1024128"/>
              <a:gd name="connsiteY43" fmla="*/ 3002468 h 4246542"/>
              <a:gd name="connsiteX44" fmla="*/ 780288 w 1024128"/>
              <a:gd name="connsiteY44" fmla="*/ 3075620 h 4246542"/>
              <a:gd name="connsiteX45" fmla="*/ 768096 w 1024128"/>
              <a:gd name="connsiteY45" fmla="*/ 3136580 h 4246542"/>
              <a:gd name="connsiteX46" fmla="*/ 755904 w 1024128"/>
              <a:gd name="connsiteY46" fmla="*/ 3173156 h 4246542"/>
              <a:gd name="connsiteX47" fmla="*/ 719328 w 1024128"/>
              <a:gd name="connsiteY47" fmla="*/ 3185348 h 4246542"/>
              <a:gd name="connsiteX48" fmla="*/ 694944 w 1024128"/>
              <a:gd name="connsiteY48" fmla="*/ 3221924 h 4246542"/>
              <a:gd name="connsiteX49" fmla="*/ 719328 w 1024128"/>
              <a:gd name="connsiteY49" fmla="*/ 3453572 h 4246542"/>
              <a:gd name="connsiteX50" fmla="*/ 707136 w 1024128"/>
              <a:gd name="connsiteY50" fmla="*/ 3685220 h 4246542"/>
              <a:gd name="connsiteX51" fmla="*/ 682752 w 1024128"/>
              <a:gd name="connsiteY51" fmla="*/ 3758372 h 4246542"/>
              <a:gd name="connsiteX52" fmla="*/ 670560 w 1024128"/>
              <a:gd name="connsiteY52" fmla="*/ 3843716 h 4246542"/>
              <a:gd name="connsiteX53" fmla="*/ 646176 w 1024128"/>
              <a:gd name="connsiteY53" fmla="*/ 3880292 h 4246542"/>
              <a:gd name="connsiteX54" fmla="*/ 658368 w 1024128"/>
              <a:gd name="connsiteY54" fmla="*/ 3916868 h 4246542"/>
              <a:gd name="connsiteX55" fmla="*/ 719328 w 1024128"/>
              <a:gd name="connsiteY55" fmla="*/ 3977828 h 4246542"/>
              <a:gd name="connsiteX56" fmla="*/ 792480 w 1024128"/>
              <a:gd name="connsiteY56" fmla="*/ 4038788 h 4246542"/>
              <a:gd name="connsiteX57" fmla="*/ 853440 w 1024128"/>
              <a:gd name="connsiteY57" fmla="*/ 4099748 h 4246542"/>
              <a:gd name="connsiteX58" fmla="*/ 877824 w 1024128"/>
              <a:gd name="connsiteY58" fmla="*/ 4136324 h 4246542"/>
              <a:gd name="connsiteX59" fmla="*/ 950976 w 1024128"/>
              <a:gd name="connsiteY59" fmla="*/ 4185092 h 4246542"/>
              <a:gd name="connsiteX60" fmla="*/ 987552 w 1024128"/>
              <a:gd name="connsiteY60" fmla="*/ 4209476 h 4246542"/>
              <a:gd name="connsiteX61" fmla="*/ 1024128 w 1024128"/>
              <a:gd name="connsiteY61" fmla="*/ 4221668 h 424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24128" h="4246542">
                <a:moveTo>
                  <a:pt x="0" y="52004"/>
                </a:moveTo>
                <a:cubicBezTo>
                  <a:pt x="20320" y="35748"/>
                  <a:pt x="35855" y="10083"/>
                  <a:pt x="60960" y="3236"/>
                </a:cubicBezTo>
                <a:cubicBezTo>
                  <a:pt x="107589" y="-9481"/>
                  <a:pt x="137832" y="17908"/>
                  <a:pt x="170688" y="39812"/>
                </a:cubicBezTo>
                <a:cubicBezTo>
                  <a:pt x="186944" y="64196"/>
                  <a:pt x="225203" y="84227"/>
                  <a:pt x="219456" y="112964"/>
                </a:cubicBezTo>
                <a:cubicBezTo>
                  <a:pt x="218849" y="116000"/>
                  <a:pt x="205069" y="198003"/>
                  <a:pt x="195072" y="210500"/>
                </a:cubicBezTo>
                <a:cubicBezTo>
                  <a:pt x="185918" y="221942"/>
                  <a:pt x="170688" y="226756"/>
                  <a:pt x="158496" y="234884"/>
                </a:cubicBezTo>
                <a:cubicBezTo>
                  <a:pt x="154432" y="247076"/>
                  <a:pt x="146304" y="258609"/>
                  <a:pt x="146304" y="271460"/>
                </a:cubicBezTo>
                <a:cubicBezTo>
                  <a:pt x="146304" y="313349"/>
                  <a:pt x="143581" y="383378"/>
                  <a:pt x="182880" y="417764"/>
                </a:cubicBezTo>
                <a:cubicBezTo>
                  <a:pt x="204935" y="437062"/>
                  <a:pt x="256032" y="466532"/>
                  <a:pt x="256032" y="466532"/>
                </a:cubicBezTo>
                <a:cubicBezTo>
                  <a:pt x="260096" y="478724"/>
                  <a:pt x="259137" y="494021"/>
                  <a:pt x="268224" y="503108"/>
                </a:cubicBezTo>
                <a:cubicBezTo>
                  <a:pt x="277311" y="512195"/>
                  <a:pt x="297330" y="504842"/>
                  <a:pt x="304800" y="515300"/>
                </a:cubicBezTo>
                <a:cubicBezTo>
                  <a:pt x="319740" y="536215"/>
                  <a:pt x="321056" y="564068"/>
                  <a:pt x="329184" y="588452"/>
                </a:cubicBezTo>
                <a:cubicBezTo>
                  <a:pt x="333248" y="600644"/>
                  <a:pt x="334247" y="614335"/>
                  <a:pt x="341376" y="625028"/>
                </a:cubicBezTo>
                <a:cubicBezTo>
                  <a:pt x="399708" y="712526"/>
                  <a:pt x="369422" y="677458"/>
                  <a:pt x="426720" y="734756"/>
                </a:cubicBezTo>
                <a:cubicBezTo>
                  <a:pt x="455710" y="821725"/>
                  <a:pt x="414603" y="716581"/>
                  <a:pt x="475488" y="807908"/>
                </a:cubicBezTo>
                <a:cubicBezTo>
                  <a:pt x="512645" y="863643"/>
                  <a:pt x="454587" y="833453"/>
                  <a:pt x="524256" y="856676"/>
                </a:cubicBezTo>
                <a:lnTo>
                  <a:pt x="573024" y="929828"/>
                </a:lnTo>
                <a:lnTo>
                  <a:pt x="597408" y="966404"/>
                </a:lnTo>
                <a:cubicBezTo>
                  <a:pt x="603378" y="1032072"/>
                  <a:pt x="587165" y="1090273"/>
                  <a:pt x="633984" y="1137092"/>
                </a:cubicBezTo>
                <a:cubicBezTo>
                  <a:pt x="644345" y="1147453"/>
                  <a:pt x="658368" y="1153348"/>
                  <a:pt x="670560" y="1161476"/>
                </a:cubicBezTo>
                <a:cubicBezTo>
                  <a:pt x="692019" y="1225854"/>
                  <a:pt x="675623" y="1187359"/>
                  <a:pt x="731520" y="1271204"/>
                </a:cubicBezTo>
                <a:cubicBezTo>
                  <a:pt x="739648" y="1283396"/>
                  <a:pt x="751270" y="1293879"/>
                  <a:pt x="755904" y="1307780"/>
                </a:cubicBezTo>
                <a:lnTo>
                  <a:pt x="768096" y="1344356"/>
                </a:lnTo>
                <a:cubicBezTo>
                  <a:pt x="766470" y="1350859"/>
                  <a:pt x="750708" y="1419206"/>
                  <a:pt x="743712" y="1429700"/>
                </a:cubicBezTo>
                <a:cubicBezTo>
                  <a:pt x="724937" y="1457862"/>
                  <a:pt x="697549" y="1472667"/>
                  <a:pt x="670560" y="1490660"/>
                </a:cubicBezTo>
                <a:cubicBezTo>
                  <a:pt x="641470" y="1665203"/>
                  <a:pt x="676692" y="1447733"/>
                  <a:pt x="646176" y="1661348"/>
                </a:cubicBezTo>
                <a:cubicBezTo>
                  <a:pt x="642680" y="1685820"/>
                  <a:pt x="638048" y="1710116"/>
                  <a:pt x="633984" y="1734500"/>
                </a:cubicBezTo>
                <a:cubicBezTo>
                  <a:pt x="635017" y="1741728"/>
                  <a:pt x="642892" y="1833206"/>
                  <a:pt x="658368" y="1856420"/>
                </a:cubicBezTo>
                <a:cubicBezTo>
                  <a:pt x="667932" y="1870766"/>
                  <a:pt x="681698" y="1881958"/>
                  <a:pt x="694944" y="1892996"/>
                </a:cubicBezTo>
                <a:cubicBezTo>
                  <a:pt x="706201" y="1902377"/>
                  <a:pt x="719328" y="1909252"/>
                  <a:pt x="731520" y="1917380"/>
                </a:cubicBezTo>
                <a:cubicBezTo>
                  <a:pt x="762165" y="2009315"/>
                  <a:pt x="720827" y="1895994"/>
                  <a:pt x="768096" y="1990532"/>
                </a:cubicBezTo>
                <a:cubicBezTo>
                  <a:pt x="803385" y="2061110"/>
                  <a:pt x="747528" y="1994348"/>
                  <a:pt x="816864" y="2063684"/>
                </a:cubicBezTo>
                <a:cubicBezTo>
                  <a:pt x="820928" y="2075876"/>
                  <a:pt x="827462" y="2087508"/>
                  <a:pt x="829056" y="2100260"/>
                </a:cubicBezTo>
                <a:cubicBezTo>
                  <a:pt x="835628" y="2152839"/>
                  <a:pt x="828397" y="2207350"/>
                  <a:pt x="841248" y="2258756"/>
                </a:cubicBezTo>
                <a:cubicBezTo>
                  <a:pt x="845430" y="2275483"/>
                  <a:pt x="867238" y="2281722"/>
                  <a:pt x="877824" y="2295332"/>
                </a:cubicBezTo>
                <a:cubicBezTo>
                  <a:pt x="985460" y="2433722"/>
                  <a:pt x="894635" y="2316763"/>
                  <a:pt x="938784" y="2405060"/>
                </a:cubicBezTo>
                <a:cubicBezTo>
                  <a:pt x="986053" y="2499598"/>
                  <a:pt x="944715" y="2386277"/>
                  <a:pt x="975360" y="2478212"/>
                </a:cubicBezTo>
                <a:cubicBezTo>
                  <a:pt x="971863" y="2513178"/>
                  <a:pt x="972945" y="2592770"/>
                  <a:pt x="950976" y="2636708"/>
                </a:cubicBezTo>
                <a:cubicBezTo>
                  <a:pt x="944423" y="2649814"/>
                  <a:pt x="934720" y="2661092"/>
                  <a:pt x="926592" y="2673284"/>
                </a:cubicBezTo>
                <a:cubicBezTo>
                  <a:pt x="922528" y="2697668"/>
                  <a:pt x="917667" y="2721933"/>
                  <a:pt x="914400" y="2746436"/>
                </a:cubicBezTo>
                <a:cubicBezTo>
                  <a:pt x="909536" y="2782914"/>
                  <a:pt x="909425" y="2820078"/>
                  <a:pt x="902208" y="2856164"/>
                </a:cubicBezTo>
                <a:cubicBezTo>
                  <a:pt x="897167" y="2881368"/>
                  <a:pt x="885952" y="2904932"/>
                  <a:pt x="877824" y="2929316"/>
                </a:cubicBezTo>
                <a:cubicBezTo>
                  <a:pt x="873760" y="2941508"/>
                  <a:pt x="872761" y="2955199"/>
                  <a:pt x="865632" y="2965892"/>
                </a:cubicBezTo>
                <a:cubicBezTo>
                  <a:pt x="857504" y="2978084"/>
                  <a:pt x="850629" y="2991211"/>
                  <a:pt x="841248" y="3002468"/>
                </a:cubicBezTo>
                <a:cubicBezTo>
                  <a:pt x="763019" y="3096342"/>
                  <a:pt x="840829" y="2984809"/>
                  <a:pt x="780288" y="3075620"/>
                </a:cubicBezTo>
                <a:cubicBezTo>
                  <a:pt x="776224" y="3095940"/>
                  <a:pt x="773122" y="3116476"/>
                  <a:pt x="768096" y="3136580"/>
                </a:cubicBezTo>
                <a:cubicBezTo>
                  <a:pt x="764979" y="3149048"/>
                  <a:pt x="764991" y="3164069"/>
                  <a:pt x="755904" y="3173156"/>
                </a:cubicBezTo>
                <a:cubicBezTo>
                  <a:pt x="746817" y="3182243"/>
                  <a:pt x="731520" y="3181284"/>
                  <a:pt x="719328" y="3185348"/>
                </a:cubicBezTo>
                <a:cubicBezTo>
                  <a:pt x="711200" y="3197540"/>
                  <a:pt x="695714" y="3207291"/>
                  <a:pt x="694944" y="3221924"/>
                </a:cubicBezTo>
                <a:cubicBezTo>
                  <a:pt x="687266" y="3367807"/>
                  <a:pt x="690611" y="3367421"/>
                  <a:pt x="719328" y="3453572"/>
                </a:cubicBezTo>
                <a:cubicBezTo>
                  <a:pt x="715264" y="3530788"/>
                  <a:pt x="716349" y="3608448"/>
                  <a:pt x="707136" y="3685220"/>
                </a:cubicBezTo>
                <a:cubicBezTo>
                  <a:pt x="704074" y="3710740"/>
                  <a:pt x="682752" y="3758372"/>
                  <a:pt x="682752" y="3758372"/>
                </a:cubicBezTo>
                <a:cubicBezTo>
                  <a:pt x="678688" y="3786820"/>
                  <a:pt x="678817" y="3816191"/>
                  <a:pt x="670560" y="3843716"/>
                </a:cubicBezTo>
                <a:cubicBezTo>
                  <a:pt x="666350" y="3857751"/>
                  <a:pt x="648585" y="3865838"/>
                  <a:pt x="646176" y="3880292"/>
                </a:cubicBezTo>
                <a:cubicBezTo>
                  <a:pt x="644063" y="3892969"/>
                  <a:pt x="652621" y="3905373"/>
                  <a:pt x="658368" y="3916868"/>
                </a:cubicBezTo>
                <a:cubicBezTo>
                  <a:pt x="683913" y="3967958"/>
                  <a:pt x="677527" y="3942994"/>
                  <a:pt x="719328" y="3977828"/>
                </a:cubicBezTo>
                <a:cubicBezTo>
                  <a:pt x="813202" y="4056057"/>
                  <a:pt x="701669" y="3978247"/>
                  <a:pt x="792480" y="4038788"/>
                </a:cubicBezTo>
                <a:cubicBezTo>
                  <a:pt x="857504" y="4136324"/>
                  <a:pt x="772160" y="4018468"/>
                  <a:pt x="853440" y="4099748"/>
                </a:cubicBezTo>
                <a:cubicBezTo>
                  <a:pt x="863801" y="4110109"/>
                  <a:pt x="866797" y="4126675"/>
                  <a:pt x="877824" y="4136324"/>
                </a:cubicBezTo>
                <a:cubicBezTo>
                  <a:pt x="899879" y="4155622"/>
                  <a:pt x="926592" y="4168836"/>
                  <a:pt x="950976" y="4185092"/>
                </a:cubicBezTo>
                <a:lnTo>
                  <a:pt x="987552" y="4209476"/>
                </a:lnTo>
                <a:cubicBezTo>
                  <a:pt x="1016977" y="4253613"/>
                  <a:pt x="1005383" y="4259158"/>
                  <a:pt x="1024128" y="4221668"/>
                </a:cubicBezTo>
              </a:path>
            </a:pathLst>
          </a:custGeom>
          <a:noFill/>
          <a:ln w="9525" cap="flat" cmpd="sng" algn="ctr">
            <a:solidFill>
              <a:schemeClr val="tx2">
                <a:lumMod val="50000"/>
              </a:schemeClr>
            </a:solidFill>
            <a:prstDash val="solid"/>
            <a:round/>
            <a:headEnd type="none" w="med" len="med"/>
            <a:tailEnd type="none" w="med" len="med"/>
          </a:ln>
          <a:effectLst>
            <a:glow rad="228600">
              <a:schemeClr val="accent1">
                <a:satMod val="17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9" name="Freeform 38"/>
          <p:cNvSpPr/>
          <p:nvPr/>
        </p:nvSpPr>
        <p:spPr bwMode="auto">
          <a:xfrm>
            <a:off x="2292096" y="865632"/>
            <a:ext cx="3304032" cy="2426208"/>
          </a:xfrm>
          <a:custGeom>
            <a:avLst/>
            <a:gdLst>
              <a:gd name="connsiteX0" fmla="*/ 195072 w 3304032"/>
              <a:gd name="connsiteY0" fmla="*/ 792480 h 2426208"/>
              <a:gd name="connsiteX1" fmla="*/ 73152 w 3304032"/>
              <a:gd name="connsiteY1" fmla="*/ 780288 h 2426208"/>
              <a:gd name="connsiteX2" fmla="*/ 48768 w 3304032"/>
              <a:gd name="connsiteY2" fmla="*/ 743712 h 2426208"/>
              <a:gd name="connsiteX3" fmla="*/ 0 w 3304032"/>
              <a:gd name="connsiteY3" fmla="*/ 633984 h 2426208"/>
              <a:gd name="connsiteX4" fmla="*/ 73152 w 3304032"/>
              <a:gd name="connsiteY4" fmla="*/ 487680 h 2426208"/>
              <a:gd name="connsiteX5" fmla="*/ 109728 w 3304032"/>
              <a:gd name="connsiteY5" fmla="*/ 475488 h 2426208"/>
              <a:gd name="connsiteX6" fmla="*/ 134112 w 3304032"/>
              <a:gd name="connsiteY6" fmla="*/ 426720 h 2426208"/>
              <a:gd name="connsiteX7" fmla="*/ 158496 w 3304032"/>
              <a:gd name="connsiteY7" fmla="*/ 353568 h 2426208"/>
              <a:gd name="connsiteX8" fmla="*/ 170688 w 3304032"/>
              <a:gd name="connsiteY8" fmla="*/ 121920 h 2426208"/>
              <a:gd name="connsiteX9" fmla="*/ 207264 w 3304032"/>
              <a:gd name="connsiteY9" fmla="*/ 85344 h 2426208"/>
              <a:gd name="connsiteX10" fmla="*/ 280416 w 3304032"/>
              <a:gd name="connsiteY10" fmla="*/ 36576 h 2426208"/>
              <a:gd name="connsiteX11" fmla="*/ 316992 w 3304032"/>
              <a:gd name="connsiteY11" fmla="*/ 12192 h 2426208"/>
              <a:gd name="connsiteX12" fmla="*/ 353568 w 3304032"/>
              <a:gd name="connsiteY12" fmla="*/ 0 h 2426208"/>
              <a:gd name="connsiteX13" fmla="*/ 499872 w 3304032"/>
              <a:gd name="connsiteY13" fmla="*/ 73152 h 2426208"/>
              <a:gd name="connsiteX14" fmla="*/ 536448 w 3304032"/>
              <a:gd name="connsiteY14" fmla="*/ 109728 h 2426208"/>
              <a:gd name="connsiteX15" fmla="*/ 560832 w 3304032"/>
              <a:gd name="connsiteY15" fmla="*/ 146304 h 2426208"/>
              <a:gd name="connsiteX16" fmla="*/ 597408 w 3304032"/>
              <a:gd name="connsiteY16" fmla="*/ 158496 h 2426208"/>
              <a:gd name="connsiteX17" fmla="*/ 670560 w 3304032"/>
              <a:gd name="connsiteY17" fmla="*/ 195072 h 2426208"/>
              <a:gd name="connsiteX18" fmla="*/ 755904 w 3304032"/>
              <a:gd name="connsiteY18" fmla="*/ 170688 h 2426208"/>
              <a:gd name="connsiteX19" fmla="*/ 792480 w 3304032"/>
              <a:gd name="connsiteY19" fmla="*/ 134112 h 2426208"/>
              <a:gd name="connsiteX20" fmla="*/ 829056 w 3304032"/>
              <a:gd name="connsiteY20" fmla="*/ 121920 h 2426208"/>
              <a:gd name="connsiteX21" fmla="*/ 926592 w 3304032"/>
              <a:gd name="connsiteY21" fmla="*/ 85344 h 2426208"/>
              <a:gd name="connsiteX22" fmla="*/ 1060704 w 3304032"/>
              <a:gd name="connsiteY22" fmla="*/ 97536 h 2426208"/>
              <a:gd name="connsiteX23" fmla="*/ 1243584 w 3304032"/>
              <a:gd name="connsiteY23" fmla="*/ 109728 h 2426208"/>
              <a:gd name="connsiteX24" fmla="*/ 1316736 w 3304032"/>
              <a:gd name="connsiteY24" fmla="*/ 134112 h 2426208"/>
              <a:gd name="connsiteX25" fmla="*/ 1499616 w 3304032"/>
              <a:gd name="connsiteY25" fmla="*/ 158496 h 2426208"/>
              <a:gd name="connsiteX26" fmla="*/ 1609344 w 3304032"/>
              <a:gd name="connsiteY26" fmla="*/ 231648 h 2426208"/>
              <a:gd name="connsiteX27" fmla="*/ 1645920 w 3304032"/>
              <a:gd name="connsiteY27" fmla="*/ 256032 h 2426208"/>
              <a:gd name="connsiteX28" fmla="*/ 1694688 w 3304032"/>
              <a:gd name="connsiteY28" fmla="*/ 329184 h 2426208"/>
              <a:gd name="connsiteX29" fmla="*/ 1706880 w 3304032"/>
              <a:gd name="connsiteY29" fmla="*/ 365760 h 2426208"/>
              <a:gd name="connsiteX30" fmla="*/ 1755648 w 3304032"/>
              <a:gd name="connsiteY30" fmla="*/ 438912 h 2426208"/>
              <a:gd name="connsiteX31" fmla="*/ 1780032 w 3304032"/>
              <a:gd name="connsiteY31" fmla="*/ 548640 h 2426208"/>
              <a:gd name="connsiteX32" fmla="*/ 1792224 w 3304032"/>
              <a:gd name="connsiteY32" fmla="*/ 597408 h 2426208"/>
              <a:gd name="connsiteX33" fmla="*/ 1804416 w 3304032"/>
              <a:gd name="connsiteY33" fmla="*/ 658368 h 2426208"/>
              <a:gd name="connsiteX34" fmla="*/ 1816608 w 3304032"/>
              <a:gd name="connsiteY34" fmla="*/ 707136 h 2426208"/>
              <a:gd name="connsiteX35" fmla="*/ 1828800 w 3304032"/>
              <a:gd name="connsiteY35" fmla="*/ 768096 h 2426208"/>
              <a:gd name="connsiteX36" fmla="*/ 1853184 w 3304032"/>
              <a:gd name="connsiteY36" fmla="*/ 841248 h 2426208"/>
              <a:gd name="connsiteX37" fmla="*/ 1840992 w 3304032"/>
              <a:gd name="connsiteY37" fmla="*/ 877824 h 2426208"/>
              <a:gd name="connsiteX38" fmla="*/ 1767840 w 3304032"/>
              <a:gd name="connsiteY38" fmla="*/ 926592 h 2426208"/>
              <a:gd name="connsiteX39" fmla="*/ 1755648 w 3304032"/>
              <a:gd name="connsiteY39" fmla="*/ 963168 h 2426208"/>
              <a:gd name="connsiteX40" fmla="*/ 1840992 w 3304032"/>
              <a:gd name="connsiteY40" fmla="*/ 1024128 h 2426208"/>
              <a:gd name="connsiteX41" fmla="*/ 1877568 w 3304032"/>
              <a:gd name="connsiteY41" fmla="*/ 1048512 h 2426208"/>
              <a:gd name="connsiteX42" fmla="*/ 1926336 w 3304032"/>
              <a:gd name="connsiteY42" fmla="*/ 1158240 h 2426208"/>
              <a:gd name="connsiteX43" fmla="*/ 1938528 w 3304032"/>
              <a:gd name="connsiteY43" fmla="*/ 1194816 h 2426208"/>
              <a:gd name="connsiteX44" fmla="*/ 1950720 w 3304032"/>
              <a:gd name="connsiteY44" fmla="*/ 1231392 h 2426208"/>
              <a:gd name="connsiteX45" fmla="*/ 1962912 w 3304032"/>
              <a:gd name="connsiteY45" fmla="*/ 1280160 h 2426208"/>
              <a:gd name="connsiteX46" fmla="*/ 1999488 w 3304032"/>
              <a:gd name="connsiteY46" fmla="*/ 1353312 h 2426208"/>
              <a:gd name="connsiteX47" fmla="*/ 2072640 w 3304032"/>
              <a:gd name="connsiteY47" fmla="*/ 1389888 h 2426208"/>
              <a:gd name="connsiteX48" fmla="*/ 2194560 w 3304032"/>
              <a:gd name="connsiteY48" fmla="*/ 1414272 h 2426208"/>
              <a:gd name="connsiteX49" fmla="*/ 2255520 w 3304032"/>
              <a:gd name="connsiteY49" fmla="*/ 1426464 h 2426208"/>
              <a:gd name="connsiteX50" fmla="*/ 2292096 w 3304032"/>
              <a:gd name="connsiteY50" fmla="*/ 1450848 h 2426208"/>
              <a:gd name="connsiteX51" fmla="*/ 2377440 w 3304032"/>
              <a:gd name="connsiteY51" fmla="*/ 1560576 h 2426208"/>
              <a:gd name="connsiteX52" fmla="*/ 2401824 w 3304032"/>
              <a:gd name="connsiteY52" fmla="*/ 1633728 h 2426208"/>
              <a:gd name="connsiteX53" fmla="*/ 2414016 w 3304032"/>
              <a:gd name="connsiteY53" fmla="*/ 1670304 h 2426208"/>
              <a:gd name="connsiteX54" fmla="*/ 2426208 w 3304032"/>
              <a:gd name="connsiteY54" fmla="*/ 1706880 h 2426208"/>
              <a:gd name="connsiteX55" fmla="*/ 2438400 w 3304032"/>
              <a:gd name="connsiteY55" fmla="*/ 1767840 h 2426208"/>
              <a:gd name="connsiteX56" fmla="*/ 2450592 w 3304032"/>
              <a:gd name="connsiteY56" fmla="*/ 1816608 h 2426208"/>
              <a:gd name="connsiteX57" fmla="*/ 2474976 w 3304032"/>
              <a:gd name="connsiteY57" fmla="*/ 1975104 h 2426208"/>
              <a:gd name="connsiteX58" fmla="*/ 2523744 w 3304032"/>
              <a:gd name="connsiteY58" fmla="*/ 2084832 h 2426208"/>
              <a:gd name="connsiteX59" fmla="*/ 2548128 w 3304032"/>
              <a:gd name="connsiteY59" fmla="*/ 2157984 h 2426208"/>
              <a:gd name="connsiteX60" fmla="*/ 2560320 w 3304032"/>
              <a:gd name="connsiteY60" fmla="*/ 2194560 h 2426208"/>
              <a:gd name="connsiteX61" fmla="*/ 2596896 w 3304032"/>
              <a:gd name="connsiteY61" fmla="*/ 2218944 h 2426208"/>
              <a:gd name="connsiteX62" fmla="*/ 2609088 w 3304032"/>
              <a:gd name="connsiteY62" fmla="*/ 2255520 h 2426208"/>
              <a:gd name="connsiteX63" fmla="*/ 2865120 w 3304032"/>
              <a:gd name="connsiteY63" fmla="*/ 2292096 h 2426208"/>
              <a:gd name="connsiteX64" fmla="*/ 2938272 w 3304032"/>
              <a:gd name="connsiteY64" fmla="*/ 2340864 h 2426208"/>
              <a:gd name="connsiteX65" fmla="*/ 2987040 w 3304032"/>
              <a:gd name="connsiteY65" fmla="*/ 2353056 h 2426208"/>
              <a:gd name="connsiteX66" fmla="*/ 3060192 w 3304032"/>
              <a:gd name="connsiteY66" fmla="*/ 2401824 h 2426208"/>
              <a:gd name="connsiteX67" fmla="*/ 3133344 w 3304032"/>
              <a:gd name="connsiteY67" fmla="*/ 2426208 h 2426208"/>
              <a:gd name="connsiteX68" fmla="*/ 3243072 w 3304032"/>
              <a:gd name="connsiteY68" fmla="*/ 2414016 h 2426208"/>
              <a:gd name="connsiteX69" fmla="*/ 3304032 w 3304032"/>
              <a:gd name="connsiteY69" fmla="*/ 2401824 h 242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4032" h="2426208">
                <a:moveTo>
                  <a:pt x="195072" y="792480"/>
                </a:moveTo>
                <a:cubicBezTo>
                  <a:pt x="154432" y="788416"/>
                  <a:pt x="111899" y="793204"/>
                  <a:pt x="73152" y="780288"/>
                </a:cubicBezTo>
                <a:cubicBezTo>
                  <a:pt x="59251" y="775654"/>
                  <a:pt x="54719" y="757102"/>
                  <a:pt x="48768" y="743712"/>
                </a:cubicBezTo>
                <a:cubicBezTo>
                  <a:pt x="-9267" y="613132"/>
                  <a:pt x="55184" y="716760"/>
                  <a:pt x="0" y="633984"/>
                </a:cubicBezTo>
                <a:cubicBezTo>
                  <a:pt x="9468" y="605581"/>
                  <a:pt x="37700" y="499497"/>
                  <a:pt x="73152" y="487680"/>
                </a:cubicBezTo>
                <a:lnTo>
                  <a:pt x="109728" y="475488"/>
                </a:lnTo>
                <a:cubicBezTo>
                  <a:pt x="117856" y="459232"/>
                  <a:pt x="127362" y="443595"/>
                  <a:pt x="134112" y="426720"/>
                </a:cubicBezTo>
                <a:cubicBezTo>
                  <a:pt x="143658" y="402855"/>
                  <a:pt x="158496" y="353568"/>
                  <a:pt x="158496" y="353568"/>
                </a:cubicBezTo>
                <a:cubicBezTo>
                  <a:pt x="162560" y="276352"/>
                  <a:pt x="156856" y="197996"/>
                  <a:pt x="170688" y="121920"/>
                </a:cubicBezTo>
                <a:cubicBezTo>
                  <a:pt x="173772" y="104956"/>
                  <a:pt x="193654" y="95930"/>
                  <a:pt x="207264" y="85344"/>
                </a:cubicBezTo>
                <a:cubicBezTo>
                  <a:pt x="230397" y="67352"/>
                  <a:pt x="256032" y="52832"/>
                  <a:pt x="280416" y="36576"/>
                </a:cubicBezTo>
                <a:cubicBezTo>
                  <a:pt x="292608" y="28448"/>
                  <a:pt x="303091" y="16826"/>
                  <a:pt x="316992" y="12192"/>
                </a:cubicBezTo>
                <a:lnTo>
                  <a:pt x="353568" y="0"/>
                </a:lnTo>
                <a:cubicBezTo>
                  <a:pt x="413064" y="19832"/>
                  <a:pt x="452603" y="25883"/>
                  <a:pt x="499872" y="73152"/>
                </a:cubicBezTo>
                <a:cubicBezTo>
                  <a:pt x="512064" y="85344"/>
                  <a:pt x="525410" y="96482"/>
                  <a:pt x="536448" y="109728"/>
                </a:cubicBezTo>
                <a:cubicBezTo>
                  <a:pt x="545829" y="120985"/>
                  <a:pt x="549390" y="137150"/>
                  <a:pt x="560832" y="146304"/>
                </a:cubicBezTo>
                <a:cubicBezTo>
                  <a:pt x="570867" y="154332"/>
                  <a:pt x="585913" y="152749"/>
                  <a:pt x="597408" y="158496"/>
                </a:cubicBezTo>
                <a:cubicBezTo>
                  <a:pt x="691946" y="205765"/>
                  <a:pt x="578625" y="164427"/>
                  <a:pt x="670560" y="195072"/>
                </a:cubicBezTo>
                <a:cubicBezTo>
                  <a:pt x="677063" y="193446"/>
                  <a:pt x="745410" y="177684"/>
                  <a:pt x="755904" y="170688"/>
                </a:cubicBezTo>
                <a:cubicBezTo>
                  <a:pt x="770250" y="161124"/>
                  <a:pt x="778134" y="143676"/>
                  <a:pt x="792480" y="134112"/>
                </a:cubicBezTo>
                <a:cubicBezTo>
                  <a:pt x="803173" y="126983"/>
                  <a:pt x="817561" y="127667"/>
                  <a:pt x="829056" y="121920"/>
                </a:cubicBezTo>
                <a:cubicBezTo>
                  <a:pt x="912773" y="80061"/>
                  <a:pt x="808980" y="108866"/>
                  <a:pt x="926592" y="85344"/>
                </a:cubicBezTo>
                <a:lnTo>
                  <a:pt x="1060704" y="97536"/>
                </a:lnTo>
                <a:cubicBezTo>
                  <a:pt x="1121619" y="102222"/>
                  <a:pt x="1183103" y="101088"/>
                  <a:pt x="1243584" y="109728"/>
                </a:cubicBezTo>
                <a:cubicBezTo>
                  <a:pt x="1269029" y="113363"/>
                  <a:pt x="1291161" y="131554"/>
                  <a:pt x="1316736" y="134112"/>
                </a:cubicBezTo>
                <a:cubicBezTo>
                  <a:pt x="1459276" y="148366"/>
                  <a:pt x="1398606" y="138294"/>
                  <a:pt x="1499616" y="158496"/>
                </a:cubicBezTo>
                <a:lnTo>
                  <a:pt x="1609344" y="231648"/>
                </a:lnTo>
                <a:lnTo>
                  <a:pt x="1645920" y="256032"/>
                </a:lnTo>
                <a:cubicBezTo>
                  <a:pt x="1662176" y="280416"/>
                  <a:pt x="1685421" y="301382"/>
                  <a:pt x="1694688" y="329184"/>
                </a:cubicBezTo>
                <a:cubicBezTo>
                  <a:pt x="1698752" y="341376"/>
                  <a:pt x="1700639" y="354526"/>
                  <a:pt x="1706880" y="365760"/>
                </a:cubicBezTo>
                <a:cubicBezTo>
                  <a:pt x="1721112" y="391378"/>
                  <a:pt x="1746381" y="411110"/>
                  <a:pt x="1755648" y="438912"/>
                </a:cubicBezTo>
                <a:cubicBezTo>
                  <a:pt x="1779376" y="510095"/>
                  <a:pt x="1758575" y="441354"/>
                  <a:pt x="1780032" y="548640"/>
                </a:cubicBezTo>
                <a:cubicBezTo>
                  <a:pt x="1783318" y="565071"/>
                  <a:pt x="1788589" y="581051"/>
                  <a:pt x="1792224" y="597408"/>
                </a:cubicBezTo>
                <a:cubicBezTo>
                  <a:pt x="1796719" y="617637"/>
                  <a:pt x="1799921" y="638139"/>
                  <a:pt x="1804416" y="658368"/>
                </a:cubicBezTo>
                <a:cubicBezTo>
                  <a:pt x="1808051" y="674725"/>
                  <a:pt x="1812973" y="690779"/>
                  <a:pt x="1816608" y="707136"/>
                </a:cubicBezTo>
                <a:cubicBezTo>
                  <a:pt x="1821103" y="727365"/>
                  <a:pt x="1823348" y="748104"/>
                  <a:pt x="1828800" y="768096"/>
                </a:cubicBezTo>
                <a:cubicBezTo>
                  <a:pt x="1835563" y="792893"/>
                  <a:pt x="1853184" y="841248"/>
                  <a:pt x="1853184" y="841248"/>
                </a:cubicBezTo>
                <a:cubicBezTo>
                  <a:pt x="1849120" y="853440"/>
                  <a:pt x="1850079" y="868737"/>
                  <a:pt x="1840992" y="877824"/>
                </a:cubicBezTo>
                <a:cubicBezTo>
                  <a:pt x="1820270" y="898546"/>
                  <a:pt x="1767840" y="926592"/>
                  <a:pt x="1767840" y="926592"/>
                </a:cubicBezTo>
                <a:cubicBezTo>
                  <a:pt x="1763776" y="938784"/>
                  <a:pt x="1755648" y="950317"/>
                  <a:pt x="1755648" y="963168"/>
                </a:cubicBezTo>
                <a:cubicBezTo>
                  <a:pt x="1755648" y="1024805"/>
                  <a:pt x="1796288" y="994325"/>
                  <a:pt x="1840992" y="1024128"/>
                </a:cubicBezTo>
                <a:lnTo>
                  <a:pt x="1877568" y="1048512"/>
                </a:lnTo>
                <a:cubicBezTo>
                  <a:pt x="1916209" y="1106474"/>
                  <a:pt x="1897318" y="1071187"/>
                  <a:pt x="1926336" y="1158240"/>
                </a:cubicBezTo>
                <a:lnTo>
                  <a:pt x="1938528" y="1194816"/>
                </a:lnTo>
                <a:cubicBezTo>
                  <a:pt x="1942592" y="1207008"/>
                  <a:pt x="1947603" y="1218924"/>
                  <a:pt x="1950720" y="1231392"/>
                </a:cubicBezTo>
                <a:cubicBezTo>
                  <a:pt x="1954784" y="1247648"/>
                  <a:pt x="1958309" y="1264048"/>
                  <a:pt x="1962912" y="1280160"/>
                </a:cubicBezTo>
                <a:cubicBezTo>
                  <a:pt x="1970845" y="1307925"/>
                  <a:pt x="1978115" y="1331939"/>
                  <a:pt x="1999488" y="1353312"/>
                </a:cubicBezTo>
                <a:cubicBezTo>
                  <a:pt x="2023123" y="1376947"/>
                  <a:pt x="2042892" y="1379972"/>
                  <a:pt x="2072640" y="1389888"/>
                </a:cubicBezTo>
                <a:cubicBezTo>
                  <a:pt x="2119376" y="1459991"/>
                  <a:pt x="2073145" y="1414272"/>
                  <a:pt x="2194560" y="1414272"/>
                </a:cubicBezTo>
                <a:cubicBezTo>
                  <a:pt x="2215282" y="1414272"/>
                  <a:pt x="2235200" y="1422400"/>
                  <a:pt x="2255520" y="1426464"/>
                </a:cubicBezTo>
                <a:cubicBezTo>
                  <a:pt x="2267712" y="1434592"/>
                  <a:pt x="2280839" y="1441467"/>
                  <a:pt x="2292096" y="1450848"/>
                </a:cubicBezTo>
                <a:cubicBezTo>
                  <a:pt x="2321227" y="1475124"/>
                  <a:pt x="2366983" y="1529205"/>
                  <a:pt x="2377440" y="1560576"/>
                </a:cubicBezTo>
                <a:lnTo>
                  <a:pt x="2401824" y="1633728"/>
                </a:lnTo>
                <a:lnTo>
                  <a:pt x="2414016" y="1670304"/>
                </a:lnTo>
                <a:cubicBezTo>
                  <a:pt x="2418080" y="1682496"/>
                  <a:pt x="2423688" y="1694278"/>
                  <a:pt x="2426208" y="1706880"/>
                </a:cubicBezTo>
                <a:cubicBezTo>
                  <a:pt x="2430272" y="1727200"/>
                  <a:pt x="2433905" y="1747611"/>
                  <a:pt x="2438400" y="1767840"/>
                </a:cubicBezTo>
                <a:cubicBezTo>
                  <a:pt x="2442035" y="1784197"/>
                  <a:pt x="2447837" y="1800080"/>
                  <a:pt x="2450592" y="1816608"/>
                </a:cubicBezTo>
                <a:cubicBezTo>
                  <a:pt x="2461186" y="1880174"/>
                  <a:pt x="2458994" y="1916504"/>
                  <a:pt x="2474976" y="1975104"/>
                </a:cubicBezTo>
                <a:cubicBezTo>
                  <a:pt x="2526223" y="2163008"/>
                  <a:pt x="2472430" y="1969376"/>
                  <a:pt x="2523744" y="2084832"/>
                </a:cubicBezTo>
                <a:cubicBezTo>
                  <a:pt x="2534183" y="2108320"/>
                  <a:pt x="2540000" y="2133600"/>
                  <a:pt x="2548128" y="2157984"/>
                </a:cubicBezTo>
                <a:cubicBezTo>
                  <a:pt x="2552192" y="2170176"/>
                  <a:pt x="2549627" y="2187431"/>
                  <a:pt x="2560320" y="2194560"/>
                </a:cubicBezTo>
                <a:lnTo>
                  <a:pt x="2596896" y="2218944"/>
                </a:lnTo>
                <a:cubicBezTo>
                  <a:pt x="2600960" y="2231136"/>
                  <a:pt x="2598630" y="2248050"/>
                  <a:pt x="2609088" y="2255520"/>
                </a:cubicBezTo>
                <a:cubicBezTo>
                  <a:pt x="2663075" y="2294082"/>
                  <a:pt x="2839917" y="2290416"/>
                  <a:pt x="2865120" y="2292096"/>
                </a:cubicBezTo>
                <a:cubicBezTo>
                  <a:pt x="2979317" y="2330162"/>
                  <a:pt x="2810415" y="2267803"/>
                  <a:pt x="2938272" y="2340864"/>
                </a:cubicBezTo>
                <a:cubicBezTo>
                  <a:pt x="2952821" y="2349177"/>
                  <a:pt x="2970784" y="2348992"/>
                  <a:pt x="2987040" y="2353056"/>
                </a:cubicBezTo>
                <a:cubicBezTo>
                  <a:pt x="3011424" y="2369312"/>
                  <a:pt x="3032390" y="2392557"/>
                  <a:pt x="3060192" y="2401824"/>
                </a:cubicBezTo>
                <a:lnTo>
                  <a:pt x="3133344" y="2426208"/>
                </a:lnTo>
                <a:cubicBezTo>
                  <a:pt x="3169920" y="2422144"/>
                  <a:pt x="3206699" y="2419612"/>
                  <a:pt x="3243072" y="2414016"/>
                </a:cubicBezTo>
                <a:cubicBezTo>
                  <a:pt x="3328727" y="2400838"/>
                  <a:pt x="3267094" y="2401824"/>
                  <a:pt x="3304032" y="2401824"/>
                </a:cubicBezTo>
              </a:path>
            </a:pathLst>
          </a:custGeom>
          <a:noFill/>
          <a:ln w="9525" cap="flat" cmpd="sng" algn="ctr">
            <a:solidFill>
              <a:srgbClr val="C00000"/>
            </a:solidFill>
            <a:prstDash val="solid"/>
            <a:round/>
            <a:headEnd type="none" w="med" len="med"/>
            <a:tailEnd type="none" w="med" len="med"/>
          </a:ln>
          <a:effectLst>
            <a:glow rad="228600">
              <a:srgbClr val="C0000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solidFill>
                  <a:srgbClr val="336699">
                    <a:lumMod val="60000"/>
                    <a:lumOff val="40000"/>
                  </a:srgbClr>
                </a:solidFill>
              </a:ln>
              <a:solidFill>
                <a:srgbClr val="FFFFFF"/>
              </a:solidFill>
              <a:effectLst/>
              <a:uLnTx/>
              <a:uFillTx/>
              <a:latin typeface="Verdana" pitchFamily="34" charset="0"/>
              <a:ea typeface="+mn-ea"/>
              <a:cs typeface="+mn-cs"/>
            </a:endParaRPr>
          </a:p>
        </p:txBody>
      </p:sp>
      <p:sp>
        <p:nvSpPr>
          <p:cNvPr id="40" name="Freeform 39"/>
          <p:cNvSpPr/>
          <p:nvPr/>
        </p:nvSpPr>
        <p:spPr bwMode="auto">
          <a:xfrm>
            <a:off x="2779776" y="3352800"/>
            <a:ext cx="1719072" cy="2999264"/>
          </a:xfrm>
          <a:custGeom>
            <a:avLst/>
            <a:gdLst>
              <a:gd name="connsiteX0" fmla="*/ 134112 w 1719072"/>
              <a:gd name="connsiteY0" fmla="*/ 0 h 2999264"/>
              <a:gd name="connsiteX1" fmla="*/ 195072 w 1719072"/>
              <a:gd name="connsiteY1" fmla="*/ 24384 h 2999264"/>
              <a:gd name="connsiteX2" fmla="*/ 268224 w 1719072"/>
              <a:gd name="connsiteY2" fmla="*/ 48768 h 2999264"/>
              <a:gd name="connsiteX3" fmla="*/ 304800 w 1719072"/>
              <a:gd name="connsiteY3" fmla="*/ 73152 h 2999264"/>
              <a:gd name="connsiteX4" fmla="*/ 329184 w 1719072"/>
              <a:gd name="connsiteY4" fmla="*/ 109728 h 2999264"/>
              <a:gd name="connsiteX5" fmla="*/ 365760 w 1719072"/>
              <a:gd name="connsiteY5" fmla="*/ 146304 h 2999264"/>
              <a:gd name="connsiteX6" fmla="*/ 377952 w 1719072"/>
              <a:gd name="connsiteY6" fmla="*/ 182880 h 2999264"/>
              <a:gd name="connsiteX7" fmla="*/ 365760 w 1719072"/>
              <a:gd name="connsiteY7" fmla="*/ 292608 h 2999264"/>
              <a:gd name="connsiteX8" fmla="*/ 341376 w 1719072"/>
              <a:gd name="connsiteY8" fmla="*/ 329184 h 2999264"/>
              <a:gd name="connsiteX9" fmla="*/ 329184 w 1719072"/>
              <a:gd name="connsiteY9" fmla="*/ 365760 h 2999264"/>
              <a:gd name="connsiteX10" fmla="*/ 243840 w 1719072"/>
              <a:gd name="connsiteY10" fmla="*/ 463296 h 2999264"/>
              <a:gd name="connsiteX11" fmla="*/ 231648 w 1719072"/>
              <a:gd name="connsiteY11" fmla="*/ 499872 h 2999264"/>
              <a:gd name="connsiteX12" fmla="*/ 170688 w 1719072"/>
              <a:gd name="connsiteY12" fmla="*/ 609600 h 2999264"/>
              <a:gd name="connsiteX13" fmla="*/ 158496 w 1719072"/>
              <a:gd name="connsiteY13" fmla="*/ 719328 h 2999264"/>
              <a:gd name="connsiteX14" fmla="*/ 134112 w 1719072"/>
              <a:gd name="connsiteY14" fmla="*/ 755904 h 2999264"/>
              <a:gd name="connsiteX15" fmla="*/ 109728 w 1719072"/>
              <a:gd name="connsiteY15" fmla="*/ 829056 h 2999264"/>
              <a:gd name="connsiteX16" fmla="*/ 97536 w 1719072"/>
              <a:gd name="connsiteY16" fmla="*/ 890016 h 2999264"/>
              <a:gd name="connsiteX17" fmla="*/ 73152 w 1719072"/>
              <a:gd name="connsiteY17" fmla="*/ 1024128 h 2999264"/>
              <a:gd name="connsiteX18" fmla="*/ 24384 w 1719072"/>
              <a:gd name="connsiteY18" fmla="*/ 1133856 h 2999264"/>
              <a:gd name="connsiteX19" fmla="*/ 0 w 1719072"/>
              <a:gd name="connsiteY19" fmla="*/ 1207008 h 2999264"/>
              <a:gd name="connsiteX20" fmla="*/ 36576 w 1719072"/>
              <a:gd name="connsiteY20" fmla="*/ 1292352 h 2999264"/>
              <a:gd name="connsiteX21" fmla="*/ 73152 w 1719072"/>
              <a:gd name="connsiteY21" fmla="*/ 1304544 h 2999264"/>
              <a:gd name="connsiteX22" fmla="*/ 109728 w 1719072"/>
              <a:gd name="connsiteY22" fmla="*/ 1328928 h 2999264"/>
              <a:gd name="connsiteX23" fmla="*/ 134112 w 1719072"/>
              <a:gd name="connsiteY23" fmla="*/ 1365504 h 2999264"/>
              <a:gd name="connsiteX24" fmla="*/ 134112 w 1719072"/>
              <a:gd name="connsiteY24" fmla="*/ 1487424 h 2999264"/>
              <a:gd name="connsiteX25" fmla="*/ 170688 w 1719072"/>
              <a:gd name="connsiteY25" fmla="*/ 1511808 h 2999264"/>
              <a:gd name="connsiteX26" fmla="*/ 195072 w 1719072"/>
              <a:gd name="connsiteY26" fmla="*/ 1548384 h 2999264"/>
              <a:gd name="connsiteX27" fmla="*/ 268224 w 1719072"/>
              <a:gd name="connsiteY27" fmla="*/ 1597152 h 2999264"/>
              <a:gd name="connsiteX28" fmla="*/ 292608 w 1719072"/>
              <a:gd name="connsiteY28" fmla="*/ 1633728 h 2999264"/>
              <a:gd name="connsiteX29" fmla="*/ 329184 w 1719072"/>
              <a:gd name="connsiteY29" fmla="*/ 1706880 h 2999264"/>
              <a:gd name="connsiteX30" fmla="*/ 402336 w 1719072"/>
              <a:gd name="connsiteY30" fmla="*/ 1780032 h 2999264"/>
              <a:gd name="connsiteX31" fmla="*/ 451104 w 1719072"/>
              <a:gd name="connsiteY31" fmla="*/ 1853184 h 2999264"/>
              <a:gd name="connsiteX32" fmla="*/ 475488 w 1719072"/>
              <a:gd name="connsiteY32" fmla="*/ 1889760 h 2999264"/>
              <a:gd name="connsiteX33" fmla="*/ 512064 w 1719072"/>
              <a:gd name="connsiteY33" fmla="*/ 2084832 h 2999264"/>
              <a:gd name="connsiteX34" fmla="*/ 560832 w 1719072"/>
              <a:gd name="connsiteY34" fmla="*/ 2121408 h 2999264"/>
              <a:gd name="connsiteX35" fmla="*/ 633984 w 1719072"/>
              <a:gd name="connsiteY35" fmla="*/ 2170176 h 2999264"/>
              <a:gd name="connsiteX36" fmla="*/ 731520 w 1719072"/>
              <a:gd name="connsiteY36" fmla="*/ 2084832 h 2999264"/>
              <a:gd name="connsiteX37" fmla="*/ 804672 w 1719072"/>
              <a:gd name="connsiteY37" fmla="*/ 2060448 h 2999264"/>
              <a:gd name="connsiteX38" fmla="*/ 877824 w 1719072"/>
              <a:gd name="connsiteY38" fmla="*/ 2023872 h 2999264"/>
              <a:gd name="connsiteX39" fmla="*/ 987552 w 1719072"/>
              <a:gd name="connsiteY39" fmla="*/ 2036064 h 2999264"/>
              <a:gd name="connsiteX40" fmla="*/ 1024128 w 1719072"/>
              <a:gd name="connsiteY40" fmla="*/ 2048256 h 2999264"/>
              <a:gd name="connsiteX41" fmla="*/ 1036320 w 1719072"/>
              <a:gd name="connsiteY41" fmla="*/ 2084832 h 2999264"/>
              <a:gd name="connsiteX42" fmla="*/ 1121664 w 1719072"/>
              <a:gd name="connsiteY42" fmla="*/ 2194560 h 2999264"/>
              <a:gd name="connsiteX43" fmla="*/ 1158240 w 1719072"/>
              <a:gd name="connsiteY43" fmla="*/ 2267712 h 2999264"/>
              <a:gd name="connsiteX44" fmla="*/ 1170432 w 1719072"/>
              <a:gd name="connsiteY44" fmla="*/ 2304288 h 2999264"/>
              <a:gd name="connsiteX45" fmla="*/ 1194816 w 1719072"/>
              <a:gd name="connsiteY45" fmla="*/ 2340864 h 2999264"/>
              <a:gd name="connsiteX46" fmla="*/ 1207008 w 1719072"/>
              <a:gd name="connsiteY46" fmla="*/ 2377440 h 2999264"/>
              <a:gd name="connsiteX47" fmla="*/ 1255776 w 1719072"/>
              <a:gd name="connsiteY47" fmla="*/ 2450592 h 2999264"/>
              <a:gd name="connsiteX48" fmla="*/ 1267968 w 1719072"/>
              <a:gd name="connsiteY48" fmla="*/ 2487168 h 2999264"/>
              <a:gd name="connsiteX49" fmla="*/ 1292352 w 1719072"/>
              <a:gd name="connsiteY49" fmla="*/ 2523744 h 2999264"/>
              <a:gd name="connsiteX50" fmla="*/ 1316736 w 1719072"/>
              <a:gd name="connsiteY50" fmla="*/ 2596896 h 2999264"/>
              <a:gd name="connsiteX51" fmla="*/ 1328928 w 1719072"/>
              <a:gd name="connsiteY51" fmla="*/ 2633472 h 2999264"/>
              <a:gd name="connsiteX52" fmla="*/ 1353312 w 1719072"/>
              <a:gd name="connsiteY52" fmla="*/ 2743200 h 2999264"/>
              <a:gd name="connsiteX53" fmla="*/ 1402080 w 1719072"/>
              <a:gd name="connsiteY53" fmla="*/ 2816352 h 2999264"/>
              <a:gd name="connsiteX54" fmla="*/ 1438656 w 1719072"/>
              <a:gd name="connsiteY54" fmla="*/ 2828544 h 2999264"/>
              <a:gd name="connsiteX55" fmla="*/ 1463040 w 1719072"/>
              <a:gd name="connsiteY55" fmla="*/ 2865120 h 2999264"/>
              <a:gd name="connsiteX56" fmla="*/ 1499616 w 1719072"/>
              <a:gd name="connsiteY56" fmla="*/ 2877312 h 2999264"/>
              <a:gd name="connsiteX57" fmla="*/ 1536192 w 1719072"/>
              <a:gd name="connsiteY57" fmla="*/ 2901696 h 2999264"/>
              <a:gd name="connsiteX58" fmla="*/ 1621536 w 1719072"/>
              <a:gd name="connsiteY58" fmla="*/ 2962656 h 2999264"/>
              <a:gd name="connsiteX59" fmla="*/ 1670304 w 1719072"/>
              <a:gd name="connsiteY59" fmla="*/ 2987040 h 2999264"/>
              <a:gd name="connsiteX60" fmla="*/ 1719072 w 1719072"/>
              <a:gd name="connsiteY60" fmla="*/ 2999232 h 29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719072" h="2999264">
                <a:moveTo>
                  <a:pt x="134112" y="0"/>
                </a:moveTo>
                <a:cubicBezTo>
                  <a:pt x="154432" y="8128"/>
                  <a:pt x="174504" y="16905"/>
                  <a:pt x="195072" y="24384"/>
                </a:cubicBezTo>
                <a:cubicBezTo>
                  <a:pt x="219228" y="33168"/>
                  <a:pt x="246838" y="34511"/>
                  <a:pt x="268224" y="48768"/>
                </a:cubicBezTo>
                <a:lnTo>
                  <a:pt x="304800" y="73152"/>
                </a:lnTo>
                <a:cubicBezTo>
                  <a:pt x="312928" y="85344"/>
                  <a:pt x="319803" y="98471"/>
                  <a:pt x="329184" y="109728"/>
                </a:cubicBezTo>
                <a:cubicBezTo>
                  <a:pt x="340222" y="122974"/>
                  <a:pt x="356196" y="131958"/>
                  <a:pt x="365760" y="146304"/>
                </a:cubicBezTo>
                <a:cubicBezTo>
                  <a:pt x="372889" y="156997"/>
                  <a:pt x="373888" y="170688"/>
                  <a:pt x="377952" y="182880"/>
                </a:cubicBezTo>
                <a:cubicBezTo>
                  <a:pt x="373888" y="219456"/>
                  <a:pt x="374686" y="256906"/>
                  <a:pt x="365760" y="292608"/>
                </a:cubicBezTo>
                <a:cubicBezTo>
                  <a:pt x="362206" y="306823"/>
                  <a:pt x="347929" y="316078"/>
                  <a:pt x="341376" y="329184"/>
                </a:cubicBezTo>
                <a:cubicBezTo>
                  <a:pt x="335629" y="340679"/>
                  <a:pt x="335425" y="354526"/>
                  <a:pt x="329184" y="365760"/>
                </a:cubicBezTo>
                <a:cubicBezTo>
                  <a:pt x="287349" y="441064"/>
                  <a:pt x="297270" y="427676"/>
                  <a:pt x="243840" y="463296"/>
                </a:cubicBezTo>
                <a:cubicBezTo>
                  <a:pt x="239776" y="475488"/>
                  <a:pt x="237889" y="488638"/>
                  <a:pt x="231648" y="499872"/>
                </a:cubicBezTo>
                <a:cubicBezTo>
                  <a:pt x="161777" y="625640"/>
                  <a:pt x="198275" y="526838"/>
                  <a:pt x="170688" y="609600"/>
                </a:cubicBezTo>
                <a:cubicBezTo>
                  <a:pt x="166624" y="646176"/>
                  <a:pt x="167422" y="683626"/>
                  <a:pt x="158496" y="719328"/>
                </a:cubicBezTo>
                <a:cubicBezTo>
                  <a:pt x="154942" y="733543"/>
                  <a:pt x="140063" y="742514"/>
                  <a:pt x="134112" y="755904"/>
                </a:cubicBezTo>
                <a:cubicBezTo>
                  <a:pt x="123673" y="779392"/>
                  <a:pt x="114769" y="803852"/>
                  <a:pt x="109728" y="829056"/>
                </a:cubicBezTo>
                <a:cubicBezTo>
                  <a:pt x="105664" y="849376"/>
                  <a:pt x="101243" y="869628"/>
                  <a:pt x="97536" y="890016"/>
                </a:cubicBezTo>
                <a:cubicBezTo>
                  <a:pt x="92467" y="917897"/>
                  <a:pt x="81365" y="994012"/>
                  <a:pt x="73152" y="1024128"/>
                </a:cubicBezTo>
                <a:cubicBezTo>
                  <a:pt x="21905" y="1212032"/>
                  <a:pt x="75698" y="1018400"/>
                  <a:pt x="24384" y="1133856"/>
                </a:cubicBezTo>
                <a:cubicBezTo>
                  <a:pt x="13945" y="1157344"/>
                  <a:pt x="0" y="1207008"/>
                  <a:pt x="0" y="1207008"/>
                </a:cubicBezTo>
                <a:cubicBezTo>
                  <a:pt x="7321" y="1236293"/>
                  <a:pt x="10264" y="1271303"/>
                  <a:pt x="36576" y="1292352"/>
                </a:cubicBezTo>
                <a:cubicBezTo>
                  <a:pt x="46611" y="1300380"/>
                  <a:pt x="61657" y="1298797"/>
                  <a:pt x="73152" y="1304544"/>
                </a:cubicBezTo>
                <a:cubicBezTo>
                  <a:pt x="86258" y="1311097"/>
                  <a:pt x="97536" y="1320800"/>
                  <a:pt x="109728" y="1328928"/>
                </a:cubicBezTo>
                <a:cubicBezTo>
                  <a:pt x="117856" y="1341120"/>
                  <a:pt x="132494" y="1350941"/>
                  <a:pt x="134112" y="1365504"/>
                </a:cubicBezTo>
                <a:cubicBezTo>
                  <a:pt x="140115" y="1419529"/>
                  <a:pt x="101724" y="1438842"/>
                  <a:pt x="134112" y="1487424"/>
                </a:cubicBezTo>
                <a:cubicBezTo>
                  <a:pt x="142240" y="1499616"/>
                  <a:pt x="158496" y="1503680"/>
                  <a:pt x="170688" y="1511808"/>
                </a:cubicBezTo>
                <a:cubicBezTo>
                  <a:pt x="178816" y="1524000"/>
                  <a:pt x="183630" y="1539230"/>
                  <a:pt x="195072" y="1548384"/>
                </a:cubicBezTo>
                <a:cubicBezTo>
                  <a:pt x="292743" y="1626521"/>
                  <a:pt x="162539" y="1470330"/>
                  <a:pt x="268224" y="1597152"/>
                </a:cubicBezTo>
                <a:cubicBezTo>
                  <a:pt x="277605" y="1608409"/>
                  <a:pt x="286055" y="1620622"/>
                  <a:pt x="292608" y="1633728"/>
                </a:cubicBezTo>
                <a:cubicBezTo>
                  <a:pt x="316818" y="1682148"/>
                  <a:pt x="289252" y="1661956"/>
                  <a:pt x="329184" y="1706880"/>
                </a:cubicBezTo>
                <a:cubicBezTo>
                  <a:pt x="352094" y="1732654"/>
                  <a:pt x="383208" y="1751339"/>
                  <a:pt x="402336" y="1780032"/>
                </a:cubicBezTo>
                <a:lnTo>
                  <a:pt x="451104" y="1853184"/>
                </a:lnTo>
                <a:lnTo>
                  <a:pt x="475488" y="1889760"/>
                </a:lnTo>
                <a:cubicBezTo>
                  <a:pt x="480701" y="1957530"/>
                  <a:pt x="460528" y="2033296"/>
                  <a:pt x="512064" y="2084832"/>
                </a:cubicBezTo>
                <a:cubicBezTo>
                  <a:pt x="526432" y="2099200"/>
                  <a:pt x="544185" y="2109755"/>
                  <a:pt x="560832" y="2121408"/>
                </a:cubicBezTo>
                <a:cubicBezTo>
                  <a:pt x="584840" y="2138214"/>
                  <a:pt x="633984" y="2170176"/>
                  <a:pt x="633984" y="2170176"/>
                </a:cubicBezTo>
                <a:cubicBezTo>
                  <a:pt x="662432" y="2127504"/>
                  <a:pt x="670560" y="2105152"/>
                  <a:pt x="731520" y="2084832"/>
                </a:cubicBezTo>
                <a:cubicBezTo>
                  <a:pt x="755904" y="2076704"/>
                  <a:pt x="783286" y="2074705"/>
                  <a:pt x="804672" y="2060448"/>
                </a:cubicBezTo>
                <a:cubicBezTo>
                  <a:pt x="851941" y="2028935"/>
                  <a:pt x="827347" y="2040698"/>
                  <a:pt x="877824" y="2023872"/>
                </a:cubicBezTo>
                <a:cubicBezTo>
                  <a:pt x="914400" y="2027936"/>
                  <a:pt x="951252" y="2030014"/>
                  <a:pt x="987552" y="2036064"/>
                </a:cubicBezTo>
                <a:cubicBezTo>
                  <a:pt x="1000229" y="2038177"/>
                  <a:pt x="1015041" y="2039169"/>
                  <a:pt x="1024128" y="2048256"/>
                </a:cubicBezTo>
                <a:cubicBezTo>
                  <a:pt x="1033215" y="2057343"/>
                  <a:pt x="1030079" y="2073598"/>
                  <a:pt x="1036320" y="2084832"/>
                </a:cubicBezTo>
                <a:cubicBezTo>
                  <a:pt x="1072778" y="2150456"/>
                  <a:pt x="1077235" y="2150131"/>
                  <a:pt x="1121664" y="2194560"/>
                </a:cubicBezTo>
                <a:cubicBezTo>
                  <a:pt x="1152309" y="2286495"/>
                  <a:pt x="1110971" y="2173174"/>
                  <a:pt x="1158240" y="2267712"/>
                </a:cubicBezTo>
                <a:cubicBezTo>
                  <a:pt x="1163987" y="2279207"/>
                  <a:pt x="1164685" y="2292793"/>
                  <a:pt x="1170432" y="2304288"/>
                </a:cubicBezTo>
                <a:cubicBezTo>
                  <a:pt x="1176985" y="2317394"/>
                  <a:pt x="1188263" y="2327758"/>
                  <a:pt x="1194816" y="2340864"/>
                </a:cubicBezTo>
                <a:cubicBezTo>
                  <a:pt x="1200563" y="2352359"/>
                  <a:pt x="1200767" y="2366206"/>
                  <a:pt x="1207008" y="2377440"/>
                </a:cubicBezTo>
                <a:cubicBezTo>
                  <a:pt x="1221240" y="2403058"/>
                  <a:pt x="1246509" y="2422790"/>
                  <a:pt x="1255776" y="2450592"/>
                </a:cubicBezTo>
                <a:cubicBezTo>
                  <a:pt x="1259840" y="2462784"/>
                  <a:pt x="1262221" y="2475673"/>
                  <a:pt x="1267968" y="2487168"/>
                </a:cubicBezTo>
                <a:cubicBezTo>
                  <a:pt x="1274521" y="2500274"/>
                  <a:pt x="1286401" y="2510354"/>
                  <a:pt x="1292352" y="2523744"/>
                </a:cubicBezTo>
                <a:cubicBezTo>
                  <a:pt x="1302791" y="2547232"/>
                  <a:pt x="1308608" y="2572512"/>
                  <a:pt x="1316736" y="2596896"/>
                </a:cubicBezTo>
                <a:cubicBezTo>
                  <a:pt x="1320800" y="2609088"/>
                  <a:pt x="1326815" y="2620795"/>
                  <a:pt x="1328928" y="2633472"/>
                </a:cubicBezTo>
                <a:cubicBezTo>
                  <a:pt x="1332236" y="2653320"/>
                  <a:pt x="1339020" y="2717474"/>
                  <a:pt x="1353312" y="2743200"/>
                </a:cubicBezTo>
                <a:cubicBezTo>
                  <a:pt x="1367544" y="2768818"/>
                  <a:pt x="1374278" y="2807085"/>
                  <a:pt x="1402080" y="2816352"/>
                </a:cubicBezTo>
                <a:lnTo>
                  <a:pt x="1438656" y="2828544"/>
                </a:lnTo>
                <a:cubicBezTo>
                  <a:pt x="1446784" y="2840736"/>
                  <a:pt x="1451598" y="2855966"/>
                  <a:pt x="1463040" y="2865120"/>
                </a:cubicBezTo>
                <a:cubicBezTo>
                  <a:pt x="1473075" y="2873148"/>
                  <a:pt x="1488121" y="2871565"/>
                  <a:pt x="1499616" y="2877312"/>
                </a:cubicBezTo>
                <a:cubicBezTo>
                  <a:pt x="1512722" y="2883865"/>
                  <a:pt x="1524268" y="2893179"/>
                  <a:pt x="1536192" y="2901696"/>
                </a:cubicBezTo>
                <a:cubicBezTo>
                  <a:pt x="1562360" y="2920387"/>
                  <a:pt x="1592803" y="2946237"/>
                  <a:pt x="1621536" y="2962656"/>
                </a:cubicBezTo>
                <a:cubicBezTo>
                  <a:pt x="1637316" y="2971673"/>
                  <a:pt x="1653599" y="2979881"/>
                  <a:pt x="1670304" y="2987040"/>
                </a:cubicBezTo>
                <a:cubicBezTo>
                  <a:pt x="1701751" y="3000517"/>
                  <a:pt x="1696870" y="2999232"/>
                  <a:pt x="1719072" y="2999232"/>
                </a:cubicBezTo>
              </a:path>
            </a:pathLst>
          </a:custGeom>
          <a:noFill/>
          <a:ln w="28575" cap="flat" cmpd="sng" algn="ctr">
            <a:solidFill>
              <a:srgbClr val="7030A0"/>
            </a:solidFill>
            <a:prstDash val="solid"/>
            <a:round/>
            <a:headEnd type="none" w="med" len="med"/>
            <a:tailEnd type="none" w="med" len="med"/>
          </a:ln>
          <a:effectLst>
            <a:glow rad="228600">
              <a:srgbClr val="7030A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1" name="Freeform 40"/>
          <p:cNvSpPr/>
          <p:nvPr/>
        </p:nvSpPr>
        <p:spPr bwMode="auto">
          <a:xfrm>
            <a:off x="1438656" y="2804160"/>
            <a:ext cx="1792224" cy="1865376"/>
          </a:xfrm>
          <a:custGeom>
            <a:avLst/>
            <a:gdLst>
              <a:gd name="connsiteX0" fmla="*/ 1792224 w 1792224"/>
              <a:gd name="connsiteY0" fmla="*/ 0 h 1865376"/>
              <a:gd name="connsiteX1" fmla="*/ 1731264 w 1792224"/>
              <a:gd name="connsiteY1" fmla="*/ 48768 h 1865376"/>
              <a:gd name="connsiteX2" fmla="*/ 1658112 w 1792224"/>
              <a:gd name="connsiteY2" fmla="*/ 60960 h 1865376"/>
              <a:gd name="connsiteX3" fmla="*/ 1645920 w 1792224"/>
              <a:gd name="connsiteY3" fmla="*/ 97536 h 1865376"/>
              <a:gd name="connsiteX4" fmla="*/ 1633728 w 1792224"/>
              <a:gd name="connsiteY4" fmla="*/ 146304 h 1865376"/>
              <a:gd name="connsiteX5" fmla="*/ 1560576 w 1792224"/>
              <a:gd name="connsiteY5" fmla="*/ 134112 h 1865376"/>
              <a:gd name="connsiteX6" fmla="*/ 1463040 w 1792224"/>
              <a:gd name="connsiteY6" fmla="*/ 158496 h 1865376"/>
              <a:gd name="connsiteX7" fmla="*/ 1426464 w 1792224"/>
              <a:gd name="connsiteY7" fmla="*/ 195072 h 1865376"/>
              <a:gd name="connsiteX8" fmla="*/ 1414272 w 1792224"/>
              <a:gd name="connsiteY8" fmla="*/ 231648 h 1865376"/>
              <a:gd name="connsiteX9" fmla="*/ 1377696 w 1792224"/>
              <a:gd name="connsiteY9" fmla="*/ 243840 h 1865376"/>
              <a:gd name="connsiteX10" fmla="*/ 1304544 w 1792224"/>
              <a:gd name="connsiteY10" fmla="*/ 207264 h 1865376"/>
              <a:gd name="connsiteX11" fmla="*/ 1267968 w 1792224"/>
              <a:gd name="connsiteY11" fmla="*/ 219456 h 1865376"/>
              <a:gd name="connsiteX12" fmla="*/ 1194816 w 1792224"/>
              <a:gd name="connsiteY12" fmla="*/ 365760 h 1865376"/>
              <a:gd name="connsiteX13" fmla="*/ 1109472 w 1792224"/>
              <a:gd name="connsiteY13" fmla="*/ 426720 h 1865376"/>
              <a:gd name="connsiteX14" fmla="*/ 1072896 w 1792224"/>
              <a:gd name="connsiteY14" fmla="*/ 451104 h 1865376"/>
              <a:gd name="connsiteX15" fmla="*/ 1024128 w 1792224"/>
              <a:gd name="connsiteY15" fmla="*/ 524256 h 1865376"/>
              <a:gd name="connsiteX16" fmla="*/ 938784 w 1792224"/>
              <a:gd name="connsiteY16" fmla="*/ 621792 h 1865376"/>
              <a:gd name="connsiteX17" fmla="*/ 853440 w 1792224"/>
              <a:gd name="connsiteY17" fmla="*/ 719328 h 1865376"/>
              <a:gd name="connsiteX18" fmla="*/ 804672 w 1792224"/>
              <a:gd name="connsiteY18" fmla="*/ 780288 h 1865376"/>
              <a:gd name="connsiteX19" fmla="*/ 768096 w 1792224"/>
              <a:gd name="connsiteY19" fmla="*/ 853440 h 1865376"/>
              <a:gd name="connsiteX20" fmla="*/ 682752 w 1792224"/>
              <a:gd name="connsiteY20" fmla="*/ 829056 h 1865376"/>
              <a:gd name="connsiteX21" fmla="*/ 609600 w 1792224"/>
              <a:gd name="connsiteY21" fmla="*/ 792480 h 1865376"/>
              <a:gd name="connsiteX22" fmla="*/ 573024 w 1792224"/>
              <a:gd name="connsiteY22" fmla="*/ 816864 h 1865376"/>
              <a:gd name="connsiteX23" fmla="*/ 560832 w 1792224"/>
              <a:gd name="connsiteY23" fmla="*/ 853440 h 1865376"/>
              <a:gd name="connsiteX24" fmla="*/ 451104 w 1792224"/>
              <a:gd name="connsiteY24" fmla="*/ 841248 h 1865376"/>
              <a:gd name="connsiteX25" fmla="*/ 414528 w 1792224"/>
              <a:gd name="connsiteY25" fmla="*/ 829056 h 1865376"/>
              <a:gd name="connsiteX26" fmla="*/ 341376 w 1792224"/>
              <a:gd name="connsiteY26" fmla="*/ 780288 h 1865376"/>
              <a:gd name="connsiteX27" fmla="*/ 316992 w 1792224"/>
              <a:gd name="connsiteY27" fmla="*/ 816864 h 1865376"/>
              <a:gd name="connsiteX28" fmla="*/ 292608 w 1792224"/>
              <a:gd name="connsiteY28" fmla="*/ 1097280 h 1865376"/>
              <a:gd name="connsiteX29" fmla="*/ 280416 w 1792224"/>
              <a:gd name="connsiteY29" fmla="*/ 1267968 h 1865376"/>
              <a:gd name="connsiteX30" fmla="*/ 268224 w 1792224"/>
              <a:gd name="connsiteY30" fmla="*/ 1304544 h 1865376"/>
              <a:gd name="connsiteX31" fmla="*/ 231648 w 1792224"/>
              <a:gd name="connsiteY31" fmla="*/ 1328928 h 1865376"/>
              <a:gd name="connsiteX32" fmla="*/ 195072 w 1792224"/>
              <a:gd name="connsiteY32" fmla="*/ 1438656 h 1865376"/>
              <a:gd name="connsiteX33" fmla="*/ 182880 w 1792224"/>
              <a:gd name="connsiteY33" fmla="*/ 1475232 h 1865376"/>
              <a:gd name="connsiteX34" fmla="*/ 158496 w 1792224"/>
              <a:gd name="connsiteY34" fmla="*/ 1511808 h 1865376"/>
              <a:gd name="connsiteX35" fmla="*/ 134112 w 1792224"/>
              <a:gd name="connsiteY35" fmla="*/ 1584960 h 1865376"/>
              <a:gd name="connsiteX36" fmla="*/ 109728 w 1792224"/>
              <a:gd name="connsiteY36" fmla="*/ 1682496 h 1865376"/>
              <a:gd name="connsiteX37" fmla="*/ 48768 w 1792224"/>
              <a:gd name="connsiteY37" fmla="*/ 1755648 h 1865376"/>
              <a:gd name="connsiteX38" fmla="*/ 12192 w 1792224"/>
              <a:gd name="connsiteY38" fmla="*/ 1828800 h 1865376"/>
              <a:gd name="connsiteX39" fmla="*/ 0 w 1792224"/>
              <a:gd name="connsiteY39" fmla="*/ 1865376 h 18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92224" h="1865376">
                <a:moveTo>
                  <a:pt x="1792224" y="0"/>
                </a:moveTo>
                <a:cubicBezTo>
                  <a:pt x="1771904" y="16256"/>
                  <a:pt x="1754954" y="38000"/>
                  <a:pt x="1731264" y="48768"/>
                </a:cubicBezTo>
                <a:cubicBezTo>
                  <a:pt x="1708759" y="58997"/>
                  <a:pt x="1679575" y="48695"/>
                  <a:pt x="1658112" y="60960"/>
                </a:cubicBezTo>
                <a:cubicBezTo>
                  <a:pt x="1646954" y="67336"/>
                  <a:pt x="1649451" y="85179"/>
                  <a:pt x="1645920" y="97536"/>
                </a:cubicBezTo>
                <a:cubicBezTo>
                  <a:pt x="1641317" y="113648"/>
                  <a:pt x="1637792" y="130048"/>
                  <a:pt x="1633728" y="146304"/>
                </a:cubicBezTo>
                <a:cubicBezTo>
                  <a:pt x="1609344" y="142240"/>
                  <a:pt x="1585296" y="134112"/>
                  <a:pt x="1560576" y="134112"/>
                </a:cubicBezTo>
                <a:cubicBezTo>
                  <a:pt x="1531151" y="134112"/>
                  <a:pt x="1491902" y="148875"/>
                  <a:pt x="1463040" y="158496"/>
                </a:cubicBezTo>
                <a:cubicBezTo>
                  <a:pt x="1450848" y="170688"/>
                  <a:pt x="1436028" y="180726"/>
                  <a:pt x="1426464" y="195072"/>
                </a:cubicBezTo>
                <a:cubicBezTo>
                  <a:pt x="1419335" y="205765"/>
                  <a:pt x="1423359" y="222561"/>
                  <a:pt x="1414272" y="231648"/>
                </a:cubicBezTo>
                <a:cubicBezTo>
                  <a:pt x="1405185" y="240735"/>
                  <a:pt x="1389888" y="239776"/>
                  <a:pt x="1377696" y="243840"/>
                </a:cubicBezTo>
                <a:cubicBezTo>
                  <a:pt x="1359203" y="231511"/>
                  <a:pt x="1329783" y="207264"/>
                  <a:pt x="1304544" y="207264"/>
                </a:cubicBezTo>
                <a:cubicBezTo>
                  <a:pt x="1291693" y="207264"/>
                  <a:pt x="1280160" y="215392"/>
                  <a:pt x="1267968" y="219456"/>
                </a:cubicBezTo>
                <a:cubicBezTo>
                  <a:pt x="1254058" y="261185"/>
                  <a:pt x="1235332" y="338749"/>
                  <a:pt x="1194816" y="365760"/>
                </a:cubicBezTo>
                <a:cubicBezTo>
                  <a:pt x="1108618" y="423226"/>
                  <a:pt x="1215330" y="351107"/>
                  <a:pt x="1109472" y="426720"/>
                </a:cubicBezTo>
                <a:cubicBezTo>
                  <a:pt x="1097548" y="435237"/>
                  <a:pt x="1085088" y="442976"/>
                  <a:pt x="1072896" y="451104"/>
                </a:cubicBezTo>
                <a:cubicBezTo>
                  <a:pt x="1049579" y="521055"/>
                  <a:pt x="1077402" y="455761"/>
                  <a:pt x="1024128" y="524256"/>
                </a:cubicBezTo>
                <a:cubicBezTo>
                  <a:pt x="947537" y="622730"/>
                  <a:pt x="1009591" y="574587"/>
                  <a:pt x="938784" y="621792"/>
                </a:cubicBezTo>
                <a:cubicBezTo>
                  <a:pt x="881888" y="707136"/>
                  <a:pt x="914400" y="678688"/>
                  <a:pt x="853440" y="719328"/>
                </a:cubicBezTo>
                <a:cubicBezTo>
                  <a:pt x="829705" y="790534"/>
                  <a:pt x="859819" y="725141"/>
                  <a:pt x="804672" y="780288"/>
                </a:cubicBezTo>
                <a:cubicBezTo>
                  <a:pt x="781037" y="803923"/>
                  <a:pt x="778012" y="823692"/>
                  <a:pt x="768096" y="853440"/>
                </a:cubicBezTo>
                <a:cubicBezTo>
                  <a:pt x="752471" y="849534"/>
                  <a:pt x="700243" y="837801"/>
                  <a:pt x="682752" y="829056"/>
                </a:cubicBezTo>
                <a:cubicBezTo>
                  <a:pt x="588214" y="781787"/>
                  <a:pt x="701535" y="823125"/>
                  <a:pt x="609600" y="792480"/>
                </a:cubicBezTo>
                <a:cubicBezTo>
                  <a:pt x="597408" y="800608"/>
                  <a:pt x="582178" y="805422"/>
                  <a:pt x="573024" y="816864"/>
                </a:cubicBezTo>
                <a:cubicBezTo>
                  <a:pt x="564996" y="826899"/>
                  <a:pt x="573434" y="850920"/>
                  <a:pt x="560832" y="853440"/>
                </a:cubicBezTo>
                <a:cubicBezTo>
                  <a:pt x="524746" y="860657"/>
                  <a:pt x="487680" y="845312"/>
                  <a:pt x="451104" y="841248"/>
                </a:cubicBezTo>
                <a:cubicBezTo>
                  <a:pt x="438912" y="837184"/>
                  <a:pt x="425762" y="835297"/>
                  <a:pt x="414528" y="829056"/>
                </a:cubicBezTo>
                <a:cubicBezTo>
                  <a:pt x="388910" y="814824"/>
                  <a:pt x="341376" y="780288"/>
                  <a:pt x="341376" y="780288"/>
                </a:cubicBezTo>
                <a:cubicBezTo>
                  <a:pt x="333248" y="792480"/>
                  <a:pt x="326373" y="805607"/>
                  <a:pt x="316992" y="816864"/>
                </a:cubicBezTo>
                <a:cubicBezTo>
                  <a:pt x="223759" y="928744"/>
                  <a:pt x="275364" y="752399"/>
                  <a:pt x="292608" y="1097280"/>
                </a:cubicBezTo>
                <a:cubicBezTo>
                  <a:pt x="288544" y="1154176"/>
                  <a:pt x="287081" y="1211318"/>
                  <a:pt x="280416" y="1267968"/>
                </a:cubicBezTo>
                <a:cubicBezTo>
                  <a:pt x="278914" y="1280731"/>
                  <a:pt x="276252" y="1294509"/>
                  <a:pt x="268224" y="1304544"/>
                </a:cubicBezTo>
                <a:cubicBezTo>
                  <a:pt x="259070" y="1315986"/>
                  <a:pt x="243840" y="1320800"/>
                  <a:pt x="231648" y="1328928"/>
                </a:cubicBezTo>
                <a:lnTo>
                  <a:pt x="195072" y="1438656"/>
                </a:lnTo>
                <a:cubicBezTo>
                  <a:pt x="191008" y="1450848"/>
                  <a:pt x="190009" y="1464539"/>
                  <a:pt x="182880" y="1475232"/>
                </a:cubicBezTo>
                <a:cubicBezTo>
                  <a:pt x="174752" y="1487424"/>
                  <a:pt x="164447" y="1498418"/>
                  <a:pt x="158496" y="1511808"/>
                </a:cubicBezTo>
                <a:cubicBezTo>
                  <a:pt x="148057" y="1535296"/>
                  <a:pt x="139153" y="1559756"/>
                  <a:pt x="134112" y="1584960"/>
                </a:cubicBezTo>
                <a:cubicBezTo>
                  <a:pt x="129475" y="1608146"/>
                  <a:pt x="122225" y="1657503"/>
                  <a:pt x="109728" y="1682496"/>
                </a:cubicBezTo>
                <a:cubicBezTo>
                  <a:pt x="92754" y="1716444"/>
                  <a:pt x="75732" y="1728684"/>
                  <a:pt x="48768" y="1755648"/>
                </a:cubicBezTo>
                <a:cubicBezTo>
                  <a:pt x="18123" y="1847583"/>
                  <a:pt x="59461" y="1734262"/>
                  <a:pt x="12192" y="1828800"/>
                </a:cubicBezTo>
                <a:cubicBezTo>
                  <a:pt x="6445" y="1840295"/>
                  <a:pt x="0" y="1865376"/>
                  <a:pt x="0" y="1865376"/>
                </a:cubicBezTo>
              </a:path>
            </a:pathLst>
          </a:custGeom>
          <a:noFill/>
          <a:ln w="28575" cap="flat" cmpd="sng" algn="ctr">
            <a:solidFill>
              <a:schemeClr val="accent2">
                <a:lumMod val="60000"/>
                <a:lumOff val="40000"/>
              </a:schemeClr>
            </a:solidFill>
            <a:prstDash val="solid"/>
            <a:round/>
            <a:headEnd type="none" w="med" len="med"/>
            <a:tailEnd type="none" w="med" len="med"/>
          </a:ln>
          <a:effectLst>
            <a:glow rad="228600">
              <a:schemeClr val="accent2">
                <a:lumMod val="50000"/>
                <a:alpha val="53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2" name="Freeform 41"/>
          <p:cNvSpPr/>
          <p:nvPr/>
        </p:nvSpPr>
        <p:spPr bwMode="auto">
          <a:xfrm>
            <a:off x="694944" y="377952"/>
            <a:ext cx="1060704" cy="707136"/>
          </a:xfrm>
          <a:custGeom>
            <a:avLst/>
            <a:gdLst>
              <a:gd name="connsiteX0" fmla="*/ 1060704 w 1060704"/>
              <a:gd name="connsiteY0" fmla="*/ 0 h 707136"/>
              <a:gd name="connsiteX1" fmla="*/ 1048512 w 1060704"/>
              <a:gd name="connsiteY1" fmla="*/ 85344 h 707136"/>
              <a:gd name="connsiteX2" fmla="*/ 1036320 w 1060704"/>
              <a:gd name="connsiteY2" fmla="*/ 121920 h 707136"/>
              <a:gd name="connsiteX3" fmla="*/ 999744 w 1060704"/>
              <a:gd name="connsiteY3" fmla="*/ 146304 h 707136"/>
              <a:gd name="connsiteX4" fmla="*/ 987552 w 1060704"/>
              <a:gd name="connsiteY4" fmla="*/ 195072 h 707136"/>
              <a:gd name="connsiteX5" fmla="*/ 853440 w 1060704"/>
              <a:gd name="connsiteY5" fmla="*/ 219456 h 707136"/>
              <a:gd name="connsiteX6" fmla="*/ 743712 w 1060704"/>
              <a:gd name="connsiteY6" fmla="*/ 207264 h 707136"/>
              <a:gd name="connsiteX7" fmla="*/ 719328 w 1060704"/>
              <a:gd name="connsiteY7" fmla="*/ 243840 h 707136"/>
              <a:gd name="connsiteX8" fmla="*/ 694944 w 1060704"/>
              <a:gd name="connsiteY8" fmla="*/ 329184 h 707136"/>
              <a:gd name="connsiteX9" fmla="*/ 707136 w 1060704"/>
              <a:gd name="connsiteY9" fmla="*/ 438912 h 707136"/>
              <a:gd name="connsiteX10" fmla="*/ 719328 w 1060704"/>
              <a:gd name="connsiteY10" fmla="*/ 573024 h 707136"/>
              <a:gd name="connsiteX11" fmla="*/ 694944 w 1060704"/>
              <a:gd name="connsiteY11" fmla="*/ 646176 h 707136"/>
              <a:gd name="connsiteX12" fmla="*/ 585216 w 1060704"/>
              <a:gd name="connsiteY12" fmla="*/ 682752 h 707136"/>
              <a:gd name="connsiteX13" fmla="*/ 548640 w 1060704"/>
              <a:gd name="connsiteY13" fmla="*/ 694944 h 707136"/>
              <a:gd name="connsiteX14" fmla="*/ 512064 w 1060704"/>
              <a:gd name="connsiteY14" fmla="*/ 707136 h 707136"/>
              <a:gd name="connsiteX15" fmla="*/ 353568 w 1060704"/>
              <a:gd name="connsiteY15" fmla="*/ 682752 h 707136"/>
              <a:gd name="connsiteX16" fmla="*/ 316992 w 1060704"/>
              <a:gd name="connsiteY16" fmla="*/ 658368 h 707136"/>
              <a:gd name="connsiteX17" fmla="*/ 268224 w 1060704"/>
              <a:gd name="connsiteY17" fmla="*/ 597408 h 707136"/>
              <a:gd name="connsiteX18" fmla="*/ 256032 w 1060704"/>
              <a:gd name="connsiteY18" fmla="*/ 560832 h 707136"/>
              <a:gd name="connsiteX19" fmla="*/ 231648 w 1060704"/>
              <a:gd name="connsiteY19" fmla="*/ 524256 h 707136"/>
              <a:gd name="connsiteX20" fmla="*/ 158496 w 1060704"/>
              <a:gd name="connsiteY20" fmla="*/ 451104 h 707136"/>
              <a:gd name="connsiteX21" fmla="*/ 85344 w 1060704"/>
              <a:gd name="connsiteY21" fmla="*/ 426720 h 707136"/>
              <a:gd name="connsiteX22" fmla="*/ 48768 w 1060704"/>
              <a:gd name="connsiteY22" fmla="*/ 414528 h 707136"/>
              <a:gd name="connsiteX23" fmla="*/ 0 w 1060704"/>
              <a:gd name="connsiteY23" fmla="*/ 414528 h 7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0704" h="707136">
                <a:moveTo>
                  <a:pt x="1060704" y="0"/>
                </a:moveTo>
                <a:cubicBezTo>
                  <a:pt x="1056640" y="28448"/>
                  <a:pt x="1054148" y="57165"/>
                  <a:pt x="1048512" y="85344"/>
                </a:cubicBezTo>
                <a:cubicBezTo>
                  <a:pt x="1045992" y="97946"/>
                  <a:pt x="1044348" y="111885"/>
                  <a:pt x="1036320" y="121920"/>
                </a:cubicBezTo>
                <a:cubicBezTo>
                  <a:pt x="1027166" y="133362"/>
                  <a:pt x="1011936" y="138176"/>
                  <a:pt x="999744" y="146304"/>
                </a:cubicBezTo>
                <a:cubicBezTo>
                  <a:pt x="995680" y="162560"/>
                  <a:pt x="994153" y="179671"/>
                  <a:pt x="987552" y="195072"/>
                </a:cubicBezTo>
                <a:cubicBezTo>
                  <a:pt x="958026" y="263965"/>
                  <a:pt x="939376" y="229004"/>
                  <a:pt x="853440" y="219456"/>
                </a:cubicBezTo>
                <a:cubicBezTo>
                  <a:pt x="768096" y="191008"/>
                  <a:pt x="804672" y="186944"/>
                  <a:pt x="743712" y="207264"/>
                </a:cubicBezTo>
                <a:cubicBezTo>
                  <a:pt x="735584" y="219456"/>
                  <a:pt x="725881" y="230734"/>
                  <a:pt x="719328" y="243840"/>
                </a:cubicBezTo>
                <a:cubicBezTo>
                  <a:pt x="710583" y="261331"/>
                  <a:pt x="698850" y="313559"/>
                  <a:pt x="694944" y="329184"/>
                </a:cubicBezTo>
                <a:cubicBezTo>
                  <a:pt x="699008" y="365760"/>
                  <a:pt x="698210" y="403210"/>
                  <a:pt x="707136" y="438912"/>
                </a:cubicBezTo>
                <a:cubicBezTo>
                  <a:pt x="735008" y="550402"/>
                  <a:pt x="766177" y="354395"/>
                  <a:pt x="719328" y="573024"/>
                </a:cubicBezTo>
                <a:cubicBezTo>
                  <a:pt x="713942" y="598156"/>
                  <a:pt x="719328" y="638048"/>
                  <a:pt x="694944" y="646176"/>
                </a:cubicBezTo>
                <a:lnTo>
                  <a:pt x="585216" y="682752"/>
                </a:lnTo>
                <a:lnTo>
                  <a:pt x="548640" y="694944"/>
                </a:lnTo>
                <a:lnTo>
                  <a:pt x="512064" y="707136"/>
                </a:lnTo>
                <a:cubicBezTo>
                  <a:pt x="477098" y="703639"/>
                  <a:pt x="397506" y="704721"/>
                  <a:pt x="353568" y="682752"/>
                </a:cubicBezTo>
                <a:cubicBezTo>
                  <a:pt x="340462" y="676199"/>
                  <a:pt x="329184" y="666496"/>
                  <a:pt x="316992" y="658368"/>
                </a:cubicBezTo>
                <a:cubicBezTo>
                  <a:pt x="286347" y="566433"/>
                  <a:pt x="331249" y="676190"/>
                  <a:pt x="268224" y="597408"/>
                </a:cubicBezTo>
                <a:cubicBezTo>
                  <a:pt x="260196" y="587373"/>
                  <a:pt x="261779" y="572327"/>
                  <a:pt x="256032" y="560832"/>
                </a:cubicBezTo>
                <a:cubicBezTo>
                  <a:pt x="249479" y="547726"/>
                  <a:pt x="241383" y="535208"/>
                  <a:pt x="231648" y="524256"/>
                </a:cubicBezTo>
                <a:cubicBezTo>
                  <a:pt x="208738" y="498482"/>
                  <a:pt x="191211" y="462009"/>
                  <a:pt x="158496" y="451104"/>
                </a:cubicBezTo>
                <a:lnTo>
                  <a:pt x="85344" y="426720"/>
                </a:lnTo>
                <a:cubicBezTo>
                  <a:pt x="73152" y="422656"/>
                  <a:pt x="61619" y="414528"/>
                  <a:pt x="48768" y="414528"/>
                </a:cubicBezTo>
                <a:lnTo>
                  <a:pt x="0" y="414528"/>
                </a:lnTo>
              </a:path>
            </a:pathLst>
          </a:custGeom>
          <a:noFill/>
          <a:ln w="9525" cap="flat" cmpd="sng" algn="ctr">
            <a:solidFill>
              <a:srgbClr val="FFFF00"/>
            </a:solidFill>
            <a:prstDash val="solid"/>
            <a:round/>
            <a:headEnd type="none" w="med" len="med"/>
            <a:tailEnd type="none" w="med" len="med"/>
          </a:ln>
          <a:effectLst>
            <a:glow rad="228600">
              <a:schemeClr val="bg1">
                <a:lumMod val="95000"/>
                <a:lumOff val="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Tree>
    <p:extLst>
      <p:ext uri="{BB962C8B-B14F-4D97-AF65-F5344CB8AC3E}">
        <p14:creationId xmlns:p14="http://schemas.microsoft.com/office/powerpoint/2010/main" val="127252574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endParaRPr lang="en-US"/>
          </a:p>
        </p:txBody>
      </p:sp>
      <p:pic>
        <p:nvPicPr>
          <p:cNvPr id="4" name="Picture 2" descr="http://lizardpoint.com/geography/images/maps/usa-rivers-label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0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ed Rectangle 4"/>
          <p:cNvSpPr/>
          <p:nvPr/>
        </p:nvSpPr>
        <p:spPr bwMode="auto">
          <a:xfrm>
            <a:off x="2819400" y="609600"/>
            <a:ext cx="990600" cy="30480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ounded Rectangle 5"/>
          <p:cNvSpPr/>
          <p:nvPr/>
        </p:nvSpPr>
        <p:spPr bwMode="auto">
          <a:xfrm>
            <a:off x="4114800" y="693738"/>
            <a:ext cx="990600" cy="30480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7" name="Rounded Rectangle 6"/>
          <p:cNvSpPr/>
          <p:nvPr/>
        </p:nvSpPr>
        <p:spPr bwMode="auto">
          <a:xfrm rot="3894734">
            <a:off x="4958132" y="1684337"/>
            <a:ext cx="990600" cy="304800"/>
          </a:xfrm>
          <a:prstGeom prst="roundRect">
            <a:avLst/>
          </a:prstGeom>
          <a:noFill/>
          <a:ln w="9525" cap="flat" cmpd="sng" algn="ctr">
            <a:solidFill>
              <a:schemeClr val="bg1"/>
            </a:solidFill>
            <a:prstDash val="solid"/>
            <a:round/>
            <a:headEnd type="none" w="med" len="med"/>
            <a:tailEnd type="none" w="med" len="med"/>
          </a:ln>
          <a:effectLst>
            <a:glow rad="25400">
              <a:schemeClr val="accent1">
                <a:satMod val="175000"/>
                <a:alpha val="97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8" name="Rounded Rectangle 7"/>
          <p:cNvSpPr/>
          <p:nvPr/>
        </p:nvSpPr>
        <p:spPr bwMode="auto">
          <a:xfrm>
            <a:off x="3657600" y="2349929"/>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ounded Rectangle 8"/>
          <p:cNvSpPr/>
          <p:nvPr/>
        </p:nvSpPr>
        <p:spPr bwMode="auto">
          <a:xfrm>
            <a:off x="4610100" y="4269086"/>
            <a:ext cx="337145" cy="14092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ounded Rectangle 9"/>
          <p:cNvSpPr/>
          <p:nvPr/>
        </p:nvSpPr>
        <p:spPr bwMode="auto">
          <a:xfrm rot="4086912">
            <a:off x="4419600" y="4876002"/>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1" name="Rounded Rectangle 10"/>
          <p:cNvSpPr/>
          <p:nvPr/>
        </p:nvSpPr>
        <p:spPr bwMode="auto">
          <a:xfrm>
            <a:off x="3657600" y="3722254"/>
            <a:ext cx="812575" cy="185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 name="Rounded Rectangle 11"/>
          <p:cNvSpPr/>
          <p:nvPr/>
        </p:nvSpPr>
        <p:spPr bwMode="auto">
          <a:xfrm>
            <a:off x="3438485" y="322883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3" name="Rounded Rectangle 12"/>
          <p:cNvSpPr/>
          <p:nvPr/>
        </p:nvSpPr>
        <p:spPr bwMode="auto">
          <a:xfrm rot="18701077">
            <a:off x="5446837" y="247910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4" name="Rounded Rectangle 13"/>
          <p:cNvSpPr/>
          <p:nvPr/>
        </p:nvSpPr>
        <p:spPr bwMode="auto">
          <a:xfrm rot="19840711">
            <a:off x="5841052" y="2511705"/>
            <a:ext cx="622780" cy="16602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5" name="Rounded Rectangle 14"/>
          <p:cNvSpPr/>
          <p:nvPr/>
        </p:nvSpPr>
        <p:spPr bwMode="auto">
          <a:xfrm rot="21189471">
            <a:off x="6539956" y="2902675"/>
            <a:ext cx="340031" cy="20199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6" name="Rounded Rectangle 15"/>
          <p:cNvSpPr/>
          <p:nvPr/>
        </p:nvSpPr>
        <p:spPr bwMode="auto">
          <a:xfrm rot="19320927">
            <a:off x="6053885" y="3687168"/>
            <a:ext cx="870631" cy="19011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7" name="Rounded Rectangle 16"/>
          <p:cNvSpPr/>
          <p:nvPr/>
        </p:nvSpPr>
        <p:spPr bwMode="auto">
          <a:xfrm rot="21300502">
            <a:off x="1616814" y="3378135"/>
            <a:ext cx="587448" cy="152912"/>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8" name="Rounded Rectangle 17"/>
          <p:cNvSpPr/>
          <p:nvPr/>
        </p:nvSpPr>
        <p:spPr bwMode="auto">
          <a:xfrm rot="21300502">
            <a:off x="2002255" y="4173712"/>
            <a:ext cx="346822" cy="14340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9" name="Rounded Rectangle 18"/>
          <p:cNvSpPr/>
          <p:nvPr/>
        </p:nvSpPr>
        <p:spPr bwMode="auto">
          <a:xfrm rot="21300502">
            <a:off x="684366" y="3253236"/>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0" name="Rounded Rectangle 19"/>
          <p:cNvSpPr/>
          <p:nvPr/>
        </p:nvSpPr>
        <p:spPr bwMode="auto">
          <a:xfrm rot="21300502">
            <a:off x="698488" y="2260135"/>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1" name="Rounded Rectangle 20"/>
          <p:cNvSpPr/>
          <p:nvPr/>
        </p:nvSpPr>
        <p:spPr bwMode="auto">
          <a:xfrm rot="21300502">
            <a:off x="620174" y="851779"/>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2" name="Rounded Rectangle 21"/>
          <p:cNvSpPr/>
          <p:nvPr/>
        </p:nvSpPr>
        <p:spPr bwMode="auto">
          <a:xfrm rot="21300502">
            <a:off x="1844510" y="1785756"/>
            <a:ext cx="499930" cy="2566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3" name="Rounded Rectangle 22"/>
          <p:cNvSpPr/>
          <p:nvPr/>
        </p:nvSpPr>
        <p:spPr bwMode="auto">
          <a:xfrm rot="3427876">
            <a:off x="2681003" y="4889007"/>
            <a:ext cx="983162" cy="15674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4" name="Rounded Rectangle 23"/>
          <p:cNvSpPr/>
          <p:nvPr/>
        </p:nvSpPr>
        <p:spPr bwMode="auto">
          <a:xfrm rot="21296729">
            <a:off x="1108637" y="5172102"/>
            <a:ext cx="495328" cy="18781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5" name="Rounded Rectangle 24"/>
          <p:cNvSpPr/>
          <p:nvPr/>
        </p:nvSpPr>
        <p:spPr bwMode="auto">
          <a:xfrm rot="18282457">
            <a:off x="5664923" y="4678542"/>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6" name="Rounded Rectangle 25"/>
          <p:cNvSpPr/>
          <p:nvPr/>
        </p:nvSpPr>
        <p:spPr bwMode="auto">
          <a:xfrm rot="1987826">
            <a:off x="6875985" y="4215969"/>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7" name="Rounded Rectangle 26"/>
          <p:cNvSpPr/>
          <p:nvPr/>
        </p:nvSpPr>
        <p:spPr bwMode="auto">
          <a:xfrm rot="15950328">
            <a:off x="6174501" y="4824959"/>
            <a:ext cx="1131387" cy="219709"/>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8" name="Rounded Rectangle 27"/>
          <p:cNvSpPr/>
          <p:nvPr/>
        </p:nvSpPr>
        <p:spPr bwMode="auto">
          <a:xfrm rot="2293470">
            <a:off x="7229408" y="3107984"/>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9" name="Rounded Rectangle 28"/>
          <p:cNvSpPr/>
          <p:nvPr/>
        </p:nvSpPr>
        <p:spPr bwMode="auto">
          <a:xfrm rot="21446344">
            <a:off x="7750637" y="277441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0" name="Rounded Rectangle 29"/>
          <p:cNvSpPr/>
          <p:nvPr/>
        </p:nvSpPr>
        <p:spPr bwMode="auto">
          <a:xfrm rot="21446344">
            <a:off x="7896860" y="250997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1" name="Rounded Rectangle 30"/>
          <p:cNvSpPr/>
          <p:nvPr/>
        </p:nvSpPr>
        <p:spPr bwMode="auto">
          <a:xfrm rot="21446344">
            <a:off x="7954316" y="2234525"/>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4" name="TextBox 33"/>
          <p:cNvSpPr txBox="1"/>
          <p:nvPr/>
        </p:nvSpPr>
        <p:spPr>
          <a:xfrm rot="18070907">
            <a:off x="6945419" y="659592"/>
            <a:ext cx="120969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3EBF1">
                    <a:lumMod val="10000"/>
                  </a:srgbClr>
                </a:solidFill>
                <a:effectLst/>
                <a:uLnTx/>
                <a:uFillTx/>
                <a:latin typeface="Verdana" pitchFamily="34" charset="0"/>
                <a:ea typeface="+mn-ea"/>
                <a:cs typeface="+mn-cs"/>
              </a:rPr>
              <a:t>St. Lawrence</a:t>
            </a:r>
          </a:p>
        </p:txBody>
      </p:sp>
      <p:sp>
        <p:nvSpPr>
          <p:cNvPr id="35" name="Rounded Rectangle 34"/>
          <p:cNvSpPr/>
          <p:nvPr/>
        </p:nvSpPr>
        <p:spPr bwMode="auto">
          <a:xfrm rot="21446344">
            <a:off x="8242108" y="1899643"/>
            <a:ext cx="674300" cy="165316"/>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6" name="Rounded Rectangle 35"/>
          <p:cNvSpPr/>
          <p:nvPr/>
        </p:nvSpPr>
        <p:spPr bwMode="auto">
          <a:xfrm rot="18099407">
            <a:off x="7027309" y="691741"/>
            <a:ext cx="1051657" cy="1503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7" name="Freeform 36"/>
          <p:cNvSpPr/>
          <p:nvPr/>
        </p:nvSpPr>
        <p:spPr bwMode="auto">
          <a:xfrm rot="155704">
            <a:off x="7621787" y="483827"/>
            <a:ext cx="560902" cy="1182624"/>
          </a:xfrm>
          <a:custGeom>
            <a:avLst/>
            <a:gdLst>
              <a:gd name="connsiteX0" fmla="*/ 0 w 560902"/>
              <a:gd name="connsiteY0" fmla="*/ 1182624 h 1182624"/>
              <a:gd name="connsiteX1" fmla="*/ 12192 w 560902"/>
              <a:gd name="connsiteY1" fmla="*/ 1121664 h 1182624"/>
              <a:gd name="connsiteX2" fmla="*/ 24384 w 560902"/>
              <a:gd name="connsiteY2" fmla="*/ 926592 h 1182624"/>
              <a:gd name="connsiteX3" fmla="*/ 36576 w 560902"/>
              <a:gd name="connsiteY3" fmla="*/ 877824 h 1182624"/>
              <a:gd name="connsiteX4" fmla="*/ 60960 w 560902"/>
              <a:gd name="connsiteY4" fmla="*/ 841248 h 1182624"/>
              <a:gd name="connsiteX5" fmla="*/ 73152 w 560902"/>
              <a:gd name="connsiteY5" fmla="*/ 804672 h 1182624"/>
              <a:gd name="connsiteX6" fmla="*/ 97536 w 560902"/>
              <a:gd name="connsiteY6" fmla="*/ 768096 h 1182624"/>
              <a:gd name="connsiteX7" fmla="*/ 121920 w 560902"/>
              <a:gd name="connsiteY7" fmla="*/ 694944 h 1182624"/>
              <a:gd name="connsiteX8" fmla="*/ 146304 w 560902"/>
              <a:gd name="connsiteY8" fmla="*/ 621792 h 1182624"/>
              <a:gd name="connsiteX9" fmla="*/ 158496 w 560902"/>
              <a:gd name="connsiteY9" fmla="*/ 585216 h 1182624"/>
              <a:gd name="connsiteX10" fmla="*/ 195072 w 560902"/>
              <a:gd name="connsiteY10" fmla="*/ 548640 h 1182624"/>
              <a:gd name="connsiteX11" fmla="*/ 207264 w 560902"/>
              <a:gd name="connsiteY11" fmla="*/ 512064 h 1182624"/>
              <a:gd name="connsiteX12" fmla="*/ 256032 w 560902"/>
              <a:gd name="connsiteY12" fmla="*/ 438912 h 1182624"/>
              <a:gd name="connsiteX13" fmla="*/ 280416 w 560902"/>
              <a:gd name="connsiteY13" fmla="*/ 365760 h 1182624"/>
              <a:gd name="connsiteX14" fmla="*/ 292608 w 560902"/>
              <a:gd name="connsiteY14" fmla="*/ 329184 h 1182624"/>
              <a:gd name="connsiteX15" fmla="*/ 414528 w 560902"/>
              <a:gd name="connsiteY15" fmla="*/ 182880 h 1182624"/>
              <a:gd name="connsiteX16" fmla="*/ 499872 w 560902"/>
              <a:gd name="connsiteY16" fmla="*/ 73152 h 1182624"/>
              <a:gd name="connsiteX17" fmla="*/ 524256 w 560902"/>
              <a:gd name="connsiteY17" fmla="*/ 36576 h 1182624"/>
              <a:gd name="connsiteX18" fmla="*/ 560832 w 560902"/>
              <a:gd name="connsiteY18" fmla="*/ 0 h 118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0902" h="1182624">
                <a:moveTo>
                  <a:pt x="0" y="1182624"/>
                </a:moveTo>
                <a:cubicBezTo>
                  <a:pt x="4064" y="1162304"/>
                  <a:pt x="10227" y="1142293"/>
                  <a:pt x="12192" y="1121664"/>
                </a:cubicBezTo>
                <a:cubicBezTo>
                  <a:pt x="18369" y="1056807"/>
                  <a:pt x="17901" y="991420"/>
                  <a:pt x="24384" y="926592"/>
                </a:cubicBezTo>
                <a:cubicBezTo>
                  <a:pt x="26051" y="909919"/>
                  <a:pt x="29975" y="893225"/>
                  <a:pt x="36576" y="877824"/>
                </a:cubicBezTo>
                <a:cubicBezTo>
                  <a:pt x="42348" y="864356"/>
                  <a:pt x="54407" y="854354"/>
                  <a:pt x="60960" y="841248"/>
                </a:cubicBezTo>
                <a:cubicBezTo>
                  <a:pt x="66707" y="829753"/>
                  <a:pt x="67405" y="816167"/>
                  <a:pt x="73152" y="804672"/>
                </a:cubicBezTo>
                <a:cubicBezTo>
                  <a:pt x="79705" y="791566"/>
                  <a:pt x="91585" y="781486"/>
                  <a:pt x="97536" y="768096"/>
                </a:cubicBezTo>
                <a:cubicBezTo>
                  <a:pt x="107975" y="744608"/>
                  <a:pt x="113792" y="719328"/>
                  <a:pt x="121920" y="694944"/>
                </a:cubicBezTo>
                <a:lnTo>
                  <a:pt x="146304" y="621792"/>
                </a:lnTo>
                <a:cubicBezTo>
                  <a:pt x="150368" y="609600"/>
                  <a:pt x="149409" y="594303"/>
                  <a:pt x="158496" y="585216"/>
                </a:cubicBezTo>
                <a:lnTo>
                  <a:pt x="195072" y="548640"/>
                </a:lnTo>
                <a:cubicBezTo>
                  <a:pt x="199136" y="536448"/>
                  <a:pt x="201023" y="523298"/>
                  <a:pt x="207264" y="512064"/>
                </a:cubicBezTo>
                <a:cubicBezTo>
                  <a:pt x="221496" y="486446"/>
                  <a:pt x="246765" y="466714"/>
                  <a:pt x="256032" y="438912"/>
                </a:cubicBezTo>
                <a:lnTo>
                  <a:pt x="280416" y="365760"/>
                </a:lnTo>
                <a:cubicBezTo>
                  <a:pt x="284480" y="353568"/>
                  <a:pt x="285479" y="339877"/>
                  <a:pt x="292608" y="329184"/>
                </a:cubicBezTo>
                <a:cubicBezTo>
                  <a:pt x="360504" y="227339"/>
                  <a:pt x="320654" y="276754"/>
                  <a:pt x="414528" y="182880"/>
                </a:cubicBezTo>
                <a:cubicBezTo>
                  <a:pt x="471826" y="125582"/>
                  <a:pt x="441540" y="160650"/>
                  <a:pt x="499872" y="73152"/>
                </a:cubicBezTo>
                <a:cubicBezTo>
                  <a:pt x="508000" y="60960"/>
                  <a:pt x="512064" y="44704"/>
                  <a:pt x="524256" y="36576"/>
                </a:cubicBezTo>
                <a:cubicBezTo>
                  <a:pt x="564213" y="9938"/>
                  <a:pt x="560832" y="26845"/>
                  <a:pt x="560832" y="0"/>
                </a:cubicBezTo>
              </a:path>
            </a:pathLst>
          </a:custGeom>
          <a:noFill/>
          <a:ln w="381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8" name="Freeform 37"/>
          <p:cNvSpPr/>
          <p:nvPr/>
        </p:nvSpPr>
        <p:spPr bwMode="auto">
          <a:xfrm>
            <a:off x="4828032" y="1167196"/>
            <a:ext cx="1024128" cy="4246542"/>
          </a:xfrm>
          <a:custGeom>
            <a:avLst/>
            <a:gdLst>
              <a:gd name="connsiteX0" fmla="*/ 0 w 1024128"/>
              <a:gd name="connsiteY0" fmla="*/ 52004 h 4246542"/>
              <a:gd name="connsiteX1" fmla="*/ 60960 w 1024128"/>
              <a:gd name="connsiteY1" fmla="*/ 3236 h 4246542"/>
              <a:gd name="connsiteX2" fmla="*/ 170688 w 1024128"/>
              <a:gd name="connsiteY2" fmla="*/ 39812 h 4246542"/>
              <a:gd name="connsiteX3" fmla="*/ 219456 w 1024128"/>
              <a:gd name="connsiteY3" fmla="*/ 112964 h 4246542"/>
              <a:gd name="connsiteX4" fmla="*/ 195072 w 1024128"/>
              <a:gd name="connsiteY4" fmla="*/ 210500 h 4246542"/>
              <a:gd name="connsiteX5" fmla="*/ 158496 w 1024128"/>
              <a:gd name="connsiteY5" fmla="*/ 234884 h 4246542"/>
              <a:gd name="connsiteX6" fmla="*/ 146304 w 1024128"/>
              <a:gd name="connsiteY6" fmla="*/ 271460 h 4246542"/>
              <a:gd name="connsiteX7" fmla="*/ 182880 w 1024128"/>
              <a:gd name="connsiteY7" fmla="*/ 417764 h 4246542"/>
              <a:gd name="connsiteX8" fmla="*/ 256032 w 1024128"/>
              <a:gd name="connsiteY8" fmla="*/ 466532 h 4246542"/>
              <a:gd name="connsiteX9" fmla="*/ 268224 w 1024128"/>
              <a:gd name="connsiteY9" fmla="*/ 503108 h 4246542"/>
              <a:gd name="connsiteX10" fmla="*/ 304800 w 1024128"/>
              <a:gd name="connsiteY10" fmla="*/ 515300 h 4246542"/>
              <a:gd name="connsiteX11" fmla="*/ 329184 w 1024128"/>
              <a:gd name="connsiteY11" fmla="*/ 588452 h 4246542"/>
              <a:gd name="connsiteX12" fmla="*/ 341376 w 1024128"/>
              <a:gd name="connsiteY12" fmla="*/ 625028 h 4246542"/>
              <a:gd name="connsiteX13" fmla="*/ 426720 w 1024128"/>
              <a:gd name="connsiteY13" fmla="*/ 734756 h 4246542"/>
              <a:gd name="connsiteX14" fmla="*/ 475488 w 1024128"/>
              <a:gd name="connsiteY14" fmla="*/ 807908 h 4246542"/>
              <a:gd name="connsiteX15" fmla="*/ 524256 w 1024128"/>
              <a:gd name="connsiteY15" fmla="*/ 856676 h 4246542"/>
              <a:gd name="connsiteX16" fmla="*/ 573024 w 1024128"/>
              <a:gd name="connsiteY16" fmla="*/ 929828 h 4246542"/>
              <a:gd name="connsiteX17" fmla="*/ 597408 w 1024128"/>
              <a:gd name="connsiteY17" fmla="*/ 966404 h 4246542"/>
              <a:gd name="connsiteX18" fmla="*/ 633984 w 1024128"/>
              <a:gd name="connsiteY18" fmla="*/ 1137092 h 4246542"/>
              <a:gd name="connsiteX19" fmla="*/ 670560 w 1024128"/>
              <a:gd name="connsiteY19" fmla="*/ 1161476 h 4246542"/>
              <a:gd name="connsiteX20" fmla="*/ 731520 w 1024128"/>
              <a:gd name="connsiteY20" fmla="*/ 1271204 h 4246542"/>
              <a:gd name="connsiteX21" fmla="*/ 755904 w 1024128"/>
              <a:gd name="connsiteY21" fmla="*/ 1307780 h 4246542"/>
              <a:gd name="connsiteX22" fmla="*/ 768096 w 1024128"/>
              <a:gd name="connsiteY22" fmla="*/ 1344356 h 4246542"/>
              <a:gd name="connsiteX23" fmla="*/ 743712 w 1024128"/>
              <a:gd name="connsiteY23" fmla="*/ 1429700 h 4246542"/>
              <a:gd name="connsiteX24" fmla="*/ 670560 w 1024128"/>
              <a:gd name="connsiteY24" fmla="*/ 1490660 h 4246542"/>
              <a:gd name="connsiteX25" fmla="*/ 646176 w 1024128"/>
              <a:gd name="connsiteY25" fmla="*/ 1661348 h 4246542"/>
              <a:gd name="connsiteX26" fmla="*/ 633984 w 1024128"/>
              <a:gd name="connsiteY26" fmla="*/ 1734500 h 4246542"/>
              <a:gd name="connsiteX27" fmla="*/ 658368 w 1024128"/>
              <a:gd name="connsiteY27" fmla="*/ 1856420 h 4246542"/>
              <a:gd name="connsiteX28" fmla="*/ 694944 w 1024128"/>
              <a:gd name="connsiteY28" fmla="*/ 1892996 h 4246542"/>
              <a:gd name="connsiteX29" fmla="*/ 731520 w 1024128"/>
              <a:gd name="connsiteY29" fmla="*/ 1917380 h 4246542"/>
              <a:gd name="connsiteX30" fmla="*/ 768096 w 1024128"/>
              <a:gd name="connsiteY30" fmla="*/ 1990532 h 4246542"/>
              <a:gd name="connsiteX31" fmla="*/ 816864 w 1024128"/>
              <a:gd name="connsiteY31" fmla="*/ 2063684 h 4246542"/>
              <a:gd name="connsiteX32" fmla="*/ 829056 w 1024128"/>
              <a:gd name="connsiteY32" fmla="*/ 2100260 h 4246542"/>
              <a:gd name="connsiteX33" fmla="*/ 841248 w 1024128"/>
              <a:gd name="connsiteY33" fmla="*/ 2258756 h 4246542"/>
              <a:gd name="connsiteX34" fmla="*/ 877824 w 1024128"/>
              <a:gd name="connsiteY34" fmla="*/ 2295332 h 4246542"/>
              <a:gd name="connsiteX35" fmla="*/ 938784 w 1024128"/>
              <a:gd name="connsiteY35" fmla="*/ 2405060 h 4246542"/>
              <a:gd name="connsiteX36" fmla="*/ 975360 w 1024128"/>
              <a:gd name="connsiteY36" fmla="*/ 2478212 h 4246542"/>
              <a:gd name="connsiteX37" fmla="*/ 950976 w 1024128"/>
              <a:gd name="connsiteY37" fmla="*/ 2636708 h 4246542"/>
              <a:gd name="connsiteX38" fmla="*/ 926592 w 1024128"/>
              <a:gd name="connsiteY38" fmla="*/ 2673284 h 4246542"/>
              <a:gd name="connsiteX39" fmla="*/ 914400 w 1024128"/>
              <a:gd name="connsiteY39" fmla="*/ 2746436 h 4246542"/>
              <a:gd name="connsiteX40" fmla="*/ 902208 w 1024128"/>
              <a:gd name="connsiteY40" fmla="*/ 2856164 h 4246542"/>
              <a:gd name="connsiteX41" fmla="*/ 877824 w 1024128"/>
              <a:gd name="connsiteY41" fmla="*/ 2929316 h 4246542"/>
              <a:gd name="connsiteX42" fmla="*/ 865632 w 1024128"/>
              <a:gd name="connsiteY42" fmla="*/ 2965892 h 4246542"/>
              <a:gd name="connsiteX43" fmla="*/ 841248 w 1024128"/>
              <a:gd name="connsiteY43" fmla="*/ 3002468 h 4246542"/>
              <a:gd name="connsiteX44" fmla="*/ 780288 w 1024128"/>
              <a:gd name="connsiteY44" fmla="*/ 3075620 h 4246542"/>
              <a:gd name="connsiteX45" fmla="*/ 768096 w 1024128"/>
              <a:gd name="connsiteY45" fmla="*/ 3136580 h 4246542"/>
              <a:gd name="connsiteX46" fmla="*/ 755904 w 1024128"/>
              <a:gd name="connsiteY46" fmla="*/ 3173156 h 4246542"/>
              <a:gd name="connsiteX47" fmla="*/ 719328 w 1024128"/>
              <a:gd name="connsiteY47" fmla="*/ 3185348 h 4246542"/>
              <a:gd name="connsiteX48" fmla="*/ 694944 w 1024128"/>
              <a:gd name="connsiteY48" fmla="*/ 3221924 h 4246542"/>
              <a:gd name="connsiteX49" fmla="*/ 719328 w 1024128"/>
              <a:gd name="connsiteY49" fmla="*/ 3453572 h 4246542"/>
              <a:gd name="connsiteX50" fmla="*/ 707136 w 1024128"/>
              <a:gd name="connsiteY50" fmla="*/ 3685220 h 4246542"/>
              <a:gd name="connsiteX51" fmla="*/ 682752 w 1024128"/>
              <a:gd name="connsiteY51" fmla="*/ 3758372 h 4246542"/>
              <a:gd name="connsiteX52" fmla="*/ 670560 w 1024128"/>
              <a:gd name="connsiteY52" fmla="*/ 3843716 h 4246542"/>
              <a:gd name="connsiteX53" fmla="*/ 646176 w 1024128"/>
              <a:gd name="connsiteY53" fmla="*/ 3880292 h 4246542"/>
              <a:gd name="connsiteX54" fmla="*/ 658368 w 1024128"/>
              <a:gd name="connsiteY54" fmla="*/ 3916868 h 4246542"/>
              <a:gd name="connsiteX55" fmla="*/ 719328 w 1024128"/>
              <a:gd name="connsiteY55" fmla="*/ 3977828 h 4246542"/>
              <a:gd name="connsiteX56" fmla="*/ 792480 w 1024128"/>
              <a:gd name="connsiteY56" fmla="*/ 4038788 h 4246542"/>
              <a:gd name="connsiteX57" fmla="*/ 853440 w 1024128"/>
              <a:gd name="connsiteY57" fmla="*/ 4099748 h 4246542"/>
              <a:gd name="connsiteX58" fmla="*/ 877824 w 1024128"/>
              <a:gd name="connsiteY58" fmla="*/ 4136324 h 4246542"/>
              <a:gd name="connsiteX59" fmla="*/ 950976 w 1024128"/>
              <a:gd name="connsiteY59" fmla="*/ 4185092 h 4246542"/>
              <a:gd name="connsiteX60" fmla="*/ 987552 w 1024128"/>
              <a:gd name="connsiteY60" fmla="*/ 4209476 h 4246542"/>
              <a:gd name="connsiteX61" fmla="*/ 1024128 w 1024128"/>
              <a:gd name="connsiteY61" fmla="*/ 4221668 h 424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24128" h="4246542">
                <a:moveTo>
                  <a:pt x="0" y="52004"/>
                </a:moveTo>
                <a:cubicBezTo>
                  <a:pt x="20320" y="35748"/>
                  <a:pt x="35855" y="10083"/>
                  <a:pt x="60960" y="3236"/>
                </a:cubicBezTo>
                <a:cubicBezTo>
                  <a:pt x="107589" y="-9481"/>
                  <a:pt x="137832" y="17908"/>
                  <a:pt x="170688" y="39812"/>
                </a:cubicBezTo>
                <a:cubicBezTo>
                  <a:pt x="186944" y="64196"/>
                  <a:pt x="225203" y="84227"/>
                  <a:pt x="219456" y="112964"/>
                </a:cubicBezTo>
                <a:cubicBezTo>
                  <a:pt x="218849" y="116000"/>
                  <a:pt x="205069" y="198003"/>
                  <a:pt x="195072" y="210500"/>
                </a:cubicBezTo>
                <a:cubicBezTo>
                  <a:pt x="185918" y="221942"/>
                  <a:pt x="170688" y="226756"/>
                  <a:pt x="158496" y="234884"/>
                </a:cubicBezTo>
                <a:cubicBezTo>
                  <a:pt x="154432" y="247076"/>
                  <a:pt x="146304" y="258609"/>
                  <a:pt x="146304" y="271460"/>
                </a:cubicBezTo>
                <a:cubicBezTo>
                  <a:pt x="146304" y="313349"/>
                  <a:pt x="143581" y="383378"/>
                  <a:pt x="182880" y="417764"/>
                </a:cubicBezTo>
                <a:cubicBezTo>
                  <a:pt x="204935" y="437062"/>
                  <a:pt x="256032" y="466532"/>
                  <a:pt x="256032" y="466532"/>
                </a:cubicBezTo>
                <a:cubicBezTo>
                  <a:pt x="260096" y="478724"/>
                  <a:pt x="259137" y="494021"/>
                  <a:pt x="268224" y="503108"/>
                </a:cubicBezTo>
                <a:cubicBezTo>
                  <a:pt x="277311" y="512195"/>
                  <a:pt x="297330" y="504842"/>
                  <a:pt x="304800" y="515300"/>
                </a:cubicBezTo>
                <a:cubicBezTo>
                  <a:pt x="319740" y="536215"/>
                  <a:pt x="321056" y="564068"/>
                  <a:pt x="329184" y="588452"/>
                </a:cubicBezTo>
                <a:cubicBezTo>
                  <a:pt x="333248" y="600644"/>
                  <a:pt x="334247" y="614335"/>
                  <a:pt x="341376" y="625028"/>
                </a:cubicBezTo>
                <a:cubicBezTo>
                  <a:pt x="399708" y="712526"/>
                  <a:pt x="369422" y="677458"/>
                  <a:pt x="426720" y="734756"/>
                </a:cubicBezTo>
                <a:cubicBezTo>
                  <a:pt x="455710" y="821725"/>
                  <a:pt x="414603" y="716581"/>
                  <a:pt x="475488" y="807908"/>
                </a:cubicBezTo>
                <a:cubicBezTo>
                  <a:pt x="512645" y="863643"/>
                  <a:pt x="454587" y="833453"/>
                  <a:pt x="524256" y="856676"/>
                </a:cubicBezTo>
                <a:lnTo>
                  <a:pt x="573024" y="929828"/>
                </a:lnTo>
                <a:lnTo>
                  <a:pt x="597408" y="966404"/>
                </a:lnTo>
                <a:cubicBezTo>
                  <a:pt x="603378" y="1032072"/>
                  <a:pt x="587165" y="1090273"/>
                  <a:pt x="633984" y="1137092"/>
                </a:cubicBezTo>
                <a:cubicBezTo>
                  <a:pt x="644345" y="1147453"/>
                  <a:pt x="658368" y="1153348"/>
                  <a:pt x="670560" y="1161476"/>
                </a:cubicBezTo>
                <a:cubicBezTo>
                  <a:pt x="692019" y="1225854"/>
                  <a:pt x="675623" y="1187359"/>
                  <a:pt x="731520" y="1271204"/>
                </a:cubicBezTo>
                <a:cubicBezTo>
                  <a:pt x="739648" y="1283396"/>
                  <a:pt x="751270" y="1293879"/>
                  <a:pt x="755904" y="1307780"/>
                </a:cubicBezTo>
                <a:lnTo>
                  <a:pt x="768096" y="1344356"/>
                </a:lnTo>
                <a:cubicBezTo>
                  <a:pt x="766470" y="1350859"/>
                  <a:pt x="750708" y="1419206"/>
                  <a:pt x="743712" y="1429700"/>
                </a:cubicBezTo>
                <a:cubicBezTo>
                  <a:pt x="724937" y="1457862"/>
                  <a:pt x="697549" y="1472667"/>
                  <a:pt x="670560" y="1490660"/>
                </a:cubicBezTo>
                <a:cubicBezTo>
                  <a:pt x="641470" y="1665203"/>
                  <a:pt x="676692" y="1447733"/>
                  <a:pt x="646176" y="1661348"/>
                </a:cubicBezTo>
                <a:cubicBezTo>
                  <a:pt x="642680" y="1685820"/>
                  <a:pt x="638048" y="1710116"/>
                  <a:pt x="633984" y="1734500"/>
                </a:cubicBezTo>
                <a:cubicBezTo>
                  <a:pt x="635017" y="1741728"/>
                  <a:pt x="642892" y="1833206"/>
                  <a:pt x="658368" y="1856420"/>
                </a:cubicBezTo>
                <a:cubicBezTo>
                  <a:pt x="667932" y="1870766"/>
                  <a:pt x="681698" y="1881958"/>
                  <a:pt x="694944" y="1892996"/>
                </a:cubicBezTo>
                <a:cubicBezTo>
                  <a:pt x="706201" y="1902377"/>
                  <a:pt x="719328" y="1909252"/>
                  <a:pt x="731520" y="1917380"/>
                </a:cubicBezTo>
                <a:cubicBezTo>
                  <a:pt x="762165" y="2009315"/>
                  <a:pt x="720827" y="1895994"/>
                  <a:pt x="768096" y="1990532"/>
                </a:cubicBezTo>
                <a:cubicBezTo>
                  <a:pt x="803385" y="2061110"/>
                  <a:pt x="747528" y="1994348"/>
                  <a:pt x="816864" y="2063684"/>
                </a:cubicBezTo>
                <a:cubicBezTo>
                  <a:pt x="820928" y="2075876"/>
                  <a:pt x="827462" y="2087508"/>
                  <a:pt x="829056" y="2100260"/>
                </a:cubicBezTo>
                <a:cubicBezTo>
                  <a:pt x="835628" y="2152839"/>
                  <a:pt x="828397" y="2207350"/>
                  <a:pt x="841248" y="2258756"/>
                </a:cubicBezTo>
                <a:cubicBezTo>
                  <a:pt x="845430" y="2275483"/>
                  <a:pt x="867238" y="2281722"/>
                  <a:pt x="877824" y="2295332"/>
                </a:cubicBezTo>
                <a:cubicBezTo>
                  <a:pt x="985460" y="2433722"/>
                  <a:pt x="894635" y="2316763"/>
                  <a:pt x="938784" y="2405060"/>
                </a:cubicBezTo>
                <a:cubicBezTo>
                  <a:pt x="986053" y="2499598"/>
                  <a:pt x="944715" y="2386277"/>
                  <a:pt x="975360" y="2478212"/>
                </a:cubicBezTo>
                <a:cubicBezTo>
                  <a:pt x="971863" y="2513178"/>
                  <a:pt x="972945" y="2592770"/>
                  <a:pt x="950976" y="2636708"/>
                </a:cubicBezTo>
                <a:cubicBezTo>
                  <a:pt x="944423" y="2649814"/>
                  <a:pt x="934720" y="2661092"/>
                  <a:pt x="926592" y="2673284"/>
                </a:cubicBezTo>
                <a:cubicBezTo>
                  <a:pt x="922528" y="2697668"/>
                  <a:pt x="917667" y="2721933"/>
                  <a:pt x="914400" y="2746436"/>
                </a:cubicBezTo>
                <a:cubicBezTo>
                  <a:pt x="909536" y="2782914"/>
                  <a:pt x="909425" y="2820078"/>
                  <a:pt x="902208" y="2856164"/>
                </a:cubicBezTo>
                <a:cubicBezTo>
                  <a:pt x="897167" y="2881368"/>
                  <a:pt x="885952" y="2904932"/>
                  <a:pt x="877824" y="2929316"/>
                </a:cubicBezTo>
                <a:cubicBezTo>
                  <a:pt x="873760" y="2941508"/>
                  <a:pt x="872761" y="2955199"/>
                  <a:pt x="865632" y="2965892"/>
                </a:cubicBezTo>
                <a:cubicBezTo>
                  <a:pt x="857504" y="2978084"/>
                  <a:pt x="850629" y="2991211"/>
                  <a:pt x="841248" y="3002468"/>
                </a:cubicBezTo>
                <a:cubicBezTo>
                  <a:pt x="763019" y="3096342"/>
                  <a:pt x="840829" y="2984809"/>
                  <a:pt x="780288" y="3075620"/>
                </a:cubicBezTo>
                <a:cubicBezTo>
                  <a:pt x="776224" y="3095940"/>
                  <a:pt x="773122" y="3116476"/>
                  <a:pt x="768096" y="3136580"/>
                </a:cubicBezTo>
                <a:cubicBezTo>
                  <a:pt x="764979" y="3149048"/>
                  <a:pt x="764991" y="3164069"/>
                  <a:pt x="755904" y="3173156"/>
                </a:cubicBezTo>
                <a:cubicBezTo>
                  <a:pt x="746817" y="3182243"/>
                  <a:pt x="731520" y="3181284"/>
                  <a:pt x="719328" y="3185348"/>
                </a:cubicBezTo>
                <a:cubicBezTo>
                  <a:pt x="711200" y="3197540"/>
                  <a:pt x="695714" y="3207291"/>
                  <a:pt x="694944" y="3221924"/>
                </a:cubicBezTo>
                <a:cubicBezTo>
                  <a:pt x="687266" y="3367807"/>
                  <a:pt x="690611" y="3367421"/>
                  <a:pt x="719328" y="3453572"/>
                </a:cubicBezTo>
                <a:cubicBezTo>
                  <a:pt x="715264" y="3530788"/>
                  <a:pt x="716349" y="3608448"/>
                  <a:pt x="707136" y="3685220"/>
                </a:cubicBezTo>
                <a:cubicBezTo>
                  <a:pt x="704074" y="3710740"/>
                  <a:pt x="682752" y="3758372"/>
                  <a:pt x="682752" y="3758372"/>
                </a:cubicBezTo>
                <a:cubicBezTo>
                  <a:pt x="678688" y="3786820"/>
                  <a:pt x="678817" y="3816191"/>
                  <a:pt x="670560" y="3843716"/>
                </a:cubicBezTo>
                <a:cubicBezTo>
                  <a:pt x="666350" y="3857751"/>
                  <a:pt x="648585" y="3865838"/>
                  <a:pt x="646176" y="3880292"/>
                </a:cubicBezTo>
                <a:cubicBezTo>
                  <a:pt x="644063" y="3892969"/>
                  <a:pt x="652621" y="3905373"/>
                  <a:pt x="658368" y="3916868"/>
                </a:cubicBezTo>
                <a:cubicBezTo>
                  <a:pt x="683913" y="3967958"/>
                  <a:pt x="677527" y="3942994"/>
                  <a:pt x="719328" y="3977828"/>
                </a:cubicBezTo>
                <a:cubicBezTo>
                  <a:pt x="813202" y="4056057"/>
                  <a:pt x="701669" y="3978247"/>
                  <a:pt x="792480" y="4038788"/>
                </a:cubicBezTo>
                <a:cubicBezTo>
                  <a:pt x="857504" y="4136324"/>
                  <a:pt x="772160" y="4018468"/>
                  <a:pt x="853440" y="4099748"/>
                </a:cubicBezTo>
                <a:cubicBezTo>
                  <a:pt x="863801" y="4110109"/>
                  <a:pt x="866797" y="4126675"/>
                  <a:pt x="877824" y="4136324"/>
                </a:cubicBezTo>
                <a:cubicBezTo>
                  <a:pt x="899879" y="4155622"/>
                  <a:pt x="926592" y="4168836"/>
                  <a:pt x="950976" y="4185092"/>
                </a:cubicBezTo>
                <a:lnTo>
                  <a:pt x="987552" y="4209476"/>
                </a:lnTo>
                <a:cubicBezTo>
                  <a:pt x="1016977" y="4253613"/>
                  <a:pt x="1005383" y="4259158"/>
                  <a:pt x="1024128" y="4221668"/>
                </a:cubicBezTo>
              </a:path>
            </a:pathLst>
          </a:custGeom>
          <a:noFill/>
          <a:ln w="9525" cap="flat" cmpd="sng" algn="ctr">
            <a:solidFill>
              <a:schemeClr val="tx2">
                <a:lumMod val="50000"/>
              </a:schemeClr>
            </a:solidFill>
            <a:prstDash val="solid"/>
            <a:round/>
            <a:headEnd type="none" w="med" len="med"/>
            <a:tailEnd type="none" w="med" len="med"/>
          </a:ln>
          <a:effectLst>
            <a:glow rad="228600">
              <a:schemeClr val="accent1">
                <a:satMod val="17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9" name="Freeform 38"/>
          <p:cNvSpPr/>
          <p:nvPr/>
        </p:nvSpPr>
        <p:spPr bwMode="auto">
          <a:xfrm>
            <a:off x="2292096" y="865632"/>
            <a:ext cx="3304032" cy="2426208"/>
          </a:xfrm>
          <a:custGeom>
            <a:avLst/>
            <a:gdLst>
              <a:gd name="connsiteX0" fmla="*/ 195072 w 3304032"/>
              <a:gd name="connsiteY0" fmla="*/ 792480 h 2426208"/>
              <a:gd name="connsiteX1" fmla="*/ 73152 w 3304032"/>
              <a:gd name="connsiteY1" fmla="*/ 780288 h 2426208"/>
              <a:gd name="connsiteX2" fmla="*/ 48768 w 3304032"/>
              <a:gd name="connsiteY2" fmla="*/ 743712 h 2426208"/>
              <a:gd name="connsiteX3" fmla="*/ 0 w 3304032"/>
              <a:gd name="connsiteY3" fmla="*/ 633984 h 2426208"/>
              <a:gd name="connsiteX4" fmla="*/ 73152 w 3304032"/>
              <a:gd name="connsiteY4" fmla="*/ 487680 h 2426208"/>
              <a:gd name="connsiteX5" fmla="*/ 109728 w 3304032"/>
              <a:gd name="connsiteY5" fmla="*/ 475488 h 2426208"/>
              <a:gd name="connsiteX6" fmla="*/ 134112 w 3304032"/>
              <a:gd name="connsiteY6" fmla="*/ 426720 h 2426208"/>
              <a:gd name="connsiteX7" fmla="*/ 158496 w 3304032"/>
              <a:gd name="connsiteY7" fmla="*/ 353568 h 2426208"/>
              <a:gd name="connsiteX8" fmla="*/ 170688 w 3304032"/>
              <a:gd name="connsiteY8" fmla="*/ 121920 h 2426208"/>
              <a:gd name="connsiteX9" fmla="*/ 207264 w 3304032"/>
              <a:gd name="connsiteY9" fmla="*/ 85344 h 2426208"/>
              <a:gd name="connsiteX10" fmla="*/ 280416 w 3304032"/>
              <a:gd name="connsiteY10" fmla="*/ 36576 h 2426208"/>
              <a:gd name="connsiteX11" fmla="*/ 316992 w 3304032"/>
              <a:gd name="connsiteY11" fmla="*/ 12192 h 2426208"/>
              <a:gd name="connsiteX12" fmla="*/ 353568 w 3304032"/>
              <a:gd name="connsiteY12" fmla="*/ 0 h 2426208"/>
              <a:gd name="connsiteX13" fmla="*/ 499872 w 3304032"/>
              <a:gd name="connsiteY13" fmla="*/ 73152 h 2426208"/>
              <a:gd name="connsiteX14" fmla="*/ 536448 w 3304032"/>
              <a:gd name="connsiteY14" fmla="*/ 109728 h 2426208"/>
              <a:gd name="connsiteX15" fmla="*/ 560832 w 3304032"/>
              <a:gd name="connsiteY15" fmla="*/ 146304 h 2426208"/>
              <a:gd name="connsiteX16" fmla="*/ 597408 w 3304032"/>
              <a:gd name="connsiteY16" fmla="*/ 158496 h 2426208"/>
              <a:gd name="connsiteX17" fmla="*/ 670560 w 3304032"/>
              <a:gd name="connsiteY17" fmla="*/ 195072 h 2426208"/>
              <a:gd name="connsiteX18" fmla="*/ 755904 w 3304032"/>
              <a:gd name="connsiteY18" fmla="*/ 170688 h 2426208"/>
              <a:gd name="connsiteX19" fmla="*/ 792480 w 3304032"/>
              <a:gd name="connsiteY19" fmla="*/ 134112 h 2426208"/>
              <a:gd name="connsiteX20" fmla="*/ 829056 w 3304032"/>
              <a:gd name="connsiteY20" fmla="*/ 121920 h 2426208"/>
              <a:gd name="connsiteX21" fmla="*/ 926592 w 3304032"/>
              <a:gd name="connsiteY21" fmla="*/ 85344 h 2426208"/>
              <a:gd name="connsiteX22" fmla="*/ 1060704 w 3304032"/>
              <a:gd name="connsiteY22" fmla="*/ 97536 h 2426208"/>
              <a:gd name="connsiteX23" fmla="*/ 1243584 w 3304032"/>
              <a:gd name="connsiteY23" fmla="*/ 109728 h 2426208"/>
              <a:gd name="connsiteX24" fmla="*/ 1316736 w 3304032"/>
              <a:gd name="connsiteY24" fmla="*/ 134112 h 2426208"/>
              <a:gd name="connsiteX25" fmla="*/ 1499616 w 3304032"/>
              <a:gd name="connsiteY25" fmla="*/ 158496 h 2426208"/>
              <a:gd name="connsiteX26" fmla="*/ 1609344 w 3304032"/>
              <a:gd name="connsiteY26" fmla="*/ 231648 h 2426208"/>
              <a:gd name="connsiteX27" fmla="*/ 1645920 w 3304032"/>
              <a:gd name="connsiteY27" fmla="*/ 256032 h 2426208"/>
              <a:gd name="connsiteX28" fmla="*/ 1694688 w 3304032"/>
              <a:gd name="connsiteY28" fmla="*/ 329184 h 2426208"/>
              <a:gd name="connsiteX29" fmla="*/ 1706880 w 3304032"/>
              <a:gd name="connsiteY29" fmla="*/ 365760 h 2426208"/>
              <a:gd name="connsiteX30" fmla="*/ 1755648 w 3304032"/>
              <a:gd name="connsiteY30" fmla="*/ 438912 h 2426208"/>
              <a:gd name="connsiteX31" fmla="*/ 1780032 w 3304032"/>
              <a:gd name="connsiteY31" fmla="*/ 548640 h 2426208"/>
              <a:gd name="connsiteX32" fmla="*/ 1792224 w 3304032"/>
              <a:gd name="connsiteY32" fmla="*/ 597408 h 2426208"/>
              <a:gd name="connsiteX33" fmla="*/ 1804416 w 3304032"/>
              <a:gd name="connsiteY33" fmla="*/ 658368 h 2426208"/>
              <a:gd name="connsiteX34" fmla="*/ 1816608 w 3304032"/>
              <a:gd name="connsiteY34" fmla="*/ 707136 h 2426208"/>
              <a:gd name="connsiteX35" fmla="*/ 1828800 w 3304032"/>
              <a:gd name="connsiteY35" fmla="*/ 768096 h 2426208"/>
              <a:gd name="connsiteX36" fmla="*/ 1853184 w 3304032"/>
              <a:gd name="connsiteY36" fmla="*/ 841248 h 2426208"/>
              <a:gd name="connsiteX37" fmla="*/ 1840992 w 3304032"/>
              <a:gd name="connsiteY37" fmla="*/ 877824 h 2426208"/>
              <a:gd name="connsiteX38" fmla="*/ 1767840 w 3304032"/>
              <a:gd name="connsiteY38" fmla="*/ 926592 h 2426208"/>
              <a:gd name="connsiteX39" fmla="*/ 1755648 w 3304032"/>
              <a:gd name="connsiteY39" fmla="*/ 963168 h 2426208"/>
              <a:gd name="connsiteX40" fmla="*/ 1840992 w 3304032"/>
              <a:gd name="connsiteY40" fmla="*/ 1024128 h 2426208"/>
              <a:gd name="connsiteX41" fmla="*/ 1877568 w 3304032"/>
              <a:gd name="connsiteY41" fmla="*/ 1048512 h 2426208"/>
              <a:gd name="connsiteX42" fmla="*/ 1926336 w 3304032"/>
              <a:gd name="connsiteY42" fmla="*/ 1158240 h 2426208"/>
              <a:gd name="connsiteX43" fmla="*/ 1938528 w 3304032"/>
              <a:gd name="connsiteY43" fmla="*/ 1194816 h 2426208"/>
              <a:gd name="connsiteX44" fmla="*/ 1950720 w 3304032"/>
              <a:gd name="connsiteY44" fmla="*/ 1231392 h 2426208"/>
              <a:gd name="connsiteX45" fmla="*/ 1962912 w 3304032"/>
              <a:gd name="connsiteY45" fmla="*/ 1280160 h 2426208"/>
              <a:gd name="connsiteX46" fmla="*/ 1999488 w 3304032"/>
              <a:gd name="connsiteY46" fmla="*/ 1353312 h 2426208"/>
              <a:gd name="connsiteX47" fmla="*/ 2072640 w 3304032"/>
              <a:gd name="connsiteY47" fmla="*/ 1389888 h 2426208"/>
              <a:gd name="connsiteX48" fmla="*/ 2194560 w 3304032"/>
              <a:gd name="connsiteY48" fmla="*/ 1414272 h 2426208"/>
              <a:gd name="connsiteX49" fmla="*/ 2255520 w 3304032"/>
              <a:gd name="connsiteY49" fmla="*/ 1426464 h 2426208"/>
              <a:gd name="connsiteX50" fmla="*/ 2292096 w 3304032"/>
              <a:gd name="connsiteY50" fmla="*/ 1450848 h 2426208"/>
              <a:gd name="connsiteX51" fmla="*/ 2377440 w 3304032"/>
              <a:gd name="connsiteY51" fmla="*/ 1560576 h 2426208"/>
              <a:gd name="connsiteX52" fmla="*/ 2401824 w 3304032"/>
              <a:gd name="connsiteY52" fmla="*/ 1633728 h 2426208"/>
              <a:gd name="connsiteX53" fmla="*/ 2414016 w 3304032"/>
              <a:gd name="connsiteY53" fmla="*/ 1670304 h 2426208"/>
              <a:gd name="connsiteX54" fmla="*/ 2426208 w 3304032"/>
              <a:gd name="connsiteY54" fmla="*/ 1706880 h 2426208"/>
              <a:gd name="connsiteX55" fmla="*/ 2438400 w 3304032"/>
              <a:gd name="connsiteY55" fmla="*/ 1767840 h 2426208"/>
              <a:gd name="connsiteX56" fmla="*/ 2450592 w 3304032"/>
              <a:gd name="connsiteY56" fmla="*/ 1816608 h 2426208"/>
              <a:gd name="connsiteX57" fmla="*/ 2474976 w 3304032"/>
              <a:gd name="connsiteY57" fmla="*/ 1975104 h 2426208"/>
              <a:gd name="connsiteX58" fmla="*/ 2523744 w 3304032"/>
              <a:gd name="connsiteY58" fmla="*/ 2084832 h 2426208"/>
              <a:gd name="connsiteX59" fmla="*/ 2548128 w 3304032"/>
              <a:gd name="connsiteY59" fmla="*/ 2157984 h 2426208"/>
              <a:gd name="connsiteX60" fmla="*/ 2560320 w 3304032"/>
              <a:gd name="connsiteY60" fmla="*/ 2194560 h 2426208"/>
              <a:gd name="connsiteX61" fmla="*/ 2596896 w 3304032"/>
              <a:gd name="connsiteY61" fmla="*/ 2218944 h 2426208"/>
              <a:gd name="connsiteX62" fmla="*/ 2609088 w 3304032"/>
              <a:gd name="connsiteY62" fmla="*/ 2255520 h 2426208"/>
              <a:gd name="connsiteX63" fmla="*/ 2865120 w 3304032"/>
              <a:gd name="connsiteY63" fmla="*/ 2292096 h 2426208"/>
              <a:gd name="connsiteX64" fmla="*/ 2938272 w 3304032"/>
              <a:gd name="connsiteY64" fmla="*/ 2340864 h 2426208"/>
              <a:gd name="connsiteX65" fmla="*/ 2987040 w 3304032"/>
              <a:gd name="connsiteY65" fmla="*/ 2353056 h 2426208"/>
              <a:gd name="connsiteX66" fmla="*/ 3060192 w 3304032"/>
              <a:gd name="connsiteY66" fmla="*/ 2401824 h 2426208"/>
              <a:gd name="connsiteX67" fmla="*/ 3133344 w 3304032"/>
              <a:gd name="connsiteY67" fmla="*/ 2426208 h 2426208"/>
              <a:gd name="connsiteX68" fmla="*/ 3243072 w 3304032"/>
              <a:gd name="connsiteY68" fmla="*/ 2414016 h 2426208"/>
              <a:gd name="connsiteX69" fmla="*/ 3304032 w 3304032"/>
              <a:gd name="connsiteY69" fmla="*/ 2401824 h 242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4032" h="2426208">
                <a:moveTo>
                  <a:pt x="195072" y="792480"/>
                </a:moveTo>
                <a:cubicBezTo>
                  <a:pt x="154432" y="788416"/>
                  <a:pt x="111899" y="793204"/>
                  <a:pt x="73152" y="780288"/>
                </a:cubicBezTo>
                <a:cubicBezTo>
                  <a:pt x="59251" y="775654"/>
                  <a:pt x="54719" y="757102"/>
                  <a:pt x="48768" y="743712"/>
                </a:cubicBezTo>
                <a:cubicBezTo>
                  <a:pt x="-9267" y="613132"/>
                  <a:pt x="55184" y="716760"/>
                  <a:pt x="0" y="633984"/>
                </a:cubicBezTo>
                <a:cubicBezTo>
                  <a:pt x="9468" y="605581"/>
                  <a:pt x="37700" y="499497"/>
                  <a:pt x="73152" y="487680"/>
                </a:cubicBezTo>
                <a:lnTo>
                  <a:pt x="109728" y="475488"/>
                </a:lnTo>
                <a:cubicBezTo>
                  <a:pt x="117856" y="459232"/>
                  <a:pt x="127362" y="443595"/>
                  <a:pt x="134112" y="426720"/>
                </a:cubicBezTo>
                <a:cubicBezTo>
                  <a:pt x="143658" y="402855"/>
                  <a:pt x="158496" y="353568"/>
                  <a:pt x="158496" y="353568"/>
                </a:cubicBezTo>
                <a:cubicBezTo>
                  <a:pt x="162560" y="276352"/>
                  <a:pt x="156856" y="197996"/>
                  <a:pt x="170688" y="121920"/>
                </a:cubicBezTo>
                <a:cubicBezTo>
                  <a:pt x="173772" y="104956"/>
                  <a:pt x="193654" y="95930"/>
                  <a:pt x="207264" y="85344"/>
                </a:cubicBezTo>
                <a:cubicBezTo>
                  <a:pt x="230397" y="67352"/>
                  <a:pt x="256032" y="52832"/>
                  <a:pt x="280416" y="36576"/>
                </a:cubicBezTo>
                <a:cubicBezTo>
                  <a:pt x="292608" y="28448"/>
                  <a:pt x="303091" y="16826"/>
                  <a:pt x="316992" y="12192"/>
                </a:cubicBezTo>
                <a:lnTo>
                  <a:pt x="353568" y="0"/>
                </a:lnTo>
                <a:cubicBezTo>
                  <a:pt x="413064" y="19832"/>
                  <a:pt x="452603" y="25883"/>
                  <a:pt x="499872" y="73152"/>
                </a:cubicBezTo>
                <a:cubicBezTo>
                  <a:pt x="512064" y="85344"/>
                  <a:pt x="525410" y="96482"/>
                  <a:pt x="536448" y="109728"/>
                </a:cubicBezTo>
                <a:cubicBezTo>
                  <a:pt x="545829" y="120985"/>
                  <a:pt x="549390" y="137150"/>
                  <a:pt x="560832" y="146304"/>
                </a:cubicBezTo>
                <a:cubicBezTo>
                  <a:pt x="570867" y="154332"/>
                  <a:pt x="585913" y="152749"/>
                  <a:pt x="597408" y="158496"/>
                </a:cubicBezTo>
                <a:cubicBezTo>
                  <a:pt x="691946" y="205765"/>
                  <a:pt x="578625" y="164427"/>
                  <a:pt x="670560" y="195072"/>
                </a:cubicBezTo>
                <a:cubicBezTo>
                  <a:pt x="677063" y="193446"/>
                  <a:pt x="745410" y="177684"/>
                  <a:pt x="755904" y="170688"/>
                </a:cubicBezTo>
                <a:cubicBezTo>
                  <a:pt x="770250" y="161124"/>
                  <a:pt x="778134" y="143676"/>
                  <a:pt x="792480" y="134112"/>
                </a:cubicBezTo>
                <a:cubicBezTo>
                  <a:pt x="803173" y="126983"/>
                  <a:pt x="817561" y="127667"/>
                  <a:pt x="829056" y="121920"/>
                </a:cubicBezTo>
                <a:cubicBezTo>
                  <a:pt x="912773" y="80061"/>
                  <a:pt x="808980" y="108866"/>
                  <a:pt x="926592" y="85344"/>
                </a:cubicBezTo>
                <a:lnTo>
                  <a:pt x="1060704" y="97536"/>
                </a:lnTo>
                <a:cubicBezTo>
                  <a:pt x="1121619" y="102222"/>
                  <a:pt x="1183103" y="101088"/>
                  <a:pt x="1243584" y="109728"/>
                </a:cubicBezTo>
                <a:cubicBezTo>
                  <a:pt x="1269029" y="113363"/>
                  <a:pt x="1291161" y="131554"/>
                  <a:pt x="1316736" y="134112"/>
                </a:cubicBezTo>
                <a:cubicBezTo>
                  <a:pt x="1459276" y="148366"/>
                  <a:pt x="1398606" y="138294"/>
                  <a:pt x="1499616" y="158496"/>
                </a:cubicBezTo>
                <a:lnTo>
                  <a:pt x="1609344" y="231648"/>
                </a:lnTo>
                <a:lnTo>
                  <a:pt x="1645920" y="256032"/>
                </a:lnTo>
                <a:cubicBezTo>
                  <a:pt x="1662176" y="280416"/>
                  <a:pt x="1685421" y="301382"/>
                  <a:pt x="1694688" y="329184"/>
                </a:cubicBezTo>
                <a:cubicBezTo>
                  <a:pt x="1698752" y="341376"/>
                  <a:pt x="1700639" y="354526"/>
                  <a:pt x="1706880" y="365760"/>
                </a:cubicBezTo>
                <a:cubicBezTo>
                  <a:pt x="1721112" y="391378"/>
                  <a:pt x="1746381" y="411110"/>
                  <a:pt x="1755648" y="438912"/>
                </a:cubicBezTo>
                <a:cubicBezTo>
                  <a:pt x="1779376" y="510095"/>
                  <a:pt x="1758575" y="441354"/>
                  <a:pt x="1780032" y="548640"/>
                </a:cubicBezTo>
                <a:cubicBezTo>
                  <a:pt x="1783318" y="565071"/>
                  <a:pt x="1788589" y="581051"/>
                  <a:pt x="1792224" y="597408"/>
                </a:cubicBezTo>
                <a:cubicBezTo>
                  <a:pt x="1796719" y="617637"/>
                  <a:pt x="1799921" y="638139"/>
                  <a:pt x="1804416" y="658368"/>
                </a:cubicBezTo>
                <a:cubicBezTo>
                  <a:pt x="1808051" y="674725"/>
                  <a:pt x="1812973" y="690779"/>
                  <a:pt x="1816608" y="707136"/>
                </a:cubicBezTo>
                <a:cubicBezTo>
                  <a:pt x="1821103" y="727365"/>
                  <a:pt x="1823348" y="748104"/>
                  <a:pt x="1828800" y="768096"/>
                </a:cubicBezTo>
                <a:cubicBezTo>
                  <a:pt x="1835563" y="792893"/>
                  <a:pt x="1853184" y="841248"/>
                  <a:pt x="1853184" y="841248"/>
                </a:cubicBezTo>
                <a:cubicBezTo>
                  <a:pt x="1849120" y="853440"/>
                  <a:pt x="1850079" y="868737"/>
                  <a:pt x="1840992" y="877824"/>
                </a:cubicBezTo>
                <a:cubicBezTo>
                  <a:pt x="1820270" y="898546"/>
                  <a:pt x="1767840" y="926592"/>
                  <a:pt x="1767840" y="926592"/>
                </a:cubicBezTo>
                <a:cubicBezTo>
                  <a:pt x="1763776" y="938784"/>
                  <a:pt x="1755648" y="950317"/>
                  <a:pt x="1755648" y="963168"/>
                </a:cubicBezTo>
                <a:cubicBezTo>
                  <a:pt x="1755648" y="1024805"/>
                  <a:pt x="1796288" y="994325"/>
                  <a:pt x="1840992" y="1024128"/>
                </a:cubicBezTo>
                <a:lnTo>
                  <a:pt x="1877568" y="1048512"/>
                </a:lnTo>
                <a:cubicBezTo>
                  <a:pt x="1916209" y="1106474"/>
                  <a:pt x="1897318" y="1071187"/>
                  <a:pt x="1926336" y="1158240"/>
                </a:cubicBezTo>
                <a:lnTo>
                  <a:pt x="1938528" y="1194816"/>
                </a:lnTo>
                <a:cubicBezTo>
                  <a:pt x="1942592" y="1207008"/>
                  <a:pt x="1947603" y="1218924"/>
                  <a:pt x="1950720" y="1231392"/>
                </a:cubicBezTo>
                <a:cubicBezTo>
                  <a:pt x="1954784" y="1247648"/>
                  <a:pt x="1958309" y="1264048"/>
                  <a:pt x="1962912" y="1280160"/>
                </a:cubicBezTo>
                <a:cubicBezTo>
                  <a:pt x="1970845" y="1307925"/>
                  <a:pt x="1978115" y="1331939"/>
                  <a:pt x="1999488" y="1353312"/>
                </a:cubicBezTo>
                <a:cubicBezTo>
                  <a:pt x="2023123" y="1376947"/>
                  <a:pt x="2042892" y="1379972"/>
                  <a:pt x="2072640" y="1389888"/>
                </a:cubicBezTo>
                <a:cubicBezTo>
                  <a:pt x="2119376" y="1459991"/>
                  <a:pt x="2073145" y="1414272"/>
                  <a:pt x="2194560" y="1414272"/>
                </a:cubicBezTo>
                <a:cubicBezTo>
                  <a:pt x="2215282" y="1414272"/>
                  <a:pt x="2235200" y="1422400"/>
                  <a:pt x="2255520" y="1426464"/>
                </a:cubicBezTo>
                <a:cubicBezTo>
                  <a:pt x="2267712" y="1434592"/>
                  <a:pt x="2280839" y="1441467"/>
                  <a:pt x="2292096" y="1450848"/>
                </a:cubicBezTo>
                <a:cubicBezTo>
                  <a:pt x="2321227" y="1475124"/>
                  <a:pt x="2366983" y="1529205"/>
                  <a:pt x="2377440" y="1560576"/>
                </a:cubicBezTo>
                <a:lnTo>
                  <a:pt x="2401824" y="1633728"/>
                </a:lnTo>
                <a:lnTo>
                  <a:pt x="2414016" y="1670304"/>
                </a:lnTo>
                <a:cubicBezTo>
                  <a:pt x="2418080" y="1682496"/>
                  <a:pt x="2423688" y="1694278"/>
                  <a:pt x="2426208" y="1706880"/>
                </a:cubicBezTo>
                <a:cubicBezTo>
                  <a:pt x="2430272" y="1727200"/>
                  <a:pt x="2433905" y="1747611"/>
                  <a:pt x="2438400" y="1767840"/>
                </a:cubicBezTo>
                <a:cubicBezTo>
                  <a:pt x="2442035" y="1784197"/>
                  <a:pt x="2447837" y="1800080"/>
                  <a:pt x="2450592" y="1816608"/>
                </a:cubicBezTo>
                <a:cubicBezTo>
                  <a:pt x="2461186" y="1880174"/>
                  <a:pt x="2458994" y="1916504"/>
                  <a:pt x="2474976" y="1975104"/>
                </a:cubicBezTo>
                <a:cubicBezTo>
                  <a:pt x="2526223" y="2163008"/>
                  <a:pt x="2472430" y="1969376"/>
                  <a:pt x="2523744" y="2084832"/>
                </a:cubicBezTo>
                <a:cubicBezTo>
                  <a:pt x="2534183" y="2108320"/>
                  <a:pt x="2540000" y="2133600"/>
                  <a:pt x="2548128" y="2157984"/>
                </a:cubicBezTo>
                <a:cubicBezTo>
                  <a:pt x="2552192" y="2170176"/>
                  <a:pt x="2549627" y="2187431"/>
                  <a:pt x="2560320" y="2194560"/>
                </a:cubicBezTo>
                <a:lnTo>
                  <a:pt x="2596896" y="2218944"/>
                </a:lnTo>
                <a:cubicBezTo>
                  <a:pt x="2600960" y="2231136"/>
                  <a:pt x="2598630" y="2248050"/>
                  <a:pt x="2609088" y="2255520"/>
                </a:cubicBezTo>
                <a:cubicBezTo>
                  <a:pt x="2663075" y="2294082"/>
                  <a:pt x="2839917" y="2290416"/>
                  <a:pt x="2865120" y="2292096"/>
                </a:cubicBezTo>
                <a:cubicBezTo>
                  <a:pt x="2979317" y="2330162"/>
                  <a:pt x="2810415" y="2267803"/>
                  <a:pt x="2938272" y="2340864"/>
                </a:cubicBezTo>
                <a:cubicBezTo>
                  <a:pt x="2952821" y="2349177"/>
                  <a:pt x="2970784" y="2348992"/>
                  <a:pt x="2987040" y="2353056"/>
                </a:cubicBezTo>
                <a:cubicBezTo>
                  <a:pt x="3011424" y="2369312"/>
                  <a:pt x="3032390" y="2392557"/>
                  <a:pt x="3060192" y="2401824"/>
                </a:cubicBezTo>
                <a:lnTo>
                  <a:pt x="3133344" y="2426208"/>
                </a:lnTo>
                <a:cubicBezTo>
                  <a:pt x="3169920" y="2422144"/>
                  <a:pt x="3206699" y="2419612"/>
                  <a:pt x="3243072" y="2414016"/>
                </a:cubicBezTo>
                <a:cubicBezTo>
                  <a:pt x="3328727" y="2400838"/>
                  <a:pt x="3267094" y="2401824"/>
                  <a:pt x="3304032" y="2401824"/>
                </a:cubicBezTo>
              </a:path>
            </a:pathLst>
          </a:custGeom>
          <a:noFill/>
          <a:ln w="9525" cap="flat" cmpd="sng" algn="ctr">
            <a:solidFill>
              <a:srgbClr val="C00000"/>
            </a:solidFill>
            <a:prstDash val="solid"/>
            <a:round/>
            <a:headEnd type="none" w="med" len="med"/>
            <a:tailEnd type="none" w="med" len="med"/>
          </a:ln>
          <a:effectLst>
            <a:glow rad="228600">
              <a:srgbClr val="C0000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solidFill>
                  <a:srgbClr val="336699">
                    <a:lumMod val="60000"/>
                    <a:lumOff val="40000"/>
                  </a:srgbClr>
                </a:solidFill>
              </a:ln>
              <a:solidFill>
                <a:srgbClr val="FFFFFF"/>
              </a:solidFill>
              <a:effectLst/>
              <a:uLnTx/>
              <a:uFillTx/>
              <a:latin typeface="Verdana" pitchFamily="34" charset="0"/>
              <a:ea typeface="+mn-ea"/>
              <a:cs typeface="+mn-cs"/>
            </a:endParaRPr>
          </a:p>
        </p:txBody>
      </p:sp>
      <p:sp>
        <p:nvSpPr>
          <p:cNvPr id="40" name="Freeform 39"/>
          <p:cNvSpPr/>
          <p:nvPr/>
        </p:nvSpPr>
        <p:spPr bwMode="auto">
          <a:xfrm>
            <a:off x="2779776" y="3352800"/>
            <a:ext cx="1719072" cy="2999264"/>
          </a:xfrm>
          <a:custGeom>
            <a:avLst/>
            <a:gdLst>
              <a:gd name="connsiteX0" fmla="*/ 134112 w 1719072"/>
              <a:gd name="connsiteY0" fmla="*/ 0 h 2999264"/>
              <a:gd name="connsiteX1" fmla="*/ 195072 w 1719072"/>
              <a:gd name="connsiteY1" fmla="*/ 24384 h 2999264"/>
              <a:gd name="connsiteX2" fmla="*/ 268224 w 1719072"/>
              <a:gd name="connsiteY2" fmla="*/ 48768 h 2999264"/>
              <a:gd name="connsiteX3" fmla="*/ 304800 w 1719072"/>
              <a:gd name="connsiteY3" fmla="*/ 73152 h 2999264"/>
              <a:gd name="connsiteX4" fmla="*/ 329184 w 1719072"/>
              <a:gd name="connsiteY4" fmla="*/ 109728 h 2999264"/>
              <a:gd name="connsiteX5" fmla="*/ 365760 w 1719072"/>
              <a:gd name="connsiteY5" fmla="*/ 146304 h 2999264"/>
              <a:gd name="connsiteX6" fmla="*/ 377952 w 1719072"/>
              <a:gd name="connsiteY6" fmla="*/ 182880 h 2999264"/>
              <a:gd name="connsiteX7" fmla="*/ 365760 w 1719072"/>
              <a:gd name="connsiteY7" fmla="*/ 292608 h 2999264"/>
              <a:gd name="connsiteX8" fmla="*/ 341376 w 1719072"/>
              <a:gd name="connsiteY8" fmla="*/ 329184 h 2999264"/>
              <a:gd name="connsiteX9" fmla="*/ 329184 w 1719072"/>
              <a:gd name="connsiteY9" fmla="*/ 365760 h 2999264"/>
              <a:gd name="connsiteX10" fmla="*/ 243840 w 1719072"/>
              <a:gd name="connsiteY10" fmla="*/ 463296 h 2999264"/>
              <a:gd name="connsiteX11" fmla="*/ 231648 w 1719072"/>
              <a:gd name="connsiteY11" fmla="*/ 499872 h 2999264"/>
              <a:gd name="connsiteX12" fmla="*/ 170688 w 1719072"/>
              <a:gd name="connsiteY12" fmla="*/ 609600 h 2999264"/>
              <a:gd name="connsiteX13" fmla="*/ 158496 w 1719072"/>
              <a:gd name="connsiteY13" fmla="*/ 719328 h 2999264"/>
              <a:gd name="connsiteX14" fmla="*/ 134112 w 1719072"/>
              <a:gd name="connsiteY14" fmla="*/ 755904 h 2999264"/>
              <a:gd name="connsiteX15" fmla="*/ 109728 w 1719072"/>
              <a:gd name="connsiteY15" fmla="*/ 829056 h 2999264"/>
              <a:gd name="connsiteX16" fmla="*/ 97536 w 1719072"/>
              <a:gd name="connsiteY16" fmla="*/ 890016 h 2999264"/>
              <a:gd name="connsiteX17" fmla="*/ 73152 w 1719072"/>
              <a:gd name="connsiteY17" fmla="*/ 1024128 h 2999264"/>
              <a:gd name="connsiteX18" fmla="*/ 24384 w 1719072"/>
              <a:gd name="connsiteY18" fmla="*/ 1133856 h 2999264"/>
              <a:gd name="connsiteX19" fmla="*/ 0 w 1719072"/>
              <a:gd name="connsiteY19" fmla="*/ 1207008 h 2999264"/>
              <a:gd name="connsiteX20" fmla="*/ 36576 w 1719072"/>
              <a:gd name="connsiteY20" fmla="*/ 1292352 h 2999264"/>
              <a:gd name="connsiteX21" fmla="*/ 73152 w 1719072"/>
              <a:gd name="connsiteY21" fmla="*/ 1304544 h 2999264"/>
              <a:gd name="connsiteX22" fmla="*/ 109728 w 1719072"/>
              <a:gd name="connsiteY22" fmla="*/ 1328928 h 2999264"/>
              <a:gd name="connsiteX23" fmla="*/ 134112 w 1719072"/>
              <a:gd name="connsiteY23" fmla="*/ 1365504 h 2999264"/>
              <a:gd name="connsiteX24" fmla="*/ 134112 w 1719072"/>
              <a:gd name="connsiteY24" fmla="*/ 1487424 h 2999264"/>
              <a:gd name="connsiteX25" fmla="*/ 170688 w 1719072"/>
              <a:gd name="connsiteY25" fmla="*/ 1511808 h 2999264"/>
              <a:gd name="connsiteX26" fmla="*/ 195072 w 1719072"/>
              <a:gd name="connsiteY26" fmla="*/ 1548384 h 2999264"/>
              <a:gd name="connsiteX27" fmla="*/ 268224 w 1719072"/>
              <a:gd name="connsiteY27" fmla="*/ 1597152 h 2999264"/>
              <a:gd name="connsiteX28" fmla="*/ 292608 w 1719072"/>
              <a:gd name="connsiteY28" fmla="*/ 1633728 h 2999264"/>
              <a:gd name="connsiteX29" fmla="*/ 329184 w 1719072"/>
              <a:gd name="connsiteY29" fmla="*/ 1706880 h 2999264"/>
              <a:gd name="connsiteX30" fmla="*/ 402336 w 1719072"/>
              <a:gd name="connsiteY30" fmla="*/ 1780032 h 2999264"/>
              <a:gd name="connsiteX31" fmla="*/ 451104 w 1719072"/>
              <a:gd name="connsiteY31" fmla="*/ 1853184 h 2999264"/>
              <a:gd name="connsiteX32" fmla="*/ 475488 w 1719072"/>
              <a:gd name="connsiteY32" fmla="*/ 1889760 h 2999264"/>
              <a:gd name="connsiteX33" fmla="*/ 512064 w 1719072"/>
              <a:gd name="connsiteY33" fmla="*/ 2084832 h 2999264"/>
              <a:gd name="connsiteX34" fmla="*/ 560832 w 1719072"/>
              <a:gd name="connsiteY34" fmla="*/ 2121408 h 2999264"/>
              <a:gd name="connsiteX35" fmla="*/ 633984 w 1719072"/>
              <a:gd name="connsiteY35" fmla="*/ 2170176 h 2999264"/>
              <a:gd name="connsiteX36" fmla="*/ 731520 w 1719072"/>
              <a:gd name="connsiteY36" fmla="*/ 2084832 h 2999264"/>
              <a:gd name="connsiteX37" fmla="*/ 804672 w 1719072"/>
              <a:gd name="connsiteY37" fmla="*/ 2060448 h 2999264"/>
              <a:gd name="connsiteX38" fmla="*/ 877824 w 1719072"/>
              <a:gd name="connsiteY38" fmla="*/ 2023872 h 2999264"/>
              <a:gd name="connsiteX39" fmla="*/ 987552 w 1719072"/>
              <a:gd name="connsiteY39" fmla="*/ 2036064 h 2999264"/>
              <a:gd name="connsiteX40" fmla="*/ 1024128 w 1719072"/>
              <a:gd name="connsiteY40" fmla="*/ 2048256 h 2999264"/>
              <a:gd name="connsiteX41" fmla="*/ 1036320 w 1719072"/>
              <a:gd name="connsiteY41" fmla="*/ 2084832 h 2999264"/>
              <a:gd name="connsiteX42" fmla="*/ 1121664 w 1719072"/>
              <a:gd name="connsiteY42" fmla="*/ 2194560 h 2999264"/>
              <a:gd name="connsiteX43" fmla="*/ 1158240 w 1719072"/>
              <a:gd name="connsiteY43" fmla="*/ 2267712 h 2999264"/>
              <a:gd name="connsiteX44" fmla="*/ 1170432 w 1719072"/>
              <a:gd name="connsiteY44" fmla="*/ 2304288 h 2999264"/>
              <a:gd name="connsiteX45" fmla="*/ 1194816 w 1719072"/>
              <a:gd name="connsiteY45" fmla="*/ 2340864 h 2999264"/>
              <a:gd name="connsiteX46" fmla="*/ 1207008 w 1719072"/>
              <a:gd name="connsiteY46" fmla="*/ 2377440 h 2999264"/>
              <a:gd name="connsiteX47" fmla="*/ 1255776 w 1719072"/>
              <a:gd name="connsiteY47" fmla="*/ 2450592 h 2999264"/>
              <a:gd name="connsiteX48" fmla="*/ 1267968 w 1719072"/>
              <a:gd name="connsiteY48" fmla="*/ 2487168 h 2999264"/>
              <a:gd name="connsiteX49" fmla="*/ 1292352 w 1719072"/>
              <a:gd name="connsiteY49" fmla="*/ 2523744 h 2999264"/>
              <a:gd name="connsiteX50" fmla="*/ 1316736 w 1719072"/>
              <a:gd name="connsiteY50" fmla="*/ 2596896 h 2999264"/>
              <a:gd name="connsiteX51" fmla="*/ 1328928 w 1719072"/>
              <a:gd name="connsiteY51" fmla="*/ 2633472 h 2999264"/>
              <a:gd name="connsiteX52" fmla="*/ 1353312 w 1719072"/>
              <a:gd name="connsiteY52" fmla="*/ 2743200 h 2999264"/>
              <a:gd name="connsiteX53" fmla="*/ 1402080 w 1719072"/>
              <a:gd name="connsiteY53" fmla="*/ 2816352 h 2999264"/>
              <a:gd name="connsiteX54" fmla="*/ 1438656 w 1719072"/>
              <a:gd name="connsiteY54" fmla="*/ 2828544 h 2999264"/>
              <a:gd name="connsiteX55" fmla="*/ 1463040 w 1719072"/>
              <a:gd name="connsiteY55" fmla="*/ 2865120 h 2999264"/>
              <a:gd name="connsiteX56" fmla="*/ 1499616 w 1719072"/>
              <a:gd name="connsiteY56" fmla="*/ 2877312 h 2999264"/>
              <a:gd name="connsiteX57" fmla="*/ 1536192 w 1719072"/>
              <a:gd name="connsiteY57" fmla="*/ 2901696 h 2999264"/>
              <a:gd name="connsiteX58" fmla="*/ 1621536 w 1719072"/>
              <a:gd name="connsiteY58" fmla="*/ 2962656 h 2999264"/>
              <a:gd name="connsiteX59" fmla="*/ 1670304 w 1719072"/>
              <a:gd name="connsiteY59" fmla="*/ 2987040 h 2999264"/>
              <a:gd name="connsiteX60" fmla="*/ 1719072 w 1719072"/>
              <a:gd name="connsiteY60" fmla="*/ 2999232 h 29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719072" h="2999264">
                <a:moveTo>
                  <a:pt x="134112" y="0"/>
                </a:moveTo>
                <a:cubicBezTo>
                  <a:pt x="154432" y="8128"/>
                  <a:pt x="174504" y="16905"/>
                  <a:pt x="195072" y="24384"/>
                </a:cubicBezTo>
                <a:cubicBezTo>
                  <a:pt x="219228" y="33168"/>
                  <a:pt x="246838" y="34511"/>
                  <a:pt x="268224" y="48768"/>
                </a:cubicBezTo>
                <a:lnTo>
                  <a:pt x="304800" y="73152"/>
                </a:lnTo>
                <a:cubicBezTo>
                  <a:pt x="312928" y="85344"/>
                  <a:pt x="319803" y="98471"/>
                  <a:pt x="329184" y="109728"/>
                </a:cubicBezTo>
                <a:cubicBezTo>
                  <a:pt x="340222" y="122974"/>
                  <a:pt x="356196" y="131958"/>
                  <a:pt x="365760" y="146304"/>
                </a:cubicBezTo>
                <a:cubicBezTo>
                  <a:pt x="372889" y="156997"/>
                  <a:pt x="373888" y="170688"/>
                  <a:pt x="377952" y="182880"/>
                </a:cubicBezTo>
                <a:cubicBezTo>
                  <a:pt x="373888" y="219456"/>
                  <a:pt x="374686" y="256906"/>
                  <a:pt x="365760" y="292608"/>
                </a:cubicBezTo>
                <a:cubicBezTo>
                  <a:pt x="362206" y="306823"/>
                  <a:pt x="347929" y="316078"/>
                  <a:pt x="341376" y="329184"/>
                </a:cubicBezTo>
                <a:cubicBezTo>
                  <a:pt x="335629" y="340679"/>
                  <a:pt x="335425" y="354526"/>
                  <a:pt x="329184" y="365760"/>
                </a:cubicBezTo>
                <a:cubicBezTo>
                  <a:pt x="287349" y="441064"/>
                  <a:pt x="297270" y="427676"/>
                  <a:pt x="243840" y="463296"/>
                </a:cubicBezTo>
                <a:cubicBezTo>
                  <a:pt x="239776" y="475488"/>
                  <a:pt x="237889" y="488638"/>
                  <a:pt x="231648" y="499872"/>
                </a:cubicBezTo>
                <a:cubicBezTo>
                  <a:pt x="161777" y="625640"/>
                  <a:pt x="198275" y="526838"/>
                  <a:pt x="170688" y="609600"/>
                </a:cubicBezTo>
                <a:cubicBezTo>
                  <a:pt x="166624" y="646176"/>
                  <a:pt x="167422" y="683626"/>
                  <a:pt x="158496" y="719328"/>
                </a:cubicBezTo>
                <a:cubicBezTo>
                  <a:pt x="154942" y="733543"/>
                  <a:pt x="140063" y="742514"/>
                  <a:pt x="134112" y="755904"/>
                </a:cubicBezTo>
                <a:cubicBezTo>
                  <a:pt x="123673" y="779392"/>
                  <a:pt x="114769" y="803852"/>
                  <a:pt x="109728" y="829056"/>
                </a:cubicBezTo>
                <a:cubicBezTo>
                  <a:pt x="105664" y="849376"/>
                  <a:pt x="101243" y="869628"/>
                  <a:pt x="97536" y="890016"/>
                </a:cubicBezTo>
                <a:cubicBezTo>
                  <a:pt x="92467" y="917897"/>
                  <a:pt x="81365" y="994012"/>
                  <a:pt x="73152" y="1024128"/>
                </a:cubicBezTo>
                <a:cubicBezTo>
                  <a:pt x="21905" y="1212032"/>
                  <a:pt x="75698" y="1018400"/>
                  <a:pt x="24384" y="1133856"/>
                </a:cubicBezTo>
                <a:cubicBezTo>
                  <a:pt x="13945" y="1157344"/>
                  <a:pt x="0" y="1207008"/>
                  <a:pt x="0" y="1207008"/>
                </a:cubicBezTo>
                <a:cubicBezTo>
                  <a:pt x="7321" y="1236293"/>
                  <a:pt x="10264" y="1271303"/>
                  <a:pt x="36576" y="1292352"/>
                </a:cubicBezTo>
                <a:cubicBezTo>
                  <a:pt x="46611" y="1300380"/>
                  <a:pt x="61657" y="1298797"/>
                  <a:pt x="73152" y="1304544"/>
                </a:cubicBezTo>
                <a:cubicBezTo>
                  <a:pt x="86258" y="1311097"/>
                  <a:pt x="97536" y="1320800"/>
                  <a:pt x="109728" y="1328928"/>
                </a:cubicBezTo>
                <a:cubicBezTo>
                  <a:pt x="117856" y="1341120"/>
                  <a:pt x="132494" y="1350941"/>
                  <a:pt x="134112" y="1365504"/>
                </a:cubicBezTo>
                <a:cubicBezTo>
                  <a:pt x="140115" y="1419529"/>
                  <a:pt x="101724" y="1438842"/>
                  <a:pt x="134112" y="1487424"/>
                </a:cubicBezTo>
                <a:cubicBezTo>
                  <a:pt x="142240" y="1499616"/>
                  <a:pt x="158496" y="1503680"/>
                  <a:pt x="170688" y="1511808"/>
                </a:cubicBezTo>
                <a:cubicBezTo>
                  <a:pt x="178816" y="1524000"/>
                  <a:pt x="183630" y="1539230"/>
                  <a:pt x="195072" y="1548384"/>
                </a:cubicBezTo>
                <a:cubicBezTo>
                  <a:pt x="292743" y="1626521"/>
                  <a:pt x="162539" y="1470330"/>
                  <a:pt x="268224" y="1597152"/>
                </a:cubicBezTo>
                <a:cubicBezTo>
                  <a:pt x="277605" y="1608409"/>
                  <a:pt x="286055" y="1620622"/>
                  <a:pt x="292608" y="1633728"/>
                </a:cubicBezTo>
                <a:cubicBezTo>
                  <a:pt x="316818" y="1682148"/>
                  <a:pt x="289252" y="1661956"/>
                  <a:pt x="329184" y="1706880"/>
                </a:cubicBezTo>
                <a:cubicBezTo>
                  <a:pt x="352094" y="1732654"/>
                  <a:pt x="383208" y="1751339"/>
                  <a:pt x="402336" y="1780032"/>
                </a:cubicBezTo>
                <a:lnTo>
                  <a:pt x="451104" y="1853184"/>
                </a:lnTo>
                <a:lnTo>
                  <a:pt x="475488" y="1889760"/>
                </a:lnTo>
                <a:cubicBezTo>
                  <a:pt x="480701" y="1957530"/>
                  <a:pt x="460528" y="2033296"/>
                  <a:pt x="512064" y="2084832"/>
                </a:cubicBezTo>
                <a:cubicBezTo>
                  <a:pt x="526432" y="2099200"/>
                  <a:pt x="544185" y="2109755"/>
                  <a:pt x="560832" y="2121408"/>
                </a:cubicBezTo>
                <a:cubicBezTo>
                  <a:pt x="584840" y="2138214"/>
                  <a:pt x="633984" y="2170176"/>
                  <a:pt x="633984" y="2170176"/>
                </a:cubicBezTo>
                <a:cubicBezTo>
                  <a:pt x="662432" y="2127504"/>
                  <a:pt x="670560" y="2105152"/>
                  <a:pt x="731520" y="2084832"/>
                </a:cubicBezTo>
                <a:cubicBezTo>
                  <a:pt x="755904" y="2076704"/>
                  <a:pt x="783286" y="2074705"/>
                  <a:pt x="804672" y="2060448"/>
                </a:cubicBezTo>
                <a:cubicBezTo>
                  <a:pt x="851941" y="2028935"/>
                  <a:pt x="827347" y="2040698"/>
                  <a:pt x="877824" y="2023872"/>
                </a:cubicBezTo>
                <a:cubicBezTo>
                  <a:pt x="914400" y="2027936"/>
                  <a:pt x="951252" y="2030014"/>
                  <a:pt x="987552" y="2036064"/>
                </a:cubicBezTo>
                <a:cubicBezTo>
                  <a:pt x="1000229" y="2038177"/>
                  <a:pt x="1015041" y="2039169"/>
                  <a:pt x="1024128" y="2048256"/>
                </a:cubicBezTo>
                <a:cubicBezTo>
                  <a:pt x="1033215" y="2057343"/>
                  <a:pt x="1030079" y="2073598"/>
                  <a:pt x="1036320" y="2084832"/>
                </a:cubicBezTo>
                <a:cubicBezTo>
                  <a:pt x="1072778" y="2150456"/>
                  <a:pt x="1077235" y="2150131"/>
                  <a:pt x="1121664" y="2194560"/>
                </a:cubicBezTo>
                <a:cubicBezTo>
                  <a:pt x="1152309" y="2286495"/>
                  <a:pt x="1110971" y="2173174"/>
                  <a:pt x="1158240" y="2267712"/>
                </a:cubicBezTo>
                <a:cubicBezTo>
                  <a:pt x="1163987" y="2279207"/>
                  <a:pt x="1164685" y="2292793"/>
                  <a:pt x="1170432" y="2304288"/>
                </a:cubicBezTo>
                <a:cubicBezTo>
                  <a:pt x="1176985" y="2317394"/>
                  <a:pt x="1188263" y="2327758"/>
                  <a:pt x="1194816" y="2340864"/>
                </a:cubicBezTo>
                <a:cubicBezTo>
                  <a:pt x="1200563" y="2352359"/>
                  <a:pt x="1200767" y="2366206"/>
                  <a:pt x="1207008" y="2377440"/>
                </a:cubicBezTo>
                <a:cubicBezTo>
                  <a:pt x="1221240" y="2403058"/>
                  <a:pt x="1246509" y="2422790"/>
                  <a:pt x="1255776" y="2450592"/>
                </a:cubicBezTo>
                <a:cubicBezTo>
                  <a:pt x="1259840" y="2462784"/>
                  <a:pt x="1262221" y="2475673"/>
                  <a:pt x="1267968" y="2487168"/>
                </a:cubicBezTo>
                <a:cubicBezTo>
                  <a:pt x="1274521" y="2500274"/>
                  <a:pt x="1286401" y="2510354"/>
                  <a:pt x="1292352" y="2523744"/>
                </a:cubicBezTo>
                <a:cubicBezTo>
                  <a:pt x="1302791" y="2547232"/>
                  <a:pt x="1308608" y="2572512"/>
                  <a:pt x="1316736" y="2596896"/>
                </a:cubicBezTo>
                <a:cubicBezTo>
                  <a:pt x="1320800" y="2609088"/>
                  <a:pt x="1326815" y="2620795"/>
                  <a:pt x="1328928" y="2633472"/>
                </a:cubicBezTo>
                <a:cubicBezTo>
                  <a:pt x="1332236" y="2653320"/>
                  <a:pt x="1339020" y="2717474"/>
                  <a:pt x="1353312" y="2743200"/>
                </a:cubicBezTo>
                <a:cubicBezTo>
                  <a:pt x="1367544" y="2768818"/>
                  <a:pt x="1374278" y="2807085"/>
                  <a:pt x="1402080" y="2816352"/>
                </a:cubicBezTo>
                <a:lnTo>
                  <a:pt x="1438656" y="2828544"/>
                </a:lnTo>
                <a:cubicBezTo>
                  <a:pt x="1446784" y="2840736"/>
                  <a:pt x="1451598" y="2855966"/>
                  <a:pt x="1463040" y="2865120"/>
                </a:cubicBezTo>
                <a:cubicBezTo>
                  <a:pt x="1473075" y="2873148"/>
                  <a:pt x="1488121" y="2871565"/>
                  <a:pt x="1499616" y="2877312"/>
                </a:cubicBezTo>
                <a:cubicBezTo>
                  <a:pt x="1512722" y="2883865"/>
                  <a:pt x="1524268" y="2893179"/>
                  <a:pt x="1536192" y="2901696"/>
                </a:cubicBezTo>
                <a:cubicBezTo>
                  <a:pt x="1562360" y="2920387"/>
                  <a:pt x="1592803" y="2946237"/>
                  <a:pt x="1621536" y="2962656"/>
                </a:cubicBezTo>
                <a:cubicBezTo>
                  <a:pt x="1637316" y="2971673"/>
                  <a:pt x="1653599" y="2979881"/>
                  <a:pt x="1670304" y="2987040"/>
                </a:cubicBezTo>
                <a:cubicBezTo>
                  <a:pt x="1701751" y="3000517"/>
                  <a:pt x="1696870" y="2999232"/>
                  <a:pt x="1719072" y="2999232"/>
                </a:cubicBezTo>
              </a:path>
            </a:pathLst>
          </a:custGeom>
          <a:noFill/>
          <a:ln w="28575" cap="flat" cmpd="sng" algn="ctr">
            <a:solidFill>
              <a:srgbClr val="7030A0"/>
            </a:solidFill>
            <a:prstDash val="solid"/>
            <a:round/>
            <a:headEnd type="none" w="med" len="med"/>
            <a:tailEnd type="none" w="med" len="med"/>
          </a:ln>
          <a:effectLst>
            <a:glow rad="228600">
              <a:srgbClr val="7030A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1" name="Freeform 40"/>
          <p:cNvSpPr/>
          <p:nvPr/>
        </p:nvSpPr>
        <p:spPr bwMode="auto">
          <a:xfrm>
            <a:off x="1438656" y="2804160"/>
            <a:ext cx="1792224" cy="1865376"/>
          </a:xfrm>
          <a:custGeom>
            <a:avLst/>
            <a:gdLst>
              <a:gd name="connsiteX0" fmla="*/ 1792224 w 1792224"/>
              <a:gd name="connsiteY0" fmla="*/ 0 h 1865376"/>
              <a:gd name="connsiteX1" fmla="*/ 1731264 w 1792224"/>
              <a:gd name="connsiteY1" fmla="*/ 48768 h 1865376"/>
              <a:gd name="connsiteX2" fmla="*/ 1658112 w 1792224"/>
              <a:gd name="connsiteY2" fmla="*/ 60960 h 1865376"/>
              <a:gd name="connsiteX3" fmla="*/ 1645920 w 1792224"/>
              <a:gd name="connsiteY3" fmla="*/ 97536 h 1865376"/>
              <a:gd name="connsiteX4" fmla="*/ 1633728 w 1792224"/>
              <a:gd name="connsiteY4" fmla="*/ 146304 h 1865376"/>
              <a:gd name="connsiteX5" fmla="*/ 1560576 w 1792224"/>
              <a:gd name="connsiteY5" fmla="*/ 134112 h 1865376"/>
              <a:gd name="connsiteX6" fmla="*/ 1463040 w 1792224"/>
              <a:gd name="connsiteY6" fmla="*/ 158496 h 1865376"/>
              <a:gd name="connsiteX7" fmla="*/ 1426464 w 1792224"/>
              <a:gd name="connsiteY7" fmla="*/ 195072 h 1865376"/>
              <a:gd name="connsiteX8" fmla="*/ 1414272 w 1792224"/>
              <a:gd name="connsiteY8" fmla="*/ 231648 h 1865376"/>
              <a:gd name="connsiteX9" fmla="*/ 1377696 w 1792224"/>
              <a:gd name="connsiteY9" fmla="*/ 243840 h 1865376"/>
              <a:gd name="connsiteX10" fmla="*/ 1304544 w 1792224"/>
              <a:gd name="connsiteY10" fmla="*/ 207264 h 1865376"/>
              <a:gd name="connsiteX11" fmla="*/ 1267968 w 1792224"/>
              <a:gd name="connsiteY11" fmla="*/ 219456 h 1865376"/>
              <a:gd name="connsiteX12" fmla="*/ 1194816 w 1792224"/>
              <a:gd name="connsiteY12" fmla="*/ 365760 h 1865376"/>
              <a:gd name="connsiteX13" fmla="*/ 1109472 w 1792224"/>
              <a:gd name="connsiteY13" fmla="*/ 426720 h 1865376"/>
              <a:gd name="connsiteX14" fmla="*/ 1072896 w 1792224"/>
              <a:gd name="connsiteY14" fmla="*/ 451104 h 1865376"/>
              <a:gd name="connsiteX15" fmla="*/ 1024128 w 1792224"/>
              <a:gd name="connsiteY15" fmla="*/ 524256 h 1865376"/>
              <a:gd name="connsiteX16" fmla="*/ 938784 w 1792224"/>
              <a:gd name="connsiteY16" fmla="*/ 621792 h 1865376"/>
              <a:gd name="connsiteX17" fmla="*/ 853440 w 1792224"/>
              <a:gd name="connsiteY17" fmla="*/ 719328 h 1865376"/>
              <a:gd name="connsiteX18" fmla="*/ 804672 w 1792224"/>
              <a:gd name="connsiteY18" fmla="*/ 780288 h 1865376"/>
              <a:gd name="connsiteX19" fmla="*/ 768096 w 1792224"/>
              <a:gd name="connsiteY19" fmla="*/ 853440 h 1865376"/>
              <a:gd name="connsiteX20" fmla="*/ 682752 w 1792224"/>
              <a:gd name="connsiteY20" fmla="*/ 829056 h 1865376"/>
              <a:gd name="connsiteX21" fmla="*/ 609600 w 1792224"/>
              <a:gd name="connsiteY21" fmla="*/ 792480 h 1865376"/>
              <a:gd name="connsiteX22" fmla="*/ 573024 w 1792224"/>
              <a:gd name="connsiteY22" fmla="*/ 816864 h 1865376"/>
              <a:gd name="connsiteX23" fmla="*/ 560832 w 1792224"/>
              <a:gd name="connsiteY23" fmla="*/ 853440 h 1865376"/>
              <a:gd name="connsiteX24" fmla="*/ 451104 w 1792224"/>
              <a:gd name="connsiteY24" fmla="*/ 841248 h 1865376"/>
              <a:gd name="connsiteX25" fmla="*/ 414528 w 1792224"/>
              <a:gd name="connsiteY25" fmla="*/ 829056 h 1865376"/>
              <a:gd name="connsiteX26" fmla="*/ 341376 w 1792224"/>
              <a:gd name="connsiteY26" fmla="*/ 780288 h 1865376"/>
              <a:gd name="connsiteX27" fmla="*/ 316992 w 1792224"/>
              <a:gd name="connsiteY27" fmla="*/ 816864 h 1865376"/>
              <a:gd name="connsiteX28" fmla="*/ 292608 w 1792224"/>
              <a:gd name="connsiteY28" fmla="*/ 1097280 h 1865376"/>
              <a:gd name="connsiteX29" fmla="*/ 280416 w 1792224"/>
              <a:gd name="connsiteY29" fmla="*/ 1267968 h 1865376"/>
              <a:gd name="connsiteX30" fmla="*/ 268224 w 1792224"/>
              <a:gd name="connsiteY30" fmla="*/ 1304544 h 1865376"/>
              <a:gd name="connsiteX31" fmla="*/ 231648 w 1792224"/>
              <a:gd name="connsiteY31" fmla="*/ 1328928 h 1865376"/>
              <a:gd name="connsiteX32" fmla="*/ 195072 w 1792224"/>
              <a:gd name="connsiteY32" fmla="*/ 1438656 h 1865376"/>
              <a:gd name="connsiteX33" fmla="*/ 182880 w 1792224"/>
              <a:gd name="connsiteY33" fmla="*/ 1475232 h 1865376"/>
              <a:gd name="connsiteX34" fmla="*/ 158496 w 1792224"/>
              <a:gd name="connsiteY34" fmla="*/ 1511808 h 1865376"/>
              <a:gd name="connsiteX35" fmla="*/ 134112 w 1792224"/>
              <a:gd name="connsiteY35" fmla="*/ 1584960 h 1865376"/>
              <a:gd name="connsiteX36" fmla="*/ 109728 w 1792224"/>
              <a:gd name="connsiteY36" fmla="*/ 1682496 h 1865376"/>
              <a:gd name="connsiteX37" fmla="*/ 48768 w 1792224"/>
              <a:gd name="connsiteY37" fmla="*/ 1755648 h 1865376"/>
              <a:gd name="connsiteX38" fmla="*/ 12192 w 1792224"/>
              <a:gd name="connsiteY38" fmla="*/ 1828800 h 1865376"/>
              <a:gd name="connsiteX39" fmla="*/ 0 w 1792224"/>
              <a:gd name="connsiteY39" fmla="*/ 1865376 h 18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92224" h="1865376">
                <a:moveTo>
                  <a:pt x="1792224" y="0"/>
                </a:moveTo>
                <a:cubicBezTo>
                  <a:pt x="1771904" y="16256"/>
                  <a:pt x="1754954" y="38000"/>
                  <a:pt x="1731264" y="48768"/>
                </a:cubicBezTo>
                <a:cubicBezTo>
                  <a:pt x="1708759" y="58997"/>
                  <a:pt x="1679575" y="48695"/>
                  <a:pt x="1658112" y="60960"/>
                </a:cubicBezTo>
                <a:cubicBezTo>
                  <a:pt x="1646954" y="67336"/>
                  <a:pt x="1649451" y="85179"/>
                  <a:pt x="1645920" y="97536"/>
                </a:cubicBezTo>
                <a:cubicBezTo>
                  <a:pt x="1641317" y="113648"/>
                  <a:pt x="1637792" y="130048"/>
                  <a:pt x="1633728" y="146304"/>
                </a:cubicBezTo>
                <a:cubicBezTo>
                  <a:pt x="1609344" y="142240"/>
                  <a:pt x="1585296" y="134112"/>
                  <a:pt x="1560576" y="134112"/>
                </a:cubicBezTo>
                <a:cubicBezTo>
                  <a:pt x="1531151" y="134112"/>
                  <a:pt x="1491902" y="148875"/>
                  <a:pt x="1463040" y="158496"/>
                </a:cubicBezTo>
                <a:cubicBezTo>
                  <a:pt x="1450848" y="170688"/>
                  <a:pt x="1436028" y="180726"/>
                  <a:pt x="1426464" y="195072"/>
                </a:cubicBezTo>
                <a:cubicBezTo>
                  <a:pt x="1419335" y="205765"/>
                  <a:pt x="1423359" y="222561"/>
                  <a:pt x="1414272" y="231648"/>
                </a:cubicBezTo>
                <a:cubicBezTo>
                  <a:pt x="1405185" y="240735"/>
                  <a:pt x="1389888" y="239776"/>
                  <a:pt x="1377696" y="243840"/>
                </a:cubicBezTo>
                <a:cubicBezTo>
                  <a:pt x="1359203" y="231511"/>
                  <a:pt x="1329783" y="207264"/>
                  <a:pt x="1304544" y="207264"/>
                </a:cubicBezTo>
                <a:cubicBezTo>
                  <a:pt x="1291693" y="207264"/>
                  <a:pt x="1280160" y="215392"/>
                  <a:pt x="1267968" y="219456"/>
                </a:cubicBezTo>
                <a:cubicBezTo>
                  <a:pt x="1254058" y="261185"/>
                  <a:pt x="1235332" y="338749"/>
                  <a:pt x="1194816" y="365760"/>
                </a:cubicBezTo>
                <a:cubicBezTo>
                  <a:pt x="1108618" y="423226"/>
                  <a:pt x="1215330" y="351107"/>
                  <a:pt x="1109472" y="426720"/>
                </a:cubicBezTo>
                <a:cubicBezTo>
                  <a:pt x="1097548" y="435237"/>
                  <a:pt x="1085088" y="442976"/>
                  <a:pt x="1072896" y="451104"/>
                </a:cubicBezTo>
                <a:cubicBezTo>
                  <a:pt x="1049579" y="521055"/>
                  <a:pt x="1077402" y="455761"/>
                  <a:pt x="1024128" y="524256"/>
                </a:cubicBezTo>
                <a:cubicBezTo>
                  <a:pt x="947537" y="622730"/>
                  <a:pt x="1009591" y="574587"/>
                  <a:pt x="938784" y="621792"/>
                </a:cubicBezTo>
                <a:cubicBezTo>
                  <a:pt x="881888" y="707136"/>
                  <a:pt x="914400" y="678688"/>
                  <a:pt x="853440" y="719328"/>
                </a:cubicBezTo>
                <a:cubicBezTo>
                  <a:pt x="829705" y="790534"/>
                  <a:pt x="859819" y="725141"/>
                  <a:pt x="804672" y="780288"/>
                </a:cubicBezTo>
                <a:cubicBezTo>
                  <a:pt x="781037" y="803923"/>
                  <a:pt x="778012" y="823692"/>
                  <a:pt x="768096" y="853440"/>
                </a:cubicBezTo>
                <a:cubicBezTo>
                  <a:pt x="752471" y="849534"/>
                  <a:pt x="700243" y="837801"/>
                  <a:pt x="682752" y="829056"/>
                </a:cubicBezTo>
                <a:cubicBezTo>
                  <a:pt x="588214" y="781787"/>
                  <a:pt x="701535" y="823125"/>
                  <a:pt x="609600" y="792480"/>
                </a:cubicBezTo>
                <a:cubicBezTo>
                  <a:pt x="597408" y="800608"/>
                  <a:pt x="582178" y="805422"/>
                  <a:pt x="573024" y="816864"/>
                </a:cubicBezTo>
                <a:cubicBezTo>
                  <a:pt x="564996" y="826899"/>
                  <a:pt x="573434" y="850920"/>
                  <a:pt x="560832" y="853440"/>
                </a:cubicBezTo>
                <a:cubicBezTo>
                  <a:pt x="524746" y="860657"/>
                  <a:pt x="487680" y="845312"/>
                  <a:pt x="451104" y="841248"/>
                </a:cubicBezTo>
                <a:cubicBezTo>
                  <a:pt x="438912" y="837184"/>
                  <a:pt x="425762" y="835297"/>
                  <a:pt x="414528" y="829056"/>
                </a:cubicBezTo>
                <a:cubicBezTo>
                  <a:pt x="388910" y="814824"/>
                  <a:pt x="341376" y="780288"/>
                  <a:pt x="341376" y="780288"/>
                </a:cubicBezTo>
                <a:cubicBezTo>
                  <a:pt x="333248" y="792480"/>
                  <a:pt x="326373" y="805607"/>
                  <a:pt x="316992" y="816864"/>
                </a:cubicBezTo>
                <a:cubicBezTo>
                  <a:pt x="223759" y="928744"/>
                  <a:pt x="275364" y="752399"/>
                  <a:pt x="292608" y="1097280"/>
                </a:cubicBezTo>
                <a:cubicBezTo>
                  <a:pt x="288544" y="1154176"/>
                  <a:pt x="287081" y="1211318"/>
                  <a:pt x="280416" y="1267968"/>
                </a:cubicBezTo>
                <a:cubicBezTo>
                  <a:pt x="278914" y="1280731"/>
                  <a:pt x="276252" y="1294509"/>
                  <a:pt x="268224" y="1304544"/>
                </a:cubicBezTo>
                <a:cubicBezTo>
                  <a:pt x="259070" y="1315986"/>
                  <a:pt x="243840" y="1320800"/>
                  <a:pt x="231648" y="1328928"/>
                </a:cubicBezTo>
                <a:lnTo>
                  <a:pt x="195072" y="1438656"/>
                </a:lnTo>
                <a:cubicBezTo>
                  <a:pt x="191008" y="1450848"/>
                  <a:pt x="190009" y="1464539"/>
                  <a:pt x="182880" y="1475232"/>
                </a:cubicBezTo>
                <a:cubicBezTo>
                  <a:pt x="174752" y="1487424"/>
                  <a:pt x="164447" y="1498418"/>
                  <a:pt x="158496" y="1511808"/>
                </a:cubicBezTo>
                <a:cubicBezTo>
                  <a:pt x="148057" y="1535296"/>
                  <a:pt x="139153" y="1559756"/>
                  <a:pt x="134112" y="1584960"/>
                </a:cubicBezTo>
                <a:cubicBezTo>
                  <a:pt x="129475" y="1608146"/>
                  <a:pt x="122225" y="1657503"/>
                  <a:pt x="109728" y="1682496"/>
                </a:cubicBezTo>
                <a:cubicBezTo>
                  <a:pt x="92754" y="1716444"/>
                  <a:pt x="75732" y="1728684"/>
                  <a:pt x="48768" y="1755648"/>
                </a:cubicBezTo>
                <a:cubicBezTo>
                  <a:pt x="18123" y="1847583"/>
                  <a:pt x="59461" y="1734262"/>
                  <a:pt x="12192" y="1828800"/>
                </a:cubicBezTo>
                <a:cubicBezTo>
                  <a:pt x="6445" y="1840295"/>
                  <a:pt x="0" y="1865376"/>
                  <a:pt x="0" y="1865376"/>
                </a:cubicBezTo>
              </a:path>
            </a:pathLst>
          </a:custGeom>
          <a:noFill/>
          <a:ln w="28575" cap="flat" cmpd="sng" algn="ctr">
            <a:solidFill>
              <a:schemeClr val="accent2">
                <a:lumMod val="60000"/>
                <a:lumOff val="40000"/>
              </a:schemeClr>
            </a:solidFill>
            <a:prstDash val="solid"/>
            <a:round/>
            <a:headEnd type="none" w="med" len="med"/>
            <a:tailEnd type="none" w="med" len="med"/>
          </a:ln>
          <a:effectLst>
            <a:glow rad="228600">
              <a:schemeClr val="accent2">
                <a:lumMod val="50000"/>
                <a:alpha val="53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2" name="Freeform 41"/>
          <p:cNvSpPr/>
          <p:nvPr/>
        </p:nvSpPr>
        <p:spPr bwMode="auto">
          <a:xfrm>
            <a:off x="694944" y="377952"/>
            <a:ext cx="1060704" cy="707136"/>
          </a:xfrm>
          <a:custGeom>
            <a:avLst/>
            <a:gdLst>
              <a:gd name="connsiteX0" fmla="*/ 1060704 w 1060704"/>
              <a:gd name="connsiteY0" fmla="*/ 0 h 707136"/>
              <a:gd name="connsiteX1" fmla="*/ 1048512 w 1060704"/>
              <a:gd name="connsiteY1" fmla="*/ 85344 h 707136"/>
              <a:gd name="connsiteX2" fmla="*/ 1036320 w 1060704"/>
              <a:gd name="connsiteY2" fmla="*/ 121920 h 707136"/>
              <a:gd name="connsiteX3" fmla="*/ 999744 w 1060704"/>
              <a:gd name="connsiteY3" fmla="*/ 146304 h 707136"/>
              <a:gd name="connsiteX4" fmla="*/ 987552 w 1060704"/>
              <a:gd name="connsiteY4" fmla="*/ 195072 h 707136"/>
              <a:gd name="connsiteX5" fmla="*/ 853440 w 1060704"/>
              <a:gd name="connsiteY5" fmla="*/ 219456 h 707136"/>
              <a:gd name="connsiteX6" fmla="*/ 743712 w 1060704"/>
              <a:gd name="connsiteY6" fmla="*/ 207264 h 707136"/>
              <a:gd name="connsiteX7" fmla="*/ 719328 w 1060704"/>
              <a:gd name="connsiteY7" fmla="*/ 243840 h 707136"/>
              <a:gd name="connsiteX8" fmla="*/ 694944 w 1060704"/>
              <a:gd name="connsiteY8" fmla="*/ 329184 h 707136"/>
              <a:gd name="connsiteX9" fmla="*/ 707136 w 1060704"/>
              <a:gd name="connsiteY9" fmla="*/ 438912 h 707136"/>
              <a:gd name="connsiteX10" fmla="*/ 719328 w 1060704"/>
              <a:gd name="connsiteY10" fmla="*/ 573024 h 707136"/>
              <a:gd name="connsiteX11" fmla="*/ 694944 w 1060704"/>
              <a:gd name="connsiteY11" fmla="*/ 646176 h 707136"/>
              <a:gd name="connsiteX12" fmla="*/ 585216 w 1060704"/>
              <a:gd name="connsiteY12" fmla="*/ 682752 h 707136"/>
              <a:gd name="connsiteX13" fmla="*/ 548640 w 1060704"/>
              <a:gd name="connsiteY13" fmla="*/ 694944 h 707136"/>
              <a:gd name="connsiteX14" fmla="*/ 512064 w 1060704"/>
              <a:gd name="connsiteY14" fmla="*/ 707136 h 707136"/>
              <a:gd name="connsiteX15" fmla="*/ 353568 w 1060704"/>
              <a:gd name="connsiteY15" fmla="*/ 682752 h 707136"/>
              <a:gd name="connsiteX16" fmla="*/ 316992 w 1060704"/>
              <a:gd name="connsiteY16" fmla="*/ 658368 h 707136"/>
              <a:gd name="connsiteX17" fmla="*/ 268224 w 1060704"/>
              <a:gd name="connsiteY17" fmla="*/ 597408 h 707136"/>
              <a:gd name="connsiteX18" fmla="*/ 256032 w 1060704"/>
              <a:gd name="connsiteY18" fmla="*/ 560832 h 707136"/>
              <a:gd name="connsiteX19" fmla="*/ 231648 w 1060704"/>
              <a:gd name="connsiteY19" fmla="*/ 524256 h 707136"/>
              <a:gd name="connsiteX20" fmla="*/ 158496 w 1060704"/>
              <a:gd name="connsiteY20" fmla="*/ 451104 h 707136"/>
              <a:gd name="connsiteX21" fmla="*/ 85344 w 1060704"/>
              <a:gd name="connsiteY21" fmla="*/ 426720 h 707136"/>
              <a:gd name="connsiteX22" fmla="*/ 48768 w 1060704"/>
              <a:gd name="connsiteY22" fmla="*/ 414528 h 707136"/>
              <a:gd name="connsiteX23" fmla="*/ 0 w 1060704"/>
              <a:gd name="connsiteY23" fmla="*/ 414528 h 7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0704" h="707136">
                <a:moveTo>
                  <a:pt x="1060704" y="0"/>
                </a:moveTo>
                <a:cubicBezTo>
                  <a:pt x="1056640" y="28448"/>
                  <a:pt x="1054148" y="57165"/>
                  <a:pt x="1048512" y="85344"/>
                </a:cubicBezTo>
                <a:cubicBezTo>
                  <a:pt x="1045992" y="97946"/>
                  <a:pt x="1044348" y="111885"/>
                  <a:pt x="1036320" y="121920"/>
                </a:cubicBezTo>
                <a:cubicBezTo>
                  <a:pt x="1027166" y="133362"/>
                  <a:pt x="1011936" y="138176"/>
                  <a:pt x="999744" y="146304"/>
                </a:cubicBezTo>
                <a:cubicBezTo>
                  <a:pt x="995680" y="162560"/>
                  <a:pt x="994153" y="179671"/>
                  <a:pt x="987552" y="195072"/>
                </a:cubicBezTo>
                <a:cubicBezTo>
                  <a:pt x="958026" y="263965"/>
                  <a:pt x="939376" y="229004"/>
                  <a:pt x="853440" y="219456"/>
                </a:cubicBezTo>
                <a:cubicBezTo>
                  <a:pt x="768096" y="191008"/>
                  <a:pt x="804672" y="186944"/>
                  <a:pt x="743712" y="207264"/>
                </a:cubicBezTo>
                <a:cubicBezTo>
                  <a:pt x="735584" y="219456"/>
                  <a:pt x="725881" y="230734"/>
                  <a:pt x="719328" y="243840"/>
                </a:cubicBezTo>
                <a:cubicBezTo>
                  <a:pt x="710583" y="261331"/>
                  <a:pt x="698850" y="313559"/>
                  <a:pt x="694944" y="329184"/>
                </a:cubicBezTo>
                <a:cubicBezTo>
                  <a:pt x="699008" y="365760"/>
                  <a:pt x="698210" y="403210"/>
                  <a:pt x="707136" y="438912"/>
                </a:cubicBezTo>
                <a:cubicBezTo>
                  <a:pt x="735008" y="550402"/>
                  <a:pt x="766177" y="354395"/>
                  <a:pt x="719328" y="573024"/>
                </a:cubicBezTo>
                <a:cubicBezTo>
                  <a:pt x="713942" y="598156"/>
                  <a:pt x="719328" y="638048"/>
                  <a:pt x="694944" y="646176"/>
                </a:cubicBezTo>
                <a:lnTo>
                  <a:pt x="585216" y="682752"/>
                </a:lnTo>
                <a:lnTo>
                  <a:pt x="548640" y="694944"/>
                </a:lnTo>
                <a:lnTo>
                  <a:pt x="512064" y="707136"/>
                </a:lnTo>
                <a:cubicBezTo>
                  <a:pt x="477098" y="703639"/>
                  <a:pt x="397506" y="704721"/>
                  <a:pt x="353568" y="682752"/>
                </a:cubicBezTo>
                <a:cubicBezTo>
                  <a:pt x="340462" y="676199"/>
                  <a:pt x="329184" y="666496"/>
                  <a:pt x="316992" y="658368"/>
                </a:cubicBezTo>
                <a:cubicBezTo>
                  <a:pt x="286347" y="566433"/>
                  <a:pt x="331249" y="676190"/>
                  <a:pt x="268224" y="597408"/>
                </a:cubicBezTo>
                <a:cubicBezTo>
                  <a:pt x="260196" y="587373"/>
                  <a:pt x="261779" y="572327"/>
                  <a:pt x="256032" y="560832"/>
                </a:cubicBezTo>
                <a:cubicBezTo>
                  <a:pt x="249479" y="547726"/>
                  <a:pt x="241383" y="535208"/>
                  <a:pt x="231648" y="524256"/>
                </a:cubicBezTo>
                <a:cubicBezTo>
                  <a:pt x="208738" y="498482"/>
                  <a:pt x="191211" y="462009"/>
                  <a:pt x="158496" y="451104"/>
                </a:cubicBezTo>
                <a:lnTo>
                  <a:pt x="85344" y="426720"/>
                </a:lnTo>
                <a:cubicBezTo>
                  <a:pt x="73152" y="422656"/>
                  <a:pt x="61619" y="414528"/>
                  <a:pt x="48768" y="414528"/>
                </a:cubicBezTo>
                <a:lnTo>
                  <a:pt x="0" y="414528"/>
                </a:lnTo>
              </a:path>
            </a:pathLst>
          </a:custGeom>
          <a:noFill/>
          <a:ln w="9525" cap="flat" cmpd="sng" algn="ctr">
            <a:solidFill>
              <a:srgbClr val="FFFF00"/>
            </a:solidFill>
            <a:prstDash val="solid"/>
            <a:round/>
            <a:headEnd type="none" w="med" len="med"/>
            <a:tailEnd type="none" w="med" len="med"/>
          </a:ln>
          <a:effectLst>
            <a:glow rad="228600">
              <a:schemeClr val="bg1">
                <a:lumMod val="95000"/>
                <a:lumOff val="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Tree>
    <p:extLst>
      <p:ext uri="{BB962C8B-B14F-4D97-AF65-F5344CB8AC3E}">
        <p14:creationId xmlns:p14="http://schemas.microsoft.com/office/powerpoint/2010/main" val="234604886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endParaRPr lang="en-US"/>
          </a:p>
        </p:txBody>
      </p:sp>
      <p:pic>
        <p:nvPicPr>
          <p:cNvPr id="4" name="Picture 2" descr="http://lizardpoint.com/geography/images/maps/usa-rivers-label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0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ed Rectangle 4"/>
          <p:cNvSpPr/>
          <p:nvPr/>
        </p:nvSpPr>
        <p:spPr bwMode="auto">
          <a:xfrm>
            <a:off x="2819400" y="609600"/>
            <a:ext cx="990600" cy="30480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a:glow rad="228600">
              <a:srgbClr val="FF0000">
                <a:alpha val="87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ounded Rectangle 5"/>
          <p:cNvSpPr/>
          <p:nvPr/>
        </p:nvSpPr>
        <p:spPr bwMode="auto">
          <a:xfrm>
            <a:off x="4114800" y="693738"/>
            <a:ext cx="990600" cy="30480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7" name="Rounded Rectangle 6"/>
          <p:cNvSpPr/>
          <p:nvPr/>
        </p:nvSpPr>
        <p:spPr bwMode="auto">
          <a:xfrm rot="3894734">
            <a:off x="4958132" y="1684337"/>
            <a:ext cx="990600" cy="304800"/>
          </a:xfrm>
          <a:prstGeom prst="roundRect">
            <a:avLst/>
          </a:prstGeom>
          <a:noFill/>
          <a:ln w="9525" cap="flat" cmpd="sng" algn="ctr">
            <a:solidFill>
              <a:schemeClr val="bg1"/>
            </a:solidFill>
            <a:prstDash val="solid"/>
            <a:round/>
            <a:headEnd type="none" w="med" len="med"/>
            <a:tailEnd type="none" w="med" len="med"/>
          </a:ln>
          <a:effectLst>
            <a:glow rad="25400">
              <a:schemeClr val="accent1">
                <a:satMod val="175000"/>
                <a:alpha val="97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8" name="Rounded Rectangle 7"/>
          <p:cNvSpPr/>
          <p:nvPr/>
        </p:nvSpPr>
        <p:spPr bwMode="auto">
          <a:xfrm>
            <a:off x="3657600" y="2349929"/>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ounded Rectangle 8"/>
          <p:cNvSpPr/>
          <p:nvPr/>
        </p:nvSpPr>
        <p:spPr bwMode="auto">
          <a:xfrm>
            <a:off x="4610100" y="4269086"/>
            <a:ext cx="337145" cy="14092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ounded Rectangle 9"/>
          <p:cNvSpPr/>
          <p:nvPr/>
        </p:nvSpPr>
        <p:spPr bwMode="auto">
          <a:xfrm rot="4086912">
            <a:off x="4419600" y="4876002"/>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1" name="Rounded Rectangle 10"/>
          <p:cNvSpPr/>
          <p:nvPr/>
        </p:nvSpPr>
        <p:spPr bwMode="auto">
          <a:xfrm>
            <a:off x="3657600" y="3722254"/>
            <a:ext cx="812575" cy="185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 name="Rounded Rectangle 11"/>
          <p:cNvSpPr/>
          <p:nvPr/>
        </p:nvSpPr>
        <p:spPr bwMode="auto">
          <a:xfrm>
            <a:off x="3438485" y="322883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3" name="Rounded Rectangle 12"/>
          <p:cNvSpPr/>
          <p:nvPr/>
        </p:nvSpPr>
        <p:spPr bwMode="auto">
          <a:xfrm rot="18701077">
            <a:off x="5446837" y="247910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4" name="Rounded Rectangle 13"/>
          <p:cNvSpPr/>
          <p:nvPr/>
        </p:nvSpPr>
        <p:spPr bwMode="auto">
          <a:xfrm rot="19840711">
            <a:off x="5841052" y="2511705"/>
            <a:ext cx="622780" cy="16602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5" name="Rounded Rectangle 14"/>
          <p:cNvSpPr/>
          <p:nvPr/>
        </p:nvSpPr>
        <p:spPr bwMode="auto">
          <a:xfrm rot="21189471">
            <a:off x="6539956" y="2902675"/>
            <a:ext cx="340031" cy="20199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6" name="Rounded Rectangle 15"/>
          <p:cNvSpPr/>
          <p:nvPr/>
        </p:nvSpPr>
        <p:spPr bwMode="auto">
          <a:xfrm rot="19320927">
            <a:off x="6053885" y="3687168"/>
            <a:ext cx="870631" cy="19011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7" name="Rounded Rectangle 16"/>
          <p:cNvSpPr/>
          <p:nvPr/>
        </p:nvSpPr>
        <p:spPr bwMode="auto">
          <a:xfrm rot="21300502">
            <a:off x="1616814" y="3378135"/>
            <a:ext cx="587448" cy="152912"/>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8" name="Rounded Rectangle 17"/>
          <p:cNvSpPr/>
          <p:nvPr/>
        </p:nvSpPr>
        <p:spPr bwMode="auto">
          <a:xfrm rot="21300502">
            <a:off x="2002255" y="4173712"/>
            <a:ext cx="346822" cy="14340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9" name="Rounded Rectangle 18"/>
          <p:cNvSpPr/>
          <p:nvPr/>
        </p:nvSpPr>
        <p:spPr bwMode="auto">
          <a:xfrm rot="21300502">
            <a:off x="684366" y="3253236"/>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0" name="Rounded Rectangle 19"/>
          <p:cNvSpPr/>
          <p:nvPr/>
        </p:nvSpPr>
        <p:spPr bwMode="auto">
          <a:xfrm rot="21300502">
            <a:off x="698488" y="2260135"/>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1" name="Rounded Rectangle 20"/>
          <p:cNvSpPr/>
          <p:nvPr/>
        </p:nvSpPr>
        <p:spPr bwMode="auto">
          <a:xfrm rot="21300502">
            <a:off x="620174" y="851779"/>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2" name="Rounded Rectangle 21"/>
          <p:cNvSpPr/>
          <p:nvPr/>
        </p:nvSpPr>
        <p:spPr bwMode="auto">
          <a:xfrm rot="21300502">
            <a:off x="1844510" y="1785756"/>
            <a:ext cx="499930" cy="2566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3" name="Rounded Rectangle 22"/>
          <p:cNvSpPr/>
          <p:nvPr/>
        </p:nvSpPr>
        <p:spPr bwMode="auto">
          <a:xfrm rot="3427876">
            <a:off x="2681003" y="4889007"/>
            <a:ext cx="983162" cy="15674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4" name="Rounded Rectangle 23"/>
          <p:cNvSpPr/>
          <p:nvPr/>
        </p:nvSpPr>
        <p:spPr bwMode="auto">
          <a:xfrm rot="21296729">
            <a:off x="1108637" y="5172102"/>
            <a:ext cx="495328" cy="18781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5" name="Rounded Rectangle 24"/>
          <p:cNvSpPr/>
          <p:nvPr/>
        </p:nvSpPr>
        <p:spPr bwMode="auto">
          <a:xfrm rot="18282457">
            <a:off x="5664923" y="4678542"/>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6" name="Rounded Rectangle 25"/>
          <p:cNvSpPr/>
          <p:nvPr/>
        </p:nvSpPr>
        <p:spPr bwMode="auto">
          <a:xfrm rot="1987826">
            <a:off x="6875985" y="4215969"/>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7" name="Rounded Rectangle 26"/>
          <p:cNvSpPr/>
          <p:nvPr/>
        </p:nvSpPr>
        <p:spPr bwMode="auto">
          <a:xfrm rot="15950328">
            <a:off x="6174501" y="4824959"/>
            <a:ext cx="1131387" cy="219709"/>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8" name="Rounded Rectangle 27"/>
          <p:cNvSpPr/>
          <p:nvPr/>
        </p:nvSpPr>
        <p:spPr bwMode="auto">
          <a:xfrm rot="2293470">
            <a:off x="7229408" y="3107984"/>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9" name="Rounded Rectangle 28"/>
          <p:cNvSpPr/>
          <p:nvPr/>
        </p:nvSpPr>
        <p:spPr bwMode="auto">
          <a:xfrm rot="21446344">
            <a:off x="7750637" y="277441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0" name="Rounded Rectangle 29"/>
          <p:cNvSpPr/>
          <p:nvPr/>
        </p:nvSpPr>
        <p:spPr bwMode="auto">
          <a:xfrm rot="21446344">
            <a:off x="7896860" y="250997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1" name="Rounded Rectangle 30"/>
          <p:cNvSpPr/>
          <p:nvPr/>
        </p:nvSpPr>
        <p:spPr bwMode="auto">
          <a:xfrm rot="21446344">
            <a:off x="7954316" y="2234525"/>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4" name="TextBox 33"/>
          <p:cNvSpPr txBox="1"/>
          <p:nvPr/>
        </p:nvSpPr>
        <p:spPr>
          <a:xfrm rot="18070907">
            <a:off x="6945419" y="659592"/>
            <a:ext cx="120969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3EBF1">
                    <a:lumMod val="10000"/>
                  </a:srgbClr>
                </a:solidFill>
                <a:effectLst/>
                <a:uLnTx/>
                <a:uFillTx/>
                <a:latin typeface="Verdana" pitchFamily="34" charset="0"/>
                <a:ea typeface="+mn-ea"/>
                <a:cs typeface="+mn-cs"/>
              </a:rPr>
              <a:t>St. Lawrence</a:t>
            </a:r>
          </a:p>
        </p:txBody>
      </p:sp>
      <p:sp>
        <p:nvSpPr>
          <p:cNvPr id="35" name="Rounded Rectangle 34"/>
          <p:cNvSpPr/>
          <p:nvPr/>
        </p:nvSpPr>
        <p:spPr bwMode="auto">
          <a:xfrm rot="21446344">
            <a:off x="8242108" y="1899643"/>
            <a:ext cx="674300" cy="165316"/>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6" name="Rounded Rectangle 35"/>
          <p:cNvSpPr/>
          <p:nvPr/>
        </p:nvSpPr>
        <p:spPr bwMode="auto">
          <a:xfrm rot="18099407">
            <a:off x="7027309" y="691741"/>
            <a:ext cx="1051657" cy="1503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7" name="Freeform 36"/>
          <p:cNvSpPr/>
          <p:nvPr/>
        </p:nvSpPr>
        <p:spPr bwMode="auto">
          <a:xfrm rot="155704">
            <a:off x="7621787" y="483827"/>
            <a:ext cx="560902" cy="1182624"/>
          </a:xfrm>
          <a:custGeom>
            <a:avLst/>
            <a:gdLst>
              <a:gd name="connsiteX0" fmla="*/ 0 w 560902"/>
              <a:gd name="connsiteY0" fmla="*/ 1182624 h 1182624"/>
              <a:gd name="connsiteX1" fmla="*/ 12192 w 560902"/>
              <a:gd name="connsiteY1" fmla="*/ 1121664 h 1182624"/>
              <a:gd name="connsiteX2" fmla="*/ 24384 w 560902"/>
              <a:gd name="connsiteY2" fmla="*/ 926592 h 1182624"/>
              <a:gd name="connsiteX3" fmla="*/ 36576 w 560902"/>
              <a:gd name="connsiteY3" fmla="*/ 877824 h 1182624"/>
              <a:gd name="connsiteX4" fmla="*/ 60960 w 560902"/>
              <a:gd name="connsiteY4" fmla="*/ 841248 h 1182624"/>
              <a:gd name="connsiteX5" fmla="*/ 73152 w 560902"/>
              <a:gd name="connsiteY5" fmla="*/ 804672 h 1182624"/>
              <a:gd name="connsiteX6" fmla="*/ 97536 w 560902"/>
              <a:gd name="connsiteY6" fmla="*/ 768096 h 1182624"/>
              <a:gd name="connsiteX7" fmla="*/ 121920 w 560902"/>
              <a:gd name="connsiteY7" fmla="*/ 694944 h 1182624"/>
              <a:gd name="connsiteX8" fmla="*/ 146304 w 560902"/>
              <a:gd name="connsiteY8" fmla="*/ 621792 h 1182624"/>
              <a:gd name="connsiteX9" fmla="*/ 158496 w 560902"/>
              <a:gd name="connsiteY9" fmla="*/ 585216 h 1182624"/>
              <a:gd name="connsiteX10" fmla="*/ 195072 w 560902"/>
              <a:gd name="connsiteY10" fmla="*/ 548640 h 1182624"/>
              <a:gd name="connsiteX11" fmla="*/ 207264 w 560902"/>
              <a:gd name="connsiteY11" fmla="*/ 512064 h 1182624"/>
              <a:gd name="connsiteX12" fmla="*/ 256032 w 560902"/>
              <a:gd name="connsiteY12" fmla="*/ 438912 h 1182624"/>
              <a:gd name="connsiteX13" fmla="*/ 280416 w 560902"/>
              <a:gd name="connsiteY13" fmla="*/ 365760 h 1182624"/>
              <a:gd name="connsiteX14" fmla="*/ 292608 w 560902"/>
              <a:gd name="connsiteY14" fmla="*/ 329184 h 1182624"/>
              <a:gd name="connsiteX15" fmla="*/ 414528 w 560902"/>
              <a:gd name="connsiteY15" fmla="*/ 182880 h 1182624"/>
              <a:gd name="connsiteX16" fmla="*/ 499872 w 560902"/>
              <a:gd name="connsiteY16" fmla="*/ 73152 h 1182624"/>
              <a:gd name="connsiteX17" fmla="*/ 524256 w 560902"/>
              <a:gd name="connsiteY17" fmla="*/ 36576 h 1182624"/>
              <a:gd name="connsiteX18" fmla="*/ 560832 w 560902"/>
              <a:gd name="connsiteY18" fmla="*/ 0 h 118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0902" h="1182624">
                <a:moveTo>
                  <a:pt x="0" y="1182624"/>
                </a:moveTo>
                <a:cubicBezTo>
                  <a:pt x="4064" y="1162304"/>
                  <a:pt x="10227" y="1142293"/>
                  <a:pt x="12192" y="1121664"/>
                </a:cubicBezTo>
                <a:cubicBezTo>
                  <a:pt x="18369" y="1056807"/>
                  <a:pt x="17901" y="991420"/>
                  <a:pt x="24384" y="926592"/>
                </a:cubicBezTo>
                <a:cubicBezTo>
                  <a:pt x="26051" y="909919"/>
                  <a:pt x="29975" y="893225"/>
                  <a:pt x="36576" y="877824"/>
                </a:cubicBezTo>
                <a:cubicBezTo>
                  <a:pt x="42348" y="864356"/>
                  <a:pt x="54407" y="854354"/>
                  <a:pt x="60960" y="841248"/>
                </a:cubicBezTo>
                <a:cubicBezTo>
                  <a:pt x="66707" y="829753"/>
                  <a:pt x="67405" y="816167"/>
                  <a:pt x="73152" y="804672"/>
                </a:cubicBezTo>
                <a:cubicBezTo>
                  <a:pt x="79705" y="791566"/>
                  <a:pt x="91585" y="781486"/>
                  <a:pt x="97536" y="768096"/>
                </a:cubicBezTo>
                <a:cubicBezTo>
                  <a:pt x="107975" y="744608"/>
                  <a:pt x="113792" y="719328"/>
                  <a:pt x="121920" y="694944"/>
                </a:cubicBezTo>
                <a:lnTo>
                  <a:pt x="146304" y="621792"/>
                </a:lnTo>
                <a:cubicBezTo>
                  <a:pt x="150368" y="609600"/>
                  <a:pt x="149409" y="594303"/>
                  <a:pt x="158496" y="585216"/>
                </a:cubicBezTo>
                <a:lnTo>
                  <a:pt x="195072" y="548640"/>
                </a:lnTo>
                <a:cubicBezTo>
                  <a:pt x="199136" y="536448"/>
                  <a:pt x="201023" y="523298"/>
                  <a:pt x="207264" y="512064"/>
                </a:cubicBezTo>
                <a:cubicBezTo>
                  <a:pt x="221496" y="486446"/>
                  <a:pt x="246765" y="466714"/>
                  <a:pt x="256032" y="438912"/>
                </a:cubicBezTo>
                <a:lnTo>
                  <a:pt x="280416" y="365760"/>
                </a:lnTo>
                <a:cubicBezTo>
                  <a:pt x="284480" y="353568"/>
                  <a:pt x="285479" y="339877"/>
                  <a:pt x="292608" y="329184"/>
                </a:cubicBezTo>
                <a:cubicBezTo>
                  <a:pt x="360504" y="227339"/>
                  <a:pt x="320654" y="276754"/>
                  <a:pt x="414528" y="182880"/>
                </a:cubicBezTo>
                <a:cubicBezTo>
                  <a:pt x="471826" y="125582"/>
                  <a:pt x="441540" y="160650"/>
                  <a:pt x="499872" y="73152"/>
                </a:cubicBezTo>
                <a:cubicBezTo>
                  <a:pt x="508000" y="60960"/>
                  <a:pt x="512064" y="44704"/>
                  <a:pt x="524256" y="36576"/>
                </a:cubicBezTo>
                <a:cubicBezTo>
                  <a:pt x="564213" y="9938"/>
                  <a:pt x="560832" y="26845"/>
                  <a:pt x="560832" y="0"/>
                </a:cubicBezTo>
              </a:path>
            </a:pathLst>
          </a:custGeom>
          <a:noFill/>
          <a:ln w="381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8" name="Freeform 37"/>
          <p:cNvSpPr/>
          <p:nvPr/>
        </p:nvSpPr>
        <p:spPr bwMode="auto">
          <a:xfrm>
            <a:off x="4828032" y="1167196"/>
            <a:ext cx="1024128" cy="4246542"/>
          </a:xfrm>
          <a:custGeom>
            <a:avLst/>
            <a:gdLst>
              <a:gd name="connsiteX0" fmla="*/ 0 w 1024128"/>
              <a:gd name="connsiteY0" fmla="*/ 52004 h 4246542"/>
              <a:gd name="connsiteX1" fmla="*/ 60960 w 1024128"/>
              <a:gd name="connsiteY1" fmla="*/ 3236 h 4246542"/>
              <a:gd name="connsiteX2" fmla="*/ 170688 w 1024128"/>
              <a:gd name="connsiteY2" fmla="*/ 39812 h 4246542"/>
              <a:gd name="connsiteX3" fmla="*/ 219456 w 1024128"/>
              <a:gd name="connsiteY3" fmla="*/ 112964 h 4246542"/>
              <a:gd name="connsiteX4" fmla="*/ 195072 w 1024128"/>
              <a:gd name="connsiteY4" fmla="*/ 210500 h 4246542"/>
              <a:gd name="connsiteX5" fmla="*/ 158496 w 1024128"/>
              <a:gd name="connsiteY5" fmla="*/ 234884 h 4246542"/>
              <a:gd name="connsiteX6" fmla="*/ 146304 w 1024128"/>
              <a:gd name="connsiteY6" fmla="*/ 271460 h 4246542"/>
              <a:gd name="connsiteX7" fmla="*/ 182880 w 1024128"/>
              <a:gd name="connsiteY7" fmla="*/ 417764 h 4246542"/>
              <a:gd name="connsiteX8" fmla="*/ 256032 w 1024128"/>
              <a:gd name="connsiteY8" fmla="*/ 466532 h 4246542"/>
              <a:gd name="connsiteX9" fmla="*/ 268224 w 1024128"/>
              <a:gd name="connsiteY9" fmla="*/ 503108 h 4246542"/>
              <a:gd name="connsiteX10" fmla="*/ 304800 w 1024128"/>
              <a:gd name="connsiteY10" fmla="*/ 515300 h 4246542"/>
              <a:gd name="connsiteX11" fmla="*/ 329184 w 1024128"/>
              <a:gd name="connsiteY11" fmla="*/ 588452 h 4246542"/>
              <a:gd name="connsiteX12" fmla="*/ 341376 w 1024128"/>
              <a:gd name="connsiteY12" fmla="*/ 625028 h 4246542"/>
              <a:gd name="connsiteX13" fmla="*/ 426720 w 1024128"/>
              <a:gd name="connsiteY13" fmla="*/ 734756 h 4246542"/>
              <a:gd name="connsiteX14" fmla="*/ 475488 w 1024128"/>
              <a:gd name="connsiteY14" fmla="*/ 807908 h 4246542"/>
              <a:gd name="connsiteX15" fmla="*/ 524256 w 1024128"/>
              <a:gd name="connsiteY15" fmla="*/ 856676 h 4246542"/>
              <a:gd name="connsiteX16" fmla="*/ 573024 w 1024128"/>
              <a:gd name="connsiteY16" fmla="*/ 929828 h 4246542"/>
              <a:gd name="connsiteX17" fmla="*/ 597408 w 1024128"/>
              <a:gd name="connsiteY17" fmla="*/ 966404 h 4246542"/>
              <a:gd name="connsiteX18" fmla="*/ 633984 w 1024128"/>
              <a:gd name="connsiteY18" fmla="*/ 1137092 h 4246542"/>
              <a:gd name="connsiteX19" fmla="*/ 670560 w 1024128"/>
              <a:gd name="connsiteY19" fmla="*/ 1161476 h 4246542"/>
              <a:gd name="connsiteX20" fmla="*/ 731520 w 1024128"/>
              <a:gd name="connsiteY20" fmla="*/ 1271204 h 4246542"/>
              <a:gd name="connsiteX21" fmla="*/ 755904 w 1024128"/>
              <a:gd name="connsiteY21" fmla="*/ 1307780 h 4246542"/>
              <a:gd name="connsiteX22" fmla="*/ 768096 w 1024128"/>
              <a:gd name="connsiteY22" fmla="*/ 1344356 h 4246542"/>
              <a:gd name="connsiteX23" fmla="*/ 743712 w 1024128"/>
              <a:gd name="connsiteY23" fmla="*/ 1429700 h 4246542"/>
              <a:gd name="connsiteX24" fmla="*/ 670560 w 1024128"/>
              <a:gd name="connsiteY24" fmla="*/ 1490660 h 4246542"/>
              <a:gd name="connsiteX25" fmla="*/ 646176 w 1024128"/>
              <a:gd name="connsiteY25" fmla="*/ 1661348 h 4246542"/>
              <a:gd name="connsiteX26" fmla="*/ 633984 w 1024128"/>
              <a:gd name="connsiteY26" fmla="*/ 1734500 h 4246542"/>
              <a:gd name="connsiteX27" fmla="*/ 658368 w 1024128"/>
              <a:gd name="connsiteY27" fmla="*/ 1856420 h 4246542"/>
              <a:gd name="connsiteX28" fmla="*/ 694944 w 1024128"/>
              <a:gd name="connsiteY28" fmla="*/ 1892996 h 4246542"/>
              <a:gd name="connsiteX29" fmla="*/ 731520 w 1024128"/>
              <a:gd name="connsiteY29" fmla="*/ 1917380 h 4246542"/>
              <a:gd name="connsiteX30" fmla="*/ 768096 w 1024128"/>
              <a:gd name="connsiteY30" fmla="*/ 1990532 h 4246542"/>
              <a:gd name="connsiteX31" fmla="*/ 816864 w 1024128"/>
              <a:gd name="connsiteY31" fmla="*/ 2063684 h 4246542"/>
              <a:gd name="connsiteX32" fmla="*/ 829056 w 1024128"/>
              <a:gd name="connsiteY32" fmla="*/ 2100260 h 4246542"/>
              <a:gd name="connsiteX33" fmla="*/ 841248 w 1024128"/>
              <a:gd name="connsiteY33" fmla="*/ 2258756 h 4246542"/>
              <a:gd name="connsiteX34" fmla="*/ 877824 w 1024128"/>
              <a:gd name="connsiteY34" fmla="*/ 2295332 h 4246542"/>
              <a:gd name="connsiteX35" fmla="*/ 938784 w 1024128"/>
              <a:gd name="connsiteY35" fmla="*/ 2405060 h 4246542"/>
              <a:gd name="connsiteX36" fmla="*/ 975360 w 1024128"/>
              <a:gd name="connsiteY36" fmla="*/ 2478212 h 4246542"/>
              <a:gd name="connsiteX37" fmla="*/ 950976 w 1024128"/>
              <a:gd name="connsiteY37" fmla="*/ 2636708 h 4246542"/>
              <a:gd name="connsiteX38" fmla="*/ 926592 w 1024128"/>
              <a:gd name="connsiteY38" fmla="*/ 2673284 h 4246542"/>
              <a:gd name="connsiteX39" fmla="*/ 914400 w 1024128"/>
              <a:gd name="connsiteY39" fmla="*/ 2746436 h 4246542"/>
              <a:gd name="connsiteX40" fmla="*/ 902208 w 1024128"/>
              <a:gd name="connsiteY40" fmla="*/ 2856164 h 4246542"/>
              <a:gd name="connsiteX41" fmla="*/ 877824 w 1024128"/>
              <a:gd name="connsiteY41" fmla="*/ 2929316 h 4246542"/>
              <a:gd name="connsiteX42" fmla="*/ 865632 w 1024128"/>
              <a:gd name="connsiteY42" fmla="*/ 2965892 h 4246542"/>
              <a:gd name="connsiteX43" fmla="*/ 841248 w 1024128"/>
              <a:gd name="connsiteY43" fmla="*/ 3002468 h 4246542"/>
              <a:gd name="connsiteX44" fmla="*/ 780288 w 1024128"/>
              <a:gd name="connsiteY44" fmla="*/ 3075620 h 4246542"/>
              <a:gd name="connsiteX45" fmla="*/ 768096 w 1024128"/>
              <a:gd name="connsiteY45" fmla="*/ 3136580 h 4246542"/>
              <a:gd name="connsiteX46" fmla="*/ 755904 w 1024128"/>
              <a:gd name="connsiteY46" fmla="*/ 3173156 h 4246542"/>
              <a:gd name="connsiteX47" fmla="*/ 719328 w 1024128"/>
              <a:gd name="connsiteY47" fmla="*/ 3185348 h 4246542"/>
              <a:gd name="connsiteX48" fmla="*/ 694944 w 1024128"/>
              <a:gd name="connsiteY48" fmla="*/ 3221924 h 4246542"/>
              <a:gd name="connsiteX49" fmla="*/ 719328 w 1024128"/>
              <a:gd name="connsiteY49" fmla="*/ 3453572 h 4246542"/>
              <a:gd name="connsiteX50" fmla="*/ 707136 w 1024128"/>
              <a:gd name="connsiteY50" fmla="*/ 3685220 h 4246542"/>
              <a:gd name="connsiteX51" fmla="*/ 682752 w 1024128"/>
              <a:gd name="connsiteY51" fmla="*/ 3758372 h 4246542"/>
              <a:gd name="connsiteX52" fmla="*/ 670560 w 1024128"/>
              <a:gd name="connsiteY52" fmla="*/ 3843716 h 4246542"/>
              <a:gd name="connsiteX53" fmla="*/ 646176 w 1024128"/>
              <a:gd name="connsiteY53" fmla="*/ 3880292 h 4246542"/>
              <a:gd name="connsiteX54" fmla="*/ 658368 w 1024128"/>
              <a:gd name="connsiteY54" fmla="*/ 3916868 h 4246542"/>
              <a:gd name="connsiteX55" fmla="*/ 719328 w 1024128"/>
              <a:gd name="connsiteY55" fmla="*/ 3977828 h 4246542"/>
              <a:gd name="connsiteX56" fmla="*/ 792480 w 1024128"/>
              <a:gd name="connsiteY56" fmla="*/ 4038788 h 4246542"/>
              <a:gd name="connsiteX57" fmla="*/ 853440 w 1024128"/>
              <a:gd name="connsiteY57" fmla="*/ 4099748 h 4246542"/>
              <a:gd name="connsiteX58" fmla="*/ 877824 w 1024128"/>
              <a:gd name="connsiteY58" fmla="*/ 4136324 h 4246542"/>
              <a:gd name="connsiteX59" fmla="*/ 950976 w 1024128"/>
              <a:gd name="connsiteY59" fmla="*/ 4185092 h 4246542"/>
              <a:gd name="connsiteX60" fmla="*/ 987552 w 1024128"/>
              <a:gd name="connsiteY60" fmla="*/ 4209476 h 4246542"/>
              <a:gd name="connsiteX61" fmla="*/ 1024128 w 1024128"/>
              <a:gd name="connsiteY61" fmla="*/ 4221668 h 424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24128" h="4246542">
                <a:moveTo>
                  <a:pt x="0" y="52004"/>
                </a:moveTo>
                <a:cubicBezTo>
                  <a:pt x="20320" y="35748"/>
                  <a:pt x="35855" y="10083"/>
                  <a:pt x="60960" y="3236"/>
                </a:cubicBezTo>
                <a:cubicBezTo>
                  <a:pt x="107589" y="-9481"/>
                  <a:pt x="137832" y="17908"/>
                  <a:pt x="170688" y="39812"/>
                </a:cubicBezTo>
                <a:cubicBezTo>
                  <a:pt x="186944" y="64196"/>
                  <a:pt x="225203" y="84227"/>
                  <a:pt x="219456" y="112964"/>
                </a:cubicBezTo>
                <a:cubicBezTo>
                  <a:pt x="218849" y="116000"/>
                  <a:pt x="205069" y="198003"/>
                  <a:pt x="195072" y="210500"/>
                </a:cubicBezTo>
                <a:cubicBezTo>
                  <a:pt x="185918" y="221942"/>
                  <a:pt x="170688" y="226756"/>
                  <a:pt x="158496" y="234884"/>
                </a:cubicBezTo>
                <a:cubicBezTo>
                  <a:pt x="154432" y="247076"/>
                  <a:pt x="146304" y="258609"/>
                  <a:pt x="146304" y="271460"/>
                </a:cubicBezTo>
                <a:cubicBezTo>
                  <a:pt x="146304" y="313349"/>
                  <a:pt x="143581" y="383378"/>
                  <a:pt x="182880" y="417764"/>
                </a:cubicBezTo>
                <a:cubicBezTo>
                  <a:pt x="204935" y="437062"/>
                  <a:pt x="256032" y="466532"/>
                  <a:pt x="256032" y="466532"/>
                </a:cubicBezTo>
                <a:cubicBezTo>
                  <a:pt x="260096" y="478724"/>
                  <a:pt x="259137" y="494021"/>
                  <a:pt x="268224" y="503108"/>
                </a:cubicBezTo>
                <a:cubicBezTo>
                  <a:pt x="277311" y="512195"/>
                  <a:pt x="297330" y="504842"/>
                  <a:pt x="304800" y="515300"/>
                </a:cubicBezTo>
                <a:cubicBezTo>
                  <a:pt x="319740" y="536215"/>
                  <a:pt x="321056" y="564068"/>
                  <a:pt x="329184" y="588452"/>
                </a:cubicBezTo>
                <a:cubicBezTo>
                  <a:pt x="333248" y="600644"/>
                  <a:pt x="334247" y="614335"/>
                  <a:pt x="341376" y="625028"/>
                </a:cubicBezTo>
                <a:cubicBezTo>
                  <a:pt x="399708" y="712526"/>
                  <a:pt x="369422" y="677458"/>
                  <a:pt x="426720" y="734756"/>
                </a:cubicBezTo>
                <a:cubicBezTo>
                  <a:pt x="455710" y="821725"/>
                  <a:pt x="414603" y="716581"/>
                  <a:pt x="475488" y="807908"/>
                </a:cubicBezTo>
                <a:cubicBezTo>
                  <a:pt x="512645" y="863643"/>
                  <a:pt x="454587" y="833453"/>
                  <a:pt x="524256" y="856676"/>
                </a:cubicBezTo>
                <a:lnTo>
                  <a:pt x="573024" y="929828"/>
                </a:lnTo>
                <a:lnTo>
                  <a:pt x="597408" y="966404"/>
                </a:lnTo>
                <a:cubicBezTo>
                  <a:pt x="603378" y="1032072"/>
                  <a:pt x="587165" y="1090273"/>
                  <a:pt x="633984" y="1137092"/>
                </a:cubicBezTo>
                <a:cubicBezTo>
                  <a:pt x="644345" y="1147453"/>
                  <a:pt x="658368" y="1153348"/>
                  <a:pt x="670560" y="1161476"/>
                </a:cubicBezTo>
                <a:cubicBezTo>
                  <a:pt x="692019" y="1225854"/>
                  <a:pt x="675623" y="1187359"/>
                  <a:pt x="731520" y="1271204"/>
                </a:cubicBezTo>
                <a:cubicBezTo>
                  <a:pt x="739648" y="1283396"/>
                  <a:pt x="751270" y="1293879"/>
                  <a:pt x="755904" y="1307780"/>
                </a:cubicBezTo>
                <a:lnTo>
                  <a:pt x="768096" y="1344356"/>
                </a:lnTo>
                <a:cubicBezTo>
                  <a:pt x="766470" y="1350859"/>
                  <a:pt x="750708" y="1419206"/>
                  <a:pt x="743712" y="1429700"/>
                </a:cubicBezTo>
                <a:cubicBezTo>
                  <a:pt x="724937" y="1457862"/>
                  <a:pt x="697549" y="1472667"/>
                  <a:pt x="670560" y="1490660"/>
                </a:cubicBezTo>
                <a:cubicBezTo>
                  <a:pt x="641470" y="1665203"/>
                  <a:pt x="676692" y="1447733"/>
                  <a:pt x="646176" y="1661348"/>
                </a:cubicBezTo>
                <a:cubicBezTo>
                  <a:pt x="642680" y="1685820"/>
                  <a:pt x="638048" y="1710116"/>
                  <a:pt x="633984" y="1734500"/>
                </a:cubicBezTo>
                <a:cubicBezTo>
                  <a:pt x="635017" y="1741728"/>
                  <a:pt x="642892" y="1833206"/>
                  <a:pt x="658368" y="1856420"/>
                </a:cubicBezTo>
                <a:cubicBezTo>
                  <a:pt x="667932" y="1870766"/>
                  <a:pt x="681698" y="1881958"/>
                  <a:pt x="694944" y="1892996"/>
                </a:cubicBezTo>
                <a:cubicBezTo>
                  <a:pt x="706201" y="1902377"/>
                  <a:pt x="719328" y="1909252"/>
                  <a:pt x="731520" y="1917380"/>
                </a:cubicBezTo>
                <a:cubicBezTo>
                  <a:pt x="762165" y="2009315"/>
                  <a:pt x="720827" y="1895994"/>
                  <a:pt x="768096" y="1990532"/>
                </a:cubicBezTo>
                <a:cubicBezTo>
                  <a:pt x="803385" y="2061110"/>
                  <a:pt x="747528" y="1994348"/>
                  <a:pt x="816864" y="2063684"/>
                </a:cubicBezTo>
                <a:cubicBezTo>
                  <a:pt x="820928" y="2075876"/>
                  <a:pt x="827462" y="2087508"/>
                  <a:pt x="829056" y="2100260"/>
                </a:cubicBezTo>
                <a:cubicBezTo>
                  <a:pt x="835628" y="2152839"/>
                  <a:pt x="828397" y="2207350"/>
                  <a:pt x="841248" y="2258756"/>
                </a:cubicBezTo>
                <a:cubicBezTo>
                  <a:pt x="845430" y="2275483"/>
                  <a:pt x="867238" y="2281722"/>
                  <a:pt x="877824" y="2295332"/>
                </a:cubicBezTo>
                <a:cubicBezTo>
                  <a:pt x="985460" y="2433722"/>
                  <a:pt x="894635" y="2316763"/>
                  <a:pt x="938784" y="2405060"/>
                </a:cubicBezTo>
                <a:cubicBezTo>
                  <a:pt x="986053" y="2499598"/>
                  <a:pt x="944715" y="2386277"/>
                  <a:pt x="975360" y="2478212"/>
                </a:cubicBezTo>
                <a:cubicBezTo>
                  <a:pt x="971863" y="2513178"/>
                  <a:pt x="972945" y="2592770"/>
                  <a:pt x="950976" y="2636708"/>
                </a:cubicBezTo>
                <a:cubicBezTo>
                  <a:pt x="944423" y="2649814"/>
                  <a:pt x="934720" y="2661092"/>
                  <a:pt x="926592" y="2673284"/>
                </a:cubicBezTo>
                <a:cubicBezTo>
                  <a:pt x="922528" y="2697668"/>
                  <a:pt x="917667" y="2721933"/>
                  <a:pt x="914400" y="2746436"/>
                </a:cubicBezTo>
                <a:cubicBezTo>
                  <a:pt x="909536" y="2782914"/>
                  <a:pt x="909425" y="2820078"/>
                  <a:pt x="902208" y="2856164"/>
                </a:cubicBezTo>
                <a:cubicBezTo>
                  <a:pt x="897167" y="2881368"/>
                  <a:pt x="885952" y="2904932"/>
                  <a:pt x="877824" y="2929316"/>
                </a:cubicBezTo>
                <a:cubicBezTo>
                  <a:pt x="873760" y="2941508"/>
                  <a:pt x="872761" y="2955199"/>
                  <a:pt x="865632" y="2965892"/>
                </a:cubicBezTo>
                <a:cubicBezTo>
                  <a:pt x="857504" y="2978084"/>
                  <a:pt x="850629" y="2991211"/>
                  <a:pt x="841248" y="3002468"/>
                </a:cubicBezTo>
                <a:cubicBezTo>
                  <a:pt x="763019" y="3096342"/>
                  <a:pt x="840829" y="2984809"/>
                  <a:pt x="780288" y="3075620"/>
                </a:cubicBezTo>
                <a:cubicBezTo>
                  <a:pt x="776224" y="3095940"/>
                  <a:pt x="773122" y="3116476"/>
                  <a:pt x="768096" y="3136580"/>
                </a:cubicBezTo>
                <a:cubicBezTo>
                  <a:pt x="764979" y="3149048"/>
                  <a:pt x="764991" y="3164069"/>
                  <a:pt x="755904" y="3173156"/>
                </a:cubicBezTo>
                <a:cubicBezTo>
                  <a:pt x="746817" y="3182243"/>
                  <a:pt x="731520" y="3181284"/>
                  <a:pt x="719328" y="3185348"/>
                </a:cubicBezTo>
                <a:cubicBezTo>
                  <a:pt x="711200" y="3197540"/>
                  <a:pt x="695714" y="3207291"/>
                  <a:pt x="694944" y="3221924"/>
                </a:cubicBezTo>
                <a:cubicBezTo>
                  <a:pt x="687266" y="3367807"/>
                  <a:pt x="690611" y="3367421"/>
                  <a:pt x="719328" y="3453572"/>
                </a:cubicBezTo>
                <a:cubicBezTo>
                  <a:pt x="715264" y="3530788"/>
                  <a:pt x="716349" y="3608448"/>
                  <a:pt x="707136" y="3685220"/>
                </a:cubicBezTo>
                <a:cubicBezTo>
                  <a:pt x="704074" y="3710740"/>
                  <a:pt x="682752" y="3758372"/>
                  <a:pt x="682752" y="3758372"/>
                </a:cubicBezTo>
                <a:cubicBezTo>
                  <a:pt x="678688" y="3786820"/>
                  <a:pt x="678817" y="3816191"/>
                  <a:pt x="670560" y="3843716"/>
                </a:cubicBezTo>
                <a:cubicBezTo>
                  <a:pt x="666350" y="3857751"/>
                  <a:pt x="648585" y="3865838"/>
                  <a:pt x="646176" y="3880292"/>
                </a:cubicBezTo>
                <a:cubicBezTo>
                  <a:pt x="644063" y="3892969"/>
                  <a:pt x="652621" y="3905373"/>
                  <a:pt x="658368" y="3916868"/>
                </a:cubicBezTo>
                <a:cubicBezTo>
                  <a:pt x="683913" y="3967958"/>
                  <a:pt x="677527" y="3942994"/>
                  <a:pt x="719328" y="3977828"/>
                </a:cubicBezTo>
                <a:cubicBezTo>
                  <a:pt x="813202" y="4056057"/>
                  <a:pt x="701669" y="3978247"/>
                  <a:pt x="792480" y="4038788"/>
                </a:cubicBezTo>
                <a:cubicBezTo>
                  <a:pt x="857504" y="4136324"/>
                  <a:pt x="772160" y="4018468"/>
                  <a:pt x="853440" y="4099748"/>
                </a:cubicBezTo>
                <a:cubicBezTo>
                  <a:pt x="863801" y="4110109"/>
                  <a:pt x="866797" y="4126675"/>
                  <a:pt x="877824" y="4136324"/>
                </a:cubicBezTo>
                <a:cubicBezTo>
                  <a:pt x="899879" y="4155622"/>
                  <a:pt x="926592" y="4168836"/>
                  <a:pt x="950976" y="4185092"/>
                </a:cubicBezTo>
                <a:lnTo>
                  <a:pt x="987552" y="4209476"/>
                </a:lnTo>
                <a:cubicBezTo>
                  <a:pt x="1016977" y="4253613"/>
                  <a:pt x="1005383" y="4259158"/>
                  <a:pt x="1024128" y="4221668"/>
                </a:cubicBezTo>
              </a:path>
            </a:pathLst>
          </a:custGeom>
          <a:noFill/>
          <a:ln w="9525" cap="flat" cmpd="sng" algn="ctr">
            <a:solidFill>
              <a:schemeClr val="tx2">
                <a:lumMod val="50000"/>
              </a:schemeClr>
            </a:solidFill>
            <a:prstDash val="solid"/>
            <a:round/>
            <a:headEnd type="none" w="med" len="med"/>
            <a:tailEnd type="none" w="med" len="med"/>
          </a:ln>
          <a:effectLst>
            <a:glow rad="228600">
              <a:schemeClr val="accent1">
                <a:satMod val="17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9" name="Freeform 38"/>
          <p:cNvSpPr/>
          <p:nvPr/>
        </p:nvSpPr>
        <p:spPr bwMode="auto">
          <a:xfrm>
            <a:off x="2292096" y="865632"/>
            <a:ext cx="3304032" cy="2426208"/>
          </a:xfrm>
          <a:custGeom>
            <a:avLst/>
            <a:gdLst>
              <a:gd name="connsiteX0" fmla="*/ 195072 w 3304032"/>
              <a:gd name="connsiteY0" fmla="*/ 792480 h 2426208"/>
              <a:gd name="connsiteX1" fmla="*/ 73152 w 3304032"/>
              <a:gd name="connsiteY1" fmla="*/ 780288 h 2426208"/>
              <a:gd name="connsiteX2" fmla="*/ 48768 w 3304032"/>
              <a:gd name="connsiteY2" fmla="*/ 743712 h 2426208"/>
              <a:gd name="connsiteX3" fmla="*/ 0 w 3304032"/>
              <a:gd name="connsiteY3" fmla="*/ 633984 h 2426208"/>
              <a:gd name="connsiteX4" fmla="*/ 73152 w 3304032"/>
              <a:gd name="connsiteY4" fmla="*/ 487680 h 2426208"/>
              <a:gd name="connsiteX5" fmla="*/ 109728 w 3304032"/>
              <a:gd name="connsiteY5" fmla="*/ 475488 h 2426208"/>
              <a:gd name="connsiteX6" fmla="*/ 134112 w 3304032"/>
              <a:gd name="connsiteY6" fmla="*/ 426720 h 2426208"/>
              <a:gd name="connsiteX7" fmla="*/ 158496 w 3304032"/>
              <a:gd name="connsiteY7" fmla="*/ 353568 h 2426208"/>
              <a:gd name="connsiteX8" fmla="*/ 170688 w 3304032"/>
              <a:gd name="connsiteY8" fmla="*/ 121920 h 2426208"/>
              <a:gd name="connsiteX9" fmla="*/ 207264 w 3304032"/>
              <a:gd name="connsiteY9" fmla="*/ 85344 h 2426208"/>
              <a:gd name="connsiteX10" fmla="*/ 280416 w 3304032"/>
              <a:gd name="connsiteY10" fmla="*/ 36576 h 2426208"/>
              <a:gd name="connsiteX11" fmla="*/ 316992 w 3304032"/>
              <a:gd name="connsiteY11" fmla="*/ 12192 h 2426208"/>
              <a:gd name="connsiteX12" fmla="*/ 353568 w 3304032"/>
              <a:gd name="connsiteY12" fmla="*/ 0 h 2426208"/>
              <a:gd name="connsiteX13" fmla="*/ 499872 w 3304032"/>
              <a:gd name="connsiteY13" fmla="*/ 73152 h 2426208"/>
              <a:gd name="connsiteX14" fmla="*/ 536448 w 3304032"/>
              <a:gd name="connsiteY14" fmla="*/ 109728 h 2426208"/>
              <a:gd name="connsiteX15" fmla="*/ 560832 w 3304032"/>
              <a:gd name="connsiteY15" fmla="*/ 146304 h 2426208"/>
              <a:gd name="connsiteX16" fmla="*/ 597408 w 3304032"/>
              <a:gd name="connsiteY16" fmla="*/ 158496 h 2426208"/>
              <a:gd name="connsiteX17" fmla="*/ 670560 w 3304032"/>
              <a:gd name="connsiteY17" fmla="*/ 195072 h 2426208"/>
              <a:gd name="connsiteX18" fmla="*/ 755904 w 3304032"/>
              <a:gd name="connsiteY18" fmla="*/ 170688 h 2426208"/>
              <a:gd name="connsiteX19" fmla="*/ 792480 w 3304032"/>
              <a:gd name="connsiteY19" fmla="*/ 134112 h 2426208"/>
              <a:gd name="connsiteX20" fmla="*/ 829056 w 3304032"/>
              <a:gd name="connsiteY20" fmla="*/ 121920 h 2426208"/>
              <a:gd name="connsiteX21" fmla="*/ 926592 w 3304032"/>
              <a:gd name="connsiteY21" fmla="*/ 85344 h 2426208"/>
              <a:gd name="connsiteX22" fmla="*/ 1060704 w 3304032"/>
              <a:gd name="connsiteY22" fmla="*/ 97536 h 2426208"/>
              <a:gd name="connsiteX23" fmla="*/ 1243584 w 3304032"/>
              <a:gd name="connsiteY23" fmla="*/ 109728 h 2426208"/>
              <a:gd name="connsiteX24" fmla="*/ 1316736 w 3304032"/>
              <a:gd name="connsiteY24" fmla="*/ 134112 h 2426208"/>
              <a:gd name="connsiteX25" fmla="*/ 1499616 w 3304032"/>
              <a:gd name="connsiteY25" fmla="*/ 158496 h 2426208"/>
              <a:gd name="connsiteX26" fmla="*/ 1609344 w 3304032"/>
              <a:gd name="connsiteY26" fmla="*/ 231648 h 2426208"/>
              <a:gd name="connsiteX27" fmla="*/ 1645920 w 3304032"/>
              <a:gd name="connsiteY27" fmla="*/ 256032 h 2426208"/>
              <a:gd name="connsiteX28" fmla="*/ 1694688 w 3304032"/>
              <a:gd name="connsiteY28" fmla="*/ 329184 h 2426208"/>
              <a:gd name="connsiteX29" fmla="*/ 1706880 w 3304032"/>
              <a:gd name="connsiteY29" fmla="*/ 365760 h 2426208"/>
              <a:gd name="connsiteX30" fmla="*/ 1755648 w 3304032"/>
              <a:gd name="connsiteY30" fmla="*/ 438912 h 2426208"/>
              <a:gd name="connsiteX31" fmla="*/ 1780032 w 3304032"/>
              <a:gd name="connsiteY31" fmla="*/ 548640 h 2426208"/>
              <a:gd name="connsiteX32" fmla="*/ 1792224 w 3304032"/>
              <a:gd name="connsiteY32" fmla="*/ 597408 h 2426208"/>
              <a:gd name="connsiteX33" fmla="*/ 1804416 w 3304032"/>
              <a:gd name="connsiteY33" fmla="*/ 658368 h 2426208"/>
              <a:gd name="connsiteX34" fmla="*/ 1816608 w 3304032"/>
              <a:gd name="connsiteY34" fmla="*/ 707136 h 2426208"/>
              <a:gd name="connsiteX35" fmla="*/ 1828800 w 3304032"/>
              <a:gd name="connsiteY35" fmla="*/ 768096 h 2426208"/>
              <a:gd name="connsiteX36" fmla="*/ 1853184 w 3304032"/>
              <a:gd name="connsiteY36" fmla="*/ 841248 h 2426208"/>
              <a:gd name="connsiteX37" fmla="*/ 1840992 w 3304032"/>
              <a:gd name="connsiteY37" fmla="*/ 877824 h 2426208"/>
              <a:gd name="connsiteX38" fmla="*/ 1767840 w 3304032"/>
              <a:gd name="connsiteY38" fmla="*/ 926592 h 2426208"/>
              <a:gd name="connsiteX39" fmla="*/ 1755648 w 3304032"/>
              <a:gd name="connsiteY39" fmla="*/ 963168 h 2426208"/>
              <a:gd name="connsiteX40" fmla="*/ 1840992 w 3304032"/>
              <a:gd name="connsiteY40" fmla="*/ 1024128 h 2426208"/>
              <a:gd name="connsiteX41" fmla="*/ 1877568 w 3304032"/>
              <a:gd name="connsiteY41" fmla="*/ 1048512 h 2426208"/>
              <a:gd name="connsiteX42" fmla="*/ 1926336 w 3304032"/>
              <a:gd name="connsiteY42" fmla="*/ 1158240 h 2426208"/>
              <a:gd name="connsiteX43" fmla="*/ 1938528 w 3304032"/>
              <a:gd name="connsiteY43" fmla="*/ 1194816 h 2426208"/>
              <a:gd name="connsiteX44" fmla="*/ 1950720 w 3304032"/>
              <a:gd name="connsiteY44" fmla="*/ 1231392 h 2426208"/>
              <a:gd name="connsiteX45" fmla="*/ 1962912 w 3304032"/>
              <a:gd name="connsiteY45" fmla="*/ 1280160 h 2426208"/>
              <a:gd name="connsiteX46" fmla="*/ 1999488 w 3304032"/>
              <a:gd name="connsiteY46" fmla="*/ 1353312 h 2426208"/>
              <a:gd name="connsiteX47" fmla="*/ 2072640 w 3304032"/>
              <a:gd name="connsiteY47" fmla="*/ 1389888 h 2426208"/>
              <a:gd name="connsiteX48" fmla="*/ 2194560 w 3304032"/>
              <a:gd name="connsiteY48" fmla="*/ 1414272 h 2426208"/>
              <a:gd name="connsiteX49" fmla="*/ 2255520 w 3304032"/>
              <a:gd name="connsiteY49" fmla="*/ 1426464 h 2426208"/>
              <a:gd name="connsiteX50" fmla="*/ 2292096 w 3304032"/>
              <a:gd name="connsiteY50" fmla="*/ 1450848 h 2426208"/>
              <a:gd name="connsiteX51" fmla="*/ 2377440 w 3304032"/>
              <a:gd name="connsiteY51" fmla="*/ 1560576 h 2426208"/>
              <a:gd name="connsiteX52" fmla="*/ 2401824 w 3304032"/>
              <a:gd name="connsiteY52" fmla="*/ 1633728 h 2426208"/>
              <a:gd name="connsiteX53" fmla="*/ 2414016 w 3304032"/>
              <a:gd name="connsiteY53" fmla="*/ 1670304 h 2426208"/>
              <a:gd name="connsiteX54" fmla="*/ 2426208 w 3304032"/>
              <a:gd name="connsiteY54" fmla="*/ 1706880 h 2426208"/>
              <a:gd name="connsiteX55" fmla="*/ 2438400 w 3304032"/>
              <a:gd name="connsiteY55" fmla="*/ 1767840 h 2426208"/>
              <a:gd name="connsiteX56" fmla="*/ 2450592 w 3304032"/>
              <a:gd name="connsiteY56" fmla="*/ 1816608 h 2426208"/>
              <a:gd name="connsiteX57" fmla="*/ 2474976 w 3304032"/>
              <a:gd name="connsiteY57" fmla="*/ 1975104 h 2426208"/>
              <a:gd name="connsiteX58" fmla="*/ 2523744 w 3304032"/>
              <a:gd name="connsiteY58" fmla="*/ 2084832 h 2426208"/>
              <a:gd name="connsiteX59" fmla="*/ 2548128 w 3304032"/>
              <a:gd name="connsiteY59" fmla="*/ 2157984 h 2426208"/>
              <a:gd name="connsiteX60" fmla="*/ 2560320 w 3304032"/>
              <a:gd name="connsiteY60" fmla="*/ 2194560 h 2426208"/>
              <a:gd name="connsiteX61" fmla="*/ 2596896 w 3304032"/>
              <a:gd name="connsiteY61" fmla="*/ 2218944 h 2426208"/>
              <a:gd name="connsiteX62" fmla="*/ 2609088 w 3304032"/>
              <a:gd name="connsiteY62" fmla="*/ 2255520 h 2426208"/>
              <a:gd name="connsiteX63" fmla="*/ 2865120 w 3304032"/>
              <a:gd name="connsiteY63" fmla="*/ 2292096 h 2426208"/>
              <a:gd name="connsiteX64" fmla="*/ 2938272 w 3304032"/>
              <a:gd name="connsiteY64" fmla="*/ 2340864 h 2426208"/>
              <a:gd name="connsiteX65" fmla="*/ 2987040 w 3304032"/>
              <a:gd name="connsiteY65" fmla="*/ 2353056 h 2426208"/>
              <a:gd name="connsiteX66" fmla="*/ 3060192 w 3304032"/>
              <a:gd name="connsiteY66" fmla="*/ 2401824 h 2426208"/>
              <a:gd name="connsiteX67" fmla="*/ 3133344 w 3304032"/>
              <a:gd name="connsiteY67" fmla="*/ 2426208 h 2426208"/>
              <a:gd name="connsiteX68" fmla="*/ 3243072 w 3304032"/>
              <a:gd name="connsiteY68" fmla="*/ 2414016 h 2426208"/>
              <a:gd name="connsiteX69" fmla="*/ 3304032 w 3304032"/>
              <a:gd name="connsiteY69" fmla="*/ 2401824 h 242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4032" h="2426208">
                <a:moveTo>
                  <a:pt x="195072" y="792480"/>
                </a:moveTo>
                <a:cubicBezTo>
                  <a:pt x="154432" y="788416"/>
                  <a:pt x="111899" y="793204"/>
                  <a:pt x="73152" y="780288"/>
                </a:cubicBezTo>
                <a:cubicBezTo>
                  <a:pt x="59251" y="775654"/>
                  <a:pt x="54719" y="757102"/>
                  <a:pt x="48768" y="743712"/>
                </a:cubicBezTo>
                <a:cubicBezTo>
                  <a:pt x="-9267" y="613132"/>
                  <a:pt x="55184" y="716760"/>
                  <a:pt x="0" y="633984"/>
                </a:cubicBezTo>
                <a:cubicBezTo>
                  <a:pt x="9468" y="605581"/>
                  <a:pt x="37700" y="499497"/>
                  <a:pt x="73152" y="487680"/>
                </a:cubicBezTo>
                <a:lnTo>
                  <a:pt x="109728" y="475488"/>
                </a:lnTo>
                <a:cubicBezTo>
                  <a:pt x="117856" y="459232"/>
                  <a:pt x="127362" y="443595"/>
                  <a:pt x="134112" y="426720"/>
                </a:cubicBezTo>
                <a:cubicBezTo>
                  <a:pt x="143658" y="402855"/>
                  <a:pt x="158496" y="353568"/>
                  <a:pt x="158496" y="353568"/>
                </a:cubicBezTo>
                <a:cubicBezTo>
                  <a:pt x="162560" y="276352"/>
                  <a:pt x="156856" y="197996"/>
                  <a:pt x="170688" y="121920"/>
                </a:cubicBezTo>
                <a:cubicBezTo>
                  <a:pt x="173772" y="104956"/>
                  <a:pt x="193654" y="95930"/>
                  <a:pt x="207264" y="85344"/>
                </a:cubicBezTo>
                <a:cubicBezTo>
                  <a:pt x="230397" y="67352"/>
                  <a:pt x="256032" y="52832"/>
                  <a:pt x="280416" y="36576"/>
                </a:cubicBezTo>
                <a:cubicBezTo>
                  <a:pt x="292608" y="28448"/>
                  <a:pt x="303091" y="16826"/>
                  <a:pt x="316992" y="12192"/>
                </a:cubicBezTo>
                <a:lnTo>
                  <a:pt x="353568" y="0"/>
                </a:lnTo>
                <a:cubicBezTo>
                  <a:pt x="413064" y="19832"/>
                  <a:pt x="452603" y="25883"/>
                  <a:pt x="499872" y="73152"/>
                </a:cubicBezTo>
                <a:cubicBezTo>
                  <a:pt x="512064" y="85344"/>
                  <a:pt x="525410" y="96482"/>
                  <a:pt x="536448" y="109728"/>
                </a:cubicBezTo>
                <a:cubicBezTo>
                  <a:pt x="545829" y="120985"/>
                  <a:pt x="549390" y="137150"/>
                  <a:pt x="560832" y="146304"/>
                </a:cubicBezTo>
                <a:cubicBezTo>
                  <a:pt x="570867" y="154332"/>
                  <a:pt x="585913" y="152749"/>
                  <a:pt x="597408" y="158496"/>
                </a:cubicBezTo>
                <a:cubicBezTo>
                  <a:pt x="691946" y="205765"/>
                  <a:pt x="578625" y="164427"/>
                  <a:pt x="670560" y="195072"/>
                </a:cubicBezTo>
                <a:cubicBezTo>
                  <a:pt x="677063" y="193446"/>
                  <a:pt x="745410" y="177684"/>
                  <a:pt x="755904" y="170688"/>
                </a:cubicBezTo>
                <a:cubicBezTo>
                  <a:pt x="770250" y="161124"/>
                  <a:pt x="778134" y="143676"/>
                  <a:pt x="792480" y="134112"/>
                </a:cubicBezTo>
                <a:cubicBezTo>
                  <a:pt x="803173" y="126983"/>
                  <a:pt x="817561" y="127667"/>
                  <a:pt x="829056" y="121920"/>
                </a:cubicBezTo>
                <a:cubicBezTo>
                  <a:pt x="912773" y="80061"/>
                  <a:pt x="808980" y="108866"/>
                  <a:pt x="926592" y="85344"/>
                </a:cubicBezTo>
                <a:lnTo>
                  <a:pt x="1060704" y="97536"/>
                </a:lnTo>
                <a:cubicBezTo>
                  <a:pt x="1121619" y="102222"/>
                  <a:pt x="1183103" y="101088"/>
                  <a:pt x="1243584" y="109728"/>
                </a:cubicBezTo>
                <a:cubicBezTo>
                  <a:pt x="1269029" y="113363"/>
                  <a:pt x="1291161" y="131554"/>
                  <a:pt x="1316736" y="134112"/>
                </a:cubicBezTo>
                <a:cubicBezTo>
                  <a:pt x="1459276" y="148366"/>
                  <a:pt x="1398606" y="138294"/>
                  <a:pt x="1499616" y="158496"/>
                </a:cubicBezTo>
                <a:lnTo>
                  <a:pt x="1609344" y="231648"/>
                </a:lnTo>
                <a:lnTo>
                  <a:pt x="1645920" y="256032"/>
                </a:lnTo>
                <a:cubicBezTo>
                  <a:pt x="1662176" y="280416"/>
                  <a:pt x="1685421" y="301382"/>
                  <a:pt x="1694688" y="329184"/>
                </a:cubicBezTo>
                <a:cubicBezTo>
                  <a:pt x="1698752" y="341376"/>
                  <a:pt x="1700639" y="354526"/>
                  <a:pt x="1706880" y="365760"/>
                </a:cubicBezTo>
                <a:cubicBezTo>
                  <a:pt x="1721112" y="391378"/>
                  <a:pt x="1746381" y="411110"/>
                  <a:pt x="1755648" y="438912"/>
                </a:cubicBezTo>
                <a:cubicBezTo>
                  <a:pt x="1779376" y="510095"/>
                  <a:pt x="1758575" y="441354"/>
                  <a:pt x="1780032" y="548640"/>
                </a:cubicBezTo>
                <a:cubicBezTo>
                  <a:pt x="1783318" y="565071"/>
                  <a:pt x="1788589" y="581051"/>
                  <a:pt x="1792224" y="597408"/>
                </a:cubicBezTo>
                <a:cubicBezTo>
                  <a:pt x="1796719" y="617637"/>
                  <a:pt x="1799921" y="638139"/>
                  <a:pt x="1804416" y="658368"/>
                </a:cubicBezTo>
                <a:cubicBezTo>
                  <a:pt x="1808051" y="674725"/>
                  <a:pt x="1812973" y="690779"/>
                  <a:pt x="1816608" y="707136"/>
                </a:cubicBezTo>
                <a:cubicBezTo>
                  <a:pt x="1821103" y="727365"/>
                  <a:pt x="1823348" y="748104"/>
                  <a:pt x="1828800" y="768096"/>
                </a:cubicBezTo>
                <a:cubicBezTo>
                  <a:pt x="1835563" y="792893"/>
                  <a:pt x="1853184" y="841248"/>
                  <a:pt x="1853184" y="841248"/>
                </a:cubicBezTo>
                <a:cubicBezTo>
                  <a:pt x="1849120" y="853440"/>
                  <a:pt x="1850079" y="868737"/>
                  <a:pt x="1840992" y="877824"/>
                </a:cubicBezTo>
                <a:cubicBezTo>
                  <a:pt x="1820270" y="898546"/>
                  <a:pt x="1767840" y="926592"/>
                  <a:pt x="1767840" y="926592"/>
                </a:cubicBezTo>
                <a:cubicBezTo>
                  <a:pt x="1763776" y="938784"/>
                  <a:pt x="1755648" y="950317"/>
                  <a:pt x="1755648" y="963168"/>
                </a:cubicBezTo>
                <a:cubicBezTo>
                  <a:pt x="1755648" y="1024805"/>
                  <a:pt x="1796288" y="994325"/>
                  <a:pt x="1840992" y="1024128"/>
                </a:cubicBezTo>
                <a:lnTo>
                  <a:pt x="1877568" y="1048512"/>
                </a:lnTo>
                <a:cubicBezTo>
                  <a:pt x="1916209" y="1106474"/>
                  <a:pt x="1897318" y="1071187"/>
                  <a:pt x="1926336" y="1158240"/>
                </a:cubicBezTo>
                <a:lnTo>
                  <a:pt x="1938528" y="1194816"/>
                </a:lnTo>
                <a:cubicBezTo>
                  <a:pt x="1942592" y="1207008"/>
                  <a:pt x="1947603" y="1218924"/>
                  <a:pt x="1950720" y="1231392"/>
                </a:cubicBezTo>
                <a:cubicBezTo>
                  <a:pt x="1954784" y="1247648"/>
                  <a:pt x="1958309" y="1264048"/>
                  <a:pt x="1962912" y="1280160"/>
                </a:cubicBezTo>
                <a:cubicBezTo>
                  <a:pt x="1970845" y="1307925"/>
                  <a:pt x="1978115" y="1331939"/>
                  <a:pt x="1999488" y="1353312"/>
                </a:cubicBezTo>
                <a:cubicBezTo>
                  <a:pt x="2023123" y="1376947"/>
                  <a:pt x="2042892" y="1379972"/>
                  <a:pt x="2072640" y="1389888"/>
                </a:cubicBezTo>
                <a:cubicBezTo>
                  <a:pt x="2119376" y="1459991"/>
                  <a:pt x="2073145" y="1414272"/>
                  <a:pt x="2194560" y="1414272"/>
                </a:cubicBezTo>
                <a:cubicBezTo>
                  <a:pt x="2215282" y="1414272"/>
                  <a:pt x="2235200" y="1422400"/>
                  <a:pt x="2255520" y="1426464"/>
                </a:cubicBezTo>
                <a:cubicBezTo>
                  <a:pt x="2267712" y="1434592"/>
                  <a:pt x="2280839" y="1441467"/>
                  <a:pt x="2292096" y="1450848"/>
                </a:cubicBezTo>
                <a:cubicBezTo>
                  <a:pt x="2321227" y="1475124"/>
                  <a:pt x="2366983" y="1529205"/>
                  <a:pt x="2377440" y="1560576"/>
                </a:cubicBezTo>
                <a:lnTo>
                  <a:pt x="2401824" y="1633728"/>
                </a:lnTo>
                <a:lnTo>
                  <a:pt x="2414016" y="1670304"/>
                </a:lnTo>
                <a:cubicBezTo>
                  <a:pt x="2418080" y="1682496"/>
                  <a:pt x="2423688" y="1694278"/>
                  <a:pt x="2426208" y="1706880"/>
                </a:cubicBezTo>
                <a:cubicBezTo>
                  <a:pt x="2430272" y="1727200"/>
                  <a:pt x="2433905" y="1747611"/>
                  <a:pt x="2438400" y="1767840"/>
                </a:cubicBezTo>
                <a:cubicBezTo>
                  <a:pt x="2442035" y="1784197"/>
                  <a:pt x="2447837" y="1800080"/>
                  <a:pt x="2450592" y="1816608"/>
                </a:cubicBezTo>
                <a:cubicBezTo>
                  <a:pt x="2461186" y="1880174"/>
                  <a:pt x="2458994" y="1916504"/>
                  <a:pt x="2474976" y="1975104"/>
                </a:cubicBezTo>
                <a:cubicBezTo>
                  <a:pt x="2526223" y="2163008"/>
                  <a:pt x="2472430" y="1969376"/>
                  <a:pt x="2523744" y="2084832"/>
                </a:cubicBezTo>
                <a:cubicBezTo>
                  <a:pt x="2534183" y="2108320"/>
                  <a:pt x="2540000" y="2133600"/>
                  <a:pt x="2548128" y="2157984"/>
                </a:cubicBezTo>
                <a:cubicBezTo>
                  <a:pt x="2552192" y="2170176"/>
                  <a:pt x="2549627" y="2187431"/>
                  <a:pt x="2560320" y="2194560"/>
                </a:cubicBezTo>
                <a:lnTo>
                  <a:pt x="2596896" y="2218944"/>
                </a:lnTo>
                <a:cubicBezTo>
                  <a:pt x="2600960" y="2231136"/>
                  <a:pt x="2598630" y="2248050"/>
                  <a:pt x="2609088" y="2255520"/>
                </a:cubicBezTo>
                <a:cubicBezTo>
                  <a:pt x="2663075" y="2294082"/>
                  <a:pt x="2839917" y="2290416"/>
                  <a:pt x="2865120" y="2292096"/>
                </a:cubicBezTo>
                <a:cubicBezTo>
                  <a:pt x="2979317" y="2330162"/>
                  <a:pt x="2810415" y="2267803"/>
                  <a:pt x="2938272" y="2340864"/>
                </a:cubicBezTo>
                <a:cubicBezTo>
                  <a:pt x="2952821" y="2349177"/>
                  <a:pt x="2970784" y="2348992"/>
                  <a:pt x="2987040" y="2353056"/>
                </a:cubicBezTo>
                <a:cubicBezTo>
                  <a:pt x="3011424" y="2369312"/>
                  <a:pt x="3032390" y="2392557"/>
                  <a:pt x="3060192" y="2401824"/>
                </a:cubicBezTo>
                <a:lnTo>
                  <a:pt x="3133344" y="2426208"/>
                </a:lnTo>
                <a:cubicBezTo>
                  <a:pt x="3169920" y="2422144"/>
                  <a:pt x="3206699" y="2419612"/>
                  <a:pt x="3243072" y="2414016"/>
                </a:cubicBezTo>
                <a:cubicBezTo>
                  <a:pt x="3328727" y="2400838"/>
                  <a:pt x="3267094" y="2401824"/>
                  <a:pt x="3304032" y="2401824"/>
                </a:cubicBezTo>
              </a:path>
            </a:pathLst>
          </a:custGeom>
          <a:noFill/>
          <a:ln w="9525" cap="flat" cmpd="sng" algn="ctr">
            <a:solidFill>
              <a:srgbClr val="C00000"/>
            </a:solidFill>
            <a:prstDash val="solid"/>
            <a:round/>
            <a:headEnd type="none" w="med" len="med"/>
            <a:tailEnd type="none" w="med" len="med"/>
          </a:ln>
          <a:effectLst>
            <a:glow rad="228600">
              <a:srgbClr val="C0000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solidFill>
                  <a:srgbClr val="336699">
                    <a:lumMod val="60000"/>
                    <a:lumOff val="40000"/>
                  </a:srgbClr>
                </a:solidFill>
              </a:ln>
              <a:solidFill>
                <a:srgbClr val="FFFFFF"/>
              </a:solidFill>
              <a:effectLst/>
              <a:uLnTx/>
              <a:uFillTx/>
              <a:latin typeface="Verdana" pitchFamily="34" charset="0"/>
              <a:ea typeface="+mn-ea"/>
              <a:cs typeface="+mn-cs"/>
            </a:endParaRPr>
          </a:p>
        </p:txBody>
      </p:sp>
      <p:sp>
        <p:nvSpPr>
          <p:cNvPr id="40" name="Freeform 39"/>
          <p:cNvSpPr/>
          <p:nvPr/>
        </p:nvSpPr>
        <p:spPr bwMode="auto">
          <a:xfrm>
            <a:off x="2779776" y="3352800"/>
            <a:ext cx="1719072" cy="2999264"/>
          </a:xfrm>
          <a:custGeom>
            <a:avLst/>
            <a:gdLst>
              <a:gd name="connsiteX0" fmla="*/ 134112 w 1719072"/>
              <a:gd name="connsiteY0" fmla="*/ 0 h 2999264"/>
              <a:gd name="connsiteX1" fmla="*/ 195072 w 1719072"/>
              <a:gd name="connsiteY1" fmla="*/ 24384 h 2999264"/>
              <a:gd name="connsiteX2" fmla="*/ 268224 w 1719072"/>
              <a:gd name="connsiteY2" fmla="*/ 48768 h 2999264"/>
              <a:gd name="connsiteX3" fmla="*/ 304800 w 1719072"/>
              <a:gd name="connsiteY3" fmla="*/ 73152 h 2999264"/>
              <a:gd name="connsiteX4" fmla="*/ 329184 w 1719072"/>
              <a:gd name="connsiteY4" fmla="*/ 109728 h 2999264"/>
              <a:gd name="connsiteX5" fmla="*/ 365760 w 1719072"/>
              <a:gd name="connsiteY5" fmla="*/ 146304 h 2999264"/>
              <a:gd name="connsiteX6" fmla="*/ 377952 w 1719072"/>
              <a:gd name="connsiteY6" fmla="*/ 182880 h 2999264"/>
              <a:gd name="connsiteX7" fmla="*/ 365760 w 1719072"/>
              <a:gd name="connsiteY7" fmla="*/ 292608 h 2999264"/>
              <a:gd name="connsiteX8" fmla="*/ 341376 w 1719072"/>
              <a:gd name="connsiteY8" fmla="*/ 329184 h 2999264"/>
              <a:gd name="connsiteX9" fmla="*/ 329184 w 1719072"/>
              <a:gd name="connsiteY9" fmla="*/ 365760 h 2999264"/>
              <a:gd name="connsiteX10" fmla="*/ 243840 w 1719072"/>
              <a:gd name="connsiteY10" fmla="*/ 463296 h 2999264"/>
              <a:gd name="connsiteX11" fmla="*/ 231648 w 1719072"/>
              <a:gd name="connsiteY11" fmla="*/ 499872 h 2999264"/>
              <a:gd name="connsiteX12" fmla="*/ 170688 w 1719072"/>
              <a:gd name="connsiteY12" fmla="*/ 609600 h 2999264"/>
              <a:gd name="connsiteX13" fmla="*/ 158496 w 1719072"/>
              <a:gd name="connsiteY13" fmla="*/ 719328 h 2999264"/>
              <a:gd name="connsiteX14" fmla="*/ 134112 w 1719072"/>
              <a:gd name="connsiteY14" fmla="*/ 755904 h 2999264"/>
              <a:gd name="connsiteX15" fmla="*/ 109728 w 1719072"/>
              <a:gd name="connsiteY15" fmla="*/ 829056 h 2999264"/>
              <a:gd name="connsiteX16" fmla="*/ 97536 w 1719072"/>
              <a:gd name="connsiteY16" fmla="*/ 890016 h 2999264"/>
              <a:gd name="connsiteX17" fmla="*/ 73152 w 1719072"/>
              <a:gd name="connsiteY17" fmla="*/ 1024128 h 2999264"/>
              <a:gd name="connsiteX18" fmla="*/ 24384 w 1719072"/>
              <a:gd name="connsiteY18" fmla="*/ 1133856 h 2999264"/>
              <a:gd name="connsiteX19" fmla="*/ 0 w 1719072"/>
              <a:gd name="connsiteY19" fmla="*/ 1207008 h 2999264"/>
              <a:gd name="connsiteX20" fmla="*/ 36576 w 1719072"/>
              <a:gd name="connsiteY20" fmla="*/ 1292352 h 2999264"/>
              <a:gd name="connsiteX21" fmla="*/ 73152 w 1719072"/>
              <a:gd name="connsiteY21" fmla="*/ 1304544 h 2999264"/>
              <a:gd name="connsiteX22" fmla="*/ 109728 w 1719072"/>
              <a:gd name="connsiteY22" fmla="*/ 1328928 h 2999264"/>
              <a:gd name="connsiteX23" fmla="*/ 134112 w 1719072"/>
              <a:gd name="connsiteY23" fmla="*/ 1365504 h 2999264"/>
              <a:gd name="connsiteX24" fmla="*/ 134112 w 1719072"/>
              <a:gd name="connsiteY24" fmla="*/ 1487424 h 2999264"/>
              <a:gd name="connsiteX25" fmla="*/ 170688 w 1719072"/>
              <a:gd name="connsiteY25" fmla="*/ 1511808 h 2999264"/>
              <a:gd name="connsiteX26" fmla="*/ 195072 w 1719072"/>
              <a:gd name="connsiteY26" fmla="*/ 1548384 h 2999264"/>
              <a:gd name="connsiteX27" fmla="*/ 268224 w 1719072"/>
              <a:gd name="connsiteY27" fmla="*/ 1597152 h 2999264"/>
              <a:gd name="connsiteX28" fmla="*/ 292608 w 1719072"/>
              <a:gd name="connsiteY28" fmla="*/ 1633728 h 2999264"/>
              <a:gd name="connsiteX29" fmla="*/ 329184 w 1719072"/>
              <a:gd name="connsiteY29" fmla="*/ 1706880 h 2999264"/>
              <a:gd name="connsiteX30" fmla="*/ 402336 w 1719072"/>
              <a:gd name="connsiteY30" fmla="*/ 1780032 h 2999264"/>
              <a:gd name="connsiteX31" fmla="*/ 451104 w 1719072"/>
              <a:gd name="connsiteY31" fmla="*/ 1853184 h 2999264"/>
              <a:gd name="connsiteX32" fmla="*/ 475488 w 1719072"/>
              <a:gd name="connsiteY32" fmla="*/ 1889760 h 2999264"/>
              <a:gd name="connsiteX33" fmla="*/ 512064 w 1719072"/>
              <a:gd name="connsiteY33" fmla="*/ 2084832 h 2999264"/>
              <a:gd name="connsiteX34" fmla="*/ 560832 w 1719072"/>
              <a:gd name="connsiteY34" fmla="*/ 2121408 h 2999264"/>
              <a:gd name="connsiteX35" fmla="*/ 633984 w 1719072"/>
              <a:gd name="connsiteY35" fmla="*/ 2170176 h 2999264"/>
              <a:gd name="connsiteX36" fmla="*/ 731520 w 1719072"/>
              <a:gd name="connsiteY36" fmla="*/ 2084832 h 2999264"/>
              <a:gd name="connsiteX37" fmla="*/ 804672 w 1719072"/>
              <a:gd name="connsiteY37" fmla="*/ 2060448 h 2999264"/>
              <a:gd name="connsiteX38" fmla="*/ 877824 w 1719072"/>
              <a:gd name="connsiteY38" fmla="*/ 2023872 h 2999264"/>
              <a:gd name="connsiteX39" fmla="*/ 987552 w 1719072"/>
              <a:gd name="connsiteY39" fmla="*/ 2036064 h 2999264"/>
              <a:gd name="connsiteX40" fmla="*/ 1024128 w 1719072"/>
              <a:gd name="connsiteY40" fmla="*/ 2048256 h 2999264"/>
              <a:gd name="connsiteX41" fmla="*/ 1036320 w 1719072"/>
              <a:gd name="connsiteY41" fmla="*/ 2084832 h 2999264"/>
              <a:gd name="connsiteX42" fmla="*/ 1121664 w 1719072"/>
              <a:gd name="connsiteY42" fmla="*/ 2194560 h 2999264"/>
              <a:gd name="connsiteX43" fmla="*/ 1158240 w 1719072"/>
              <a:gd name="connsiteY43" fmla="*/ 2267712 h 2999264"/>
              <a:gd name="connsiteX44" fmla="*/ 1170432 w 1719072"/>
              <a:gd name="connsiteY44" fmla="*/ 2304288 h 2999264"/>
              <a:gd name="connsiteX45" fmla="*/ 1194816 w 1719072"/>
              <a:gd name="connsiteY45" fmla="*/ 2340864 h 2999264"/>
              <a:gd name="connsiteX46" fmla="*/ 1207008 w 1719072"/>
              <a:gd name="connsiteY46" fmla="*/ 2377440 h 2999264"/>
              <a:gd name="connsiteX47" fmla="*/ 1255776 w 1719072"/>
              <a:gd name="connsiteY47" fmla="*/ 2450592 h 2999264"/>
              <a:gd name="connsiteX48" fmla="*/ 1267968 w 1719072"/>
              <a:gd name="connsiteY48" fmla="*/ 2487168 h 2999264"/>
              <a:gd name="connsiteX49" fmla="*/ 1292352 w 1719072"/>
              <a:gd name="connsiteY49" fmla="*/ 2523744 h 2999264"/>
              <a:gd name="connsiteX50" fmla="*/ 1316736 w 1719072"/>
              <a:gd name="connsiteY50" fmla="*/ 2596896 h 2999264"/>
              <a:gd name="connsiteX51" fmla="*/ 1328928 w 1719072"/>
              <a:gd name="connsiteY51" fmla="*/ 2633472 h 2999264"/>
              <a:gd name="connsiteX52" fmla="*/ 1353312 w 1719072"/>
              <a:gd name="connsiteY52" fmla="*/ 2743200 h 2999264"/>
              <a:gd name="connsiteX53" fmla="*/ 1402080 w 1719072"/>
              <a:gd name="connsiteY53" fmla="*/ 2816352 h 2999264"/>
              <a:gd name="connsiteX54" fmla="*/ 1438656 w 1719072"/>
              <a:gd name="connsiteY54" fmla="*/ 2828544 h 2999264"/>
              <a:gd name="connsiteX55" fmla="*/ 1463040 w 1719072"/>
              <a:gd name="connsiteY55" fmla="*/ 2865120 h 2999264"/>
              <a:gd name="connsiteX56" fmla="*/ 1499616 w 1719072"/>
              <a:gd name="connsiteY56" fmla="*/ 2877312 h 2999264"/>
              <a:gd name="connsiteX57" fmla="*/ 1536192 w 1719072"/>
              <a:gd name="connsiteY57" fmla="*/ 2901696 h 2999264"/>
              <a:gd name="connsiteX58" fmla="*/ 1621536 w 1719072"/>
              <a:gd name="connsiteY58" fmla="*/ 2962656 h 2999264"/>
              <a:gd name="connsiteX59" fmla="*/ 1670304 w 1719072"/>
              <a:gd name="connsiteY59" fmla="*/ 2987040 h 2999264"/>
              <a:gd name="connsiteX60" fmla="*/ 1719072 w 1719072"/>
              <a:gd name="connsiteY60" fmla="*/ 2999232 h 29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719072" h="2999264">
                <a:moveTo>
                  <a:pt x="134112" y="0"/>
                </a:moveTo>
                <a:cubicBezTo>
                  <a:pt x="154432" y="8128"/>
                  <a:pt x="174504" y="16905"/>
                  <a:pt x="195072" y="24384"/>
                </a:cubicBezTo>
                <a:cubicBezTo>
                  <a:pt x="219228" y="33168"/>
                  <a:pt x="246838" y="34511"/>
                  <a:pt x="268224" y="48768"/>
                </a:cubicBezTo>
                <a:lnTo>
                  <a:pt x="304800" y="73152"/>
                </a:lnTo>
                <a:cubicBezTo>
                  <a:pt x="312928" y="85344"/>
                  <a:pt x="319803" y="98471"/>
                  <a:pt x="329184" y="109728"/>
                </a:cubicBezTo>
                <a:cubicBezTo>
                  <a:pt x="340222" y="122974"/>
                  <a:pt x="356196" y="131958"/>
                  <a:pt x="365760" y="146304"/>
                </a:cubicBezTo>
                <a:cubicBezTo>
                  <a:pt x="372889" y="156997"/>
                  <a:pt x="373888" y="170688"/>
                  <a:pt x="377952" y="182880"/>
                </a:cubicBezTo>
                <a:cubicBezTo>
                  <a:pt x="373888" y="219456"/>
                  <a:pt x="374686" y="256906"/>
                  <a:pt x="365760" y="292608"/>
                </a:cubicBezTo>
                <a:cubicBezTo>
                  <a:pt x="362206" y="306823"/>
                  <a:pt x="347929" y="316078"/>
                  <a:pt x="341376" y="329184"/>
                </a:cubicBezTo>
                <a:cubicBezTo>
                  <a:pt x="335629" y="340679"/>
                  <a:pt x="335425" y="354526"/>
                  <a:pt x="329184" y="365760"/>
                </a:cubicBezTo>
                <a:cubicBezTo>
                  <a:pt x="287349" y="441064"/>
                  <a:pt x="297270" y="427676"/>
                  <a:pt x="243840" y="463296"/>
                </a:cubicBezTo>
                <a:cubicBezTo>
                  <a:pt x="239776" y="475488"/>
                  <a:pt x="237889" y="488638"/>
                  <a:pt x="231648" y="499872"/>
                </a:cubicBezTo>
                <a:cubicBezTo>
                  <a:pt x="161777" y="625640"/>
                  <a:pt x="198275" y="526838"/>
                  <a:pt x="170688" y="609600"/>
                </a:cubicBezTo>
                <a:cubicBezTo>
                  <a:pt x="166624" y="646176"/>
                  <a:pt x="167422" y="683626"/>
                  <a:pt x="158496" y="719328"/>
                </a:cubicBezTo>
                <a:cubicBezTo>
                  <a:pt x="154942" y="733543"/>
                  <a:pt x="140063" y="742514"/>
                  <a:pt x="134112" y="755904"/>
                </a:cubicBezTo>
                <a:cubicBezTo>
                  <a:pt x="123673" y="779392"/>
                  <a:pt x="114769" y="803852"/>
                  <a:pt x="109728" y="829056"/>
                </a:cubicBezTo>
                <a:cubicBezTo>
                  <a:pt x="105664" y="849376"/>
                  <a:pt x="101243" y="869628"/>
                  <a:pt x="97536" y="890016"/>
                </a:cubicBezTo>
                <a:cubicBezTo>
                  <a:pt x="92467" y="917897"/>
                  <a:pt x="81365" y="994012"/>
                  <a:pt x="73152" y="1024128"/>
                </a:cubicBezTo>
                <a:cubicBezTo>
                  <a:pt x="21905" y="1212032"/>
                  <a:pt x="75698" y="1018400"/>
                  <a:pt x="24384" y="1133856"/>
                </a:cubicBezTo>
                <a:cubicBezTo>
                  <a:pt x="13945" y="1157344"/>
                  <a:pt x="0" y="1207008"/>
                  <a:pt x="0" y="1207008"/>
                </a:cubicBezTo>
                <a:cubicBezTo>
                  <a:pt x="7321" y="1236293"/>
                  <a:pt x="10264" y="1271303"/>
                  <a:pt x="36576" y="1292352"/>
                </a:cubicBezTo>
                <a:cubicBezTo>
                  <a:pt x="46611" y="1300380"/>
                  <a:pt x="61657" y="1298797"/>
                  <a:pt x="73152" y="1304544"/>
                </a:cubicBezTo>
                <a:cubicBezTo>
                  <a:pt x="86258" y="1311097"/>
                  <a:pt x="97536" y="1320800"/>
                  <a:pt x="109728" y="1328928"/>
                </a:cubicBezTo>
                <a:cubicBezTo>
                  <a:pt x="117856" y="1341120"/>
                  <a:pt x="132494" y="1350941"/>
                  <a:pt x="134112" y="1365504"/>
                </a:cubicBezTo>
                <a:cubicBezTo>
                  <a:pt x="140115" y="1419529"/>
                  <a:pt x="101724" y="1438842"/>
                  <a:pt x="134112" y="1487424"/>
                </a:cubicBezTo>
                <a:cubicBezTo>
                  <a:pt x="142240" y="1499616"/>
                  <a:pt x="158496" y="1503680"/>
                  <a:pt x="170688" y="1511808"/>
                </a:cubicBezTo>
                <a:cubicBezTo>
                  <a:pt x="178816" y="1524000"/>
                  <a:pt x="183630" y="1539230"/>
                  <a:pt x="195072" y="1548384"/>
                </a:cubicBezTo>
                <a:cubicBezTo>
                  <a:pt x="292743" y="1626521"/>
                  <a:pt x="162539" y="1470330"/>
                  <a:pt x="268224" y="1597152"/>
                </a:cubicBezTo>
                <a:cubicBezTo>
                  <a:pt x="277605" y="1608409"/>
                  <a:pt x="286055" y="1620622"/>
                  <a:pt x="292608" y="1633728"/>
                </a:cubicBezTo>
                <a:cubicBezTo>
                  <a:pt x="316818" y="1682148"/>
                  <a:pt x="289252" y="1661956"/>
                  <a:pt x="329184" y="1706880"/>
                </a:cubicBezTo>
                <a:cubicBezTo>
                  <a:pt x="352094" y="1732654"/>
                  <a:pt x="383208" y="1751339"/>
                  <a:pt x="402336" y="1780032"/>
                </a:cubicBezTo>
                <a:lnTo>
                  <a:pt x="451104" y="1853184"/>
                </a:lnTo>
                <a:lnTo>
                  <a:pt x="475488" y="1889760"/>
                </a:lnTo>
                <a:cubicBezTo>
                  <a:pt x="480701" y="1957530"/>
                  <a:pt x="460528" y="2033296"/>
                  <a:pt x="512064" y="2084832"/>
                </a:cubicBezTo>
                <a:cubicBezTo>
                  <a:pt x="526432" y="2099200"/>
                  <a:pt x="544185" y="2109755"/>
                  <a:pt x="560832" y="2121408"/>
                </a:cubicBezTo>
                <a:cubicBezTo>
                  <a:pt x="584840" y="2138214"/>
                  <a:pt x="633984" y="2170176"/>
                  <a:pt x="633984" y="2170176"/>
                </a:cubicBezTo>
                <a:cubicBezTo>
                  <a:pt x="662432" y="2127504"/>
                  <a:pt x="670560" y="2105152"/>
                  <a:pt x="731520" y="2084832"/>
                </a:cubicBezTo>
                <a:cubicBezTo>
                  <a:pt x="755904" y="2076704"/>
                  <a:pt x="783286" y="2074705"/>
                  <a:pt x="804672" y="2060448"/>
                </a:cubicBezTo>
                <a:cubicBezTo>
                  <a:pt x="851941" y="2028935"/>
                  <a:pt x="827347" y="2040698"/>
                  <a:pt x="877824" y="2023872"/>
                </a:cubicBezTo>
                <a:cubicBezTo>
                  <a:pt x="914400" y="2027936"/>
                  <a:pt x="951252" y="2030014"/>
                  <a:pt x="987552" y="2036064"/>
                </a:cubicBezTo>
                <a:cubicBezTo>
                  <a:pt x="1000229" y="2038177"/>
                  <a:pt x="1015041" y="2039169"/>
                  <a:pt x="1024128" y="2048256"/>
                </a:cubicBezTo>
                <a:cubicBezTo>
                  <a:pt x="1033215" y="2057343"/>
                  <a:pt x="1030079" y="2073598"/>
                  <a:pt x="1036320" y="2084832"/>
                </a:cubicBezTo>
                <a:cubicBezTo>
                  <a:pt x="1072778" y="2150456"/>
                  <a:pt x="1077235" y="2150131"/>
                  <a:pt x="1121664" y="2194560"/>
                </a:cubicBezTo>
                <a:cubicBezTo>
                  <a:pt x="1152309" y="2286495"/>
                  <a:pt x="1110971" y="2173174"/>
                  <a:pt x="1158240" y="2267712"/>
                </a:cubicBezTo>
                <a:cubicBezTo>
                  <a:pt x="1163987" y="2279207"/>
                  <a:pt x="1164685" y="2292793"/>
                  <a:pt x="1170432" y="2304288"/>
                </a:cubicBezTo>
                <a:cubicBezTo>
                  <a:pt x="1176985" y="2317394"/>
                  <a:pt x="1188263" y="2327758"/>
                  <a:pt x="1194816" y="2340864"/>
                </a:cubicBezTo>
                <a:cubicBezTo>
                  <a:pt x="1200563" y="2352359"/>
                  <a:pt x="1200767" y="2366206"/>
                  <a:pt x="1207008" y="2377440"/>
                </a:cubicBezTo>
                <a:cubicBezTo>
                  <a:pt x="1221240" y="2403058"/>
                  <a:pt x="1246509" y="2422790"/>
                  <a:pt x="1255776" y="2450592"/>
                </a:cubicBezTo>
                <a:cubicBezTo>
                  <a:pt x="1259840" y="2462784"/>
                  <a:pt x="1262221" y="2475673"/>
                  <a:pt x="1267968" y="2487168"/>
                </a:cubicBezTo>
                <a:cubicBezTo>
                  <a:pt x="1274521" y="2500274"/>
                  <a:pt x="1286401" y="2510354"/>
                  <a:pt x="1292352" y="2523744"/>
                </a:cubicBezTo>
                <a:cubicBezTo>
                  <a:pt x="1302791" y="2547232"/>
                  <a:pt x="1308608" y="2572512"/>
                  <a:pt x="1316736" y="2596896"/>
                </a:cubicBezTo>
                <a:cubicBezTo>
                  <a:pt x="1320800" y="2609088"/>
                  <a:pt x="1326815" y="2620795"/>
                  <a:pt x="1328928" y="2633472"/>
                </a:cubicBezTo>
                <a:cubicBezTo>
                  <a:pt x="1332236" y="2653320"/>
                  <a:pt x="1339020" y="2717474"/>
                  <a:pt x="1353312" y="2743200"/>
                </a:cubicBezTo>
                <a:cubicBezTo>
                  <a:pt x="1367544" y="2768818"/>
                  <a:pt x="1374278" y="2807085"/>
                  <a:pt x="1402080" y="2816352"/>
                </a:cubicBezTo>
                <a:lnTo>
                  <a:pt x="1438656" y="2828544"/>
                </a:lnTo>
                <a:cubicBezTo>
                  <a:pt x="1446784" y="2840736"/>
                  <a:pt x="1451598" y="2855966"/>
                  <a:pt x="1463040" y="2865120"/>
                </a:cubicBezTo>
                <a:cubicBezTo>
                  <a:pt x="1473075" y="2873148"/>
                  <a:pt x="1488121" y="2871565"/>
                  <a:pt x="1499616" y="2877312"/>
                </a:cubicBezTo>
                <a:cubicBezTo>
                  <a:pt x="1512722" y="2883865"/>
                  <a:pt x="1524268" y="2893179"/>
                  <a:pt x="1536192" y="2901696"/>
                </a:cubicBezTo>
                <a:cubicBezTo>
                  <a:pt x="1562360" y="2920387"/>
                  <a:pt x="1592803" y="2946237"/>
                  <a:pt x="1621536" y="2962656"/>
                </a:cubicBezTo>
                <a:cubicBezTo>
                  <a:pt x="1637316" y="2971673"/>
                  <a:pt x="1653599" y="2979881"/>
                  <a:pt x="1670304" y="2987040"/>
                </a:cubicBezTo>
                <a:cubicBezTo>
                  <a:pt x="1701751" y="3000517"/>
                  <a:pt x="1696870" y="2999232"/>
                  <a:pt x="1719072" y="2999232"/>
                </a:cubicBezTo>
              </a:path>
            </a:pathLst>
          </a:custGeom>
          <a:noFill/>
          <a:ln w="28575" cap="flat" cmpd="sng" algn="ctr">
            <a:solidFill>
              <a:srgbClr val="7030A0"/>
            </a:solidFill>
            <a:prstDash val="solid"/>
            <a:round/>
            <a:headEnd type="none" w="med" len="med"/>
            <a:tailEnd type="none" w="med" len="med"/>
          </a:ln>
          <a:effectLst>
            <a:glow rad="228600">
              <a:srgbClr val="7030A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1" name="Freeform 40"/>
          <p:cNvSpPr/>
          <p:nvPr/>
        </p:nvSpPr>
        <p:spPr bwMode="auto">
          <a:xfrm>
            <a:off x="1438656" y="2804160"/>
            <a:ext cx="1792224" cy="1865376"/>
          </a:xfrm>
          <a:custGeom>
            <a:avLst/>
            <a:gdLst>
              <a:gd name="connsiteX0" fmla="*/ 1792224 w 1792224"/>
              <a:gd name="connsiteY0" fmla="*/ 0 h 1865376"/>
              <a:gd name="connsiteX1" fmla="*/ 1731264 w 1792224"/>
              <a:gd name="connsiteY1" fmla="*/ 48768 h 1865376"/>
              <a:gd name="connsiteX2" fmla="*/ 1658112 w 1792224"/>
              <a:gd name="connsiteY2" fmla="*/ 60960 h 1865376"/>
              <a:gd name="connsiteX3" fmla="*/ 1645920 w 1792224"/>
              <a:gd name="connsiteY3" fmla="*/ 97536 h 1865376"/>
              <a:gd name="connsiteX4" fmla="*/ 1633728 w 1792224"/>
              <a:gd name="connsiteY4" fmla="*/ 146304 h 1865376"/>
              <a:gd name="connsiteX5" fmla="*/ 1560576 w 1792224"/>
              <a:gd name="connsiteY5" fmla="*/ 134112 h 1865376"/>
              <a:gd name="connsiteX6" fmla="*/ 1463040 w 1792224"/>
              <a:gd name="connsiteY6" fmla="*/ 158496 h 1865376"/>
              <a:gd name="connsiteX7" fmla="*/ 1426464 w 1792224"/>
              <a:gd name="connsiteY7" fmla="*/ 195072 h 1865376"/>
              <a:gd name="connsiteX8" fmla="*/ 1414272 w 1792224"/>
              <a:gd name="connsiteY8" fmla="*/ 231648 h 1865376"/>
              <a:gd name="connsiteX9" fmla="*/ 1377696 w 1792224"/>
              <a:gd name="connsiteY9" fmla="*/ 243840 h 1865376"/>
              <a:gd name="connsiteX10" fmla="*/ 1304544 w 1792224"/>
              <a:gd name="connsiteY10" fmla="*/ 207264 h 1865376"/>
              <a:gd name="connsiteX11" fmla="*/ 1267968 w 1792224"/>
              <a:gd name="connsiteY11" fmla="*/ 219456 h 1865376"/>
              <a:gd name="connsiteX12" fmla="*/ 1194816 w 1792224"/>
              <a:gd name="connsiteY12" fmla="*/ 365760 h 1865376"/>
              <a:gd name="connsiteX13" fmla="*/ 1109472 w 1792224"/>
              <a:gd name="connsiteY13" fmla="*/ 426720 h 1865376"/>
              <a:gd name="connsiteX14" fmla="*/ 1072896 w 1792224"/>
              <a:gd name="connsiteY14" fmla="*/ 451104 h 1865376"/>
              <a:gd name="connsiteX15" fmla="*/ 1024128 w 1792224"/>
              <a:gd name="connsiteY15" fmla="*/ 524256 h 1865376"/>
              <a:gd name="connsiteX16" fmla="*/ 938784 w 1792224"/>
              <a:gd name="connsiteY16" fmla="*/ 621792 h 1865376"/>
              <a:gd name="connsiteX17" fmla="*/ 853440 w 1792224"/>
              <a:gd name="connsiteY17" fmla="*/ 719328 h 1865376"/>
              <a:gd name="connsiteX18" fmla="*/ 804672 w 1792224"/>
              <a:gd name="connsiteY18" fmla="*/ 780288 h 1865376"/>
              <a:gd name="connsiteX19" fmla="*/ 768096 w 1792224"/>
              <a:gd name="connsiteY19" fmla="*/ 853440 h 1865376"/>
              <a:gd name="connsiteX20" fmla="*/ 682752 w 1792224"/>
              <a:gd name="connsiteY20" fmla="*/ 829056 h 1865376"/>
              <a:gd name="connsiteX21" fmla="*/ 609600 w 1792224"/>
              <a:gd name="connsiteY21" fmla="*/ 792480 h 1865376"/>
              <a:gd name="connsiteX22" fmla="*/ 573024 w 1792224"/>
              <a:gd name="connsiteY22" fmla="*/ 816864 h 1865376"/>
              <a:gd name="connsiteX23" fmla="*/ 560832 w 1792224"/>
              <a:gd name="connsiteY23" fmla="*/ 853440 h 1865376"/>
              <a:gd name="connsiteX24" fmla="*/ 451104 w 1792224"/>
              <a:gd name="connsiteY24" fmla="*/ 841248 h 1865376"/>
              <a:gd name="connsiteX25" fmla="*/ 414528 w 1792224"/>
              <a:gd name="connsiteY25" fmla="*/ 829056 h 1865376"/>
              <a:gd name="connsiteX26" fmla="*/ 341376 w 1792224"/>
              <a:gd name="connsiteY26" fmla="*/ 780288 h 1865376"/>
              <a:gd name="connsiteX27" fmla="*/ 316992 w 1792224"/>
              <a:gd name="connsiteY27" fmla="*/ 816864 h 1865376"/>
              <a:gd name="connsiteX28" fmla="*/ 292608 w 1792224"/>
              <a:gd name="connsiteY28" fmla="*/ 1097280 h 1865376"/>
              <a:gd name="connsiteX29" fmla="*/ 280416 w 1792224"/>
              <a:gd name="connsiteY29" fmla="*/ 1267968 h 1865376"/>
              <a:gd name="connsiteX30" fmla="*/ 268224 w 1792224"/>
              <a:gd name="connsiteY30" fmla="*/ 1304544 h 1865376"/>
              <a:gd name="connsiteX31" fmla="*/ 231648 w 1792224"/>
              <a:gd name="connsiteY31" fmla="*/ 1328928 h 1865376"/>
              <a:gd name="connsiteX32" fmla="*/ 195072 w 1792224"/>
              <a:gd name="connsiteY32" fmla="*/ 1438656 h 1865376"/>
              <a:gd name="connsiteX33" fmla="*/ 182880 w 1792224"/>
              <a:gd name="connsiteY33" fmla="*/ 1475232 h 1865376"/>
              <a:gd name="connsiteX34" fmla="*/ 158496 w 1792224"/>
              <a:gd name="connsiteY34" fmla="*/ 1511808 h 1865376"/>
              <a:gd name="connsiteX35" fmla="*/ 134112 w 1792224"/>
              <a:gd name="connsiteY35" fmla="*/ 1584960 h 1865376"/>
              <a:gd name="connsiteX36" fmla="*/ 109728 w 1792224"/>
              <a:gd name="connsiteY36" fmla="*/ 1682496 h 1865376"/>
              <a:gd name="connsiteX37" fmla="*/ 48768 w 1792224"/>
              <a:gd name="connsiteY37" fmla="*/ 1755648 h 1865376"/>
              <a:gd name="connsiteX38" fmla="*/ 12192 w 1792224"/>
              <a:gd name="connsiteY38" fmla="*/ 1828800 h 1865376"/>
              <a:gd name="connsiteX39" fmla="*/ 0 w 1792224"/>
              <a:gd name="connsiteY39" fmla="*/ 1865376 h 18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92224" h="1865376">
                <a:moveTo>
                  <a:pt x="1792224" y="0"/>
                </a:moveTo>
                <a:cubicBezTo>
                  <a:pt x="1771904" y="16256"/>
                  <a:pt x="1754954" y="38000"/>
                  <a:pt x="1731264" y="48768"/>
                </a:cubicBezTo>
                <a:cubicBezTo>
                  <a:pt x="1708759" y="58997"/>
                  <a:pt x="1679575" y="48695"/>
                  <a:pt x="1658112" y="60960"/>
                </a:cubicBezTo>
                <a:cubicBezTo>
                  <a:pt x="1646954" y="67336"/>
                  <a:pt x="1649451" y="85179"/>
                  <a:pt x="1645920" y="97536"/>
                </a:cubicBezTo>
                <a:cubicBezTo>
                  <a:pt x="1641317" y="113648"/>
                  <a:pt x="1637792" y="130048"/>
                  <a:pt x="1633728" y="146304"/>
                </a:cubicBezTo>
                <a:cubicBezTo>
                  <a:pt x="1609344" y="142240"/>
                  <a:pt x="1585296" y="134112"/>
                  <a:pt x="1560576" y="134112"/>
                </a:cubicBezTo>
                <a:cubicBezTo>
                  <a:pt x="1531151" y="134112"/>
                  <a:pt x="1491902" y="148875"/>
                  <a:pt x="1463040" y="158496"/>
                </a:cubicBezTo>
                <a:cubicBezTo>
                  <a:pt x="1450848" y="170688"/>
                  <a:pt x="1436028" y="180726"/>
                  <a:pt x="1426464" y="195072"/>
                </a:cubicBezTo>
                <a:cubicBezTo>
                  <a:pt x="1419335" y="205765"/>
                  <a:pt x="1423359" y="222561"/>
                  <a:pt x="1414272" y="231648"/>
                </a:cubicBezTo>
                <a:cubicBezTo>
                  <a:pt x="1405185" y="240735"/>
                  <a:pt x="1389888" y="239776"/>
                  <a:pt x="1377696" y="243840"/>
                </a:cubicBezTo>
                <a:cubicBezTo>
                  <a:pt x="1359203" y="231511"/>
                  <a:pt x="1329783" y="207264"/>
                  <a:pt x="1304544" y="207264"/>
                </a:cubicBezTo>
                <a:cubicBezTo>
                  <a:pt x="1291693" y="207264"/>
                  <a:pt x="1280160" y="215392"/>
                  <a:pt x="1267968" y="219456"/>
                </a:cubicBezTo>
                <a:cubicBezTo>
                  <a:pt x="1254058" y="261185"/>
                  <a:pt x="1235332" y="338749"/>
                  <a:pt x="1194816" y="365760"/>
                </a:cubicBezTo>
                <a:cubicBezTo>
                  <a:pt x="1108618" y="423226"/>
                  <a:pt x="1215330" y="351107"/>
                  <a:pt x="1109472" y="426720"/>
                </a:cubicBezTo>
                <a:cubicBezTo>
                  <a:pt x="1097548" y="435237"/>
                  <a:pt x="1085088" y="442976"/>
                  <a:pt x="1072896" y="451104"/>
                </a:cubicBezTo>
                <a:cubicBezTo>
                  <a:pt x="1049579" y="521055"/>
                  <a:pt x="1077402" y="455761"/>
                  <a:pt x="1024128" y="524256"/>
                </a:cubicBezTo>
                <a:cubicBezTo>
                  <a:pt x="947537" y="622730"/>
                  <a:pt x="1009591" y="574587"/>
                  <a:pt x="938784" y="621792"/>
                </a:cubicBezTo>
                <a:cubicBezTo>
                  <a:pt x="881888" y="707136"/>
                  <a:pt x="914400" y="678688"/>
                  <a:pt x="853440" y="719328"/>
                </a:cubicBezTo>
                <a:cubicBezTo>
                  <a:pt x="829705" y="790534"/>
                  <a:pt x="859819" y="725141"/>
                  <a:pt x="804672" y="780288"/>
                </a:cubicBezTo>
                <a:cubicBezTo>
                  <a:pt x="781037" y="803923"/>
                  <a:pt x="778012" y="823692"/>
                  <a:pt x="768096" y="853440"/>
                </a:cubicBezTo>
                <a:cubicBezTo>
                  <a:pt x="752471" y="849534"/>
                  <a:pt x="700243" y="837801"/>
                  <a:pt x="682752" y="829056"/>
                </a:cubicBezTo>
                <a:cubicBezTo>
                  <a:pt x="588214" y="781787"/>
                  <a:pt x="701535" y="823125"/>
                  <a:pt x="609600" y="792480"/>
                </a:cubicBezTo>
                <a:cubicBezTo>
                  <a:pt x="597408" y="800608"/>
                  <a:pt x="582178" y="805422"/>
                  <a:pt x="573024" y="816864"/>
                </a:cubicBezTo>
                <a:cubicBezTo>
                  <a:pt x="564996" y="826899"/>
                  <a:pt x="573434" y="850920"/>
                  <a:pt x="560832" y="853440"/>
                </a:cubicBezTo>
                <a:cubicBezTo>
                  <a:pt x="524746" y="860657"/>
                  <a:pt x="487680" y="845312"/>
                  <a:pt x="451104" y="841248"/>
                </a:cubicBezTo>
                <a:cubicBezTo>
                  <a:pt x="438912" y="837184"/>
                  <a:pt x="425762" y="835297"/>
                  <a:pt x="414528" y="829056"/>
                </a:cubicBezTo>
                <a:cubicBezTo>
                  <a:pt x="388910" y="814824"/>
                  <a:pt x="341376" y="780288"/>
                  <a:pt x="341376" y="780288"/>
                </a:cubicBezTo>
                <a:cubicBezTo>
                  <a:pt x="333248" y="792480"/>
                  <a:pt x="326373" y="805607"/>
                  <a:pt x="316992" y="816864"/>
                </a:cubicBezTo>
                <a:cubicBezTo>
                  <a:pt x="223759" y="928744"/>
                  <a:pt x="275364" y="752399"/>
                  <a:pt x="292608" y="1097280"/>
                </a:cubicBezTo>
                <a:cubicBezTo>
                  <a:pt x="288544" y="1154176"/>
                  <a:pt x="287081" y="1211318"/>
                  <a:pt x="280416" y="1267968"/>
                </a:cubicBezTo>
                <a:cubicBezTo>
                  <a:pt x="278914" y="1280731"/>
                  <a:pt x="276252" y="1294509"/>
                  <a:pt x="268224" y="1304544"/>
                </a:cubicBezTo>
                <a:cubicBezTo>
                  <a:pt x="259070" y="1315986"/>
                  <a:pt x="243840" y="1320800"/>
                  <a:pt x="231648" y="1328928"/>
                </a:cubicBezTo>
                <a:lnTo>
                  <a:pt x="195072" y="1438656"/>
                </a:lnTo>
                <a:cubicBezTo>
                  <a:pt x="191008" y="1450848"/>
                  <a:pt x="190009" y="1464539"/>
                  <a:pt x="182880" y="1475232"/>
                </a:cubicBezTo>
                <a:cubicBezTo>
                  <a:pt x="174752" y="1487424"/>
                  <a:pt x="164447" y="1498418"/>
                  <a:pt x="158496" y="1511808"/>
                </a:cubicBezTo>
                <a:cubicBezTo>
                  <a:pt x="148057" y="1535296"/>
                  <a:pt x="139153" y="1559756"/>
                  <a:pt x="134112" y="1584960"/>
                </a:cubicBezTo>
                <a:cubicBezTo>
                  <a:pt x="129475" y="1608146"/>
                  <a:pt x="122225" y="1657503"/>
                  <a:pt x="109728" y="1682496"/>
                </a:cubicBezTo>
                <a:cubicBezTo>
                  <a:pt x="92754" y="1716444"/>
                  <a:pt x="75732" y="1728684"/>
                  <a:pt x="48768" y="1755648"/>
                </a:cubicBezTo>
                <a:cubicBezTo>
                  <a:pt x="18123" y="1847583"/>
                  <a:pt x="59461" y="1734262"/>
                  <a:pt x="12192" y="1828800"/>
                </a:cubicBezTo>
                <a:cubicBezTo>
                  <a:pt x="6445" y="1840295"/>
                  <a:pt x="0" y="1865376"/>
                  <a:pt x="0" y="1865376"/>
                </a:cubicBezTo>
              </a:path>
            </a:pathLst>
          </a:custGeom>
          <a:noFill/>
          <a:ln w="28575" cap="flat" cmpd="sng" algn="ctr">
            <a:solidFill>
              <a:schemeClr val="accent2">
                <a:lumMod val="60000"/>
                <a:lumOff val="40000"/>
              </a:schemeClr>
            </a:solidFill>
            <a:prstDash val="solid"/>
            <a:round/>
            <a:headEnd type="none" w="med" len="med"/>
            <a:tailEnd type="none" w="med" len="med"/>
          </a:ln>
          <a:effectLst>
            <a:glow rad="228600">
              <a:schemeClr val="accent2">
                <a:lumMod val="50000"/>
                <a:alpha val="53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2" name="Freeform 41"/>
          <p:cNvSpPr/>
          <p:nvPr/>
        </p:nvSpPr>
        <p:spPr bwMode="auto">
          <a:xfrm>
            <a:off x="694944" y="377952"/>
            <a:ext cx="1060704" cy="707136"/>
          </a:xfrm>
          <a:custGeom>
            <a:avLst/>
            <a:gdLst>
              <a:gd name="connsiteX0" fmla="*/ 1060704 w 1060704"/>
              <a:gd name="connsiteY0" fmla="*/ 0 h 707136"/>
              <a:gd name="connsiteX1" fmla="*/ 1048512 w 1060704"/>
              <a:gd name="connsiteY1" fmla="*/ 85344 h 707136"/>
              <a:gd name="connsiteX2" fmla="*/ 1036320 w 1060704"/>
              <a:gd name="connsiteY2" fmla="*/ 121920 h 707136"/>
              <a:gd name="connsiteX3" fmla="*/ 999744 w 1060704"/>
              <a:gd name="connsiteY3" fmla="*/ 146304 h 707136"/>
              <a:gd name="connsiteX4" fmla="*/ 987552 w 1060704"/>
              <a:gd name="connsiteY4" fmla="*/ 195072 h 707136"/>
              <a:gd name="connsiteX5" fmla="*/ 853440 w 1060704"/>
              <a:gd name="connsiteY5" fmla="*/ 219456 h 707136"/>
              <a:gd name="connsiteX6" fmla="*/ 743712 w 1060704"/>
              <a:gd name="connsiteY6" fmla="*/ 207264 h 707136"/>
              <a:gd name="connsiteX7" fmla="*/ 719328 w 1060704"/>
              <a:gd name="connsiteY7" fmla="*/ 243840 h 707136"/>
              <a:gd name="connsiteX8" fmla="*/ 694944 w 1060704"/>
              <a:gd name="connsiteY8" fmla="*/ 329184 h 707136"/>
              <a:gd name="connsiteX9" fmla="*/ 707136 w 1060704"/>
              <a:gd name="connsiteY9" fmla="*/ 438912 h 707136"/>
              <a:gd name="connsiteX10" fmla="*/ 719328 w 1060704"/>
              <a:gd name="connsiteY10" fmla="*/ 573024 h 707136"/>
              <a:gd name="connsiteX11" fmla="*/ 694944 w 1060704"/>
              <a:gd name="connsiteY11" fmla="*/ 646176 h 707136"/>
              <a:gd name="connsiteX12" fmla="*/ 585216 w 1060704"/>
              <a:gd name="connsiteY12" fmla="*/ 682752 h 707136"/>
              <a:gd name="connsiteX13" fmla="*/ 548640 w 1060704"/>
              <a:gd name="connsiteY13" fmla="*/ 694944 h 707136"/>
              <a:gd name="connsiteX14" fmla="*/ 512064 w 1060704"/>
              <a:gd name="connsiteY14" fmla="*/ 707136 h 707136"/>
              <a:gd name="connsiteX15" fmla="*/ 353568 w 1060704"/>
              <a:gd name="connsiteY15" fmla="*/ 682752 h 707136"/>
              <a:gd name="connsiteX16" fmla="*/ 316992 w 1060704"/>
              <a:gd name="connsiteY16" fmla="*/ 658368 h 707136"/>
              <a:gd name="connsiteX17" fmla="*/ 268224 w 1060704"/>
              <a:gd name="connsiteY17" fmla="*/ 597408 h 707136"/>
              <a:gd name="connsiteX18" fmla="*/ 256032 w 1060704"/>
              <a:gd name="connsiteY18" fmla="*/ 560832 h 707136"/>
              <a:gd name="connsiteX19" fmla="*/ 231648 w 1060704"/>
              <a:gd name="connsiteY19" fmla="*/ 524256 h 707136"/>
              <a:gd name="connsiteX20" fmla="*/ 158496 w 1060704"/>
              <a:gd name="connsiteY20" fmla="*/ 451104 h 707136"/>
              <a:gd name="connsiteX21" fmla="*/ 85344 w 1060704"/>
              <a:gd name="connsiteY21" fmla="*/ 426720 h 707136"/>
              <a:gd name="connsiteX22" fmla="*/ 48768 w 1060704"/>
              <a:gd name="connsiteY22" fmla="*/ 414528 h 707136"/>
              <a:gd name="connsiteX23" fmla="*/ 0 w 1060704"/>
              <a:gd name="connsiteY23" fmla="*/ 414528 h 7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0704" h="707136">
                <a:moveTo>
                  <a:pt x="1060704" y="0"/>
                </a:moveTo>
                <a:cubicBezTo>
                  <a:pt x="1056640" y="28448"/>
                  <a:pt x="1054148" y="57165"/>
                  <a:pt x="1048512" y="85344"/>
                </a:cubicBezTo>
                <a:cubicBezTo>
                  <a:pt x="1045992" y="97946"/>
                  <a:pt x="1044348" y="111885"/>
                  <a:pt x="1036320" y="121920"/>
                </a:cubicBezTo>
                <a:cubicBezTo>
                  <a:pt x="1027166" y="133362"/>
                  <a:pt x="1011936" y="138176"/>
                  <a:pt x="999744" y="146304"/>
                </a:cubicBezTo>
                <a:cubicBezTo>
                  <a:pt x="995680" y="162560"/>
                  <a:pt x="994153" y="179671"/>
                  <a:pt x="987552" y="195072"/>
                </a:cubicBezTo>
                <a:cubicBezTo>
                  <a:pt x="958026" y="263965"/>
                  <a:pt x="939376" y="229004"/>
                  <a:pt x="853440" y="219456"/>
                </a:cubicBezTo>
                <a:cubicBezTo>
                  <a:pt x="768096" y="191008"/>
                  <a:pt x="804672" y="186944"/>
                  <a:pt x="743712" y="207264"/>
                </a:cubicBezTo>
                <a:cubicBezTo>
                  <a:pt x="735584" y="219456"/>
                  <a:pt x="725881" y="230734"/>
                  <a:pt x="719328" y="243840"/>
                </a:cubicBezTo>
                <a:cubicBezTo>
                  <a:pt x="710583" y="261331"/>
                  <a:pt x="698850" y="313559"/>
                  <a:pt x="694944" y="329184"/>
                </a:cubicBezTo>
                <a:cubicBezTo>
                  <a:pt x="699008" y="365760"/>
                  <a:pt x="698210" y="403210"/>
                  <a:pt x="707136" y="438912"/>
                </a:cubicBezTo>
                <a:cubicBezTo>
                  <a:pt x="735008" y="550402"/>
                  <a:pt x="766177" y="354395"/>
                  <a:pt x="719328" y="573024"/>
                </a:cubicBezTo>
                <a:cubicBezTo>
                  <a:pt x="713942" y="598156"/>
                  <a:pt x="719328" y="638048"/>
                  <a:pt x="694944" y="646176"/>
                </a:cubicBezTo>
                <a:lnTo>
                  <a:pt x="585216" y="682752"/>
                </a:lnTo>
                <a:lnTo>
                  <a:pt x="548640" y="694944"/>
                </a:lnTo>
                <a:lnTo>
                  <a:pt x="512064" y="707136"/>
                </a:lnTo>
                <a:cubicBezTo>
                  <a:pt x="477098" y="703639"/>
                  <a:pt x="397506" y="704721"/>
                  <a:pt x="353568" y="682752"/>
                </a:cubicBezTo>
                <a:cubicBezTo>
                  <a:pt x="340462" y="676199"/>
                  <a:pt x="329184" y="666496"/>
                  <a:pt x="316992" y="658368"/>
                </a:cubicBezTo>
                <a:cubicBezTo>
                  <a:pt x="286347" y="566433"/>
                  <a:pt x="331249" y="676190"/>
                  <a:pt x="268224" y="597408"/>
                </a:cubicBezTo>
                <a:cubicBezTo>
                  <a:pt x="260196" y="587373"/>
                  <a:pt x="261779" y="572327"/>
                  <a:pt x="256032" y="560832"/>
                </a:cubicBezTo>
                <a:cubicBezTo>
                  <a:pt x="249479" y="547726"/>
                  <a:pt x="241383" y="535208"/>
                  <a:pt x="231648" y="524256"/>
                </a:cubicBezTo>
                <a:cubicBezTo>
                  <a:pt x="208738" y="498482"/>
                  <a:pt x="191211" y="462009"/>
                  <a:pt x="158496" y="451104"/>
                </a:cubicBezTo>
                <a:lnTo>
                  <a:pt x="85344" y="426720"/>
                </a:lnTo>
                <a:cubicBezTo>
                  <a:pt x="73152" y="422656"/>
                  <a:pt x="61619" y="414528"/>
                  <a:pt x="48768" y="414528"/>
                </a:cubicBezTo>
                <a:lnTo>
                  <a:pt x="0" y="414528"/>
                </a:lnTo>
              </a:path>
            </a:pathLst>
          </a:custGeom>
          <a:noFill/>
          <a:ln w="9525" cap="flat" cmpd="sng" algn="ctr">
            <a:solidFill>
              <a:srgbClr val="FFFF00"/>
            </a:solidFill>
            <a:prstDash val="solid"/>
            <a:round/>
            <a:headEnd type="none" w="med" len="med"/>
            <a:tailEnd type="none" w="med" len="med"/>
          </a:ln>
          <a:effectLst>
            <a:glow rad="228600">
              <a:schemeClr val="bg1">
                <a:lumMod val="95000"/>
                <a:lumOff val="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Tree>
    <p:extLst>
      <p:ext uri="{BB962C8B-B14F-4D97-AF65-F5344CB8AC3E}">
        <p14:creationId xmlns:p14="http://schemas.microsoft.com/office/powerpoint/2010/main" val="336993583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endParaRPr lang="en-US"/>
          </a:p>
        </p:txBody>
      </p:sp>
      <p:pic>
        <p:nvPicPr>
          <p:cNvPr id="4" name="Picture 2" descr="http://lizardpoint.com/geography/images/maps/usa-rivers-label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0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ed Rectangle 4"/>
          <p:cNvSpPr/>
          <p:nvPr/>
        </p:nvSpPr>
        <p:spPr bwMode="auto">
          <a:xfrm>
            <a:off x="2819400" y="609600"/>
            <a:ext cx="990600" cy="304800"/>
          </a:xfrm>
          <a:prstGeom prst="roundRect">
            <a:avLst/>
          </a:prstGeom>
          <a:noFill/>
          <a:ln w="9525" cap="flat" cmpd="sng" algn="ctr">
            <a:solidFill>
              <a:schemeClr val="bg1"/>
            </a:solidFill>
            <a:prstDash val="solid"/>
            <a:round/>
            <a:headEnd type="none" w="med" len="med"/>
            <a:tailEnd type="none" w="med" len="med"/>
          </a:ln>
          <a:effectLst>
            <a:glow rad="76200">
              <a:srgbClr val="FF0000">
                <a:alpha val="87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ounded Rectangle 5"/>
          <p:cNvSpPr/>
          <p:nvPr/>
        </p:nvSpPr>
        <p:spPr bwMode="auto">
          <a:xfrm>
            <a:off x="4114800" y="693738"/>
            <a:ext cx="990600" cy="30480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7" name="Rounded Rectangle 6"/>
          <p:cNvSpPr/>
          <p:nvPr/>
        </p:nvSpPr>
        <p:spPr bwMode="auto">
          <a:xfrm rot="3894734">
            <a:off x="4958132" y="1684337"/>
            <a:ext cx="990600" cy="304800"/>
          </a:xfrm>
          <a:prstGeom prst="roundRect">
            <a:avLst/>
          </a:prstGeom>
          <a:noFill/>
          <a:ln w="9525" cap="flat" cmpd="sng" algn="ctr">
            <a:solidFill>
              <a:schemeClr val="bg1"/>
            </a:solidFill>
            <a:prstDash val="solid"/>
            <a:round/>
            <a:headEnd type="none" w="med" len="med"/>
            <a:tailEnd type="none" w="med" len="med"/>
          </a:ln>
          <a:effectLst>
            <a:glow rad="25400">
              <a:schemeClr val="accent1">
                <a:satMod val="175000"/>
                <a:alpha val="97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8" name="Rounded Rectangle 7"/>
          <p:cNvSpPr/>
          <p:nvPr/>
        </p:nvSpPr>
        <p:spPr bwMode="auto">
          <a:xfrm>
            <a:off x="3657600" y="2349929"/>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ounded Rectangle 8"/>
          <p:cNvSpPr/>
          <p:nvPr/>
        </p:nvSpPr>
        <p:spPr bwMode="auto">
          <a:xfrm>
            <a:off x="4610100" y="4269086"/>
            <a:ext cx="337145" cy="14092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ounded Rectangle 9"/>
          <p:cNvSpPr/>
          <p:nvPr/>
        </p:nvSpPr>
        <p:spPr bwMode="auto">
          <a:xfrm rot="4086912">
            <a:off x="4419600" y="4876002"/>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1" name="Rounded Rectangle 10"/>
          <p:cNvSpPr/>
          <p:nvPr/>
        </p:nvSpPr>
        <p:spPr bwMode="auto">
          <a:xfrm>
            <a:off x="3657600" y="3722254"/>
            <a:ext cx="812575" cy="185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 name="Rounded Rectangle 11"/>
          <p:cNvSpPr/>
          <p:nvPr/>
        </p:nvSpPr>
        <p:spPr bwMode="auto">
          <a:xfrm>
            <a:off x="3438485" y="322883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3" name="Rounded Rectangle 12"/>
          <p:cNvSpPr/>
          <p:nvPr/>
        </p:nvSpPr>
        <p:spPr bwMode="auto">
          <a:xfrm rot="18701077">
            <a:off x="5446837" y="247910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4" name="Rounded Rectangle 13"/>
          <p:cNvSpPr/>
          <p:nvPr/>
        </p:nvSpPr>
        <p:spPr bwMode="auto">
          <a:xfrm rot="19840711">
            <a:off x="5841052" y="2511705"/>
            <a:ext cx="622780" cy="16602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5" name="Rounded Rectangle 14"/>
          <p:cNvSpPr/>
          <p:nvPr/>
        </p:nvSpPr>
        <p:spPr bwMode="auto">
          <a:xfrm rot="21189471">
            <a:off x="6539956" y="2902675"/>
            <a:ext cx="340031" cy="20199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6" name="Rounded Rectangle 15"/>
          <p:cNvSpPr/>
          <p:nvPr/>
        </p:nvSpPr>
        <p:spPr bwMode="auto">
          <a:xfrm rot="19320927">
            <a:off x="6053885" y="3687168"/>
            <a:ext cx="870631" cy="19011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7" name="Rounded Rectangle 16"/>
          <p:cNvSpPr/>
          <p:nvPr/>
        </p:nvSpPr>
        <p:spPr bwMode="auto">
          <a:xfrm rot="21300502">
            <a:off x="1616814" y="3378135"/>
            <a:ext cx="587448" cy="152912"/>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8" name="Rounded Rectangle 17"/>
          <p:cNvSpPr/>
          <p:nvPr/>
        </p:nvSpPr>
        <p:spPr bwMode="auto">
          <a:xfrm rot="21300502">
            <a:off x="2002255" y="4173712"/>
            <a:ext cx="346822" cy="14340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9" name="Rounded Rectangle 18"/>
          <p:cNvSpPr/>
          <p:nvPr/>
        </p:nvSpPr>
        <p:spPr bwMode="auto">
          <a:xfrm rot="21300502">
            <a:off x="684366" y="3253236"/>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0" name="Rounded Rectangle 19"/>
          <p:cNvSpPr/>
          <p:nvPr/>
        </p:nvSpPr>
        <p:spPr bwMode="auto">
          <a:xfrm rot="21300502">
            <a:off x="698488" y="2260135"/>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1" name="Rounded Rectangle 20"/>
          <p:cNvSpPr/>
          <p:nvPr/>
        </p:nvSpPr>
        <p:spPr bwMode="auto">
          <a:xfrm rot="21300502">
            <a:off x="620174" y="851779"/>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2" name="Rounded Rectangle 21"/>
          <p:cNvSpPr/>
          <p:nvPr/>
        </p:nvSpPr>
        <p:spPr bwMode="auto">
          <a:xfrm rot="21300502">
            <a:off x="1844510" y="1785756"/>
            <a:ext cx="499930" cy="2566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3" name="Rounded Rectangle 22"/>
          <p:cNvSpPr/>
          <p:nvPr/>
        </p:nvSpPr>
        <p:spPr bwMode="auto">
          <a:xfrm rot="3427876">
            <a:off x="2681003" y="4889007"/>
            <a:ext cx="983162" cy="15674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4" name="Rounded Rectangle 23"/>
          <p:cNvSpPr/>
          <p:nvPr/>
        </p:nvSpPr>
        <p:spPr bwMode="auto">
          <a:xfrm rot="21296729">
            <a:off x="1108637" y="5172102"/>
            <a:ext cx="495328" cy="18781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5" name="Rounded Rectangle 24"/>
          <p:cNvSpPr/>
          <p:nvPr/>
        </p:nvSpPr>
        <p:spPr bwMode="auto">
          <a:xfrm rot="18282457">
            <a:off x="5664923" y="4678542"/>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6" name="Rounded Rectangle 25"/>
          <p:cNvSpPr/>
          <p:nvPr/>
        </p:nvSpPr>
        <p:spPr bwMode="auto">
          <a:xfrm rot="1987826">
            <a:off x="6875985" y="4215969"/>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7" name="Rounded Rectangle 26"/>
          <p:cNvSpPr/>
          <p:nvPr/>
        </p:nvSpPr>
        <p:spPr bwMode="auto">
          <a:xfrm rot="15950328">
            <a:off x="6174501" y="4824959"/>
            <a:ext cx="1131387" cy="219709"/>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8" name="Rounded Rectangle 27"/>
          <p:cNvSpPr/>
          <p:nvPr/>
        </p:nvSpPr>
        <p:spPr bwMode="auto">
          <a:xfrm rot="2293470">
            <a:off x="7229408" y="3107984"/>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9" name="Rounded Rectangle 28"/>
          <p:cNvSpPr/>
          <p:nvPr/>
        </p:nvSpPr>
        <p:spPr bwMode="auto">
          <a:xfrm rot="21446344">
            <a:off x="7750637" y="277441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0" name="Rounded Rectangle 29"/>
          <p:cNvSpPr/>
          <p:nvPr/>
        </p:nvSpPr>
        <p:spPr bwMode="auto">
          <a:xfrm rot="21446344">
            <a:off x="7896860" y="250997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1" name="Rounded Rectangle 30"/>
          <p:cNvSpPr/>
          <p:nvPr/>
        </p:nvSpPr>
        <p:spPr bwMode="auto">
          <a:xfrm rot="21446344">
            <a:off x="7954316" y="2234525"/>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4" name="TextBox 33"/>
          <p:cNvSpPr txBox="1"/>
          <p:nvPr/>
        </p:nvSpPr>
        <p:spPr>
          <a:xfrm rot="18070907">
            <a:off x="6945419" y="659592"/>
            <a:ext cx="120969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3EBF1">
                    <a:lumMod val="10000"/>
                  </a:srgbClr>
                </a:solidFill>
                <a:effectLst/>
                <a:uLnTx/>
                <a:uFillTx/>
                <a:latin typeface="Verdana" pitchFamily="34" charset="0"/>
                <a:ea typeface="+mn-ea"/>
                <a:cs typeface="+mn-cs"/>
              </a:rPr>
              <a:t>St. Lawrence</a:t>
            </a:r>
          </a:p>
        </p:txBody>
      </p:sp>
      <p:sp>
        <p:nvSpPr>
          <p:cNvPr id="35" name="Rounded Rectangle 34"/>
          <p:cNvSpPr/>
          <p:nvPr/>
        </p:nvSpPr>
        <p:spPr bwMode="auto">
          <a:xfrm rot="21446344">
            <a:off x="8242108" y="1899643"/>
            <a:ext cx="674300" cy="165316"/>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6" name="Rounded Rectangle 35"/>
          <p:cNvSpPr/>
          <p:nvPr/>
        </p:nvSpPr>
        <p:spPr bwMode="auto">
          <a:xfrm rot="18099407">
            <a:off x="7027309" y="691741"/>
            <a:ext cx="1051657" cy="1503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7" name="Freeform 36"/>
          <p:cNvSpPr/>
          <p:nvPr/>
        </p:nvSpPr>
        <p:spPr bwMode="auto">
          <a:xfrm rot="155704">
            <a:off x="7621787" y="483827"/>
            <a:ext cx="560902" cy="1182624"/>
          </a:xfrm>
          <a:custGeom>
            <a:avLst/>
            <a:gdLst>
              <a:gd name="connsiteX0" fmla="*/ 0 w 560902"/>
              <a:gd name="connsiteY0" fmla="*/ 1182624 h 1182624"/>
              <a:gd name="connsiteX1" fmla="*/ 12192 w 560902"/>
              <a:gd name="connsiteY1" fmla="*/ 1121664 h 1182624"/>
              <a:gd name="connsiteX2" fmla="*/ 24384 w 560902"/>
              <a:gd name="connsiteY2" fmla="*/ 926592 h 1182624"/>
              <a:gd name="connsiteX3" fmla="*/ 36576 w 560902"/>
              <a:gd name="connsiteY3" fmla="*/ 877824 h 1182624"/>
              <a:gd name="connsiteX4" fmla="*/ 60960 w 560902"/>
              <a:gd name="connsiteY4" fmla="*/ 841248 h 1182624"/>
              <a:gd name="connsiteX5" fmla="*/ 73152 w 560902"/>
              <a:gd name="connsiteY5" fmla="*/ 804672 h 1182624"/>
              <a:gd name="connsiteX6" fmla="*/ 97536 w 560902"/>
              <a:gd name="connsiteY6" fmla="*/ 768096 h 1182624"/>
              <a:gd name="connsiteX7" fmla="*/ 121920 w 560902"/>
              <a:gd name="connsiteY7" fmla="*/ 694944 h 1182624"/>
              <a:gd name="connsiteX8" fmla="*/ 146304 w 560902"/>
              <a:gd name="connsiteY8" fmla="*/ 621792 h 1182624"/>
              <a:gd name="connsiteX9" fmla="*/ 158496 w 560902"/>
              <a:gd name="connsiteY9" fmla="*/ 585216 h 1182624"/>
              <a:gd name="connsiteX10" fmla="*/ 195072 w 560902"/>
              <a:gd name="connsiteY10" fmla="*/ 548640 h 1182624"/>
              <a:gd name="connsiteX11" fmla="*/ 207264 w 560902"/>
              <a:gd name="connsiteY11" fmla="*/ 512064 h 1182624"/>
              <a:gd name="connsiteX12" fmla="*/ 256032 w 560902"/>
              <a:gd name="connsiteY12" fmla="*/ 438912 h 1182624"/>
              <a:gd name="connsiteX13" fmla="*/ 280416 w 560902"/>
              <a:gd name="connsiteY13" fmla="*/ 365760 h 1182624"/>
              <a:gd name="connsiteX14" fmla="*/ 292608 w 560902"/>
              <a:gd name="connsiteY14" fmla="*/ 329184 h 1182624"/>
              <a:gd name="connsiteX15" fmla="*/ 414528 w 560902"/>
              <a:gd name="connsiteY15" fmla="*/ 182880 h 1182624"/>
              <a:gd name="connsiteX16" fmla="*/ 499872 w 560902"/>
              <a:gd name="connsiteY16" fmla="*/ 73152 h 1182624"/>
              <a:gd name="connsiteX17" fmla="*/ 524256 w 560902"/>
              <a:gd name="connsiteY17" fmla="*/ 36576 h 1182624"/>
              <a:gd name="connsiteX18" fmla="*/ 560832 w 560902"/>
              <a:gd name="connsiteY18" fmla="*/ 0 h 118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0902" h="1182624">
                <a:moveTo>
                  <a:pt x="0" y="1182624"/>
                </a:moveTo>
                <a:cubicBezTo>
                  <a:pt x="4064" y="1162304"/>
                  <a:pt x="10227" y="1142293"/>
                  <a:pt x="12192" y="1121664"/>
                </a:cubicBezTo>
                <a:cubicBezTo>
                  <a:pt x="18369" y="1056807"/>
                  <a:pt x="17901" y="991420"/>
                  <a:pt x="24384" y="926592"/>
                </a:cubicBezTo>
                <a:cubicBezTo>
                  <a:pt x="26051" y="909919"/>
                  <a:pt x="29975" y="893225"/>
                  <a:pt x="36576" y="877824"/>
                </a:cubicBezTo>
                <a:cubicBezTo>
                  <a:pt x="42348" y="864356"/>
                  <a:pt x="54407" y="854354"/>
                  <a:pt x="60960" y="841248"/>
                </a:cubicBezTo>
                <a:cubicBezTo>
                  <a:pt x="66707" y="829753"/>
                  <a:pt x="67405" y="816167"/>
                  <a:pt x="73152" y="804672"/>
                </a:cubicBezTo>
                <a:cubicBezTo>
                  <a:pt x="79705" y="791566"/>
                  <a:pt x="91585" y="781486"/>
                  <a:pt x="97536" y="768096"/>
                </a:cubicBezTo>
                <a:cubicBezTo>
                  <a:pt x="107975" y="744608"/>
                  <a:pt x="113792" y="719328"/>
                  <a:pt x="121920" y="694944"/>
                </a:cubicBezTo>
                <a:lnTo>
                  <a:pt x="146304" y="621792"/>
                </a:lnTo>
                <a:cubicBezTo>
                  <a:pt x="150368" y="609600"/>
                  <a:pt x="149409" y="594303"/>
                  <a:pt x="158496" y="585216"/>
                </a:cubicBezTo>
                <a:lnTo>
                  <a:pt x="195072" y="548640"/>
                </a:lnTo>
                <a:cubicBezTo>
                  <a:pt x="199136" y="536448"/>
                  <a:pt x="201023" y="523298"/>
                  <a:pt x="207264" y="512064"/>
                </a:cubicBezTo>
                <a:cubicBezTo>
                  <a:pt x="221496" y="486446"/>
                  <a:pt x="246765" y="466714"/>
                  <a:pt x="256032" y="438912"/>
                </a:cubicBezTo>
                <a:lnTo>
                  <a:pt x="280416" y="365760"/>
                </a:lnTo>
                <a:cubicBezTo>
                  <a:pt x="284480" y="353568"/>
                  <a:pt x="285479" y="339877"/>
                  <a:pt x="292608" y="329184"/>
                </a:cubicBezTo>
                <a:cubicBezTo>
                  <a:pt x="360504" y="227339"/>
                  <a:pt x="320654" y="276754"/>
                  <a:pt x="414528" y="182880"/>
                </a:cubicBezTo>
                <a:cubicBezTo>
                  <a:pt x="471826" y="125582"/>
                  <a:pt x="441540" y="160650"/>
                  <a:pt x="499872" y="73152"/>
                </a:cubicBezTo>
                <a:cubicBezTo>
                  <a:pt x="508000" y="60960"/>
                  <a:pt x="512064" y="44704"/>
                  <a:pt x="524256" y="36576"/>
                </a:cubicBezTo>
                <a:cubicBezTo>
                  <a:pt x="564213" y="9938"/>
                  <a:pt x="560832" y="26845"/>
                  <a:pt x="560832" y="0"/>
                </a:cubicBezTo>
              </a:path>
            </a:pathLst>
          </a:custGeom>
          <a:noFill/>
          <a:ln w="381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8" name="Freeform 37"/>
          <p:cNvSpPr/>
          <p:nvPr/>
        </p:nvSpPr>
        <p:spPr bwMode="auto">
          <a:xfrm>
            <a:off x="4828032" y="1167196"/>
            <a:ext cx="1024128" cy="4246542"/>
          </a:xfrm>
          <a:custGeom>
            <a:avLst/>
            <a:gdLst>
              <a:gd name="connsiteX0" fmla="*/ 0 w 1024128"/>
              <a:gd name="connsiteY0" fmla="*/ 52004 h 4246542"/>
              <a:gd name="connsiteX1" fmla="*/ 60960 w 1024128"/>
              <a:gd name="connsiteY1" fmla="*/ 3236 h 4246542"/>
              <a:gd name="connsiteX2" fmla="*/ 170688 w 1024128"/>
              <a:gd name="connsiteY2" fmla="*/ 39812 h 4246542"/>
              <a:gd name="connsiteX3" fmla="*/ 219456 w 1024128"/>
              <a:gd name="connsiteY3" fmla="*/ 112964 h 4246542"/>
              <a:gd name="connsiteX4" fmla="*/ 195072 w 1024128"/>
              <a:gd name="connsiteY4" fmla="*/ 210500 h 4246542"/>
              <a:gd name="connsiteX5" fmla="*/ 158496 w 1024128"/>
              <a:gd name="connsiteY5" fmla="*/ 234884 h 4246542"/>
              <a:gd name="connsiteX6" fmla="*/ 146304 w 1024128"/>
              <a:gd name="connsiteY6" fmla="*/ 271460 h 4246542"/>
              <a:gd name="connsiteX7" fmla="*/ 182880 w 1024128"/>
              <a:gd name="connsiteY7" fmla="*/ 417764 h 4246542"/>
              <a:gd name="connsiteX8" fmla="*/ 256032 w 1024128"/>
              <a:gd name="connsiteY8" fmla="*/ 466532 h 4246542"/>
              <a:gd name="connsiteX9" fmla="*/ 268224 w 1024128"/>
              <a:gd name="connsiteY9" fmla="*/ 503108 h 4246542"/>
              <a:gd name="connsiteX10" fmla="*/ 304800 w 1024128"/>
              <a:gd name="connsiteY10" fmla="*/ 515300 h 4246542"/>
              <a:gd name="connsiteX11" fmla="*/ 329184 w 1024128"/>
              <a:gd name="connsiteY11" fmla="*/ 588452 h 4246542"/>
              <a:gd name="connsiteX12" fmla="*/ 341376 w 1024128"/>
              <a:gd name="connsiteY12" fmla="*/ 625028 h 4246542"/>
              <a:gd name="connsiteX13" fmla="*/ 426720 w 1024128"/>
              <a:gd name="connsiteY13" fmla="*/ 734756 h 4246542"/>
              <a:gd name="connsiteX14" fmla="*/ 475488 w 1024128"/>
              <a:gd name="connsiteY14" fmla="*/ 807908 h 4246542"/>
              <a:gd name="connsiteX15" fmla="*/ 524256 w 1024128"/>
              <a:gd name="connsiteY15" fmla="*/ 856676 h 4246542"/>
              <a:gd name="connsiteX16" fmla="*/ 573024 w 1024128"/>
              <a:gd name="connsiteY16" fmla="*/ 929828 h 4246542"/>
              <a:gd name="connsiteX17" fmla="*/ 597408 w 1024128"/>
              <a:gd name="connsiteY17" fmla="*/ 966404 h 4246542"/>
              <a:gd name="connsiteX18" fmla="*/ 633984 w 1024128"/>
              <a:gd name="connsiteY18" fmla="*/ 1137092 h 4246542"/>
              <a:gd name="connsiteX19" fmla="*/ 670560 w 1024128"/>
              <a:gd name="connsiteY19" fmla="*/ 1161476 h 4246542"/>
              <a:gd name="connsiteX20" fmla="*/ 731520 w 1024128"/>
              <a:gd name="connsiteY20" fmla="*/ 1271204 h 4246542"/>
              <a:gd name="connsiteX21" fmla="*/ 755904 w 1024128"/>
              <a:gd name="connsiteY21" fmla="*/ 1307780 h 4246542"/>
              <a:gd name="connsiteX22" fmla="*/ 768096 w 1024128"/>
              <a:gd name="connsiteY22" fmla="*/ 1344356 h 4246542"/>
              <a:gd name="connsiteX23" fmla="*/ 743712 w 1024128"/>
              <a:gd name="connsiteY23" fmla="*/ 1429700 h 4246542"/>
              <a:gd name="connsiteX24" fmla="*/ 670560 w 1024128"/>
              <a:gd name="connsiteY24" fmla="*/ 1490660 h 4246542"/>
              <a:gd name="connsiteX25" fmla="*/ 646176 w 1024128"/>
              <a:gd name="connsiteY25" fmla="*/ 1661348 h 4246542"/>
              <a:gd name="connsiteX26" fmla="*/ 633984 w 1024128"/>
              <a:gd name="connsiteY26" fmla="*/ 1734500 h 4246542"/>
              <a:gd name="connsiteX27" fmla="*/ 658368 w 1024128"/>
              <a:gd name="connsiteY27" fmla="*/ 1856420 h 4246542"/>
              <a:gd name="connsiteX28" fmla="*/ 694944 w 1024128"/>
              <a:gd name="connsiteY28" fmla="*/ 1892996 h 4246542"/>
              <a:gd name="connsiteX29" fmla="*/ 731520 w 1024128"/>
              <a:gd name="connsiteY29" fmla="*/ 1917380 h 4246542"/>
              <a:gd name="connsiteX30" fmla="*/ 768096 w 1024128"/>
              <a:gd name="connsiteY30" fmla="*/ 1990532 h 4246542"/>
              <a:gd name="connsiteX31" fmla="*/ 816864 w 1024128"/>
              <a:gd name="connsiteY31" fmla="*/ 2063684 h 4246542"/>
              <a:gd name="connsiteX32" fmla="*/ 829056 w 1024128"/>
              <a:gd name="connsiteY32" fmla="*/ 2100260 h 4246542"/>
              <a:gd name="connsiteX33" fmla="*/ 841248 w 1024128"/>
              <a:gd name="connsiteY33" fmla="*/ 2258756 h 4246542"/>
              <a:gd name="connsiteX34" fmla="*/ 877824 w 1024128"/>
              <a:gd name="connsiteY34" fmla="*/ 2295332 h 4246542"/>
              <a:gd name="connsiteX35" fmla="*/ 938784 w 1024128"/>
              <a:gd name="connsiteY35" fmla="*/ 2405060 h 4246542"/>
              <a:gd name="connsiteX36" fmla="*/ 975360 w 1024128"/>
              <a:gd name="connsiteY36" fmla="*/ 2478212 h 4246542"/>
              <a:gd name="connsiteX37" fmla="*/ 950976 w 1024128"/>
              <a:gd name="connsiteY37" fmla="*/ 2636708 h 4246542"/>
              <a:gd name="connsiteX38" fmla="*/ 926592 w 1024128"/>
              <a:gd name="connsiteY38" fmla="*/ 2673284 h 4246542"/>
              <a:gd name="connsiteX39" fmla="*/ 914400 w 1024128"/>
              <a:gd name="connsiteY39" fmla="*/ 2746436 h 4246542"/>
              <a:gd name="connsiteX40" fmla="*/ 902208 w 1024128"/>
              <a:gd name="connsiteY40" fmla="*/ 2856164 h 4246542"/>
              <a:gd name="connsiteX41" fmla="*/ 877824 w 1024128"/>
              <a:gd name="connsiteY41" fmla="*/ 2929316 h 4246542"/>
              <a:gd name="connsiteX42" fmla="*/ 865632 w 1024128"/>
              <a:gd name="connsiteY42" fmla="*/ 2965892 h 4246542"/>
              <a:gd name="connsiteX43" fmla="*/ 841248 w 1024128"/>
              <a:gd name="connsiteY43" fmla="*/ 3002468 h 4246542"/>
              <a:gd name="connsiteX44" fmla="*/ 780288 w 1024128"/>
              <a:gd name="connsiteY44" fmla="*/ 3075620 h 4246542"/>
              <a:gd name="connsiteX45" fmla="*/ 768096 w 1024128"/>
              <a:gd name="connsiteY45" fmla="*/ 3136580 h 4246542"/>
              <a:gd name="connsiteX46" fmla="*/ 755904 w 1024128"/>
              <a:gd name="connsiteY46" fmla="*/ 3173156 h 4246542"/>
              <a:gd name="connsiteX47" fmla="*/ 719328 w 1024128"/>
              <a:gd name="connsiteY47" fmla="*/ 3185348 h 4246542"/>
              <a:gd name="connsiteX48" fmla="*/ 694944 w 1024128"/>
              <a:gd name="connsiteY48" fmla="*/ 3221924 h 4246542"/>
              <a:gd name="connsiteX49" fmla="*/ 719328 w 1024128"/>
              <a:gd name="connsiteY49" fmla="*/ 3453572 h 4246542"/>
              <a:gd name="connsiteX50" fmla="*/ 707136 w 1024128"/>
              <a:gd name="connsiteY50" fmla="*/ 3685220 h 4246542"/>
              <a:gd name="connsiteX51" fmla="*/ 682752 w 1024128"/>
              <a:gd name="connsiteY51" fmla="*/ 3758372 h 4246542"/>
              <a:gd name="connsiteX52" fmla="*/ 670560 w 1024128"/>
              <a:gd name="connsiteY52" fmla="*/ 3843716 h 4246542"/>
              <a:gd name="connsiteX53" fmla="*/ 646176 w 1024128"/>
              <a:gd name="connsiteY53" fmla="*/ 3880292 h 4246542"/>
              <a:gd name="connsiteX54" fmla="*/ 658368 w 1024128"/>
              <a:gd name="connsiteY54" fmla="*/ 3916868 h 4246542"/>
              <a:gd name="connsiteX55" fmla="*/ 719328 w 1024128"/>
              <a:gd name="connsiteY55" fmla="*/ 3977828 h 4246542"/>
              <a:gd name="connsiteX56" fmla="*/ 792480 w 1024128"/>
              <a:gd name="connsiteY56" fmla="*/ 4038788 h 4246542"/>
              <a:gd name="connsiteX57" fmla="*/ 853440 w 1024128"/>
              <a:gd name="connsiteY57" fmla="*/ 4099748 h 4246542"/>
              <a:gd name="connsiteX58" fmla="*/ 877824 w 1024128"/>
              <a:gd name="connsiteY58" fmla="*/ 4136324 h 4246542"/>
              <a:gd name="connsiteX59" fmla="*/ 950976 w 1024128"/>
              <a:gd name="connsiteY59" fmla="*/ 4185092 h 4246542"/>
              <a:gd name="connsiteX60" fmla="*/ 987552 w 1024128"/>
              <a:gd name="connsiteY60" fmla="*/ 4209476 h 4246542"/>
              <a:gd name="connsiteX61" fmla="*/ 1024128 w 1024128"/>
              <a:gd name="connsiteY61" fmla="*/ 4221668 h 424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24128" h="4246542">
                <a:moveTo>
                  <a:pt x="0" y="52004"/>
                </a:moveTo>
                <a:cubicBezTo>
                  <a:pt x="20320" y="35748"/>
                  <a:pt x="35855" y="10083"/>
                  <a:pt x="60960" y="3236"/>
                </a:cubicBezTo>
                <a:cubicBezTo>
                  <a:pt x="107589" y="-9481"/>
                  <a:pt x="137832" y="17908"/>
                  <a:pt x="170688" y="39812"/>
                </a:cubicBezTo>
                <a:cubicBezTo>
                  <a:pt x="186944" y="64196"/>
                  <a:pt x="225203" y="84227"/>
                  <a:pt x="219456" y="112964"/>
                </a:cubicBezTo>
                <a:cubicBezTo>
                  <a:pt x="218849" y="116000"/>
                  <a:pt x="205069" y="198003"/>
                  <a:pt x="195072" y="210500"/>
                </a:cubicBezTo>
                <a:cubicBezTo>
                  <a:pt x="185918" y="221942"/>
                  <a:pt x="170688" y="226756"/>
                  <a:pt x="158496" y="234884"/>
                </a:cubicBezTo>
                <a:cubicBezTo>
                  <a:pt x="154432" y="247076"/>
                  <a:pt x="146304" y="258609"/>
                  <a:pt x="146304" y="271460"/>
                </a:cubicBezTo>
                <a:cubicBezTo>
                  <a:pt x="146304" y="313349"/>
                  <a:pt x="143581" y="383378"/>
                  <a:pt x="182880" y="417764"/>
                </a:cubicBezTo>
                <a:cubicBezTo>
                  <a:pt x="204935" y="437062"/>
                  <a:pt x="256032" y="466532"/>
                  <a:pt x="256032" y="466532"/>
                </a:cubicBezTo>
                <a:cubicBezTo>
                  <a:pt x="260096" y="478724"/>
                  <a:pt x="259137" y="494021"/>
                  <a:pt x="268224" y="503108"/>
                </a:cubicBezTo>
                <a:cubicBezTo>
                  <a:pt x="277311" y="512195"/>
                  <a:pt x="297330" y="504842"/>
                  <a:pt x="304800" y="515300"/>
                </a:cubicBezTo>
                <a:cubicBezTo>
                  <a:pt x="319740" y="536215"/>
                  <a:pt x="321056" y="564068"/>
                  <a:pt x="329184" y="588452"/>
                </a:cubicBezTo>
                <a:cubicBezTo>
                  <a:pt x="333248" y="600644"/>
                  <a:pt x="334247" y="614335"/>
                  <a:pt x="341376" y="625028"/>
                </a:cubicBezTo>
                <a:cubicBezTo>
                  <a:pt x="399708" y="712526"/>
                  <a:pt x="369422" y="677458"/>
                  <a:pt x="426720" y="734756"/>
                </a:cubicBezTo>
                <a:cubicBezTo>
                  <a:pt x="455710" y="821725"/>
                  <a:pt x="414603" y="716581"/>
                  <a:pt x="475488" y="807908"/>
                </a:cubicBezTo>
                <a:cubicBezTo>
                  <a:pt x="512645" y="863643"/>
                  <a:pt x="454587" y="833453"/>
                  <a:pt x="524256" y="856676"/>
                </a:cubicBezTo>
                <a:lnTo>
                  <a:pt x="573024" y="929828"/>
                </a:lnTo>
                <a:lnTo>
                  <a:pt x="597408" y="966404"/>
                </a:lnTo>
                <a:cubicBezTo>
                  <a:pt x="603378" y="1032072"/>
                  <a:pt x="587165" y="1090273"/>
                  <a:pt x="633984" y="1137092"/>
                </a:cubicBezTo>
                <a:cubicBezTo>
                  <a:pt x="644345" y="1147453"/>
                  <a:pt x="658368" y="1153348"/>
                  <a:pt x="670560" y="1161476"/>
                </a:cubicBezTo>
                <a:cubicBezTo>
                  <a:pt x="692019" y="1225854"/>
                  <a:pt x="675623" y="1187359"/>
                  <a:pt x="731520" y="1271204"/>
                </a:cubicBezTo>
                <a:cubicBezTo>
                  <a:pt x="739648" y="1283396"/>
                  <a:pt x="751270" y="1293879"/>
                  <a:pt x="755904" y="1307780"/>
                </a:cubicBezTo>
                <a:lnTo>
                  <a:pt x="768096" y="1344356"/>
                </a:lnTo>
                <a:cubicBezTo>
                  <a:pt x="766470" y="1350859"/>
                  <a:pt x="750708" y="1419206"/>
                  <a:pt x="743712" y="1429700"/>
                </a:cubicBezTo>
                <a:cubicBezTo>
                  <a:pt x="724937" y="1457862"/>
                  <a:pt x="697549" y="1472667"/>
                  <a:pt x="670560" y="1490660"/>
                </a:cubicBezTo>
                <a:cubicBezTo>
                  <a:pt x="641470" y="1665203"/>
                  <a:pt x="676692" y="1447733"/>
                  <a:pt x="646176" y="1661348"/>
                </a:cubicBezTo>
                <a:cubicBezTo>
                  <a:pt x="642680" y="1685820"/>
                  <a:pt x="638048" y="1710116"/>
                  <a:pt x="633984" y="1734500"/>
                </a:cubicBezTo>
                <a:cubicBezTo>
                  <a:pt x="635017" y="1741728"/>
                  <a:pt x="642892" y="1833206"/>
                  <a:pt x="658368" y="1856420"/>
                </a:cubicBezTo>
                <a:cubicBezTo>
                  <a:pt x="667932" y="1870766"/>
                  <a:pt x="681698" y="1881958"/>
                  <a:pt x="694944" y="1892996"/>
                </a:cubicBezTo>
                <a:cubicBezTo>
                  <a:pt x="706201" y="1902377"/>
                  <a:pt x="719328" y="1909252"/>
                  <a:pt x="731520" y="1917380"/>
                </a:cubicBezTo>
                <a:cubicBezTo>
                  <a:pt x="762165" y="2009315"/>
                  <a:pt x="720827" y="1895994"/>
                  <a:pt x="768096" y="1990532"/>
                </a:cubicBezTo>
                <a:cubicBezTo>
                  <a:pt x="803385" y="2061110"/>
                  <a:pt x="747528" y="1994348"/>
                  <a:pt x="816864" y="2063684"/>
                </a:cubicBezTo>
                <a:cubicBezTo>
                  <a:pt x="820928" y="2075876"/>
                  <a:pt x="827462" y="2087508"/>
                  <a:pt x="829056" y="2100260"/>
                </a:cubicBezTo>
                <a:cubicBezTo>
                  <a:pt x="835628" y="2152839"/>
                  <a:pt x="828397" y="2207350"/>
                  <a:pt x="841248" y="2258756"/>
                </a:cubicBezTo>
                <a:cubicBezTo>
                  <a:pt x="845430" y="2275483"/>
                  <a:pt x="867238" y="2281722"/>
                  <a:pt x="877824" y="2295332"/>
                </a:cubicBezTo>
                <a:cubicBezTo>
                  <a:pt x="985460" y="2433722"/>
                  <a:pt x="894635" y="2316763"/>
                  <a:pt x="938784" y="2405060"/>
                </a:cubicBezTo>
                <a:cubicBezTo>
                  <a:pt x="986053" y="2499598"/>
                  <a:pt x="944715" y="2386277"/>
                  <a:pt x="975360" y="2478212"/>
                </a:cubicBezTo>
                <a:cubicBezTo>
                  <a:pt x="971863" y="2513178"/>
                  <a:pt x="972945" y="2592770"/>
                  <a:pt x="950976" y="2636708"/>
                </a:cubicBezTo>
                <a:cubicBezTo>
                  <a:pt x="944423" y="2649814"/>
                  <a:pt x="934720" y="2661092"/>
                  <a:pt x="926592" y="2673284"/>
                </a:cubicBezTo>
                <a:cubicBezTo>
                  <a:pt x="922528" y="2697668"/>
                  <a:pt x="917667" y="2721933"/>
                  <a:pt x="914400" y="2746436"/>
                </a:cubicBezTo>
                <a:cubicBezTo>
                  <a:pt x="909536" y="2782914"/>
                  <a:pt x="909425" y="2820078"/>
                  <a:pt x="902208" y="2856164"/>
                </a:cubicBezTo>
                <a:cubicBezTo>
                  <a:pt x="897167" y="2881368"/>
                  <a:pt x="885952" y="2904932"/>
                  <a:pt x="877824" y="2929316"/>
                </a:cubicBezTo>
                <a:cubicBezTo>
                  <a:pt x="873760" y="2941508"/>
                  <a:pt x="872761" y="2955199"/>
                  <a:pt x="865632" y="2965892"/>
                </a:cubicBezTo>
                <a:cubicBezTo>
                  <a:pt x="857504" y="2978084"/>
                  <a:pt x="850629" y="2991211"/>
                  <a:pt x="841248" y="3002468"/>
                </a:cubicBezTo>
                <a:cubicBezTo>
                  <a:pt x="763019" y="3096342"/>
                  <a:pt x="840829" y="2984809"/>
                  <a:pt x="780288" y="3075620"/>
                </a:cubicBezTo>
                <a:cubicBezTo>
                  <a:pt x="776224" y="3095940"/>
                  <a:pt x="773122" y="3116476"/>
                  <a:pt x="768096" y="3136580"/>
                </a:cubicBezTo>
                <a:cubicBezTo>
                  <a:pt x="764979" y="3149048"/>
                  <a:pt x="764991" y="3164069"/>
                  <a:pt x="755904" y="3173156"/>
                </a:cubicBezTo>
                <a:cubicBezTo>
                  <a:pt x="746817" y="3182243"/>
                  <a:pt x="731520" y="3181284"/>
                  <a:pt x="719328" y="3185348"/>
                </a:cubicBezTo>
                <a:cubicBezTo>
                  <a:pt x="711200" y="3197540"/>
                  <a:pt x="695714" y="3207291"/>
                  <a:pt x="694944" y="3221924"/>
                </a:cubicBezTo>
                <a:cubicBezTo>
                  <a:pt x="687266" y="3367807"/>
                  <a:pt x="690611" y="3367421"/>
                  <a:pt x="719328" y="3453572"/>
                </a:cubicBezTo>
                <a:cubicBezTo>
                  <a:pt x="715264" y="3530788"/>
                  <a:pt x="716349" y="3608448"/>
                  <a:pt x="707136" y="3685220"/>
                </a:cubicBezTo>
                <a:cubicBezTo>
                  <a:pt x="704074" y="3710740"/>
                  <a:pt x="682752" y="3758372"/>
                  <a:pt x="682752" y="3758372"/>
                </a:cubicBezTo>
                <a:cubicBezTo>
                  <a:pt x="678688" y="3786820"/>
                  <a:pt x="678817" y="3816191"/>
                  <a:pt x="670560" y="3843716"/>
                </a:cubicBezTo>
                <a:cubicBezTo>
                  <a:pt x="666350" y="3857751"/>
                  <a:pt x="648585" y="3865838"/>
                  <a:pt x="646176" y="3880292"/>
                </a:cubicBezTo>
                <a:cubicBezTo>
                  <a:pt x="644063" y="3892969"/>
                  <a:pt x="652621" y="3905373"/>
                  <a:pt x="658368" y="3916868"/>
                </a:cubicBezTo>
                <a:cubicBezTo>
                  <a:pt x="683913" y="3967958"/>
                  <a:pt x="677527" y="3942994"/>
                  <a:pt x="719328" y="3977828"/>
                </a:cubicBezTo>
                <a:cubicBezTo>
                  <a:pt x="813202" y="4056057"/>
                  <a:pt x="701669" y="3978247"/>
                  <a:pt x="792480" y="4038788"/>
                </a:cubicBezTo>
                <a:cubicBezTo>
                  <a:pt x="857504" y="4136324"/>
                  <a:pt x="772160" y="4018468"/>
                  <a:pt x="853440" y="4099748"/>
                </a:cubicBezTo>
                <a:cubicBezTo>
                  <a:pt x="863801" y="4110109"/>
                  <a:pt x="866797" y="4126675"/>
                  <a:pt x="877824" y="4136324"/>
                </a:cubicBezTo>
                <a:cubicBezTo>
                  <a:pt x="899879" y="4155622"/>
                  <a:pt x="926592" y="4168836"/>
                  <a:pt x="950976" y="4185092"/>
                </a:cubicBezTo>
                <a:lnTo>
                  <a:pt x="987552" y="4209476"/>
                </a:lnTo>
                <a:cubicBezTo>
                  <a:pt x="1016977" y="4253613"/>
                  <a:pt x="1005383" y="4259158"/>
                  <a:pt x="1024128" y="4221668"/>
                </a:cubicBezTo>
              </a:path>
            </a:pathLst>
          </a:custGeom>
          <a:noFill/>
          <a:ln w="9525" cap="flat" cmpd="sng" algn="ctr">
            <a:solidFill>
              <a:schemeClr val="tx2">
                <a:lumMod val="50000"/>
              </a:schemeClr>
            </a:solidFill>
            <a:prstDash val="solid"/>
            <a:round/>
            <a:headEnd type="none" w="med" len="med"/>
            <a:tailEnd type="none" w="med" len="med"/>
          </a:ln>
          <a:effectLst>
            <a:glow rad="228600">
              <a:schemeClr val="accent1">
                <a:satMod val="17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9" name="Freeform 38"/>
          <p:cNvSpPr/>
          <p:nvPr/>
        </p:nvSpPr>
        <p:spPr bwMode="auto">
          <a:xfrm>
            <a:off x="2292096" y="865632"/>
            <a:ext cx="3304032" cy="2426208"/>
          </a:xfrm>
          <a:custGeom>
            <a:avLst/>
            <a:gdLst>
              <a:gd name="connsiteX0" fmla="*/ 195072 w 3304032"/>
              <a:gd name="connsiteY0" fmla="*/ 792480 h 2426208"/>
              <a:gd name="connsiteX1" fmla="*/ 73152 w 3304032"/>
              <a:gd name="connsiteY1" fmla="*/ 780288 h 2426208"/>
              <a:gd name="connsiteX2" fmla="*/ 48768 w 3304032"/>
              <a:gd name="connsiteY2" fmla="*/ 743712 h 2426208"/>
              <a:gd name="connsiteX3" fmla="*/ 0 w 3304032"/>
              <a:gd name="connsiteY3" fmla="*/ 633984 h 2426208"/>
              <a:gd name="connsiteX4" fmla="*/ 73152 w 3304032"/>
              <a:gd name="connsiteY4" fmla="*/ 487680 h 2426208"/>
              <a:gd name="connsiteX5" fmla="*/ 109728 w 3304032"/>
              <a:gd name="connsiteY5" fmla="*/ 475488 h 2426208"/>
              <a:gd name="connsiteX6" fmla="*/ 134112 w 3304032"/>
              <a:gd name="connsiteY6" fmla="*/ 426720 h 2426208"/>
              <a:gd name="connsiteX7" fmla="*/ 158496 w 3304032"/>
              <a:gd name="connsiteY7" fmla="*/ 353568 h 2426208"/>
              <a:gd name="connsiteX8" fmla="*/ 170688 w 3304032"/>
              <a:gd name="connsiteY8" fmla="*/ 121920 h 2426208"/>
              <a:gd name="connsiteX9" fmla="*/ 207264 w 3304032"/>
              <a:gd name="connsiteY9" fmla="*/ 85344 h 2426208"/>
              <a:gd name="connsiteX10" fmla="*/ 280416 w 3304032"/>
              <a:gd name="connsiteY10" fmla="*/ 36576 h 2426208"/>
              <a:gd name="connsiteX11" fmla="*/ 316992 w 3304032"/>
              <a:gd name="connsiteY11" fmla="*/ 12192 h 2426208"/>
              <a:gd name="connsiteX12" fmla="*/ 353568 w 3304032"/>
              <a:gd name="connsiteY12" fmla="*/ 0 h 2426208"/>
              <a:gd name="connsiteX13" fmla="*/ 499872 w 3304032"/>
              <a:gd name="connsiteY13" fmla="*/ 73152 h 2426208"/>
              <a:gd name="connsiteX14" fmla="*/ 536448 w 3304032"/>
              <a:gd name="connsiteY14" fmla="*/ 109728 h 2426208"/>
              <a:gd name="connsiteX15" fmla="*/ 560832 w 3304032"/>
              <a:gd name="connsiteY15" fmla="*/ 146304 h 2426208"/>
              <a:gd name="connsiteX16" fmla="*/ 597408 w 3304032"/>
              <a:gd name="connsiteY16" fmla="*/ 158496 h 2426208"/>
              <a:gd name="connsiteX17" fmla="*/ 670560 w 3304032"/>
              <a:gd name="connsiteY17" fmla="*/ 195072 h 2426208"/>
              <a:gd name="connsiteX18" fmla="*/ 755904 w 3304032"/>
              <a:gd name="connsiteY18" fmla="*/ 170688 h 2426208"/>
              <a:gd name="connsiteX19" fmla="*/ 792480 w 3304032"/>
              <a:gd name="connsiteY19" fmla="*/ 134112 h 2426208"/>
              <a:gd name="connsiteX20" fmla="*/ 829056 w 3304032"/>
              <a:gd name="connsiteY20" fmla="*/ 121920 h 2426208"/>
              <a:gd name="connsiteX21" fmla="*/ 926592 w 3304032"/>
              <a:gd name="connsiteY21" fmla="*/ 85344 h 2426208"/>
              <a:gd name="connsiteX22" fmla="*/ 1060704 w 3304032"/>
              <a:gd name="connsiteY22" fmla="*/ 97536 h 2426208"/>
              <a:gd name="connsiteX23" fmla="*/ 1243584 w 3304032"/>
              <a:gd name="connsiteY23" fmla="*/ 109728 h 2426208"/>
              <a:gd name="connsiteX24" fmla="*/ 1316736 w 3304032"/>
              <a:gd name="connsiteY24" fmla="*/ 134112 h 2426208"/>
              <a:gd name="connsiteX25" fmla="*/ 1499616 w 3304032"/>
              <a:gd name="connsiteY25" fmla="*/ 158496 h 2426208"/>
              <a:gd name="connsiteX26" fmla="*/ 1609344 w 3304032"/>
              <a:gd name="connsiteY26" fmla="*/ 231648 h 2426208"/>
              <a:gd name="connsiteX27" fmla="*/ 1645920 w 3304032"/>
              <a:gd name="connsiteY27" fmla="*/ 256032 h 2426208"/>
              <a:gd name="connsiteX28" fmla="*/ 1694688 w 3304032"/>
              <a:gd name="connsiteY28" fmla="*/ 329184 h 2426208"/>
              <a:gd name="connsiteX29" fmla="*/ 1706880 w 3304032"/>
              <a:gd name="connsiteY29" fmla="*/ 365760 h 2426208"/>
              <a:gd name="connsiteX30" fmla="*/ 1755648 w 3304032"/>
              <a:gd name="connsiteY30" fmla="*/ 438912 h 2426208"/>
              <a:gd name="connsiteX31" fmla="*/ 1780032 w 3304032"/>
              <a:gd name="connsiteY31" fmla="*/ 548640 h 2426208"/>
              <a:gd name="connsiteX32" fmla="*/ 1792224 w 3304032"/>
              <a:gd name="connsiteY32" fmla="*/ 597408 h 2426208"/>
              <a:gd name="connsiteX33" fmla="*/ 1804416 w 3304032"/>
              <a:gd name="connsiteY33" fmla="*/ 658368 h 2426208"/>
              <a:gd name="connsiteX34" fmla="*/ 1816608 w 3304032"/>
              <a:gd name="connsiteY34" fmla="*/ 707136 h 2426208"/>
              <a:gd name="connsiteX35" fmla="*/ 1828800 w 3304032"/>
              <a:gd name="connsiteY35" fmla="*/ 768096 h 2426208"/>
              <a:gd name="connsiteX36" fmla="*/ 1853184 w 3304032"/>
              <a:gd name="connsiteY36" fmla="*/ 841248 h 2426208"/>
              <a:gd name="connsiteX37" fmla="*/ 1840992 w 3304032"/>
              <a:gd name="connsiteY37" fmla="*/ 877824 h 2426208"/>
              <a:gd name="connsiteX38" fmla="*/ 1767840 w 3304032"/>
              <a:gd name="connsiteY38" fmla="*/ 926592 h 2426208"/>
              <a:gd name="connsiteX39" fmla="*/ 1755648 w 3304032"/>
              <a:gd name="connsiteY39" fmla="*/ 963168 h 2426208"/>
              <a:gd name="connsiteX40" fmla="*/ 1840992 w 3304032"/>
              <a:gd name="connsiteY40" fmla="*/ 1024128 h 2426208"/>
              <a:gd name="connsiteX41" fmla="*/ 1877568 w 3304032"/>
              <a:gd name="connsiteY41" fmla="*/ 1048512 h 2426208"/>
              <a:gd name="connsiteX42" fmla="*/ 1926336 w 3304032"/>
              <a:gd name="connsiteY42" fmla="*/ 1158240 h 2426208"/>
              <a:gd name="connsiteX43" fmla="*/ 1938528 w 3304032"/>
              <a:gd name="connsiteY43" fmla="*/ 1194816 h 2426208"/>
              <a:gd name="connsiteX44" fmla="*/ 1950720 w 3304032"/>
              <a:gd name="connsiteY44" fmla="*/ 1231392 h 2426208"/>
              <a:gd name="connsiteX45" fmla="*/ 1962912 w 3304032"/>
              <a:gd name="connsiteY45" fmla="*/ 1280160 h 2426208"/>
              <a:gd name="connsiteX46" fmla="*/ 1999488 w 3304032"/>
              <a:gd name="connsiteY46" fmla="*/ 1353312 h 2426208"/>
              <a:gd name="connsiteX47" fmla="*/ 2072640 w 3304032"/>
              <a:gd name="connsiteY47" fmla="*/ 1389888 h 2426208"/>
              <a:gd name="connsiteX48" fmla="*/ 2194560 w 3304032"/>
              <a:gd name="connsiteY48" fmla="*/ 1414272 h 2426208"/>
              <a:gd name="connsiteX49" fmla="*/ 2255520 w 3304032"/>
              <a:gd name="connsiteY49" fmla="*/ 1426464 h 2426208"/>
              <a:gd name="connsiteX50" fmla="*/ 2292096 w 3304032"/>
              <a:gd name="connsiteY50" fmla="*/ 1450848 h 2426208"/>
              <a:gd name="connsiteX51" fmla="*/ 2377440 w 3304032"/>
              <a:gd name="connsiteY51" fmla="*/ 1560576 h 2426208"/>
              <a:gd name="connsiteX52" fmla="*/ 2401824 w 3304032"/>
              <a:gd name="connsiteY52" fmla="*/ 1633728 h 2426208"/>
              <a:gd name="connsiteX53" fmla="*/ 2414016 w 3304032"/>
              <a:gd name="connsiteY53" fmla="*/ 1670304 h 2426208"/>
              <a:gd name="connsiteX54" fmla="*/ 2426208 w 3304032"/>
              <a:gd name="connsiteY54" fmla="*/ 1706880 h 2426208"/>
              <a:gd name="connsiteX55" fmla="*/ 2438400 w 3304032"/>
              <a:gd name="connsiteY55" fmla="*/ 1767840 h 2426208"/>
              <a:gd name="connsiteX56" fmla="*/ 2450592 w 3304032"/>
              <a:gd name="connsiteY56" fmla="*/ 1816608 h 2426208"/>
              <a:gd name="connsiteX57" fmla="*/ 2474976 w 3304032"/>
              <a:gd name="connsiteY57" fmla="*/ 1975104 h 2426208"/>
              <a:gd name="connsiteX58" fmla="*/ 2523744 w 3304032"/>
              <a:gd name="connsiteY58" fmla="*/ 2084832 h 2426208"/>
              <a:gd name="connsiteX59" fmla="*/ 2548128 w 3304032"/>
              <a:gd name="connsiteY59" fmla="*/ 2157984 h 2426208"/>
              <a:gd name="connsiteX60" fmla="*/ 2560320 w 3304032"/>
              <a:gd name="connsiteY60" fmla="*/ 2194560 h 2426208"/>
              <a:gd name="connsiteX61" fmla="*/ 2596896 w 3304032"/>
              <a:gd name="connsiteY61" fmla="*/ 2218944 h 2426208"/>
              <a:gd name="connsiteX62" fmla="*/ 2609088 w 3304032"/>
              <a:gd name="connsiteY62" fmla="*/ 2255520 h 2426208"/>
              <a:gd name="connsiteX63" fmla="*/ 2865120 w 3304032"/>
              <a:gd name="connsiteY63" fmla="*/ 2292096 h 2426208"/>
              <a:gd name="connsiteX64" fmla="*/ 2938272 w 3304032"/>
              <a:gd name="connsiteY64" fmla="*/ 2340864 h 2426208"/>
              <a:gd name="connsiteX65" fmla="*/ 2987040 w 3304032"/>
              <a:gd name="connsiteY65" fmla="*/ 2353056 h 2426208"/>
              <a:gd name="connsiteX66" fmla="*/ 3060192 w 3304032"/>
              <a:gd name="connsiteY66" fmla="*/ 2401824 h 2426208"/>
              <a:gd name="connsiteX67" fmla="*/ 3133344 w 3304032"/>
              <a:gd name="connsiteY67" fmla="*/ 2426208 h 2426208"/>
              <a:gd name="connsiteX68" fmla="*/ 3243072 w 3304032"/>
              <a:gd name="connsiteY68" fmla="*/ 2414016 h 2426208"/>
              <a:gd name="connsiteX69" fmla="*/ 3304032 w 3304032"/>
              <a:gd name="connsiteY69" fmla="*/ 2401824 h 242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4032" h="2426208">
                <a:moveTo>
                  <a:pt x="195072" y="792480"/>
                </a:moveTo>
                <a:cubicBezTo>
                  <a:pt x="154432" y="788416"/>
                  <a:pt x="111899" y="793204"/>
                  <a:pt x="73152" y="780288"/>
                </a:cubicBezTo>
                <a:cubicBezTo>
                  <a:pt x="59251" y="775654"/>
                  <a:pt x="54719" y="757102"/>
                  <a:pt x="48768" y="743712"/>
                </a:cubicBezTo>
                <a:cubicBezTo>
                  <a:pt x="-9267" y="613132"/>
                  <a:pt x="55184" y="716760"/>
                  <a:pt x="0" y="633984"/>
                </a:cubicBezTo>
                <a:cubicBezTo>
                  <a:pt x="9468" y="605581"/>
                  <a:pt x="37700" y="499497"/>
                  <a:pt x="73152" y="487680"/>
                </a:cubicBezTo>
                <a:lnTo>
                  <a:pt x="109728" y="475488"/>
                </a:lnTo>
                <a:cubicBezTo>
                  <a:pt x="117856" y="459232"/>
                  <a:pt x="127362" y="443595"/>
                  <a:pt x="134112" y="426720"/>
                </a:cubicBezTo>
                <a:cubicBezTo>
                  <a:pt x="143658" y="402855"/>
                  <a:pt x="158496" y="353568"/>
                  <a:pt x="158496" y="353568"/>
                </a:cubicBezTo>
                <a:cubicBezTo>
                  <a:pt x="162560" y="276352"/>
                  <a:pt x="156856" y="197996"/>
                  <a:pt x="170688" y="121920"/>
                </a:cubicBezTo>
                <a:cubicBezTo>
                  <a:pt x="173772" y="104956"/>
                  <a:pt x="193654" y="95930"/>
                  <a:pt x="207264" y="85344"/>
                </a:cubicBezTo>
                <a:cubicBezTo>
                  <a:pt x="230397" y="67352"/>
                  <a:pt x="256032" y="52832"/>
                  <a:pt x="280416" y="36576"/>
                </a:cubicBezTo>
                <a:cubicBezTo>
                  <a:pt x="292608" y="28448"/>
                  <a:pt x="303091" y="16826"/>
                  <a:pt x="316992" y="12192"/>
                </a:cubicBezTo>
                <a:lnTo>
                  <a:pt x="353568" y="0"/>
                </a:lnTo>
                <a:cubicBezTo>
                  <a:pt x="413064" y="19832"/>
                  <a:pt x="452603" y="25883"/>
                  <a:pt x="499872" y="73152"/>
                </a:cubicBezTo>
                <a:cubicBezTo>
                  <a:pt x="512064" y="85344"/>
                  <a:pt x="525410" y="96482"/>
                  <a:pt x="536448" y="109728"/>
                </a:cubicBezTo>
                <a:cubicBezTo>
                  <a:pt x="545829" y="120985"/>
                  <a:pt x="549390" y="137150"/>
                  <a:pt x="560832" y="146304"/>
                </a:cubicBezTo>
                <a:cubicBezTo>
                  <a:pt x="570867" y="154332"/>
                  <a:pt x="585913" y="152749"/>
                  <a:pt x="597408" y="158496"/>
                </a:cubicBezTo>
                <a:cubicBezTo>
                  <a:pt x="691946" y="205765"/>
                  <a:pt x="578625" y="164427"/>
                  <a:pt x="670560" y="195072"/>
                </a:cubicBezTo>
                <a:cubicBezTo>
                  <a:pt x="677063" y="193446"/>
                  <a:pt x="745410" y="177684"/>
                  <a:pt x="755904" y="170688"/>
                </a:cubicBezTo>
                <a:cubicBezTo>
                  <a:pt x="770250" y="161124"/>
                  <a:pt x="778134" y="143676"/>
                  <a:pt x="792480" y="134112"/>
                </a:cubicBezTo>
                <a:cubicBezTo>
                  <a:pt x="803173" y="126983"/>
                  <a:pt x="817561" y="127667"/>
                  <a:pt x="829056" y="121920"/>
                </a:cubicBezTo>
                <a:cubicBezTo>
                  <a:pt x="912773" y="80061"/>
                  <a:pt x="808980" y="108866"/>
                  <a:pt x="926592" y="85344"/>
                </a:cubicBezTo>
                <a:lnTo>
                  <a:pt x="1060704" y="97536"/>
                </a:lnTo>
                <a:cubicBezTo>
                  <a:pt x="1121619" y="102222"/>
                  <a:pt x="1183103" y="101088"/>
                  <a:pt x="1243584" y="109728"/>
                </a:cubicBezTo>
                <a:cubicBezTo>
                  <a:pt x="1269029" y="113363"/>
                  <a:pt x="1291161" y="131554"/>
                  <a:pt x="1316736" y="134112"/>
                </a:cubicBezTo>
                <a:cubicBezTo>
                  <a:pt x="1459276" y="148366"/>
                  <a:pt x="1398606" y="138294"/>
                  <a:pt x="1499616" y="158496"/>
                </a:cubicBezTo>
                <a:lnTo>
                  <a:pt x="1609344" y="231648"/>
                </a:lnTo>
                <a:lnTo>
                  <a:pt x="1645920" y="256032"/>
                </a:lnTo>
                <a:cubicBezTo>
                  <a:pt x="1662176" y="280416"/>
                  <a:pt x="1685421" y="301382"/>
                  <a:pt x="1694688" y="329184"/>
                </a:cubicBezTo>
                <a:cubicBezTo>
                  <a:pt x="1698752" y="341376"/>
                  <a:pt x="1700639" y="354526"/>
                  <a:pt x="1706880" y="365760"/>
                </a:cubicBezTo>
                <a:cubicBezTo>
                  <a:pt x="1721112" y="391378"/>
                  <a:pt x="1746381" y="411110"/>
                  <a:pt x="1755648" y="438912"/>
                </a:cubicBezTo>
                <a:cubicBezTo>
                  <a:pt x="1779376" y="510095"/>
                  <a:pt x="1758575" y="441354"/>
                  <a:pt x="1780032" y="548640"/>
                </a:cubicBezTo>
                <a:cubicBezTo>
                  <a:pt x="1783318" y="565071"/>
                  <a:pt x="1788589" y="581051"/>
                  <a:pt x="1792224" y="597408"/>
                </a:cubicBezTo>
                <a:cubicBezTo>
                  <a:pt x="1796719" y="617637"/>
                  <a:pt x="1799921" y="638139"/>
                  <a:pt x="1804416" y="658368"/>
                </a:cubicBezTo>
                <a:cubicBezTo>
                  <a:pt x="1808051" y="674725"/>
                  <a:pt x="1812973" y="690779"/>
                  <a:pt x="1816608" y="707136"/>
                </a:cubicBezTo>
                <a:cubicBezTo>
                  <a:pt x="1821103" y="727365"/>
                  <a:pt x="1823348" y="748104"/>
                  <a:pt x="1828800" y="768096"/>
                </a:cubicBezTo>
                <a:cubicBezTo>
                  <a:pt x="1835563" y="792893"/>
                  <a:pt x="1853184" y="841248"/>
                  <a:pt x="1853184" y="841248"/>
                </a:cubicBezTo>
                <a:cubicBezTo>
                  <a:pt x="1849120" y="853440"/>
                  <a:pt x="1850079" y="868737"/>
                  <a:pt x="1840992" y="877824"/>
                </a:cubicBezTo>
                <a:cubicBezTo>
                  <a:pt x="1820270" y="898546"/>
                  <a:pt x="1767840" y="926592"/>
                  <a:pt x="1767840" y="926592"/>
                </a:cubicBezTo>
                <a:cubicBezTo>
                  <a:pt x="1763776" y="938784"/>
                  <a:pt x="1755648" y="950317"/>
                  <a:pt x="1755648" y="963168"/>
                </a:cubicBezTo>
                <a:cubicBezTo>
                  <a:pt x="1755648" y="1024805"/>
                  <a:pt x="1796288" y="994325"/>
                  <a:pt x="1840992" y="1024128"/>
                </a:cubicBezTo>
                <a:lnTo>
                  <a:pt x="1877568" y="1048512"/>
                </a:lnTo>
                <a:cubicBezTo>
                  <a:pt x="1916209" y="1106474"/>
                  <a:pt x="1897318" y="1071187"/>
                  <a:pt x="1926336" y="1158240"/>
                </a:cubicBezTo>
                <a:lnTo>
                  <a:pt x="1938528" y="1194816"/>
                </a:lnTo>
                <a:cubicBezTo>
                  <a:pt x="1942592" y="1207008"/>
                  <a:pt x="1947603" y="1218924"/>
                  <a:pt x="1950720" y="1231392"/>
                </a:cubicBezTo>
                <a:cubicBezTo>
                  <a:pt x="1954784" y="1247648"/>
                  <a:pt x="1958309" y="1264048"/>
                  <a:pt x="1962912" y="1280160"/>
                </a:cubicBezTo>
                <a:cubicBezTo>
                  <a:pt x="1970845" y="1307925"/>
                  <a:pt x="1978115" y="1331939"/>
                  <a:pt x="1999488" y="1353312"/>
                </a:cubicBezTo>
                <a:cubicBezTo>
                  <a:pt x="2023123" y="1376947"/>
                  <a:pt x="2042892" y="1379972"/>
                  <a:pt x="2072640" y="1389888"/>
                </a:cubicBezTo>
                <a:cubicBezTo>
                  <a:pt x="2119376" y="1459991"/>
                  <a:pt x="2073145" y="1414272"/>
                  <a:pt x="2194560" y="1414272"/>
                </a:cubicBezTo>
                <a:cubicBezTo>
                  <a:pt x="2215282" y="1414272"/>
                  <a:pt x="2235200" y="1422400"/>
                  <a:pt x="2255520" y="1426464"/>
                </a:cubicBezTo>
                <a:cubicBezTo>
                  <a:pt x="2267712" y="1434592"/>
                  <a:pt x="2280839" y="1441467"/>
                  <a:pt x="2292096" y="1450848"/>
                </a:cubicBezTo>
                <a:cubicBezTo>
                  <a:pt x="2321227" y="1475124"/>
                  <a:pt x="2366983" y="1529205"/>
                  <a:pt x="2377440" y="1560576"/>
                </a:cubicBezTo>
                <a:lnTo>
                  <a:pt x="2401824" y="1633728"/>
                </a:lnTo>
                <a:lnTo>
                  <a:pt x="2414016" y="1670304"/>
                </a:lnTo>
                <a:cubicBezTo>
                  <a:pt x="2418080" y="1682496"/>
                  <a:pt x="2423688" y="1694278"/>
                  <a:pt x="2426208" y="1706880"/>
                </a:cubicBezTo>
                <a:cubicBezTo>
                  <a:pt x="2430272" y="1727200"/>
                  <a:pt x="2433905" y="1747611"/>
                  <a:pt x="2438400" y="1767840"/>
                </a:cubicBezTo>
                <a:cubicBezTo>
                  <a:pt x="2442035" y="1784197"/>
                  <a:pt x="2447837" y="1800080"/>
                  <a:pt x="2450592" y="1816608"/>
                </a:cubicBezTo>
                <a:cubicBezTo>
                  <a:pt x="2461186" y="1880174"/>
                  <a:pt x="2458994" y="1916504"/>
                  <a:pt x="2474976" y="1975104"/>
                </a:cubicBezTo>
                <a:cubicBezTo>
                  <a:pt x="2526223" y="2163008"/>
                  <a:pt x="2472430" y="1969376"/>
                  <a:pt x="2523744" y="2084832"/>
                </a:cubicBezTo>
                <a:cubicBezTo>
                  <a:pt x="2534183" y="2108320"/>
                  <a:pt x="2540000" y="2133600"/>
                  <a:pt x="2548128" y="2157984"/>
                </a:cubicBezTo>
                <a:cubicBezTo>
                  <a:pt x="2552192" y="2170176"/>
                  <a:pt x="2549627" y="2187431"/>
                  <a:pt x="2560320" y="2194560"/>
                </a:cubicBezTo>
                <a:lnTo>
                  <a:pt x="2596896" y="2218944"/>
                </a:lnTo>
                <a:cubicBezTo>
                  <a:pt x="2600960" y="2231136"/>
                  <a:pt x="2598630" y="2248050"/>
                  <a:pt x="2609088" y="2255520"/>
                </a:cubicBezTo>
                <a:cubicBezTo>
                  <a:pt x="2663075" y="2294082"/>
                  <a:pt x="2839917" y="2290416"/>
                  <a:pt x="2865120" y="2292096"/>
                </a:cubicBezTo>
                <a:cubicBezTo>
                  <a:pt x="2979317" y="2330162"/>
                  <a:pt x="2810415" y="2267803"/>
                  <a:pt x="2938272" y="2340864"/>
                </a:cubicBezTo>
                <a:cubicBezTo>
                  <a:pt x="2952821" y="2349177"/>
                  <a:pt x="2970784" y="2348992"/>
                  <a:pt x="2987040" y="2353056"/>
                </a:cubicBezTo>
                <a:cubicBezTo>
                  <a:pt x="3011424" y="2369312"/>
                  <a:pt x="3032390" y="2392557"/>
                  <a:pt x="3060192" y="2401824"/>
                </a:cubicBezTo>
                <a:lnTo>
                  <a:pt x="3133344" y="2426208"/>
                </a:lnTo>
                <a:cubicBezTo>
                  <a:pt x="3169920" y="2422144"/>
                  <a:pt x="3206699" y="2419612"/>
                  <a:pt x="3243072" y="2414016"/>
                </a:cubicBezTo>
                <a:cubicBezTo>
                  <a:pt x="3328727" y="2400838"/>
                  <a:pt x="3267094" y="2401824"/>
                  <a:pt x="3304032" y="2401824"/>
                </a:cubicBezTo>
              </a:path>
            </a:pathLst>
          </a:custGeom>
          <a:noFill/>
          <a:ln w="9525" cap="flat" cmpd="sng" algn="ctr">
            <a:solidFill>
              <a:srgbClr val="C00000"/>
            </a:solidFill>
            <a:prstDash val="solid"/>
            <a:round/>
            <a:headEnd type="none" w="med" len="med"/>
            <a:tailEnd type="none" w="med" len="med"/>
          </a:ln>
          <a:effectLst>
            <a:glow rad="228600">
              <a:srgbClr val="C0000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solidFill>
                  <a:srgbClr val="336699">
                    <a:lumMod val="60000"/>
                    <a:lumOff val="40000"/>
                  </a:srgbClr>
                </a:solidFill>
              </a:ln>
              <a:solidFill>
                <a:srgbClr val="FFFFFF"/>
              </a:solidFill>
              <a:effectLst/>
              <a:uLnTx/>
              <a:uFillTx/>
              <a:latin typeface="Verdana" pitchFamily="34" charset="0"/>
              <a:ea typeface="+mn-ea"/>
              <a:cs typeface="+mn-cs"/>
            </a:endParaRPr>
          </a:p>
        </p:txBody>
      </p:sp>
      <p:sp>
        <p:nvSpPr>
          <p:cNvPr id="40" name="Freeform 39"/>
          <p:cNvSpPr/>
          <p:nvPr/>
        </p:nvSpPr>
        <p:spPr bwMode="auto">
          <a:xfrm>
            <a:off x="2779776" y="3352800"/>
            <a:ext cx="1719072" cy="2999264"/>
          </a:xfrm>
          <a:custGeom>
            <a:avLst/>
            <a:gdLst>
              <a:gd name="connsiteX0" fmla="*/ 134112 w 1719072"/>
              <a:gd name="connsiteY0" fmla="*/ 0 h 2999264"/>
              <a:gd name="connsiteX1" fmla="*/ 195072 w 1719072"/>
              <a:gd name="connsiteY1" fmla="*/ 24384 h 2999264"/>
              <a:gd name="connsiteX2" fmla="*/ 268224 w 1719072"/>
              <a:gd name="connsiteY2" fmla="*/ 48768 h 2999264"/>
              <a:gd name="connsiteX3" fmla="*/ 304800 w 1719072"/>
              <a:gd name="connsiteY3" fmla="*/ 73152 h 2999264"/>
              <a:gd name="connsiteX4" fmla="*/ 329184 w 1719072"/>
              <a:gd name="connsiteY4" fmla="*/ 109728 h 2999264"/>
              <a:gd name="connsiteX5" fmla="*/ 365760 w 1719072"/>
              <a:gd name="connsiteY5" fmla="*/ 146304 h 2999264"/>
              <a:gd name="connsiteX6" fmla="*/ 377952 w 1719072"/>
              <a:gd name="connsiteY6" fmla="*/ 182880 h 2999264"/>
              <a:gd name="connsiteX7" fmla="*/ 365760 w 1719072"/>
              <a:gd name="connsiteY7" fmla="*/ 292608 h 2999264"/>
              <a:gd name="connsiteX8" fmla="*/ 341376 w 1719072"/>
              <a:gd name="connsiteY8" fmla="*/ 329184 h 2999264"/>
              <a:gd name="connsiteX9" fmla="*/ 329184 w 1719072"/>
              <a:gd name="connsiteY9" fmla="*/ 365760 h 2999264"/>
              <a:gd name="connsiteX10" fmla="*/ 243840 w 1719072"/>
              <a:gd name="connsiteY10" fmla="*/ 463296 h 2999264"/>
              <a:gd name="connsiteX11" fmla="*/ 231648 w 1719072"/>
              <a:gd name="connsiteY11" fmla="*/ 499872 h 2999264"/>
              <a:gd name="connsiteX12" fmla="*/ 170688 w 1719072"/>
              <a:gd name="connsiteY12" fmla="*/ 609600 h 2999264"/>
              <a:gd name="connsiteX13" fmla="*/ 158496 w 1719072"/>
              <a:gd name="connsiteY13" fmla="*/ 719328 h 2999264"/>
              <a:gd name="connsiteX14" fmla="*/ 134112 w 1719072"/>
              <a:gd name="connsiteY14" fmla="*/ 755904 h 2999264"/>
              <a:gd name="connsiteX15" fmla="*/ 109728 w 1719072"/>
              <a:gd name="connsiteY15" fmla="*/ 829056 h 2999264"/>
              <a:gd name="connsiteX16" fmla="*/ 97536 w 1719072"/>
              <a:gd name="connsiteY16" fmla="*/ 890016 h 2999264"/>
              <a:gd name="connsiteX17" fmla="*/ 73152 w 1719072"/>
              <a:gd name="connsiteY17" fmla="*/ 1024128 h 2999264"/>
              <a:gd name="connsiteX18" fmla="*/ 24384 w 1719072"/>
              <a:gd name="connsiteY18" fmla="*/ 1133856 h 2999264"/>
              <a:gd name="connsiteX19" fmla="*/ 0 w 1719072"/>
              <a:gd name="connsiteY19" fmla="*/ 1207008 h 2999264"/>
              <a:gd name="connsiteX20" fmla="*/ 36576 w 1719072"/>
              <a:gd name="connsiteY20" fmla="*/ 1292352 h 2999264"/>
              <a:gd name="connsiteX21" fmla="*/ 73152 w 1719072"/>
              <a:gd name="connsiteY21" fmla="*/ 1304544 h 2999264"/>
              <a:gd name="connsiteX22" fmla="*/ 109728 w 1719072"/>
              <a:gd name="connsiteY22" fmla="*/ 1328928 h 2999264"/>
              <a:gd name="connsiteX23" fmla="*/ 134112 w 1719072"/>
              <a:gd name="connsiteY23" fmla="*/ 1365504 h 2999264"/>
              <a:gd name="connsiteX24" fmla="*/ 134112 w 1719072"/>
              <a:gd name="connsiteY24" fmla="*/ 1487424 h 2999264"/>
              <a:gd name="connsiteX25" fmla="*/ 170688 w 1719072"/>
              <a:gd name="connsiteY25" fmla="*/ 1511808 h 2999264"/>
              <a:gd name="connsiteX26" fmla="*/ 195072 w 1719072"/>
              <a:gd name="connsiteY26" fmla="*/ 1548384 h 2999264"/>
              <a:gd name="connsiteX27" fmla="*/ 268224 w 1719072"/>
              <a:gd name="connsiteY27" fmla="*/ 1597152 h 2999264"/>
              <a:gd name="connsiteX28" fmla="*/ 292608 w 1719072"/>
              <a:gd name="connsiteY28" fmla="*/ 1633728 h 2999264"/>
              <a:gd name="connsiteX29" fmla="*/ 329184 w 1719072"/>
              <a:gd name="connsiteY29" fmla="*/ 1706880 h 2999264"/>
              <a:gd name="connsiteX30" fmla="*/ 402336 w 1719072"/>
              <a:gd name="connsiteY30" fmla="*/ 1780032 h 2999264"/>
              <a:gd name="connsiteX31" fmla="*/ 451104 w 1719072"/>
              <a:gd name="connsiteY31" fmla="*/ 1853184 h 2999264"/>
              <a:gd name="connsiteX32" fmla="*/ 475488 w 1719072"/>
              <a:gd name="connsiteY32" fmla="*/ 1889760 h 2999264"/>
              <a:gd name="connsiteX33" fmla="*/ 512064 w 1719072"/>
              <a:gd name="connsiteY33" fmla="*/ 2084832 h 2999264"/>
              <a:gd name="connsiteX34" fmla="*/ 560832 w 1719072"/>
              <a:gd name="connsiteY34" fmla="*/ 2121408 h 2999264"/>
              <a:gd name="connsiteX35" fmla="*/ 633984 w 1719072"/>
              <a:gd name="connsiteY35" fmla="*/ 2170176 h 2999264"/>
              <a:gd name="connsiteX36" fmla="*/ 731520 w 1719072"/>
              <a:gd name="connsiteY36" fmla="*/ 2084832 h 2999264"/>
              <a:gd name="connsiteX37" fmla="*/ 804672 w 1719072"/>
              <a:gd name="connsiteY37" fmla="*/ 2060448 h 2999264"/>
              <a:gd name="connsiteX38" fmla="*/ 877824 w 1719072"/>
              <a:gd name="connsiteY38" fmla="*/ 2023872 h 2999264"/>
              <a:gd name="connsiteX39" fmla="*/ 987552 w 1719072"/>
              <a:gd name="connsiteY39" fmla="*/ 2036064 h 2999264"/>
              <a:gd name="connsiteX40" fmla="*/ 1024128 w 1719072"/>
              <a:gd name="connsiteY40" fmla="*/ 2048256 h 2999264"/>
              <a:gd name="connsiteX41" fmla="*/ 1036320 w 1719072"/>
              <a:gd name="connsiteY41" fmla="*/ 2084832 h 2999264"/>
              <a:gd name="connsiteX42" fmla="*/ 1121664 w 1719072"/>
              <a:gd name="connsiteY42" fmla="*/ 2194560 h 2999264"/>
              <a:gd name="connsiteX43" fmla="*/ 1158240 w 1719072"/>
              <a:gd name="connsiteY43" fmla="*/ 2267712 h 2999264"/>
              <a:gd name="connsiteX44" fmla="*/ 1170432 w 1719072"/>
              <a:gd name="connsiteY44" fmla="*/ 2304288 h 2999264"/>
              <a:gd name="connsiteX45" fmla="*/ 1194816 w 1719072"/>
              <a:gd name="connsiteY45" fmla="*/ 2340864 h 2999264"/>
              <a:gd name="connsiteX46" fmla="*/ 1207008 w 1719072"/>
              <a:gd name="connsiteY46" fmla="*/ 2377440 h 2999264"/>
              <a:gd name="connsiteX47" fmla="*/ 1255776 w 1719072"/>
              <a:gd name="connsiteY47" fmla="*/ 2450592 h 2999264"/>
              <a:gd name="connsiteX48" fmla="*/ 1267968 w 1719072"/>
              <a:gd name="connsiteY48" fmla="*/ 2487168 h 2999264"/>
              <a:gd name="connsiteX49" fmla="*/ 1292352 w 1719072"/>
              <a:gd name="connsiteY49" fmla="*/ 2523744 h 2999264"/>
              <a:gd name="connsiteX50" fmla="*/ 1316736 w 1719072"/>
              <a:gd name="connsiteY50" fmla="*/ 2596896 h 2999264"/>
              <a:gd name="connsiteX51" fmla="*/ 1328928 w 1719072"/>
              <a:gd name="connsiteY51" fmla="*/ 2633472 h 2999264"/>
              <a:gd name="connsiteX52" fmla="*/ 1353312 w 1719072"/>
              <a:gd name="connsiteY52" fmla="*/ 2743200 h 2999264"/>
              <a:gd name="connsiteX53" fmla="*/ 1402080 w 1719072"/>
              <a:gd name="connsiteY53" fmla="*/ 2816352 h 2999264"/>
              <a:gd name="connsiteX54" fmla="*/ 1438656 w 1719072"/>
              <a:gd name="connsiteY54" fmla="*/ 2828544 h 2999264"/>
              <a:gd name="connsiteX55" fmla="*/ 1463040 w 1719072"/>
              <a:gd name="connsiteY55" fmla="*/ 2865120 h 2999264"/>
              <a:gd name="connsiteX56" fmla="*/ 1499616 w 1719072"/>
              <a:gd name="connsiteY56" fmla="*/ 2877312 h 2999264"/>
              <a:gd name="connsiteX57" fmla="*/ 1536192 w 1719072"/>
              <a:gd name="connsiteY57" fmla="*/ 2901696 h 2999264"/>
              <a:gd name="connsiteX58" fmla="*/ 1621536 w 1719072"/>
              <a:gd name="connsiteY58" fmla="*/ 2962656 h 2999264"/>
              <a:gd name="connsiteX59" fmla="*/ 1670304 w 1719072"/>
              <a:gd name="connsiteY59" fmla="*/ 2987040 h 2999264"/>
              <a:gd name="connsiteX60" fmla="*/ 1719072 w 1719072"/>
              <a:gd name="connsiteY60" fmla="*/ 2999232 h 29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719072" h="2999264">
                <a:moveTo>
                  <a:pt x="134112" y="0"/>
                </a:moveTo>
                <a:cubicBezTo>
                  <a:pt x="154432" y="8128"/>
                  <a:pt x="174504" y="16905"/>
                  <a:pt x="195072" y="24384"/>
                </a:cubicBezTo>
                <a:cubicBezTo>
                  <a:pt x="219228" y="33168"/>
                  <a:pt x="246838" y="34511"/>
                  <a:pt x="268224" y="48768"/>
                </a:cubicBezTo>
                <a:lnTo>
                  <a:pt x="304800" y="73152"/>
                </a:lnTo>
                <a:cubicBezTo>
                  <a:pt x="312928" y="85344"/>
                  <a:pt x="319803" y="98471"/>
                  <a:pt x="329184" y="109728"/>
                </a:cubicBezTo>
                <a:cubicBezTo>
                  <a:pt x="340222" y="122974"/>
                  <a:pt x="356196" y="131958"/>
                  <a:pt x="365760" y="146304"/>
                </a:cubicBezTo>
                <a:cubicBezTo>
                  <a:pt x="372889" y="156997"/>
                  <a:pt x="373888" y="170688"/>
                  <a:pt x="377952" y="182880"/>
                </a:cubicBezTo>
                <a:cubicBezTo>
                  <a:pt x="373888" y="219456"/>
                  <a:pt x="374686" y="256906"/>
                  <a:pt x="365760" y="292608"/>
                </a:cubicBezTo>
                <a:cubicBezTo>
                  <a:pt x="362206" y="306823"/>
                  <a:pt x="347929" y="316078"/>
                  <a:pt x="341376" y="329184"/>
                </a:cubicBezTo>
                <a:cubicBezTo>
                  <a:pt x="335629" y="340679"/>
                  <a:pt x="335425" y="354526"/>
                  <a:pt x="329184" y="365760"/>
                </a:cubicBezTo>
                <a:cubicBezTo>
                  <a:pt x="287349" y="441064"/>
                  <a:pt x="297270" y="427676"/>
                  <a:pt x="243840" y="463296"/>
                </a:cubicBezTo>
                <a:cubicBezTo>
                  <a:pt x="239776" y="475488"/>
                  <a:pt x="237889" y="488638"/>
                  <a:pt x="231648" y="499872"/>
                </a:cubicBezTo>
                <a:cubicBezTo>
                  <a:pt x="161777" y="625640"/>
                  <a:pt x="198275" y="526838"/>
                  <a:pt x="170688" y="609600"/>
                </a:cubicBezTo>
                <a:cubicBezTo>
                  <a:pt x="166624" y="646176"/>
                  <a:pt x="167422" y="683626"/>
                  <a:pt x="158496" y="719328"/>
                </a:cubicBezTo>
                <a:cubicBezTo>
                  <a:pt x="154942" y="733543"/>
                  <a:pt x="140063" y="742514"/>
                  <a:pt x="134112" y="755904"/>
                </a:cubicBezTo>
                <a:cubicBezTo>
                  <a:pt x="123673" y="779392"/>
                  <a:pt x="114769" y="803852"/>
                  <a:pt x="109728" y="829056"/>
                </a:cubicBezTo>
                <a:cubicBezTo>
                  <a:pt x="105664" y="849376"/>
                  <a:pt x="101243" y="869628"/>
                  <a:pt x="97536" y="890016"/>
                </a:cubicBezTo>
                <a:cubicBezTo>
                  <a:pt x="92467" y="917897"/>
                  <a:pt x="81365" y="994012"/>
                  <a:pt x="73152" y="1024128"/>
                </a:cubicBezTo>
                <a:cubicBezTo>
                  <a:pt x="21905" y="1212032"/>
                  <a:pt x="75698" y="1018400"/>
                  <a:pt x="24384" y="1133856"/>
                </a:cubicBezTo>
                <a:cubicBezTo>
                  <a:pt x="13945" y="1157344"/>
                  <a:pt x="0" y="1207008"/>
                  <a:pt x="0" y="1207008"/>
                </a:cubicBezTo>
                <a:cubicBezTo>
                  <a:pt x="7321" y="1236293"/>
                  <a:pt x="10264" y="1271303"/>
                  <a:pt x="36576" y="1292352"/>
                </a:cubicBezTo>
                <a:cubicBezTo>
                  <a:pt x="46611" y="1300380"/>
                  <a:pt x="61657" y="1298797"/>
                  <a:pt x="73152" y="1304544"/>
                </a:cubicBezTo>
                <a:cubicBezTo>
                  <a:pt x="86258" y="1311097"/>
                  <a:pt x="97536" y="1320800"/>
                  <a:pt x="109728" y="1328928"/>
                </a:cubicBezTo>
                <a:cubicBezTo>
                  <a:pt x="117856" y="1341120"/>
                  <a:pt x="132494" y="1350941"/>
                  <a:pt x="134112" y="1365504"/>
                </a:cubicBezTo>
                <a:cubicBezTo>
                  <a:pt x="140115" y="1419529"/>
                  <a:pt x="101724" y="1438842"/>
                  <a:pt x="134112" y="1487424"/>
                </a:cubicBezTo>
                <a:cubicBezTo>
                  <a:pt x="142240" y="1499616"/>
                  <a:pt x="158496" y="1503680"/>
                  <a:pt x="170688" y="1511808"/>
                </a:cubicBezTo>
                <a:cubicBezTo>
                  <a:pt x="178816" y="1524000"/>
                  <a:pt x="183630" y="1539230"/>
                  <a:pt x="195072" y="1548384"/>
                </a:cubicBezTo>
                <a:cubicBezTo>
                  <a:pt x="292743" y="1626521"/>
                  <a:pt x="162539" y="1470330"/>
                  <a:pt x="268224" y="1597152"/>
                </a:cubicBezTo>
                <a:cubicBezTo>
                  <a:pt x="277605" y="1608409"/>
                  <a:pt x="286055" y="1620622"/>
                  <a:pt x="292608" y="1633728"/>
                </a:cubicBezTo>
                <a:cubicBezTo>
                  <a:pt x="316818" y="1682148"/>
                  <a:pt x="289252" y="1661956"/>
                  <a:pt x="329184" y="1706880"/>
                </a:cubicBezTo>
                <a:cubicBezTo>
                  <a:pt x="352094" y="1732654"/>
                  <a:pt x="383208" y="1751339"/>
                  <a:pt x="402336" y="1780032"/>
                </a:cubicBezTo>
                <a:lnTo>
                  <a:pt x="451104" y="1853184"/>
                </a:lnTo>
                <a:lnTo>
                  <a:pt x="475488" y="1889760"/>
                </a:lnTo>
                <a:cubicBezTo>
                  <a:pt x="480701" y="1957530"/>
                  <a:pt x="460528" y="2033296"/>
                  <a:pt x="512064" y="2084832"/>
                </a:cubicBezTo>
                <a:cubicBezTo>
                  <a:pt x="526432" y="2099200"/>
                  <a:pt x="544185" y="2109755"/>
                  <a:pt x="560832" y="2121408"/>
                </a:cubicBezTo>
                <a:cubicBezTo>
                  <a:pt x="584840" y="2138214"/>
                  <a:pt x="633984" y="2170176"/>
                  <a:pt x="633984" y="2170176"/>
                </a:cubicBezTo>
                <a:cubicBezTo>
                  <a:pt x="662432" y="2127504"/>
                  <a:pt x="670560" y="2105152"/>
                  <a:pt x="731520" y="2084832"/>
                </a:cubicBezTo>
                <a:cubicBezTo>
                  <a:pt x="755904" y="2076704"/>
                  <a:pt x="783286" y="2074705"/>
                  <a:pt x="804672" y="2060448"/>
                </a:cubicBezTo>
                <a:cubicBezTo>
                  <a:pt x="851941" y="2028935"/>
                  <a:pt x="827347" y="2040698"/>
                  <a:pt x="877824" y="2023872"/>
                </a:cubicBezTo>
                <a:cubicBezTo>
                  <a:pt x="914400" y="2027936"/>
                  <a:pt x="951252" y="2030014"/>
                  <a:pt x="987552" y="2036064"/>
                </a:cubicBezTo>
                <a:cubicBezTo>
                  <a:pt x="1000229" y="2038177"/>
                  <a:pt x="1015041" y="2039169"/>
                  <a:pt x="1024128" y="2048256"/>
                </a:cubicBezTo>
                <a:cubicBezTo>
                  <a:pt x="1033215" y="2057343"/>
                  <a:pt x="1030079" y="2073598"/>
                  <a:pt x="1036320" y="2084832"/>
                </a:cubicBezTo>
                <a:cubicBezTo>
                  <a:pt x="1072778" y="2150456"/>
                  <a:pt x="1077235" y="2150131"/>
                  <a:pt x="1121664" y="2194560"/>
                </a:cubicBezTo>
                <a:cubicBezTo>
                  <a:pt x="1152309" y="2286495"/>
                  <a:pt x="1110971" y="2173174"/>
                  <a:pt x="1158240" y="2267712"/>
                </a:cubicBezTo>
                <a:cubicBezTo>
                  <a:pt x="1163987" y="2279207"/>
                  <a:pt x="1164685" y="2292793"/>
                  <a:pt x="1170432" y="2304288"/>
                </a:cubicBezTo>
                <a:cubicBezTo>
                  <a:pt x="1176985" y="2317394"/>
                  <a:pt x="1188263" y="2327758"/>
                  <a:pt x="1194816" y="2340864"/>
                </a:cubicBezTo>
                <a:cubicBezTo>
                  <a:pt x="1200563" y="2352359"/>
                  <a:pt x="1200767" y="2366206"/>
                  <a:pt x="1207008" y="2377440"/>
                </a:cubicBezTo>
                <a:cubicBezTo>
                  <a:pt x="1221240" y="2403058"/>
                  <a:pt x="1246509" y="2422790"/>
                  <a:pt x="1255776" y="2450592"/>
                </a:cubicBezTo>
                <a:cubicBezTo>
                  <a:pt x="1259840" y="2462784"/>
                  <a:pt x="1262221" y="2475673"/>
                  <a:pt x="1267968" y="2487168"/>
                </a:cubicBezTo>
                <a:cubicBezTo>
                  <a:pt x="1274521" y="2500274"/>
                  <a:pt x="1286401" y="2510354"/>
                  <a:pt x="1292352" y="2523744"/>
                </a:cubicBezTo>
                <a:cubicBezTo>
                  <a:pt x="1302791" y="2547232"/>
                  <a:pt x="1308608" y="2572512"/>
                  <a:pt x="1316736" y="2596896"/>
                </a:cubicBezTo>
                <a:cubicBezTo>
                  <a:pt x="1320800" y="2609088"/>
                  <a:pt x="1326815" y="2620795"/>
                  <a:pt x="1328928" y="2633472"/>
                </a:cubicBezTo>
                <a:cubicBezTo>
                  <a:pt x="1332236" y="2653320"/>
                  <a:pt x="1339020" y="2717474"/>
                  <a:pt x="1353312" y="2743200"/>
                </a:cubicBezTo>
                <a:cubicBezTo>
                  <a:pt x="1367544" y="2768818"/>
                  <a:pt x="1374278" y="2807085"/>
                  <a:pt x="1402080" y="2816352"/>
                </a:cubicBezTo>
                <a:lnTo>
                  <a:pt x="1438656" y="2828544"/>
                </a:lnTo>
                <a:cubicBezTo>
                  <a:pt x="1446784" y="2840736"/>
                  <a:pt x="1451598" y="2855966"/>
                  <a:pt x="1463040" y="2865120"/>
                </a:cubicBezTo>
                <a:cubicBezTo>
                  <a:pt x="1473075" y="2873148"/>
                  <a:pt x="1488121" y="2871565"/>
                  <a:pt x="1499616" y="2877312"/>
                </a:cubicBezTo>
                <a:cubicBezTo>
                  <a:pt x="1512722" y="2883865"/>
                  <a:pt x="1524268" y="2893179"/>
                  <a:pt x="1536192" y="2901696"/>
                </a:cubicBezTo>
                <a:cubicBezTo>
                  <a:pt x="1562360" y="2920387"/>
                  <a:pt x="1592803" y="2946237"/>
                  <a:pt x="1621536" y="2962656"/>
                </a:cubicBezTo>
                <a:cubicBezTo>
                  <a:pt x="1637316" y="2971673"/>
                  <a:pt x="1653599" y="2979881"/>
                  <a:pt x="1670304" y="2987040"/>
                </a:cubicBezTo>
                <a:cubicBezTo>
                  <a:pt x="1701751" y="3000517"/>
                  <a:pt x="1696870" y="2999232"/>
                  <a:pt x="1719072" y="2999232"/>
                </a:cubicBezTo>
              </a:path>
            </a:pathLst>
          </a:custGeom>
          <a:noFill/>
          <a:ln w="28575" cap="flat" cmpd="sng" algn="ctr">
            <a:solidFill>
              <a:srgbClr val="7030A0"/>
            </a:solidFill>
            <a:prstDash val="solid"/>
            <a:round/>
            <a:headEnd type="none" w="med" len="med"/>
            <a:tailEnd type="none" w="med" len="med"/>
          </a:ln>
          <a:effectLst>
            <a:glow rad="228600">
              <a:srgbClr val="7030A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1" name="Freeform 40"/>
          <p:cNvSpPr/>
          <p:nvPr/>
        </p:nvSpPr>
        <p:spPr bwMode="auto">
          <a:xfrm>
            <a:off x="1438656" y="2804160"/>
            <a:ext cx="1792224" cy="1865376"/>
          </a:xfrm>
          <a:custGeom>
            <a:avLst/>
            <a:gdLst>
              <a:gd name="connsiteX0" fmla="*/ 1792224 w 1792224"/>
              <a:gd name="connsiteY0" fmla="*/ 0 h 1865376"/>
              <a:gd name="connsiteX1" fmla="*/ 1731264 w 1792224"/>
              <a:gd name="connsiteY1" fmla="*/ 48768 h 1865376"/>
              <a:gd name="connsiteX2" fmla="*/ 1658112 w 1792224"/>
              <a:gd name="connsiteY2" fmla="*/ 60960 h 1865376"/>
              <a:gd name="connsiteX3" fmla="*/ 1645920 w 1792224"/>
              <a:gd name="connsiteY3" fmla="*/ 97536 h 1865376"/>
              <a:gd name="connsiteX4" fmla="*/ 1633728 w 1792224"/>
              <a:gd name="connsiteY4" fmla="*/ 146304 h 1865376"/>
              <a:gd name="connsiteX5" fmla="*/ 1560576 w 1792224"/>
              <a:gd name="connsiteY5" fmla="*/ 134112 h 1865376"/>
              <a:gd name="connsiteX6" fmla="*/ 1463040 w 1792224"/>
              <a:gd name="connsiteY6" fmla="*/ 158496 h 1865376"/>
              <a:gd name="connsiteX7" fmla="*/ 1426464 w 1792224"/>
              <a:gd name="connsiteY7" fmla="*/ 195072 h 1865376"/>
              <a:gd name="connsiteX8" fmla="*/ 1414272 w 1792224"/>
              <a:gd name="connsiteY8" fmla="*/ 231648 h 1865376"/>
              <a:gd name="connsiteX9" fmla="*/ 1377696 w 1792224"/>
              <a:gd name="connsiteY9" fmla="*/ 243840 h 1865376"/>
              <a:gd name="connsiteX10" fmla="*/ 1304544 w 1792224"/>
              <a:gd name="connsiteY10" fmla="*/ 207264 h 1865376"/>
              <a:gd name="connsiteX11" fmla="*/ 1267968 w 1792224"/>
              <a:gd name="connsiteY11" fmla="*/ 219456 h 1865376"/>
              <a:gd name="connsiteX12" fmla="*/ 1194816 w 1792224"/>
              <a:gd name="connsiteY12" fmla="*/ 365760 h 1865376"/>
              <a:gd name="connsiteX13" fmla="*/ 1109472 w 1792224"/>
              <a:gd name="connsiteY13" fmla="*/ 426720 h 1865376"/>
              <a:gd name="connsiteX14" fmla="*/ 1072896 w 1792224"/>
              <a:gd name="connsiteY14" fmla="*/ 451104 h 1865376"/>
              <a:gd name="connsiteX15" fmla="*/ 1024128 w 1792224"/>
              <a:gd name="connsiteY15" fmla="*/ 524256 h 1865376"/>
              <a:gd name="connsiteX16" fmla="*/ 938784 w 1792224"/>
              <a:gd name="connsiteY16" fmla="*/ 621792 h 1865376"/>
              <a:gd name="connsiteX17" fmla="*/ 853440 w 1792224"/>
              <a:gd name="connsiteY17" fmla="*/ 719328 h 1865376"/>
              <a:gd name="connsiteX18" fmla="*/ 804672 w 1792224"/>
              <a:gd name="connsiteY18" fmla="*/ 780288 h 1865376"/>
              <a:gd name="connsiteX19" fmla="*/ 768096 w 1792224"/>
              <a:gd name="connsiteY19" fmla="*/ 853440 h 1865376"/>
              <a:gd name="connsiteX20" fmla="*/ 682752 w 1792224"/>
              <a:gd name="connsiteY20" fmla="*/ 829056 h 1865376"/>
              <a:gd name="connsiteX21" fmla="*/ 609600 w 1792224"/>
              <a:gd name="connsiteY21" fmla="*/ 792480 h 1865376"/>
              <a:gd name="connsiteX22" fmla="*/ 573024 w 1792224"/>
              <a:gd name="connsiteY22" fmla="*/ 816864 h 1865376"/>
              <a:gd name="connsiteX23" fmla="*/ 560832 w 1792224"/>
              <a:gd name="connsiteY23" fmla="*/ 853440 h 1865376"/>
              <a:gd name="connsiteX24" fmla="*/ 451104 w 1792224"/>
              <a:gd name="connsiteY24" fmla="*/ 841248 h 1865376"/>
              <a:gd name="connsiteX25" fmla="*/ 414528 w 1792224"/>
              <a:gd name="connsiteY25" fmla="*/ 829056 h 1865376"/>
              <a:gd name="connsiteX26" fmla="*/ 341376 w 1792224"/>
              <a:gd name="connsiteY26" fmla="*/ 780288 h 1865376"/>
              <a:gd name="connsiteX27" fmla="*/ 316992 w 1792224"/>
              <a:gd name="connsiteY27" fmla="*/ 816864 h 1865376"/>
              <a:gd name="connsiteX28" fmla="*/ 292608 w 1792224"/>
              <a:gd name="connsiteY28" fmla="*/ 1097280 h 1865376"/>
              <a:gd name="connsiteX29" fmla="*/ 280416 w 1792224"/>
              <a:gd name="connsiteY29" fmla="*/ 1267968 h 1865376"/>
              <a:gd name="connsiteX30" fmla="*/ 268224 w 1792224"/>
              <a:gd name="connsiteY30" fmla="*/ 1304544 h 1865376"/>
              <a:gd name="connsiteX31" fmla="*/ 231648 w 1792224"/>
              <a:gd name="connsiteY31" fmla="*/ 1328928 h 1865376"/>
              <a:gd name="connsiteX32" fmla="*/ 195072 w 1792224"/>
              <a:gd name="connsiteY32" fmla="*/ 1438656 h 1865376"/>
              <a:gd name="connsiteX33" fmla="*/ 182880 w 1792224"/>
              <a:gd name="connsiteY33" fmla="*/ 1475232 h 1865376"/>
              <a:gd name="connsiteX34" fmla="*/ 158496 w 1792224"/>
              <a:gd name="connsiteY34" fmla="*/ 1511808 h 1865376"/>
              <a:gd name="connsiteX35" fmla="*/ 134112 w 1792224"/>
              <a:gd name="connsiteY35" fmla="*/ 1584960 h 1865376"/>
              <a:gd name="connsiteX36" fmla="*/ 109728 w 1792224"/>
              <a:gd name="connsiteY36" fmla="*/ 1682496 h 1865376"/>
              <a:gd name="connsiteX37" fmla="*/ 48768 w 1792224"/>
              <a:gd name="connsiteY37" fmla="*/ 1755648 h 1865376"/>
              <a:gd name="connsiteX38" fmla="*/ 12192 w 1792224"/>
              <a:gd name="connsiteY38" fmla="*/ 1828800 h 1865376"/>
              <a:gd name="connsiteX39" fmla="*/ 0 w 1792224"/>
              <a:gd name="connsiteY39" fmla="*/ 1865376 h 18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92224" h="1865376">
                <a:moveTo>
                  <a:pt x="1792224" y="0"/>
                </a:moveTo>
                <a:cubicBezTo>
                  <a:pt x="1771904" y="16256"/>
                  <a:pt x="1754954" y="38000"/>
                  <a:pt x="1731264" y="48768"/>
                </a:cubicBezTo>
                <a:cubicBezTo>
                  <a:pt x="1708759" y="58997"/>
                  <a:pt x="1679575" y="48695"/>
                  <a:pt x="1658112" y="60960"/>
                </a:cubicBezTo>
                <a:cubicBezTo>
                  <a:pt x="1646954" y="67336"/>
                  <a:pt x="1649451" y="85179"/>
                  <a:pt x="1645920" y="97536"/>
                </a:cubicBezTo>
                <a:cubicBezTo>
                  <a:pt x="1641317" y="113648"/>
                  <a:pt x="1637792" y="130048"/>
                  <a:pt x="1633728" y="146304"/>
                </a:cubicBezTo>
                <a:cubicBezTo>
                  <a:pt x="1609344" y="142240"/>
                  <a:pt x="1585296" y="134112"/>
                  <a:pt x="1560576" y="134112"/>
                </a:cubicBezTo>
                <a:cubicBezTo>
                  <a:pt x="1531151" y="134112"/>
                  <a:pt x="1491902" y="148875"/>
                  <a:pt x="1463040" y="158496"/>
                </a:cubicBezTo>
                <a:cubicBezTo>
                  <a:pt x="1450848" y="170688"/>
                  <a:pt x="1436028" y="180726"/>
                  <a:pt x="1426464" y="195072"/>
                </a:cubicBezTo>
                <a:cubicBezTo>
                  <a:pt x="1419335" y="205765"/>
                  <a:pt x="1423359" y="222561"/>
                  <a:pt x="1414272" y="231648"/>
                </a:cubicBezTo>
                <a:cubicBezTo>
                  <a:pt x="1405185" y="240735"/>
                  <a:pt x="1389888" y="239776"/>
                  <a:pt x="1377696" y="243840"/>
                </a:cubicBezTo>
                <a:cubicBezTo>
                  <a:pt x="1359203" y="231511"/>
                  <a:pt x="1329783" y="207264"/>
                  <a:pt x="1304544" y="207264"/>
                </a:cubicBezTo>
                <a:cubicBezTo>
                  <a:pt x="1291693" y="207264"/>
                  <a:pt x="1280160" y="215392"/>
                  <a:pt x="1267968" y="219456"/>
                </a:cubicBezTo>
                <a:cubicBezTo>
                  <a:pt x="1254058" y="261185"/>
                  <a:pt x="1235332" y="338749"/>
                  <a:pt x="1194816" y="365760"/>
                </a:cubicBezTo>
                <a:cubicBezTo>
                  <a:pt x="1108618" y="423226"/>
                  <a:pt x="1215330" y="351107"/>
                  <a:pt x="1109472" y="426720"/>
                </a:cubicBezTo>
                <a:cubicBezTo>
                  <a:pt x="1097548" y="435237"/>
                  <a:pt x="1085088" y="442976"/>
                  <a:pt x="1072896" y="451104"/>
                </a:cubicBezTo>
                <a:cubicBezTo>
                  <a:pt x="1049579" y="521055"/>
                  <a:pt x="1077402" y="455761"/>
                  <a:pt x="1024128" y="524256"/>
                </a:cubicBezTo>
                <a:cubicBezTo>
                  <a:pt x="947537" y="622730"/>
                  <a:pt x="1009591" y="574587"/>
                  <a:pt x="938784" y="621792"/>
                </a:cubicBezTo>
                <a:cubicBezTo>
                  <a:pt x="881888" y="707136"/>
                  <a:pt x="914400" y="678688"/>
                  <a:pt x="853440" y="719328"/>
                </a:cubicBezTo>
                <a:cubicBezTo>
                  <a:pt x="829705" y="790534"/>
                  <a:pt x="859819" y="725141"/>
                  <a:pt x="804672" y="780288"/>
                </a:cubicBezTo>
                <a:cubicBezTo>
                  <a:pt x="781037" y="803923"/>
                  <a:pt x="778012" y="823692"/>
                  <a:pt x="768096" y="853440"/>
                </a:cubicBezTo>
                <a:cubicBezTo>
                  <a:pt x="752471" y="849534"/>
                  <a:pt x="700243" y="837801"/>
                  <a:pt x="682752" y="829056"/>
                </a:cubicBezTo>
                <a:cubicBezTo>
                  <a:pt x="588214" y="781787"/>
                  <a:pt x="701535" y="823125"/>
                  <a:pt x="609600" y="792480"/>
                </a:cubicBezTo>
                <a:cubicBezTo>
                  <a:pt x="597408" y="800608"/>
                  <a:pt x="582178" y="805422"/>
                  <a:pt x="573024" y="816864"/>
                </a:cubicBezTo>
                <a:cubicBezTo>
                  <a:pt x="564996" y="826899"/>
                  <a:pt x="573434" y="850920"/>
                  <a:pt x="560832" y="853440"/>
                </a:cubicBezTo>
                <a:cubicBezTo>
                  <a:pt x="524746" y="860657"/>
                  <a:pt x="487680" y="845312"/>
                  <a:pt x="451104" y="841248"/>
                </a:cubicBezTo>
                <a:cubicBezTo>
                  <a:pt x="438912" y="837184"/>
                  <a:pt x="425762" y="835297"/>
                  <a:pt x="414528" y="829056"/>
                </a:cubicBezTo>
                <a:cubicBezTo>
                  <a:pt x="388910" y="814824"/>
                  <a:pt x="341376" y="780288"/>
                  <a:pt x="341376" y="780288"/>
                </a:cubicBezTo>
                <a:cubicBezTo>
                  <a:pt x="333248" y="792480"/>
                  <a:pt x="326373" y="805607"/>
                  <a:pt x="316992" y="816864"/>
                </a:cubicBezTo>
                <a:cubicBezTo>
                  <a:pt x="223759" y="928744"/>
                  <a:pt x="275364" y="752399"/>
                  <a:pt x="292608" y="1097280"/>
                </a:cubicBezTo>
                <a:cubicBezTo>
                  <a:pt x="288544" y="1154176"/>
                  <a:pt x="287081" y="1211318"/>
                  <a:pt x="280416" y="1267968"/>
                </a:cubicBezTo>
                <a:cubicBezTo>
                  <a:pt x="278914" y="1280731"/>
                  <a:pt x="276252" y="1294509"/>
                  <a:pt x="268224" y="1304544"/>
                </a:cubicBezTo>
                <a:cubicBezTo>
                  <a:pt x="259070" y="1315986"/>
                  <a:pt x="243840" y="1320800"/>
                  <a:pt x="231648" y="1328928"/>
                </a:cubicBezTo>
                <a:lnTo>
                  <a:pt x="195072" y="1438656"/>
                </a:lnTo>
                <a:cubicBezTo>
                  <a:pt x="191008" y="1450848"/>
                  <a:pt x="190009" y="1464539"/>
                  <a:pt x="182880" y="1475232"/>
                </a:cubicBezTo>
                <a:cubicBezTo>
                  <a:pt x="174752" y="1487424"/>
                  <a:pt x="164447" y="1498418"/>
                  <a:pt x="158496" y="1511808"/>
                </a:cubicBezTo>
                <a:cubicBezTo>
                  <a:pt x="148057" y="1535296"/>
                  <a:pt x="139153" y="1559756"/>
                  <a:pt x="134112" y="1584960"/>
                </a:cubicBezTo>
                <a:cubicBezTo>
                  <a:pt x="129475" y="1608146"/>
                  <a:pt x="122225" y="1657503"/>
                  <a:pt x="109728" y="1682496"/>
                </a:cubicBezTo>
                <a:cubicBezTo>
                  <a:pt x="92754" y="1716444"/>
                  <a:pt x="75732" y="1728684"/>
                  <a:pt x="48768" y="1755648"/>
                </a:cubicBezTo>
                <a:cubicBezTo>
                  <a:pt x="18123" y="1847583"/>
                  <a:pt x="59461" y="1734262"/>
                  <a:pt x="12192" y="1828800"/>
                </a:cubicBezTo>
                <a:cubicBezTo>
                  <a:pt x="6445" y="1840295"/>
                  <a:pt x="0" y="1865376"/>
                  <a:pt x="0" y="1865376"/>
                </a:cubicBezTo>
              </a:path>
            </a:pathLst>
          </a:custGeom>
          <a:noFill/>
          <a:ln w="28575" cap="flat" cmpd="sng" algn="ctr">
            <a:solidFill>
              <a:schemeClr val="accent2">
                <a:lumMod val="60000"/>
                <a:lumOff val="40000"/>
              </a:schemeClr>
            </a:solidFill>
            <a:prstDash val="solid"/>
            <a:round/>
            <a:headEnd type="none" w="med" len="med"/>
            <a:tailEnd type="none" w="med" len="med"/>
          </a:ln>
          <a:effectLst>
            <a:glow rad="228600">
              <a:schemeClr val="accent2">
                <a:lumMod val="50000"/>
                <a:alpha val="53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2" name="Freeform 41"/>
          <p:cNvSpPr/>
          <p:nvPr/>
        </p:nvSpPr>
        <p:spPr bwMode="auto">
          <a:xfrm>
            <a:off x="694944" y="377952"/>
            <a:ext cx="1060704" cy="707136"/>
          </a:xfrm>
          <a:custGeom>
            <a:avLst/>
            <a:gdLst>
              <a:gd name="connsiteX0" fmla="*/ 1060704 w 1060704"/>
              <a:gd name="connsiteY0" fmla="*/ 0 h 707136"/>
              <a:gd name="connsiteX1" fmla="*/ 1048512 w 1060704"/>
              <a:gd name="connsiteY1" fmla="*/ 85344 h 707136"/>
              <a:gd name="connsiteX2" fmla="*/ 1036320 w 1060704"/>
              <a:gd name="connsiteY2" fmla="*/ 121920 h 707136"/>
              <a:gd name="connsiteX3" fmla="*/ 999744 w 1060704"/>
              <a:gd name="connsiteY3" fmla="*/ 146304 h 707136"/>
              <a:gd name="connsiteX4" fmla="*/ 987552 w 1060704"/>
              <a:gd name="connsiteY4" fmla="*/ 195072 h 707136"/>
              <a:gd name="connsiteX5" fmla="*/ 853440 w 1060704"/>
              <a:gd name="connsiteY5" fmla="*/ 219456 h 707136"/>
              <a:gd name="connsiteX6" fmla="*/ 743712 w 1060704"/>
              <a:gd name="connsiteY6" fmla="*/ 207264 h 707136"/>
              <a:gd name="connsiteX7" fmla="*/ 719328 w 1060704"/>
              <a:gd name="connsiteY7" fmla="*/ 243840 h 707136"/>
              <a:gd name="connsiteX8" fmla="*/ 694944 w 1060704"/>
              <a:gd name="connsiteY8" fmla="*/ 329184 h 707136"/>
              <a:gd name="connsiteX9" fmla="*/ 707136 w 1060704"/>
              <a:gd name="connsiteY9" fmla="*/ 438912 h 707136"/>
              <a:gd name="connsiteX10" fmla="*/ 719328 w 1060704"/>
              <a:gd name="connsiteY10" fmla="*/ 573024 h 707136"/>
              <a:gd name="connsiteX11" fmla="*/ 694944 w 1060704"/>
              <a:gd name="connsiteY11" fmla="*/ 646176 h 707136"/>
              <a:gd name="connsiteX12" fmla="*/ 585216 w 1060704"/>
              <a:gd name="connsiteY12" fmla="*/ 682752 h 707136"/>
              <a:gd name="connsiteX13" fmla="*/ 548640 w 1060704"/>
              <a:gd name="connsiteY13" fmla="*/ 694944 h 707136"/>
              <a:gd name="connsiteX14" fmla="*/ 512064 w 1060704"/>
              <a:gd name="connsiteY14" fmla="*/ 707136 h 707136"/>
              <a:gd name="connsiteX15" fmla="*/ 353568 w 1060704"/>
              <a:gd name="connsiteY15" fmla="*/ 682752 h 707136"/>
              <a:gd name="connsiteX16" fmla="*/ 316992 w 1060704"/>
              <a:gd name="connsiteY16" fmla="*/ 658368 h 707136"/>
              <a:gd name="connsiteX17" fmla="*/ 268224 w 1060704"/>
              <a:gd name="connsiteY17" fmla="*/ 597408 h 707136"/>
              <a:gd name="connsiteX18" fmla="*/ 256032 w 1060704"/>
              <a:gd name="connsiteY18" fmla="*/ 560832 h 707136"/>
              <a:gd name="connsiteX19" fmla="*/ 231648 w 1060704"/>
              <a:gd name="connsiteY19" fmla="*/ 524256 h 707136"/>
              <a:gd name="connsiteX20" fmla="*/ 158496 w 1060704"/>
              <a:gd name="connsiteY20" fmla="*/ 451104 h 707136"/>
              <a:gd name="connsiteX21" fmla="*/ 85344 w 1060704"/>
              <a:gd name="connsiteY21" fmla="*/ 426720 h 707136"/>
              <a:gd name="connsiteX22" fmla="*/ 48768 w 1060704"/>
              <a:gd name="connsiteY22" fmla="*/ 414528 h 707136"/>
              <a:gd name="connsiteX23" fmla="*/ 0 w 1060704"/>
              <a:gd name="connsiteY23" fmla="*/ 414528 h 7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0704" h="707136">
                <a:moveTo>
                  <a:pt x="1060704" y="0"/>
                </a:moveTo>
                <a:cubicBezTo>
                  <a:pt x="1056640" y="28448"/>
                  <a:pt x="1054148" y="57165"/>
                  <a:pt x="1048512" y="85344"/>
                </a:cubicBezTo>
                <a:cubicBezTo>
                  <a:pt x="1045992" y="97946"/>
                  <a:pt x="1044348" y="111885"/>
                  <a:pt x="1036320" y="121920"/>
                </a:cubicBezTo>
                <a:cubicBezTo>
                  <a:pt x="1027166" y="133362"/>
                  <a:pt x="1011936" y="138176"/>
                  <a:pt x="999744" y="146304"/>
                </a:cubicBezTo>
                <a:cubicBezTo>
                  <a:pt x="995680" y="162560"/>
                  <a:pt x="994153" y="179671"/>
                  <a:pt x="987552" y="195072"/>
                </a:cubicBezTo>
                <a:cubicBezTo>
                  <a:pt x="958026" y="263965"/>
                  <a:pt x="939376" y="229004"/>
                  <a:pt x="853440" y="219456"/>
                </a:cubicBezTo>
                <a:cubicBezTo>
                  <a:pt x="768096" y="191008"/>
                  <a:pt x="804672" y="186944"/>
                  <a:pt x="743712" y="207264"/>
                </a:cubicBezTo>
                <a:cubicBezTo>
                  <a:pt x="735584" y="219456"/>
                  <a:pt x="725881" y="230734"/>
                  <a:pt x="719328" y="243840"/>
                </a:cubicBezTo>
                <a:cubicBezTo>
                  <a:pt x="710583" y="261331"/>
                  <a:pt x="698850" y="313559"/>
                  <a:pt x="694944" y="329184"/>
                </a:cubicBezTo>
                <a:cubicBezTo>
                  <a:pt x="699008" y="365760"/>
                  <a:pt x="698210" y="403210"/>
                  <a:pt x="707136" y="438912"/>
                </a:cubicBezTo>
                <a:cubicBezTo>
                  <a:pt x="735008" y="550402"/>
                  <a:pt x="766177" y="354395"/>
                  <a:pt x="719328" y="573024"/>
                </a:cubicBezTo>
                <a:cubicBezTo>
                  <a:pt x="713942" y="598156"/>
                  <a:pt x="719328" y="638048"/>
                  <a:pt x="694944" y="646176"/>
                </a:cubicBezTo>
                <a:lnTo>
                  <a:pt x="585216" y="682752"/>
                </a:lnTo>
                <a:lnTo>
                  <a:pt x="548640" y="694944"/>
                </a:lnTo>
                <a:lnTo>
                  <a:pt x="512064" y="707136"/>
                </a:lnTo>
                <a:cubicBezTo>
                  <a:pt x="477098" y="703639"/>
                  <a:pt x="397506" y="704721"/>
                  <a:pt x="353568" y="682752"/>
                </a:cubicBezTo>
                <a:cubicBezTo>
                  <a:pt x="340462" y="676199"/>
                  <a:pt x="329184" y="666496"/>
                  <a:pt x="316992" y="658368"/>
                </a:cubicBezTo>
                <a:cubicBezTo>
                  <a:pt x="286347" y="566433"/>
                  <a:pt x="331249" y="676190"/>
                  <a:pt x="268224" y="597408"/>
                </a:cubicBezTo>
                <a:cubicBezTo>
                  <a:pt x="260196" y="587373"/>
                  <a:pt x="261779" y="572327"/>
                  <a:pt x="256032" y="560832"/>
                </a:cubicBezTo>
                <a:cubicBezTo>
                  <a:pt x="249479" y="547726"/>
                  <a:pt x="241383" y="535208"/>
                  <a:pt x="231648" y="524256"/>
                </a:cubicBezTo>
                <a:cubicBezTo>
                  <a:pt x="208738" y="498482"/>
                  <a:pt x="191211" y="462009"/>
                  <a:pt x="158496" y="451104"/>
                </a:cubicBezTo>
                <a:lnTo>
                  <a:pt x="85344" y="426720"/>
                </a:lnTo>
                <a:cubicBezTo>
                  <a:pt x="73152" y="422656"/>
                  <a:pt x="61619" y="414528"/>
                  <a:pt x="48768" y="414528"/>
                </a:cubicBezTo>
                <a:lnTo>
                  <a:pt x="0" y="414528"/>
                </a:lnTo>
              </a:path>
            </a:pathLst>
          </a:custGeom>
          <a:noFill/>
          <a:ln w="9525" cap="flat" cmpd="sng" algn="ctr">
            <a:solidFill>
              <a:srgbClr val="FFFF00"/>
            </a:solidFill>
            <a:prstDash val="solid"/>
            <a:round/>
            <a:headEnd type="none" w="med" len="med"/>
            <a:tailEnd type="none" w="med" len="med"/>
          </a:ln>
          <a:effectLst>
            <a:glow rad="228600">
              <a:schemeClr val="bg1">
                <a:lumMod val="95000"/>
                <a:lumOff val="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Tree>
    <p:extLst>
      <p:ext uri="{BB962C8B-B14F-4D97-AF65-F5344CB8AC3E}">
        <p14:creationId xmlns:p14="http://schemas.microsoft.com/office/powerpoint/2010/main" val="8451087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endParaRPr lang="en-US"/>
          </a:p>
        </p:txBody>
      </p:sp>
      <p:pic>
        <p:nvPicPr>
          <p:cNvPr id="4" name="Picture 2" descr="http://lizardpoint.com/geography/images/maps/usa-rivers-label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0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ed Rectangle 4"/>
          <p:cNvSpPr/>
          <p:nvPr/>
        </p:nvSpPr>
        <p:spPr bwMode="auto">
          <a:xfrm>
            <a:off x="2819400" y="609600"/>
            <a:ext cx="990600" cy="304800"/>
          </a:xfrm>
          <a:prstGeom prst="roundRect">
            <a:avLst/>
          </a:prstGeom>
          <a:noFill/>
          <a:ln w="9525" cap="flat" cmpd="sng" algn="ctr">
            <a:solidFill>
              <a:schemeClr val="bg1"/>
            </a:solidFill>
            <a:prstDash val="solid"/>
            <a:round/>
            <a:headEnd type="none" w="med" len="med"/>
            <a:tailEnd type="none" w="med" len="med"/>
          </a:ln>
          <a:effectLst>
            <a:glow rad="76200">
              <a:srgbClr val="FF0000">
                <a:alpha val="87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ounded Rectangle 5"/>
          <p:cNvSpPr/>
          <p:nvPr/>
        </p:nvSpPr>
        <p:spPr bwMode="auto">
          <a:xfrm>
            <a:off x="4114800" y="693738"/>
            <a:ext cx="990600" cy="30480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7" name="Rounded Rectangle 6"/>
          <p:cNvSpPr/>
          <p:nvPr/>
        </p:nvSpPr>
        <p:spPr bwMode="auto">
          <a:xfrm rot="3894734">
            <a:off x="4958132" y="1684337"/>
            <a:ext cx="990600" cy="304800"/>
          </a:xfrm>
          <a:prstGeom prst="roundRect">
            <a:avLst/>
          </a:prstGeom>
          <a:noFill/>
          <a:ln w="9525" cap="flat" cmpd="sng" algn="ctr">
            <a:solidFill>
              <a:schemeClr val="bg1"/>
            </a:solidFill>
            <a:prstDash val="solid"/>
            <a:round/>
            <a:headEnd type="none" w="med" len="med"/>
            <a:tailEnd type="none" w="med" len="med"/>
          </a:ln>
          <a:effectLst>
            <a:glow rad="25400">
              <a:schemeClr val="accent1">
                <a:satMod val="175000"/>
                <a:alpha val="97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8" name="Rounded Rectangle 7"/>
          <p:cNvSpPr/>
          <p:nvPr/>
        </p:nvSpPr>
        <p:spPr bwMode="auto">
          <a:xfrm>
            <a:off x="3657600" y="2349929"/>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ounded Rectangle 8"/>
          <p:cNvSpPr/>
          <p:nvPr/>
        </p:nvSpPr>
        <p:spPr bwMode="auto">
          <a:xfrm>
            <a:off x="4610100" y="4269086"/>
            <a:ext cx="337145" cy="14092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ounded Rectangle 9"/>
          <p:cNvSpPr/>
          <p:nvPr/>
        </p:nvSpPr>
        <p:spPr bwMode="auto">
          <a:xfrm rot="4086912">
            <a:off x="4419600" y="4876002"/>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1" name="Rounded Rectangle 10"/>
          <p:cNvSpPr/>
          <p:nvPr/>
        </p:nvSpPr>
        <p:spPr bwMode="auto">
          <a:xfrm>
            <a:off x="3657600" y="3722254"/>
            <a:ext cx="812575" cy="185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 name="Rounded Rectangle 11"/>
          <p:cNvSpPr/>
          <p:nvPr/>
        </p:nvSpPr>
        <p:spPr bwMode="auto">
          <a:xfrm>
            <a:off x="3438485" y="322883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3" name="Rounded Rectangle 12"/>
          <p:cNvSpPr/>
          <p:nvPr/>
        </p:nvSpPr>
        <p:spPr bwMode="auto">
          <a:xfrm rot="18701077">
            <a:off x="5446837" y="247910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4" name="Rounded Rectangle 13"/>
          <p:cNvSpPr/>
          <p:nvPr/>
        </p:nvSpPr>
        <p:spPr bwMode="auto">
          <a:xfrm rot="19840711">
            <a:off x="5841052" y="2511705"/>
            <a:ext cx="622780" cy="16602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5" name="Rounded Rectangle 14"/>
          <p:cNvSpPr/>
          <p:nvPr/>
        </p:nvSpPr>
        <p:spPr bwMode="auto">
          <a:xfrm rot="21189471">
            <a:off x="6539956" y="2902675"/>
            <a:ext cx="340031" cy="20199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6" name="Rounded Rectangle 15"/>
          <p:cNvSpPr/>
          <p:nvPr/>
        </p:nvSpPr>
        <p:spPr bwMode="auto">
          <a:xfrm rot="19320927">
            <a:off x="6053885" y="3687168"/>
            <a:ext cx="870631" cy="19011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7" name="Rounded Rectangle 16"/>
          <p:cNvSpPr/>
          <p:nvPr/>
        </p:nvSpPr>
        <p:spPr bwMode="auto">
          <a:xfrm rot="21300502">
            <a:off x="1616814" y="3378135"/>
            <a:ext cx="587448" cy="152912"/>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8" name="Rounded Rectangle 17"/>
          <p:cNvSpPr/>
          <p:nvPr/>
        </p:nvSpPr>
        <p:spPr bwMode="auto">
          <a:xfrm rot="21300502">
            <a:off x="2002255" y="4173712"/>
            <a:ext cx="346822" cy="14340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9" name="Rounded Rectangle 18"/>
          <p:cNvSpPr/>
          <p:nvPr/>
        </p:nvSpPr>
        <p:spPr bwMode="auto">
          <a:xfrm rot="21300502">
            <a:off x="684366" y="3253236"/>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0" name="Rounded Rectangle 19"/>
          <p:cNvSpPr/>
          <p:nvPr/>
        </p:nvSpPr>
        <p:spPr bwMode="auto">
          <a:xfrm rot="21300502">
            <a:off x="698488" y="2260135"/>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1" name="Rounded Rectangle 20"/>
          <p:cNvSpPr/>
          <p:nvPr/>
        </p:nvSpPr>
        <p:spPr bwMode="auto">
          <a:xfrm rot="21300502">
            <a:off x="620174" y="851779"/>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2" name="Rounded Rectangle 21"/>
          <p:cNvSpPr/>
          <p:nvPr/>
        </p:nvSpPr>
        <p:spPr bwMode="auto">
          <a:xfrm rot="21300502">
            <a:off x="1844510" y="1785756"/>
            <a:ext cx="499930" cy="2566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3" name="Rounded Rectangle 22"/>
          <p:cNvSpPr/>
          <p:nvPr/>
        </p:nvSpPr>
        <p:spPr bwMode="auto">
          <a:xfrm rot="3427876">
            <a:off x="2681003" y="4889007"/>
            <a:ext cx="983162" cy="15674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a:glow rad="228600">
              <a:srgbClr val="7030A0"/>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4" name="Rounded Rectangle 23"/>
          <p:cNvSpPr/>
          <p:nvPr/>
        </p:nvSpPr>
        <p:spPr bwMode="auto">
          <a:xfrm rot="21296729">
            <a:off x="1108637" y="5172102"/>
            <a:ext cx="495328" cy="18781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5" name="Rounded Rectangle 24"/>
          <p:cNvSpPr/>
          <p:nvPr/>
        </p:nvSpPr>
        <p:spPr bwMode="auto">
          <a:xfrm rot="18282457">
            <a:off x="5664923" y="4678542"/>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6" name="Rounded Rectangle 25"/>
          <p:cNvSpPr/>
          <p:nvPr/>
        </p:nvSpPr>
        <p:spPr bwMode="auto">
          <a:xfrm rot="1987826">
            <a:off x="6875985" y="4215969"/>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7" name="Rounded Rectangle 26"/>
          <p:cNvSpPr/>
          <p:nvPr/>
        </p:nvSpPr>
        <p:spPr bwMode="auto">
          <a:xfrm rot="15950328">
            <a:off x="6174501" y="4824959"/>
            <a:ext cx="1131387" cy="219709"/>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8" name="Rounded Rectangle 27"/>
          <p:cNvSpPr/>
          <p:nvPr/>
        </p:nvSpPr>
        <p:spPr bwMode="auto">
          <a:xfrm rot="2293470">
            <a:off x="7229408" y="3107984"/>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9" name="Rounded Rectangle 28"/>
          <p:cNvSpPr/>
          <p:nvPr/>
        </p:nvSpPr>
        <p:spPr bwMode="auto">
          <a:xfrm rot="21446344">
            <a:off x="7750637" y="277441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0" name="Rounded Rectangle 29"/>
          <p:cNvSpPr/>
          <p:nvPr/>
        </p:nvSpPr>
        <p:spPr bwMode="auto">
          <a:xfrm rot="21446344">
            <a:off x="7896860" y="250997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1" name="Rounded Rectangle 30"/>
          <p:cNvSpPr/>
          <p:nvPr/>
        </p:nvSpPr>
        <p:spPr bwMode="auto">
          <a:xfrm rot="21446344">
            <a:off x="7954316" y="2234525"/>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4" name="TextBox 33"/>
          <p:cNvSpPr txBox="1"/>
          <p:nvPr/>
        </p:nvSpPr>
        <p:spPr>
          <a:xfrm rot="18070907">
            <a:off x="6945419" y="659592"/>
            <a:ext cx="120969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3EBF1">
                    <a:lumMod val="10000"/>
                  </a:srgbClr>
                </a:solidFill>
                <a:effectLst/>
                <a:uLnTx/>
                <a:uFillTx/>
                <a:latin typeface="Verdana" pitchFamily="34" charset="0"/>
                <a:ea typeface="+mn-ea"/>
                <a:cs typeface="+mn-cs"/>
              </a:rPr>
              <a:t>St. Lawrence</a:t>
            </a:r>
          </a:p>
        </p:txBody>
      </p:sp>
      <p:sp>
        <p:nvSpPr>
          <p:cNvPr id="35" name="Rounded Rectangle 34"/>
          <p:cNvSpPr/>
          <p:nvPr/>
        </p:nvSpPr>
        <p:spPr bwMode="auto">
          <a:xfrm rot="21446344">
            <a:off x="8242108" y="1899643"/>
            <a:ext cx="674300" cy="165316"/>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6" name="Rounded Rectangle 35"/>
          <p:cNvSpPr/>
          <p:nvPr/>
        </p:nvSpPr>
        <p:spPr bwMode="auto">
          <a:xfrm rot="18099407">
            <a:off x="7027309" y="691741"/>
            <a:ext cx="1051657" cy="1503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7" name="Freeform 36"/>
          <p:cNvSpPr/>
          <p:nvPr/>
        </p:nvSpPr>
        <p:spPr bwMode="auto">
          <a:xfrm rot="155704">
            <a:off x="7621787" y="483827"/>
            <a:ext cx="560902" cy="1182624"/>
          </a:xfrm>
          <a:custGeom>
            <a:avLst/>
            <a:gdLst>
              <a:gd name="connsiteX0" fmla="*/ 0 w 560902"/>
              <a:gd name="connsiteY0" fmla="*/ 1182624 h 1182624"/>
              <a:gd name="connsiteX1" fmla="*/ 12192 w 560902"/>
              <a:gd name="connsiteY1" fmla="*/ 1121664 h 1182624"/>
              <a:gd name="connsiteX2" fmla="*/ 24384 w 560902"/>
              <a:gd name="connsiteY2" fmla="*/ 926592 h 1182624"/>
              <a:gd name="connsiteX3" fmla="*/ 36576 w 560902"/>
              <a:gd name="connsiteY3" fmla="*/ 877824 h 1182624"/>
              <a:gd name="connsiteX4" fmla="*/ 60960 w 560902"/>
              <a:gd name="connsiteY4" fmla="*/ 841248 h 1182624"/>
              <a:gd name="connsiteX5" fmla="*/ 73152 w 560902"/>
              <a:gd name="connsiteY5" fmla="*/ 804672 h 1182624"/>
              <a:gd name="connsiteX6" fmla="*/ 97536 w 560902"/>
              <a:gd name="connsiteY6" fmla="*/ 768096 h 1182624"/>
              <a:gd name="connsiteX7" fmla="*/ 121920 w 560902"/>
              <a:gd name="connsiteY7" fmla="*/ 694944 h 1182624"/>
              <a:gd name="connsiteX8" fmla="*/ 146304 w 560902"/>
              <a:gd name="connsiteY8" fmla="*/ 621792 h 1182624"/>
              <a:gd name="connsiteX9" fmla="*/ 158496 w 560902"/>
              <a:gd name="connsiteY9" fmla="*/ 585216 h 1182624"/>
              <a:gd name="connsiteX10" fmla="*/ 195072 w 560902"/>
              <a:gd name="connsiteY10" fmla="*/ 548640 h 1182624"/>
              <a:gd name="connsiteX11" fmla="*/ 207264 w 560902"/>
              <a:gd name="connsiteY11" fmla="*/ 512064 h 1182624"/>
              <a:gd name="connsiteX12" fmla="*/ 256032 w 560902"/>
              <a:gd name="connsiteY12" fmla="*/ 438912 h 1182624"/>
              <a:gd name="connsiteX13" fmla="*/ 280416 w 560902"/>
              <a:gd name="connsiteY13" fmla="*/ 365760 h 1182624"/>
              <a:gd name="connsiteX14" fmla="*/ 292608 w 560902"/>
              <a:gd name="connsiteY14" fmla="*/ 329184 h 1182624"/>
              <a:gd name="connsiteX15" fmla="*/ 414528 w 560902"/>
              <a:gd name="connsiteY15" fmla="*/ 182880 h 1182624"/>
              <a:gd name="connsiteX16" fmla="*/ 499872 w 560902"/>
              <a:gd name="connsiteY16" fmla="*/ 73152 h 1182624"/>
              <a:gd name="connsiteX17" fmla="*/ 524256 w 560902"/>
              <a:gd name="connsiteY17" fmla="*/ 36576 h 1182624"/>
              <a:gd name="connsiteX18" fmla="*/ 560832 w 560902"/>
              <a:gd name="connsiteY18" fmla="*/ 0 h 118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0902" h="1182624">
                <a:moveTo>
                  <a:pt x="0" y="1182624"/>
                </a:moveTo>
                <a:cubicBezTo>
                  <a:pt x="4064" y="1162304"/>
                  <a:pt x="10227" y="1142293"/>
                  <a:pt x="12192" y="1121664"/>
                </a:cubicBezTo>
                <a:cubicBezTo>
                  <a:pt x="18369" y="1056807"/>
                  <a:pt x="17901" y="991420"/>
                  <a:pt x="24384" y="926592"/>
                </a:cubicBezTo>
                <a:cubicBezTo>
                  <a:pt x="26051" y="909919"/>
                  <a:pt x="29975" y="893225"/>
                  <a:pt x="36576" y="877824"/>
                </a:cubicBezTo>
                <a:cubicBezTo>
                  <a:pt x="42348" y="864356"/>
                  <a:pt x="54407" y="854354"/>
                  <a:pt x="60960" y="841248"/>
                </a:cubicBezTo>
                <a:cubicBezTo>
                  <a:pt x="66707" y="829753"/>
                  <a:pt x="67405" y="816167"/>
                  <a:pt x="73152" y="804672"/>
                </a:cubicBezTo>
                <a:cubicBezTo>
                  <a:pt x="79705" y="791566"/>
                  <a:pt x="91585" y="781486"/>
                  <a:pt x="97536" y="768096"/>
                </a:cubicBezTo>
                <a:cubicBezTo>
                  <a:pt x="107975" y="744608"/>
                  <a:pt x="113792" y="719328"/>
                  <a:pt x="121920" y="694944"/>
                </a:cubicBezTo>
                <a:lnTo>
                  <a:pt x="146304" y="621792"/>
                </a:lnTo>
                <a:cubicBezTo>
                  <a:pt x="150368" y="609600"/>
                  <a:pt x="149409" y="594303"/>
                  <a:pt x="158496" y="585216"/>
                </a:cubicBezTo>
                <a:lnTo>
                  <a:pt x="195072" y="548640"/>
                </a:lnTo>
                <a:cubicBezTo>
                  <a:pt x="199136" y="536448"/>
                  <a:pt x="201023" y="523298"/>
                  <a:pt x="207264" y="512064"/>
                </a:cubicBezTo>
                <a:cubicBezTo>
                  <a:pt x="221496" y="486446"/>
                  <a:pt x="246765" y="466714"/>
                  <a:pt x="256032" y="438912"/>
                </a:cubicBezTo>
                <a:lnTo>
                  <a:pt x="280416" y="365760"/>
                </a:lnTo>
                <a:cubicBezTo>
                  <a:pt x="284480" y="353568"/>
                  <a:pt x="285479" y="339877"/>
                  <a:pt x="292608" y="329184"/>
                </a:cubicBezTo>
                <a:cubicBezTo>
                  <a:pt x="360504" y="227339"/>
                  <a:pt x="320654" y="276754"/>
                  <a:pt x="414528" y="182880"/>
                </a:cubicBezTo>
                <a:cubicBezTo>
                  <a:pt x="471826" y="125582"/>
                  <a:pt x="441540" y="160650"/>
                  <a:pt x="499872" y="73152"/>
                </a:cubicBezTo>
                <a:cubicBezTo>
                  <a:pt x="508000" y="60960"/>
                  <a:pt x="512064" y="44704"/>
                  <a:pt x="524256" y="36576"/>
                </a:cubicBezTo>
                <a:cubicBezTo>
                  <a:pt x="564213" y="9938"/>
                  <a:pt x="560832" y="26845"/>
                  <a:pt x="560832" y="0"/>
                </a:cubicBezTo>
              </a:path>
            </a:pathLst>
          </a:custGeom>
          <a:noFill/>
          <a:ln w="381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8" name="Freeform 37"/>
          <p:cNvSpPr/>
          <p:nvPr/>
        </p:nvSpPr>
        <p:spPr bwMode="auto">
          <a:xfrm>
            <a:off x="4828032" y="1167196"/>
            <a:ext cx="1024128" cy="4246542"/>
          </a:xfrm>
          <a:custGeom>
            <a:avLst/>
            <a:gdLst>
              <a:gd name="connsiteX0" fmla="*/ 0 w 1024128"/>
              <a:gd name="connsiteY0" fmla="*/ 52004 h 4246542"/>
              <a:gd name="connsiteX1" fmla="*/ 60960 w 1024128"/>
              <a:gd name="connsiteY1" fmla="*/ 3236 h 4246542"/>
              <a:gd name="connsiteX2" fmla="*/ 170688 w 1024128"/>
              <a:gd name="connsiteY2" fmla="*/ 39812 h 4246542"/>
              <a:gd name="connsiteX3" fmla="*/ 219456 w 1024128"/>
              <a:gd name="connsiteY3" fmla="*/ 112964 h 4246542"/>
              <a:gd name="connsiteX4" fmla="*/ 195072 w 1024128"/>
              <a:gd name="connsiteY4" fmla="*/ 210500 h 4246542"/>
              <a:gd name="connsiteX5" fmla="*/ 158496 w 1024128"/>
              <a:gd name="connsiteY5" fmla="*/ 234884 h 4246542"/>
              <a:gd name="connsiteX6" fmla="*/ 146304 w 1024128"/>
              <a:gd name="connsiteY6" fmla="*/ 271460 h 4246542"/>
              <a:gd name="connsiteX7" fmla="*/ 182880 w 1024128"/>
              <a:gd name="connsiteY7" fmla="*/ 417764 h 4246542"/>
              <a:gd name="connsiteX8" fmla="*/ 256032 w 1024128"/>
              <a:gd name="connsiteY8" fmla="*/ 466532 h 4246542"/>
              <a:gd name="connsiteX9" fmla="*/ 268224 w 1024128"/>
              <a:gd name="connsiteY9" fmla="*/ 503108 h 4246542"/>
              <a:gd name="connsiteX10" fmla="*/ 304800 w 1024128"/>
              <a:gd name="connsiteY10" fmla="*/ 515300 h 4246542"/>
              <a:gd name="connsiteX11" fmla="*/ 329184 w 1024128"/>
              <a:gd name="connsiteY11" fmla="*/ 588452 h 4246542"/>
              <a:gd name="connsiteX12" fmla="*/ 341376 w 1024128"/>
              <a:gd name="connsiteY12" fmla="*/ 625028 h 4246542"/>
              <a:gd name="connsiteX13" fmla="*/ 426720 w 1024128"/>
              <a:gd name="connsiteY13" fmla="*/ 734756 h 4246542"/>
              <a:gd name="connsiteX14" fmla="*/ 475488 w 1024128"/>
              <a:gd name="connsiteY14" fmla="*/ 807908 h 4246542"/>
              <a:gd name="connsiteX15" fmla="*/ 524256 w 1024128"/>
              <a:gd name="connsiteY15" fmla="*/ 856676 h 4246542"/>
              <a:gd name="connsiteX16" fmla="*/ 573024 w 1024128"/>
              <a:gd name="connsiteY16" fmla="*/ 929828 h 4246542"/>
              <a:gd name="connsiteX17" fmla="*/ 597408 w 1024128"/>
              <a:gd name="connsiteY17" fmla="*/ 966404 h 4246542"/>
              <a:gd name="connsiteX18" fmla="*/ 633984 w 1024128"/>
              <a:gd name="connsiteY18" fmla="*/ 1137092 h 4246542"/>
              <a:gd name="connsiteX19" fmla="*/ 670560 w 1024128"/>
              <a:gd name="connsiteY19" fmla="*/ 1161476 h 4246542"/>
              <a:gd name="connsiteX20" fmla="*/ 731520 w 1024128"/>
              <a:gd name="connsiteY20" fmla="*/ 1271204 h 4246542"/>
              <a:gd name="connsiteX21" fmla="*/ 755904 w 1024128"/>
              <a:gd name="connsiteY21" fmla="*/ 1307780 h 4246542"/>
              <a:gd name="connsiteX22" fmla="*/ 768096 w 1024128"/>
              <a:gd name="connsiteY22" fmla="*/ 1344356 h 4246542"/>
              <a:gd name="connsiteX23" fmla="*/ 743712 w 1024128"/>
              <a:gd name="connsiteY23" fmla="*/ 1429700 h 4246542"/>
              <a:gd name="connsiteX24" fmla="*/ 670560 w 1024128"/>
              <a:gd name="connsiteY24" fmla="*/ 1490660 h 4246542"/>
              <a:gd name="connsiteX25" fmla="*/ 646176 w 1024128"/>
              <a:gd name="connsiteY25" fmla="*/ 1661348 h 4246542"/>
              <a:gd name="connsiteX26" fmla="*/ 633984 w 1024128"/>
              <a:gd name="connsiteY26" fmla="*/ 1734500 h 4246542"/>
              <a:gd name="connsiteX27" fmla="*/ 658368 w 1024128"/>
              <a:gd name="connsiteY27" fmla="*/ 1856420 h 4246542"/>
              <a:gd name="connsiteX28" fmla="*/ 694944 w 1024128"/>
              <a:gd name="connsiteY28" fmla="*/ 1892996 h 4246542"/>
              <a:gd name="connsiteX29" fmla="*/ 731520 w 1024128"/>
              <a:gd name="connsiteY29" fmla="*/ 1917380 h 4246542"/>
              <a:gd name="connsiteX30" fmla="*/ 768096 w 1024128"/>
              <a:gd name="connsiteY30" fmla="*/ 1990532 h 4246542"/>
              <a:gd name="connsiteX31" fmla="*/ 816864 w 1024128"/>
              <a:gd name="connsiteY31" fmla="*/ 2063684 h 4246542"/>
              <a:gd name="connsiteX32" fmla="*/ 829056 w 1024128"/>
              <a:gd name="connsiteY32" fmla="*/ 2100260 h 4246542"/>
              <a:gd name="connsiteX33" fmla="*/ 841248 w 1024128"/>
              <a:gd name="connsiteY33" fmla="*/ 2258756 h 4246542"/>
              <a:gd name="connsiteX34" fmla="*/ 877824 w 1024128"/>
              <a:gd name="connsiteY34" fmla="*/ 2295332 h 4246542"/>
              <a:gd name="connsiteX35" fmla="*/ 938784 w 1024128"/>
              <a:gd name="connsiteY35" fmla="*/ 2405060 h 4246542"/>
              <a:gd name="connsiteX36" fmla="*/ 975360 w 1024128"/>
              <a:gd name="connsiteY36" fmla="*/ 2478212 h 4246542"/>
              <a:gd name="connsiteX37" fmla="*/ 950976 w 1024128"/>
              <a:gd name="connsiteY37" fmla="*/ 2636708 h 4246542"/>
              <a:gd name="connsiteX38" fmla="*/ 926592 w 1024128"/>
              <a:gd name="connsiteY38" fmla="*/ 2673284 h 4246542"/>
              <a:gd name="connsiteX39" fmla="*/ 914400 w 1024128"/>
              <a:gd name="connsiteY39" fmla="*/ 2746436 h 4246542"/>
              <a:gd name="connsiteX40" fmla="*/ 902208 w 1024128"/>
              <a:gd name="connsiteY40" fmla="*/ 2856164 h 4246542"/>
              <a:gd name="connsiteX41" fmla="*/ 877824 w 1024128"/>
              <a:gd name="connsiteY41" fmla="*/ 2929316 h 4246542"/>
              <a:gd name="connsiteX42" fmla="*/ 865632 w 1024128"/>
              <a:gd name="connsiteY42" fmla="*/ 2965892 h 4246542"/>
              <a:gd name="connsiteX43" fmla="*/ 841248 w 1024128"/>
              <a:gd name="connsiteY43" fmla="*/ 3002468 h 4246542"/>
              <a:gd name="connsiteX44" fmla="*/ 780288 w 1024128"/>
              <a:gd name="connsiteY44" fmla="*/ 3075620 h 4246542"/>
              <a:gd name="connsiteX45" fmla="*/ 768096 w 1024128"/>
              <a:gd name="connsiteY45" fmla="*/ 3136580 h 4246542"/>
              <a:gd name="connsiteX46" fmla="*/ 755904 w 1024128"/>
              <a:gd name="connsiteY46" fmla="*/ 3173156 h 4246542"/>
              <a:gd name="connsiteX47" fmla="*/ 719328 w 1024128"/>
              <a:gd name="connsiteY47" fmla="*/ 3185348 h 4246542"/>
              <a:gd name="connsiteX48" fmla="*/ 694944 w 1024128"/>
              <a:gd name="connsiteY48" fmla="*/ 3221924 h 4246542"/>
              <a:gd name="connsiteX49" fmla="*/ 719328 w 1024128"/>
              <a:gd name="connsiteY49" fmla="*/ 3453572 h 4246542"/>
              <a:gd name="connsiteX50" fmla="*/ 707136 w 1024128"/>
              <a:gd name="connsiteY50" fmla="*/ 3685220 h 4246542"/>
              <a:gd name="connsiteX51" fmla="*/ 682752 w 1024128"/>
              <a:gd name="connsiteY51" fmla="*/ 3758372 h 4246542"/>
              <a:gd name="connsiteX52" fmla="*/ 670560 w 1024128"/>
              <a:gd name="connsiteY52" fmla="*/ 3843716 h 4246542"/>
              <a:gd name="connsiteX53" fmla="*/ 646176 w 1024128"/>
              <a:gd name="connsiteY53" fmla="*/ 3880292 h 4246542"/>
              <a:gd name="connsiteX54" fmla="*/ 658368 w 1024128"/>
              <a:gd name="connsiteY54" fmla="*/ 3916868 h 4246542"/>
              <a:gd name="connsiteX55" fmla="*/ 719328 w 1024128"/>
              <a:gd name="connsiteY55" fmla="*/ 3977828 h 4246542"/>
              <a:gd name="connsiteX56" fmla="*/ 792480 w 1024128"/>
              <a:gd name="connsiteY56" fmla="*/ 4038788 h 4246542"/>
              <a:gd name="connsiteX57" fmla="*/ 853440 w 1024128"/>
              <a:gd name="connsiteY57" fmla="*/ 4099748 h 4246542"/>
              <a:gd name="connsiteX58" fmla="*/ 877824 w 1024128"/>
              <a:gd name="connsiteY58" fmla="*/ 4136324 h 4246542"/>
              <a:gd name="connsiteX59" fmla="*/ 950976 w 1024128"/>
              <a:gd name="connsiteY59" fmla="*/ 4185092 h 4246542"/>
              <a:gd name="connsiteX60" fmla="*/ 987552 w 1024128"/>
              <a:gd name="connsiteY60" fmla="*/ 4209476 h 4246542"/>
              <a:gd name="connsiteX61" fmla="*/ 1024128 w 1024128"/>
              <a:gd name="connsiteY61" fmla="*/ 4221668 h 424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24128" h="4246542">
                <a:moveTo>
                  <a:pt x="0" y="52004"/>
                </a:moveTo>
                <a:cubicBezTo>
                  <a:pt x="20320" y="35748"/>
                  <a:pt x="35855" y="10083"/>
                  <a:pt x="60960" y="3236"/>
                </a:cubicBezTo>
                <a:cubicBezTo>
                  <a:pt x="107589" y="-9481"/>
                  <a:pt x="137832" y="17908"/>
                  <a:pt x="170688" y="39812"/>
                </a:cubicBezTo>
                <a:cubicBezTo>
                  <a:pt x="186944" y="64196"/>
                  <a:pt x="225203" y="84227"/>
                  <a:pt x="219456" y="112964"/>
                </a:cubicBezTo>
                <a:cubicBezTo>
                  <a:pt x="218849" y="116000"/>
                  <a:pt x="205069" y="198003"/>
                  <a:pt x="195072" y="210500"/>
                </a:cubicBezTo>
                <a:cubicBezTo>
                  <a:pt x="185918" y="221942"/>
                  <a:pt x="170688" y="226756"/>
                  <a:pt x="158496" y="234884"/>
                </a:cubicBezTo>
                <a:cubicBezTo>
                  <a:pt x="154432" y="247076"/>
                  <a:pt x="146304" y="258609"/>
                  <a:pt x="146304" y="271460"/>
                </a:cubicBezTo>
                <a:cubicBezTo>
                  <a:pt x="146304" y="313349"/>
                  <a:pt x="143581" y="383378"/>
                  <a:pt x="182880" y="417764"/>
                </a:cubicBezTo>
                <a:cubicBezTo>
                  <a:pt x="204935" y="437062"/>
                  <a:pt x="256032" y="466532"/>
                  <a:pt x="256032" y="466532"/>
                </a:cubicBezTo>
                <a:cubicBezTo>
                  <a:pt x="260096" y="478724"/>
                  <a:pt x="259137" y="494021"/>
                  <a:pt x="268224" y="503108"/>
                </a:cubicBezTo>
                <a:cubicBezTo>
                  <a:pt x="277311" y="512195"/>
                  <a:pt x="297330" y="504842"/>
                  <a:pt x="304800" y="515300"/>
                </a:cubicBezTo>
                <a:cubicBezTo>
                  <a:pt x="319740" y="536215"/>
                  <a:pt x="321056" y="564068"/>
                  <a:pt x="329184" y="588452"/>
                </a:cubicBezTo>
                <a:cubicBezTo>
                  <a:pt x="333248" y="600644"/>
                  <a:pt x="334247" y="614335"/>
                  <a:pt x="341376" y="625028"/>
                </a:cubicBezTo>
                <a:cubicBezTo>
                  <a:pt x="399708" y="712526"/>
                  <a:pt x="369422" y="677458"/>
                  <a:pt x="426720" y="734756"/>
                </a:cubicBezTo>
                <a:cubicBezTo>
                  <a:pt x="455710" y="821725"/>
                  <a:pt x="414603" y="716581"/>
                  <a:pt x="475488" y="807908"/>
                </a:cubicBezTo>
                <a:cubicBezTo>
                  <a:pt x="512645" y="863643"/>
                  <a:pt x="454587" y="833453"/>
                  <a:pt x="524256" y="856676"/>
                </a:cubicBezTo>
                <a:lnTo>
                  <a:pt x="573024" y="929828"/>
                </a:lnTo>
                <a:lnTo>
                  <a:pt x="597408" y="966404"/>
                </a:lnTo>
                <a:cubicBezTo>
                  <a:pt x="603378" y="1032072"/>
                  <a:pt x="587165" y="1090273"/>
                  <a:pt x="633984" y="1137092"/>
                </a:cubicBezTo>
                <a:cubicBezTo>
                  <a:pt x="644345" y="1147453"/>
                  <a:pt x="658368" y="1153348"/>
                  <a:pt x="670560" y="1161476"/>
                </a:cubicBezTo>
                <a:cubicBezTo>
                  <a:pt x="692019" y="1225854"/>
                  <a:pt x="675623" y="1187359"/>
                  <a:pt x="731520" y="1271204"/>
                </a:cubicBezTo>
                <a:cubicBezTo>
                  <a:pt x="739648" y="1283396"/>
                  <a:pt x="751270" y="1293879"/>
                  <a:pt x="755904" y="1307780"/>
                </a:cubicBezTo>
                <a:lnTo>
                  <a:pt x="768096" y="1344356"/>
                </a:lnTo>
                <a:cubicBezTo>
                  <a:pt x="766470" y="1350859"/>
                  <a:pt x="750708" y="1419206"/>
                  <a:pt x="743712" y="1429700"/>
                </a:cubicBezTo>
                <a:cubicBezTo>
                  <a:pt x="724937" y="1457862"/>
                  <a:pt x="697549" y="1472667"/>
                  <a:pt x="670560" y="1490660"/>
                </a:cubicBezTo>
                <a:cubicBezTo>
                  <a:pt x="641470" y="1665203"/>
                  <a:pt x="676692" y="1447733"/>
                  <a:pt x="646176" y="1661348"/>
                </a:cubicBezTo>
                <a:cubicBezTo>
                  <a:pt x="642680" y="1685820"/>
                  <a:pt x="638048" y="1710116"/>
                  <a:pt x="633984" y="1734500"/>
                </a:cubicBezTo>
                <a:cubicBezTo>
                  <a:pt x="635017" y="1741728"/>
                  <a:pt x="642892" y="1833206"/>
                  <a:pt x="658368" y="1856420"/>
                </a:cubicBezTo>
                <a:cubicBezTo>
                  <a:pt x="667932" y="1870766"/>
                  <a:pt x="681698" y="1881958"/>
                  <a:pt x="694944" y="1892996"/>
                </a:cubicBezTo>
                <a:cubicBezTo>
                  <a:pt x="706201" y="1902377"/>
                  <a:pt x="719328" y="1909252"/>
                  <a:pt x="731520" y="1917380"/>
                </a:cubicBezTo>
                <a:cubicBezTo>
                  <a:pt x="762165" y="2009315"/>
                  <a:pt x="720827" y="1895994"/>
                  <a:pt x="768096" y="1990532"/>
                </a:cubicBezTo>
                <a:cubicBezTo>
                  <a:pt x="803385" y="2061110"/>
                  <a:pt x="747528" y="1994348"/>
                  <a:pt x="816864" y="2063684"/>
                </a:cubicBezTo>
                <a:cubicBezTo>
                  <a:pt x="820928" y="2075876"/>
                  <a:pt x="827462" y="2087508"/>
                  <a:pt x="829056" y="2100260"/>
                </a:cubicBezTo>
                <a:cubicBezTo>
                  <a:pt x="835628" y="2152839"/>
                  <a:pt x="828397" y="2207350"/>
                  <a:pt x="841248" y="2258756"/>
                </a:cubicBezTo>
                <a:cubicBezTo>
                  <a:pt x="845430" y="2275483"/>
                  <a:pt x="867238" y="2281722"/>
                  <a:pt x="877824" y="2295332"/>
                </a:cubicBezTo>
                <a:cubicBezTo>
                  <a:pt x="985460" y="2433722"/>
                  <a:pt x="894635" y="2316763"/>
                  <a:pt x="938784" y="2405060"/>
                </a:cubicBezTo>
                <a:cubicBezTo>
                  <a:pt x="986053" y="2499598"/>
                  <a:pt x="944715" y="2386277"/>
                  <a:pt x="975360" y="2478212"/>
                </a:cubicBezTo>
                <a:cubicBezTo>
                  <a:pt x="971863" y="2513178"/>
                  <a:pt x="972945" y="2592770"/>
                  <a:pt x="950976" y="2636708"/>
                </a:cubicBezTo>
                <a:cubicBezTo>
                  <a:pt x="944423" y="2649814"/>
                  <a:pt x="934720" y="2661092"/>
                  <a:pt x="926592" y="2673284"/>
                </a:cubicBezTo>
                <a:cubicBezTo>
                  <a:pt x="922528" y="2697668"/>
                  <a:pt x="917667" y="2721933"/>
                  <a:pt x="914400" y="2746436"/>
                </a:cubicBezTo>
                <a:cubicBezTo>
                  <a:pt x="909536" y="2782914"/>
                  <a:pt x="909425" y="2820078"/>
                  <a:pt x="902208" y="2856164"/>
                </a:cubicBezTo>
                <a:cubicBezTo>
                  <a:pt x="897167" y="2881368"/>
                  <a:pt x="885952" y="2904932"/>
                  <a:pt x="877824" y="2929316"/>
                </a:cubicBezTo>
                <a:cubicBezTo>
                  <a:pt x="873760" y="2941508"/>
                  <a:pt x="872761" y="2955199"/>
                  <a:pt x="865632" y="2965892"/>
                </a:cubicBezTo>
                <a:cubicBezTo>
                  <a:pt x="857504" y="2978084"/>
                  <a:pt x="850629" y="2991211"/>
                  <a:pt x="841248" y="3002468"/>
                </a:cubicBezTo>
                <a:cubicBezTo>
                  <a:pt x="763019" y="3096342"/>
                  <a:pt x="840829" y="2984809"/>
                  <a:pt x="780288" y="3075620"/>
                </a:cubicBezTo>
                <a:cubicBezTo>
                  <a:pt x="776224" y="3095940"/>
                  <a:pt x="773122" y="3116476"/>
                  <a:pt x="768096" y="3136580"/>
                </a:cubicBezTo>
                <a:cubicBezTo>
                  <a:pt x="764979" y="3149048"/>
                  <a:pt x="764991" y="3164069"/>
                  <a:pt x="755904" y="3173156"/>
                </a:cubicBezTo>
                <a:cubicBezTo>
                  <a:pt x="746817" y="3182243"/>
                  <a:pt x="731520" y="3181284"/>
                  <a:pt x="719328" y="3185348"/>
                </a:cubicBezTo>
                <a:cubicBezTo>
                  <a:pt x="711200" y="3197540"/>
                  <a:pt x="695714" y="3207291"/>
                  <a:pt x="694944" y="3221924"/>
                </a:cubicBezTo>
                <a:cubicBezTo>
                  <a:pt x="687266" y="3367807"/>
                  <a:pt x="690611" y="3367421"/>
                  <a:pt x="719328" y="3453572"/>
                </a:cubicBezTo>
                <a:cubicBezTo>
                  <a:pt x="715264" y="3530788"/>
                  <a:pt x="716349" y="3608448"/>
                  <a:pt x="707136" y="3685220"/>
                </a:cubicBezTo>
                <a:cubicBezTo>
                  <a:pt x="704074" y="3710740"/>
                  <a:pt x="682752" y="3758372"/>
                  <a:pt x="682752" y="3758372"/>
                </a:cubicBezTo>
                <a:cubicBezTo>
                  <a:pt x="678688" y="3786820"/>
                  <a:pt x="678817" y="3816191"/>
                  <a:pt x="670560" y="3843716"/>
                </a:cubicBezTo>
                <a:cubicBezTo>
                  <a:pt x="666350" y="3857751"/>
                  <a:pt x="648585" y="3865838"/>
                  <a:pt x="646176" y="3880292"/>
                </a:cubicBezTo>
                <a:cubicBezTo>
                  <a:pt x="644063" y="3892969"/>
                  <a:pt x="652621" y="3905373"/>
                  <a:pt x="658368" y="3916868"/>
                </a:cubicBezTo>
                <a:cubicBezTo>
                  <a:pt x="683913" y="3967958"/>
                  <a:pt x="677527" y="3942994"/>
                  <a:pt x="719328" y="3977828"/>
                </a:cubicBezTo>
                <a:cubicBezTo>
                  <a:pt x="813202" y="4056057"/>
                  <a:pt x="701669" y="3978247"/>
                  <a:pt x="792480" y="4038788"/>
                </a:cubicBezTo>
                <a:cubicBezTo>
                  <a:pt x="857504" y="4136324"/>
                  <a:pt x="772160" y="4018468"/>
                  <a:pt x="853440" y="4099748"/>
                </a:cubicBezTo>
                <a:cubicBezTo>
                  <a:pt x="863801" y="4110109"/>
                  <a:pt x="866797" y="4126675"/>
                  <a:pt x="877824" y="4136324"/>
                </a:cubicBezTo>
                <a:cubicBezTo>
                  <a:pt x="899879" y="4155622"/>
                  <a:pt x="926592" y="4168836"/>
                  <a:pt x="950976" y="4185092"/>
                </a:cubicBezTo>
                <a:lnTo>
                  <a:pt x="987552" y="4209476"/>
                </a:lnTo>
                <a:cubicBezTo>
                  <a:pt x="1016977" y="4253613"/>
                  <a:pt x="1005383" y="4259158"/>
                  <a:pt x="1024128" y="4221668"/>
                </a:cubicBezTo>
              </a:path>
            </a:pathLst>
          </a:custGeom>
          <a:noFill/>
          <a:ln w="9525" cap="flat" cmpd="sng" algn="ctr">
            <a:solidFill>
              <a:schemeClr val="tx2">
                <a:lumMod val="50000"/>
              </a:schemeClr>
            </a:solidFill>
            <a:prstDash val="solid"/>
            <a:round/>
            <a:headEnd type="none" w="med" len="med"/>
            <a:tailEnd type="none" w="med" len="med"/>
          </a:ln>
          <a:effectLst>
            <a:glow rad="228600">
              <a:schemeClr val="accent1">
                <a:satMod val="17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9" name="Freeform 38"/>
          <p:cNvSpPr/>
          <p:nvPr/>
        </p:nvSpPr>
        <p:spPr bwMode="auto">
          <a:xfrm>
            <a:off x="2292096" y="865632"/>
            <a:ext cx="3304032" cy="2426208"/>
          </a:xfrm>
          <a:custGeom>
            <a:avLst/>
            <a:gdLst>
              <a:gd name="connsiteX0" fmla="*/ 195072 w 3304032"/>
              <a:gd name="connsiteY0" fmla="*/ 792480 h 2426208"/>
              <a:gd name="connsiteX1" fmla="*/ 73152 w 3304032"/>
              <a:gd name="connsiteY1" fmla="*/ 780288 h 2426208"/>
              <a:gd name="connsiteX2" fmla="*/ 48768 w 3304032"/>
              <a:gd name="connsiteY2" fmla="*/ 743712 h 2426208"/>
              <a:gd name="connsiteX3" fmla="*/ 0 w 3304032"/>
              <a:gd name="connsiteY3" fmla="*/ 633984 h 2426208"/>
              <a:gd name="connsiteX4" fmla="*/ 73152 w 3304032"/>
              <a:gd name="connsiteY4" fmla="*/ 487680 h 2426208"/>
              <a:gd name="connsiteX5" fmla="*/ 109728 w 3304032"/>
              <a:gd name="connsiteY5" fmla="*/ 475488 h 2426208"/>
              <a:gd name="connsiteX6" fmla="*/ 134112 w 3304032"/>
              <a:gd name="connsiteY6" fmla="*/ 426720 h 2426208"/>
              <a:gd name="connsiteX7" fmla="*/ 158496 w 3304032"/>
              <a:gd name="connsiteY7" fmla="*/ 353568 h 2426208"/>
              <a:gd name="connsiteX8" fmla="*/ 170688 w 3304032"/>
              <a:gd name="connsiteY8" fmla="*/ 121920 h 2426208"/>
              <a:gd name="connsiteX9" fmla="*/ 207264 w 3304032"/>
              <a:gd name="connsiteY9" fmla="*/ 85344 h 2426208"/>
              <a:gd name="connsiteX10" fmla="*/ 280416 w 3304032"/>
              <a:gd name="connsiteY10" fmla="*/ 36576 h 2426208"/>
              <a:gd name="connsiteX11" fmla="*/ 316992 w 3304032"/>
              <a:gd name="connsiteY11" fmla="*/ 12192 h 2426208"/>
              <a:gd name="connsiteX12" fmla="*/ 353568 w 3304032"/>
              <a:gd name="connsiteY12" fmla="*/ 0 h 2426208"/>
              <a:gd name="connsiteX13" fmla="*/ 499872 w 3304032"/>
              <a:gd name="connsiteY13" fmla="*/ 73152 h 2426208"/>
              <a:gd name="connsiteX14" fmla="*/ 536448 w 3304032"/>
              <a:gd name="connsiteY14" fmla="*/ 109728 h 2426208"/>
              <a:gd name="connsiteX15" fmla="*/ 560832 w 3304032"/>
              <a:gd name="connsiteY15" fmla="*/ 146304 h 2426208"/>
              <a:gd name="connsiteX16" fmla="*/ 597408 w 3304032"/>
              <a:gd name="connsiteY16" fmla="*/ 158496 h 2426208"/>
              <a:gd name="connsiteX17" fmla="*/ 670560 w 3304032"/>
              <a:gd name="connsiteY17" fmla="*/ 195072 h 2426208"/>
              <a:gd name="connsiteX18" fmla="*/ 755904 w 3304032"/>
              <a:gd name="connsiteY18" fmla="*/ 170688 h 2426208"/>
              <a:gd name="connsiteX19" fmla="*/ 792480 w 3304032"/>
              <a:gd name="connsiteY19" fmla="*/ 134112 h 2426208"/>
              <a:gd name="connsiteX20" fmla="*/ 829056 w 3304032"/>
              <a:gd name="connsiteY20" fmla="*/ 121920 h 2426208"/>
              <a:gd name="connsiteX21" fmla="*/ 926592 w 3304032"/>
              <a:gd name="connsiteY21" fmla="*/ 85344 h 2426208"/>
              <a:gd name="connsiteX22" fmla="*/ 1060704 w 3304032"/>
              <a:gd name="connsiteY22" fmla="*/ 97536 h 2426208"/>
              <a:gd name="connsiteX23" fmla="*/ 1243584 w 3304032"/>
              <a:gd name="connsiteY23" fmla="*/ 109728 h 2426208"/>
              <a:gd name="connsiteX24" fmla="*/ 1316736 w 3304032"/>
              <a:gd name="connsiteY24" fmla="*/ 134112 h 2426208"/>
              <a:gd name="connsiteX25" fmla="*/ 1499616 w 3304032"/>
              <a:gd name="connsiteY25" fmla="*/ 158496 h 2426208"/>
              <a:gd name="connsiteX26" fmla="*/ 1609344 w 3304032"/>
              <a:gd name="connsiteY26" fmla="*/ 231648 h 2426208"/>
              <a:gd name="connsiteX27" fmla="*/ 1645920 w 3304032"/>
              <a:gd name="connsiteY27" fmla="*/ 256032 h 2426208"/>
              <a:gd name="connsiteX28" fmla="*/ 1694688 w 3304032"/>
              <a:gd name="connsiteY28" fmla="*/ 329184 h 2426208"/>
              <a:gd name="connsiteX29" fmla="*/ 1706880 w 3304032"/>
              <a:gd name="connsiteY29" fmla="*/ 365760 h 2426208"/>
              <a:gd name="connsiteX30" fmla="*/ 1755648 w 3304032"/>
              <a:gd name="connsiteY30" fmla="*/ 438912 h 2426208"/>
              <a:gd name="connsiteX31" fmla="*/ 1780032 w 3304032"/>
              <a:gd name="connsiteY31" fmla="*/ 548640 h 2426208"/>
              <a:gd name="connsiteX32" fmla="*/ 1792224 w 3304032"/>
              <a:gd name="connsiteY32" fmla="*/ 597408 h 2426208"/>
              <a:gd name="connsiteX33" fmla="*/ 1804416 w 3304032"/>
              <a:gd name="connsiteY33" fmla="*/ 658368 h 2426208"/>
              <a:gd name="connsiteX34" fmla="*/ 1816608 w 3304032"/>
              <a:gd name="connsiteY34" fmla="*/ 707136 h 2426208"/>
              <a:gd name="connsiteX35" fmla="*/ 1828800 w 3304032"/>
              <a:gd name="connsiteY35" fmla="*/ 768096 h 2426208"/>
              <a:gd name="connsiteX36" fmla="*/ 1853184 w 3304032"/>
              <a:gd name="connsiteY36" fmla="*/ 841248 h 2426208"/>
              <a:gd name="connsiteX37" fmla="*/ 1840992 w 3304032"/>
              <a:gd name="connsiteY37" fmla="*/ 877824 h 2426208"/>
              <a:gd name="connsiteX38" fmla="*/ 1767840 w 3304032"/>
              <a:gd name="connsiteY38" fmla="*/ 926592 h 2426208"/>
              <a:gd name="connsiteX39" fmla="*/ 1755648 w 3304032"/>
              <a:gd name="connsiteY39" fmla="*/ 963168 h 2426208"/>
              <a:gd name="connsiteX40" fmla="*/ 1840992 w 3304032"/>
              <a:gd name="connsiteY40" fmla="*/ 1024128 h 2426208"/>
              <a:gd name="connsiteX41" fmla="*/ 1877568 w 3304032"/>
              <a:gd name="connsiteY41" fmla="*/ 1048512 h 2426208"/>
              <a:gd name="connsiteX42" fmla="*/ 1926336 w 3304032"/>
              <a:gd name="connsiteY42" fmla="*/ 1158240 h 2426208"/>
              <a:gd name="connsiteX43" fmla="*/ 1938528 w 3304032"/>
              <a:gd name="connsiteY43" fmla="*/ 1194816 h 2426208"/>
              <a:gd name="connsiteX44" fmla="*/ 1950720 w 3304032"/>
              <a:gd name="connsiteY44" fmla="*/ 1231392 h 2426208"/>
              <a:gd name="connsiteX45" fmla="*/ 1962912 w 3304032"/>
              <a:gd name="connsiteY45" fmla="*/ 1280160 h 2426208"/>
              <a:gd name="connsiteX46" fmla="*/ 1999488 w 3304032"/>
              <a:gd name="connsiteY46" fmla="*/ 1353312 h 2426208"/>
              <a:gd name="connsiteX47" fmla="*/ 2072640 w 3304032"/>
              <a:gd name="connsiteY47" fmla="*/ 1389888 h 2426208"/>
              <a:gd name="connsiteX48" fmla="*/ 2194560 w 3304032"/>
              <a:gd name="connsiteY48" fmla="*/ 1414272 h 2426208"/>
              <a:gd name="connsiteX49" fmla="*/ 2255520 w 3304032"/>
              <a:gd name="connsiteY49" fmla="*/ 1426464 h 2426208"/>
              <a:gd name="connsiteX50" fmla="*/ 2292096 w 3304032"/>
              <a:gd name="connsiteY50" fmla="*/ 1450848 h 2426208"/>
              <a:gd name="connsiteX51" fmla="*/ 2377440 w 3304032"/>
              <a:gd name="connsiteY51" fmla="*/ 1560576 h 2426208"/>
              <a:gd name="connsiteX52" fmla="*/ 2401824 w 3304032"/>
              <a:gd name="connsiteY52" fmla="*/ 1633728 h 2426208"/>
              <a:gd name="connsiteX53" fmla="*/ 2414016 w 3304032"/>
              <a:gd name="connsiteY53" fmla="*/ 1670304 h 2426208"/>
              <a:gd name="connsiteX54" fmla="*/ 2426208 w 3304032"/>
              <a:gd name="connsiteY54" fmla="*/ 1706880 h 2426208"/>
              <a:gd name="connsiteX55" fmla="*/ 2438400 w 3304032"/>
              <a:gd name="connsiteY55" fmla="*/ 1767840 h 2426208"/>
              <a:gd name="connsiteX56" fmla="*/ 2450592 w 3304032"/>
              <a:gd name="connsiteY56" fmla="*/ 1816608 h 2426208"/>
              <a:gd name="connsiteX57" fmla="*/ 2474976 w 3304032"/>
              <a:gd name="connsiteY57" fmla="*/ 1975104 h 2426208"/>
              <a:gd name="connsiteX58" fmla="*/ 2523744 w 3304032"/>
              <a:gd name="connsiteY58" fmla="*/ 2084832 h 2426208"/>
              <a:gd name="connsiteX59" fmla="*/ 2548128 w 3304032"/>
              <a:gd name="connsiteY59" fmla="*/ 2157984 h 2426208"/>
              <a:gd name="connsiteX60" fmla="*/ 2560320 w 3304032"/>
              <a:gd name="connsiteY60" fmla="*/ 2194560 h 2426208"/>
              <a:gd name="connsiteX61" fmla="*/ 2596896 w 3304032"/>
              <a:gd name="connsiteY61" fmla="*/ 2218944 h 2426208"/>
              <a:gd name="connsiteX62" fmla="*/ 2609088 w 3304032"/>
              <a:gd name="connsiteY62" fmla="*/ 2255520 h 2426208"/>
              <a:gd name="connsiteX63" fmla="*/ 2865120 w 3304032"/>
              <a:gd name="connsiteY63" fmla="*/ 2292096 h 2426208"/>
              <a:gd name="connsiteX64" fmla="*/ 2938272 w 3304032"/>
              <a:gd name="connsiteY64" fmla="*/ 2340864 h 2426208"/>
              <a:gd name="connsiteX65" fmla="*/ 2987040 w 3304032"/>
              <a:gd name="connsiteY65" fmla="*/ 2353056 h 2426208"/>
              <a:gd name="connsiteX66" fmla="*/ 3060192 w 3304032"/>
              <a:gd name="connsiteY66" fmla="*/ 2401824 h 2426208"/>
              <a:gd name="connsiteX67" fmla="*/ 3133344 w 3304032"/>
              <a:gd name="connsiteY67" fmla="*/ 2426208 h 2426208"/>
              <a:gd name="connsiteX68" fmla="*/ 3243072 w 3304032"/>
              <a:gd name="connsiteY68" fmla="*/ 2414016 h 2426208"/>
              <a:gd name="connsiteX69" fmla="*/ 3304032 w 3304032"/>
              <a:gd name="connsiteY69" fmla="*/ 2401824 h 242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4032" h="2426208">
                <a:moveTo>
                  <a:pt x="195072" y="792480"/>
                </a:moveTo>
                <a:cubicBezTo>
                  <a:pt x="154432" y="788416"/>
                  <a:pt x="111899" y="793204"/>
                  <a:pt x="73152" y="780288"/>
                </a:cubicBezTo>
                <a:cubicBezTo>
                  <a:pt x="59251" y="775654"/>
                  <a:pt x="54719" y="757102"/>
                  <a:pt x="48768" y="743712"/>
                </a:cubicBezTo>
                <a:cubicBezTo>
                  <a:pt x="-9267" y="613132"/>
                  <a:pt x="55184" y="716760"/>
                  <a:pt x="0" y="633984"/>
                </a:cubicBezTo>
                <a:cubicBezTo>
                  <a:pt x="9468" y="605581"/>
                  <a:pt x="37700" y="499497"/>
                  <a:pt x="73152" y="487680"/>
                </a:cubicBezTo>
                <a:lnTo>
                  <a:pt x="109728" y="475488"/>
                </a:lnTo>
                <a:cubicBezTo>
                  <a:pt x="117856" y="459232"/>
                  <a:pt x="127362" y="443595"/>
                  <a:pt x="134112" y="426720"/>
                </a:cubicBezTo>
                <a:cubicBezTo>
                  <a:pt x="143658" y="402855"/>
                  <a:pt x="158496" y="353568"/>
                  <a:pt x="158496" y="353568"/>
                </a:cubicBezTo>
                <a:cubicBezTo>
                  <a:pt x="162560" y="276352"/>
                  <a:pt x="156856" y="197996"/>
                  <a:pt x="170688" y="121920"/>
                </a:cubicBezTo>
                <a:cubicBezTo>
                  <a:pt x="173772" y="104956"/>
                  <a:pt x="193654" y="95930"/>
                  <a:pt x="207264" y="85344"/>
                </a:cubicBezTo>
                <a:cubicBezTo>
                  <a:pt x="230397" y="67352"/>
                  <a:pt x="256032" y="52832"/>
                  <a:pt x="280416" y="36576"/>
                </a:cubicBezTo>
                <a:cubicBezTo>
                  <a:pt x="292608" y="28448"/>
                  <a:pt x="303091" y="16826"/>
                  <a:pt x="316992" y="12192"/>
                </a:cubicBezTo>
                <a:lnTo>
                  <a:pt x="353568" y="0"/>
                </a:lnTo>
                <a:cubicBezTo>
                  <a:pt x="413064" y="19832"/>
                  <a:pt x="452603" y="25883"/>
                  <a:pt x="499872" y="73152"/>
                </a:cubicBezTo>
                <a:cubicBezTo>
                  <a:pt x="512064" y="85344"/>
                  <a:pt x="525410" y="96482"/>
                  <a:pt x="536448" y="109728"/>
                </a:cubicBezTo>
                <a:cubicBezTo>
                  <a:pt x="545829" y="120985"/>
                  <a:pt x="549390" y="137150"/>
                  <a:pt x="560832" y="146304"/>
                </a:cubicBezTo>
                <a:cubicBezTo>
                  <a:pt x="570867" y="154332"/>
                  <a:pt x="585913" y="152749"/>
                  <a:pt x="597408" y="158496"/>
                </a:cubicBezTo>
                <a:cubicBezTo>
                  <a:pt x="691946" y="205765"/>
                  <a:pt x="578625" y="164427"/>
                  <a:pt x="670560" y="195072"/>
                </a:cubicBezTo>
                <a:cubicBezTo>
                  <a:pt x="677063" y="193446"/>
                  <a:pt x="745410" y="177684"/>
                  <a:pt x="755904" y="170688"/>
                </a:cubicBezTo>
                <a:cubicBezTo>
                  <a:pt x="770250" y="161124"/>
                  <a:pt x="778134" y="143676"/>
                  <a:pt x="792480" y="134112"/>
                </a:cubicBezTo>
                <a:cubicBezTo>
                  <a:pt x="803173" y="126983"/>
                  <a:pt x="817561" y="127667"/>
                  <a:pt x="829056" y="121920"/>
                </a:cubicBezTo>
                <a:cubicBezTo>
                  <a:pt x="912773" y="80061"/>
                  <a:pt x="808980" y="108866"/>
                  <a:pt x="926592" y="85344"/>
                </a:cubicBezTo>
                <a:lnTo>
                  <a:pt x="1060704" y="97536"/>
                </a:lnTo>
                <a:cubicBezTo>
                  <a:pt x="1121619" y="102222"/>
                  <a:pt x="1183103" y="101088"/>
                  <a:pt x="1243584" y="109728"/>
                </a:cubicBezTo>
                <a:cubicBezTo>
                  <a:pt x="1269029" y="113363"/>
                  <a:pt x="1291161" y="131554"/>
                  <a:pt x="1316736" y="134112"/>
                </a:cubicBezTo>
                <a:cubicBezTo>
                  <a:pt x="1459276" y="148366"/>
                  <a:pt x="1398606" y="138294"/>
                  <a:pt x="1499616" y="158496"/>
                </a:cubicBezTo>
                <a:lnTo>
                  <a:pt x="1609344" y="231648"/>
                </a:lnTo>
                <a:lnTo>
                  <a:pt x="1645920" y="256032"/>
                </a:lnTo>
                <a:cubicBezTo>
                  <a:pt x="1662176" y="280416"/>
                  <a:pt x="1685421" y="301382"/>
                  <a:pt x="1694688" y="329184"/>
                </a:cubicBezTo>
                <a:cubicBezTo>
                  <a:pt x="1698752" y="341376"/>
                  <a:pt x="1700639" y="354526"/>
                  <a:pt x="1706880" y="365760"/>
                </a:cubicBezTo>
                <a:cubicBezTo>
                  <a:pt x="1721112" y="391378"/>
                  <a:pt x="1746381" y="411110"/>
                  <a:pt x="1755648" y="438912"/>
                </a:cubicBezTo>
                <a:cubicBezTo>
                  <a:pt x="1779376" y="510095"/>
                  <a:pt x="1758575" y="441354"/>
                  <a:pt x="1780032" y="548640"/>
                </a:cubicBezTo>
                <a:cubicBezTo>
                  <a:pt x="1783318" y="565071"/>
                  <a:pt x="1788589" y="581051"/>
                  <a:pt x="1792224" y="597408"/>
                </a:cubicBezTo>
                <a:cubicBezTo>
                  <a:pt x="1796719" y="617637"/>
                  <a:pt x="1799921" y="638139"/>
                  <a:pt x="1804416" y="658368"/>
                </a:cubicBezTo>
                <a:cubicBezTo>
                  <a:pt x="1808051" y="674725"/>
                  <a:pt x="1812973" y="690779"/>
                  <a:pt x="1816608" y="707136"/>
                </a:cubicBezTo>
                <a:cubicBezTo>
                  <a:pt x="1821103" y="727365"/>
                  <a:pt x="1823348" y="748104"/>
                  <a:pt x="1828800" y="768096"/>
                </a:cubicBezTo>
                <a:cubicBezTo>
                  <a:pt x="1835563" y="792893"/>
                  <a:pt x="1853184" y="841248"/>
                  <a:pt x="1853184" y="841248"/>
                </a:cubicBezTo>
                <a:cubicBezTo>
                  <a:pt x="1849120" y="853440"/>
                  <a:pt x="1850079" y="868737"/>
                  <a:pt x="1840992" y="877824"/>
                </a:cubicBezTo>
                <a:cubicBezTo>
                  <a:pt x="1820270" y="898546"/>
                  <a:pt x="1767840" y="926592"/>
                  <a:pt x="1767840" y="926592"/>
                </a:cubicBezTo>
                <a:cubicBezTo>
                  <a:pt x="1763776" y="938784"/>
                  <a:pt x="1755648" y="950317"/>
                  <a:pt x="1755648" y="963168"/>
                </a:cubicBezTo>
                <a:cubicBezTo>
                  <a:pt x="1755648" y="1024805"/>
                  <a:pt x="1796288" y="994325"/>
                  <a:pt x="1840992" y="1024128"/>
                </a:cubicBezTo>
                <a:lnTo>
                  <a:pt x="1877568" y="1048512"/>
                </a:lnTo>
                <a:cubicBezTo>
                  <a:pt x="1916209" y="1106474"/>
                  <a:pt x="1897318" y="1071187"/>
                  <a:pt x="1926336" y="1158240"/>
                </a:cubicBezTo>
                <a:lnTo>
                  <a:pt x="1938528" y="1194816"/>
                </a:lnTo>
                <a:cubicBezTo>
                  <a:pt x="1942592" y="1207008"/>
                  <a:pt x="1947603" y="1218924"/>
                  <a:pt x="1950720" y="1231392"/>
                </a:cubicBezTo>
                <a:cubicBezTo>
                  <a:pt x="1954784" y="1247648"/>
                  <a:pt x="1958309" y="1264048"/>
                  <a:pt x="1962912" y="1280160"/>
                </a:cubicBezTo>
                <a:cubicBezTo>
                  <a:pt x="1970845" y="1307925"/>
                  <a:pt x="1978115" y="1331939"/>
                  <a:pt x="1999488" y="1353312"/>
                </a:cubicBezTo>
                <a:cubicBezTo>
                  <a:pt x="2023123" y="1376947"/>
                  <a:pt x="2042892" y="1379972"/>
                  <a:pt x="2072640" y="1389888"/>
                </a:cubicBezTo>
                <a:cubicBezTo>
                  <a:pt x="2119376" y="1459991"/>
                  <a:pt x="2073145" y="1414272"/>
                  <a:pt x="2194560" y="1414272"/>
                </a:cubicBezTo>
                <a:cubicBezTo>
                  <a:pt x="2215282" y="1414272"/>
                  <a:pt x="2235200" y="1422400"/>
                  <a:pt x="2255520" y="1426464"/>
                </a:cubicBezTo>
                <a:cubicBezTo>
                  <a:pt x="2267712" y="1434592"/>
                  <a:pt x="2280839" y="1441467"/>
                  <a:pt x="2292096" y="1450848"/>
                </a:cubicBezTo>
                <a:cubicBezTo>
                  <a:pt x="2321227" y="1475124"/>
                  <a:pt x="2366983" y="1529205"/>
                  <a:pt x="2377440" y="1560576"/>
                </a:cubicBezTo>
                <a:lnTo>
                  <a:pt x="2401824" y="1633728"/>
                </a:lnTo>
                <a:lnTo>
                  <a:pt x="2414016" y="1670304"/>
                </a:lnTo>
                <a:cubicBezTo>
                  <a:pt x="2418080" y="1682496"/>
                  <a:pt x="2423688" y="1694278"/>
                  <a:pt x="2426208" y="1706880"/>
                </a:cubicBezTo>
                <a:cubicBezTo>
                  <a:pt x="2430272" y="1727200"/>
                  <a:pt x="2433905" y="1747611"/>
                  <a:pt x="2438400" y="1767840"/>
                </a:cubicBezTo>
                <a:cubicBezTo>
                  <a:pt x="2442035" y="1784197"/>
                  <a:pt x="2447837" y="1800080"/>
                  <a:pt x="2450592" y="1816608"/>
                </a:cubicBezTo>
                <a:cubicBezTo>
                  <a:pt x="2461186" y="1880174"/>
                  <a:pt x="2458994" y="1916504"/>
                  <a:pt x="2474976" y="1975104"/>
                </a:cubicBezTo>
                <a:cubicBezTo>
                  <a:pt x="2526223" y="2163008"/>
                  <a:pt x="2472430" y="1969376"/>
                  <a:pt x="2523744" y="2084832"/>
                </a:cubicBezTo>
                <a:cubicBezTo>
                  <a:pt x="2534183" y="2108320"/>
                  <a:pt x="2540000" y="2133600"/>
                  <a:pt x="2548128" y="2157984"/>
                </a:cubicBezTo>
                <a:cubicBezTo>
                  <a:pt x="2552192" y="2170176"/>
                  <a:pt x="2549627" y="2187431"/>
                  <a:pt x="2560320" y="2194560"/>
                </a:cubicBezTo>
                <a:lnTo>
                  <a:pt x="2596896" y="2218944"/>
                </a:lnTo>
                <a:cubicBezTo>
                  <a:pt x="2600960" y="2231136"/>
                  <a:pt x="2598630" y="2248050"/>
                  <a:pt x="2609088" y="2255520"/>
                </a:cubicBezTo>
                <a:cubicBezTo>
                  <a:pt x="2663075" y="2294082"/>
                  <a:pt x="2839917" y="2290416"/>
                  <a:pt x="2865120" y="2292096"/>
                </a:cubicBezTo>
                <a:cubicBezTo>
                  <a:pt x="2979317" y="2330162"/>
                  <a:pt x="2810415" y="2267803"/>
                  <a:pt x="2938272" y="2340864"/>
                </a:cubicBezTo>
                <a:cubicBezTo>
                  <a:pt x="2952821" y="2349177"/>
                  <a:pt x="2970784" y="2348992"/>
                  <a:pt x="2987040" y="2353056"/>
                </a:cubicBezTo>
                <a:cubicBezTo>
                  <a:pt x="3011424" y="2369312"/>
                  <a:pt x="3032390" y="2392557"/>
                  <a:pt x="3060192" y="2401824"/>
                </a:cubicBezTo>
                <a:lnTo>
                  <a:pt x="3133344" y="2426208"/>
                </a:lnTo>
                <a:cubicBezTo>
                  <a:pt x="3169920" y="2422144"/>
                  <a:pt x="3206699" y="2419612"/>
                  <a:pt x="3243072" y="2414016"/>
                </a:cubicBezTo>
                <a:cubicBezTo>
                  <a:pt x="3328727" y="2400838"/>
                  <a:pt x="3267094" y="2401824"/>
                  <a:pt x="3304032" y="2401824"/>
                </a:cubicBezTo>
              </a:path>
            </a:pathLst>
          </a:custGeom>
          <a:noFill/>
          <a:ln w="9525" cap="flat" cmpd="sng" algn="ctr">
            <a:solidFill>
              <a:srgbClr val="C00000"/>
            </a:solidFill>
            <a:prstDash val="solid"/>
            <a:round/>
            <a:headEnd type="none" w="med" len="med"/>
            <a:tailEnd type="none" w="med" len="med"/>
          </a:ln>
          <a:effectLst>
            <a:glow rad="228600">
              <a:srgbClr val="C0000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solidFill>
                  <a:srgbClr val="336699">
                    <a:lumMod val="60000"/>
                    <a:lumOff val="40000"/>
                  </a:srgbClr>
                </a:solidFill>
              </a:ln>
              <a:solidFill>
                <a:srgbClr val="FFFFFF"/>
              </a:solidFill>
              <a:effectLst/>
              <a:uLnTx/>
              <a:uFillTx/>
              <a:latin typeface="Verdana" pitchFamily="34" charset="0"/>
              <a:ea typeface="+mn-ea"/>
              <a:cs typeface="+mn-cs"/>
            </a:endParaRPr>
          </a:p>
        </p:txBody>
      </p:sp>
      <p:sp>
        <p:nvSpPr>
          <p:cNvPr id="40" name="Freeform 39"/>
          <p:cNvSpPr/>
          <p:nvPr/>
        </p:nvSpPr>
        <p:spPr bwMode="auto">
          <a:xfrm>
            <a:off x="2779776" y="3352800"/>
            <a:ext cx="1719072" cy="2999264"/>
          </a:xfrm>
          <a:custGeom>
            <a:avLst/>
            <a:gdLst>
              <a:gd name="connsiteX0" fmla="*/ 134112 w 1719072"/>
              <a:gd name="connsiteY0" fmla="*/ 0 h 2999264"/>
              <a:gd name="connsiteX1" fmla="*/ 195072 w 1719072"/>
              <a:gd name="connsiteY1" fmla="*/ 24384 h 2999264"/>
              <a:gd name="connsiteX2" fmla="*/ 268224 w 1719072"/>
              <a:gd name="connsiteY2" fmla="*/ 48768 h 2999264"/>
              <a:gd name="connsiteX3" fmla="*/ 304800 w 1719072"/>
              <a:gd name="connsiteY3" fmla="*/ 73152 h 2999264"/>
              <a:gd name="connsiteX4" fmla="*/ 329184 w 1719072"/>
              <a:gd name="connsiteY4" fmla="*/ 109728 h 2999264"/>
              <a:gd name="connsiteX5" fmla="*/ 365760 w 1719072"/>
              <a:gd name="connsiteY5" fmla="*/ 146304 h 2999264"/>
              <a:gd name="connsiteX6" fmla="*/ 377952 w 1719072"/>
              <a:gd name="connsiteY6" fmla="*/ 182880 h 2999264"/>
              <a:gd name="connsiteX7" fmla="*/ 365760 w 1719072"/>
              <a:gd name="connsiteY7" fmla="*/ 292608 h 2999264"/>
              <a:gd name="connsiteX8" fmla="*/ 341376 w 1719072"/>
              <a:gd name="connsiteY8" fmla="*/ 329184 h 2999264"/>
              <a:gd name="connsiteX9" fmla="*/ 329184 w 1719072"/>
              <a:gd name="connsiteY9" fmla="*/ 365760 h 2999264"/>
              <a:gd name="connsiteX10" fmla="*/ 243840 w 1719072"/>
              <a:gd name="connsiteY10" fmla="*/ 463296 h 2999264"/>
              <a:gd name="connsiteX11" fmla="*/ 231648 w 1719072"/>
              <a:gd name="connsiteY11" fmla="*/ 499872 h 2999264"/>
              <a:gd name="connsiteX12" fmla="*/ 170688 w 1719072"/>
              <a:gd name="connsiteY12" fmla="*/ 609600 h 2999264"/>
              <a:gd name="connsiteX13" fmla="*/ 158496 w 1719072"/>
              <a:gd name="connsiteY13" fmla="*/ 719328 h 2999264"/>
              <a:gd name="connsiteX14" fmla="*/ 134112 w 1719072"/>
              <a:gd name="connsiteY14" fmla="*/ 755904 h 2999264"/>
              <a:gd name="connsiteX15" fmla="*/ 109728 w 1719072"/>
              <a:gd name="connsiteY15" fmla="*/ 829056 h 2999264"/>
              <a:gd name="connsiteX16" fmla="*/ 97536 w 1719072"/>
              <a:gd name="connsiteY16" fmla="*/ 890016 h 2999264"/>
              <a:gd name="connsiteX17" fmla="*/ 73152 w 1719072"/>
              <a:gd name="connsiteY17" fmla="*/ 1024128 h 2999264"/>
              <a:gd name="connsiteX18" fmla="*/ 24384 w 1719072"/>
              <a:gd name="connsiteY18" fmla="*/ 1133856 h 2999264"/>
              <a:gd name="connsiteX19" fmla="*/ 0 w 1719072"/>
              <a:gd name="connsiteY19" fmla="*/ 1207008 h 2999264"/>
              <a:gd name="connsiteX20" fmla="*/ 36576 w 1719072"/>
              <a:gd name="connsiteY20" fmla="*/ 1292352 h 2999264"/>
              <a:gd name="connsiteX21" fmla="*/ 73152 w 1719072"/>
              <a:gd name="connsiteY21" fmla="*/ 1304544 h 2999264"/>
              <a:gd name="connsiteX22" fmla="*/ 109728 w 1719072"/>
              <a:gd name="connsiteY22" fmla="*/ 1328928 h 2999264"/>
              <a:gd name="connsiteX23" fmla="*/ 134112 w 1719072"/>
              <a:gd name="connsiteY23" fmla="*/ 1365504 h 2999264"/>
              <a:gd name="connsiteX24" fmla="*/ 134112 w 1719072"/>
              <a:gd name="connsiteY24" fmla="*/ 1487424 h 2999264"/>
              <a:gd name="connsiteX25" fmla="*/ 170688 w 1719072"/>
              <a:gd name="connsiteY25" fmla="*/ 1511808 h 2999264"/>
              <a:gd name="connsiteX26" fmla="*/ 195072 w 1719072"/>
              <a:gd name="connsiteY26" fmla="*/ 1548384 h 2999264"/>
              <a:gd name="connsiteX27" fmla="*/ 268224 w 1719072"/>
              <a:gd name="connsiteY27" fmla="*/ 1597152 h 2999264"/>
              <a:gd name="connsiteX28" fmla="*/ 292608 w 1719072"/>
              <a:gd name="connsiteY28" fmla="*/ 1633728 h 2999264"/>
              <a:gd name="connsiteX29" fmla="*/ 329184 w 1719072"/>
              <a:gd name="connsiteY29" fmla="*/ 1706880 h 2999264"/>
              <a:gd name="connsiteX30" fmla="*/ 402336 w 1719072"/>
              <a:gd name="connsiteY30" fmla="*/ 1780032 h 2999264"/>
              <a:gd name="connsiteX31" fmla="*/ 451104 w 1719072"/>
              <a:gd name="connsiteY31" fmla="*/ 1853184 h 2999264"/>
              <a:gd name="connsiteX32" fmla="*/ 475488 w 1719072"/>
              <a:gd name="connsiteY32" fmla="*/ 1889760 h 2999264"/>
              <a:gd name="connsiteX33" fmla="*/ 512064 w 1719072"/>
              <a:gd name="connsiteY33" fmla="*/ 2084832 h 2999264"/>
              <a:gd name="connsiteX34" fmla="*/ 560832 w 1719072"/>
              <a:gd name="connsiteY34" fmla="*/ 2121408 h 2999264"/>
              <a:gd name="connsiteX35" fmla="*/ 633984 w 1719072"/>
              <a:gd name="connsiteY35" fmla="*/ 2170176 h 2999264"/>
              <a:gd name="connsiteX36" fmla="*/ 731520 w 1719072"/>
              <a:gd name="connsiteY36" fmla="*/ 2084832 h 2999264"/>
              <a:gd name="connsiteX37" fmla="*/ 804672 w 1719072"/>
              <a:gd name="connsiteY37" fmla="*/ 2060448 h 2999264"/>
              <a:gd name="connsiteX38" fmla="*/ 877824 w 1719072"/>
              <a:gd name="connsiteY38" fmla="*/ 2023872 h 2999264"/>
              <a:gd name="connsiteX39" fmla="*/ 987552 w 1719072"/>
              <a:gd name="connsiteY39" fmla="*/ 2036064 h 2999264"/>
              <a:gd name="connsiteX40" fmla="*/ 1024128 w 1719072"/>
              <a:gd name="connsiteY40" fmla="*/ 2048256 h 2999264"/>
              <a:gd name="connsiteX41" fmla="*/ 1036320 w 1719072"/>
              <a:gd name="connsiteY41" fmla="*/ 2084832 h 2999264"/>
              <a:gd name="connsiteX42" fmla="*/ 1121664 w 1719072"/>
              <a:gd name="connsiteY42" fmla="*/ 2194560 h 2999264"/>
              <a:gd name="connsiteX43" fmla="*/ 1158240 w 1719072"/>
              <a:gd name="connsiteY43" fmla="*/ 2267712 h 2999264"/>
              <a:gd name="connsiteX44" fmla="*/ 1170432 w 1719072"/>
              <a:gd name="connsiteY44" fmla="*/ 2304288 h 2999264"/>
              <a:gd name="connsiteX45" fmla="*/ 1194816 w 1719072"/>
              <a:gd name="connsiteY45" fmla="*/ 2340864 h 2999264"/>
              <a:gd name="connsiteX46" fmla="*/ 1207008 w 1719072"/>
              <a:gd name="connsiteY46" fmla="*/ 2377440 h 2999264"/>
              <a:gd name="connsiteX47" fmla="*/ 1255776 w 1719072"/>
              <a:gd name="connsiteY47" fmla="*/ 2450592 h 2999264"/>
              <a:gd name="connsiteX48" fmla="*/ 1267968 w 1719072"/>
              <a:gd name="connsiteY48" fmla="*/ 2487168 h 2999264"/>
              <a:gd name="connsiteX49" fmla="*/ 1292352 w 1719072"/>
              <a:gd name="connsiteY49" fmla="*/ 2523744 h 2999264"/>
              <a:gd name="connsiteX50" fmla="*/ 1316736 w 1719072"/>
              <a:gd name="connsiteY50" fmla="*/ 2596896 h 2999264"/>
              <a:gd name="connsiteX51" fmla="*/ 1328928 w 1719072"/>
              <a:gd name="connsiteY51" fmla="*/ 2633472 h 2999264"/>
              <a:gd name="connsiteX52" fmla="*/ 1353312 w 1719072"/>
              <a:gd name="connsiteY52" fmla="*/ 2743200 h 2999264"/>
              <a:gd name="connsiteX53" fmla="*/ 1402080 w 1719072"/>
              <a:gd name="connsiteY53" fmla="*/ 2816352 h 2999264"/>
              <a:gd name="connsiteX54" fmla="*/ 1438656 w 1719072"/>
              <a:gd name="connsiteY54" fmla="*/ 2828544 h 2999264"/>
              <a:gd name="connsiteX55" fmla="*/ 1463040 w 1719072"/>
              <a:gd name="connsiteY55" fmla="*/ 2865120 h 2999264"/>
              <a:gd name="connsiteX56" fmla="*/ 1499616 w 1719072"/>
              <a:gd name="connsiteY56" fmla="*/ 2877312 h 2999264"/>
              <a:gd name="connsiteX57" fmla="*/ 1536192 w 1719072"/>
              <a:gd name="connsiteY57" fmla="*/ 2901696 h 2999264"/>
              <a:gd name="connsiteX58" fmla="*/ 1621536 w 1719072"/>
              <a:gd name="connsiteY58" fmla="*/ 2962656 h 2999264"/>
              <a:gd name="connsiteX59" fmla="*/ 1670304 w 1719072"/>
              <a:gd name="connsiteY59" fmla="*/ 2987040 h 2999264"/>
              <a:gd name="connsiteX60" fmla="*/ 1719072 w 1719072"/>
              <a:gd name="connsiteY60" fmla="*/ 2999232 h 29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719072" h="2999264">
                <a:moveTo>
                  <a:pt x="134112" y="0"/>
                </a:moveTo>
                <a:cubicBezTo>
                  <a:pt x="154432" y="8128"/>
                  <a:pt x="174504" y="16905"/>
                  <a:pt x="195072" y="24384"/>
                </a:cubicBezTo>
                <a:cubicBezTo>
                  <a:pt x="219228" y="33168"/>
                  <a:pt x="246838" y="34511"/>
                  <a:pt x="268224" y="48768"/>
                </a:cubicBezTo>
                <a:lnTo>
                  <a:pt x="304800" y="73152"/>
                </a:lnTo>
                <a:cubicBezTo>
                  <a:pt x="312928" y="85344"/>
                  <a:pt x="319803" y="98471"/>
                  <a:pt x="329184" y="109728"/>
                </a:cubicBezTo>
                <a:cubicBezTo>
                  <a:pt x="340222" y="122974"/>
                  <a:pt x="356196" y="131958"/>
                  <a:pt x="365760" y="146304"/>
                </a:cubicBezTo>
                <a:cubicBezTo>
                  <a:pt x="372889" y="156997"/>
                  <a:pt x="373888" y="170688"/>
                  <a:pt x="377952" y="182880"/>
                </a:cubicBezTo>
                <a:cubicBezTo>
                  <a:pt x="373888" y="219456"/>
                  <a:pt x="374686" y="256906"/>
                  <a:pt x="365760" y="292608"/>
                </a:cubicBezTo>
                <a:cubicBezTo>
                  <a:pt x="362206" y="306823"/>
                  <a:pt x="347929" y="316078"/>
                  <a:pt x="341376" y="329184"/>
                </a:cubicBezTo>
                <a:cubicBezTo>
                  <a:pt x="335629" y="340679"/>
                  <a:pt x="335425" y="354526"/>
                  <a:pt x="329184" y="365760"/>
                </a:cubicBezTo>
                <a:cubicBezTo>
                  <a:pt x="287349" y="441064"/>
                  <a:pt x="297270" y="427676"/>
                  <a:pt x="243840" y="463296"/>
                </a:cubicBezTo>
                <a:cubicBezTo>
                  <a:pt x="239776" y="475488"/>
                  <a:pt x="237889" y="488638"/>
                  <a:pt x="231648" y="499872"/>
                </a:cubicBezTo>
                <a:cubicBezTo>
                  <a:pt x="161777" y="625640"/>
                  <a:pt x="198275" y="526838"/>
                  <a:pt x="170688" y="609600"/>
                </a:cubicBezTo>
                <a:cubicBezTo>
                  <a:pt x="166624" y="646176"/>
                  <a:pt x="167422" y="683626"/>
                  <a:pt x="158496" y="719328"/>
                </a:cubicBezTo>
                <a:cubicBezTo>
                  <a:pt x="154942" y="733543"/>
                  <a:pt x="140063" y="742514"/>
                  <a:pt x="134112" y="755904"/>
                </a:cubicBezTo>
                <a:cubicBezTo>
                  <a:pt x="123673" y="779392"/>
                  <a:pt x="114769" y="803852"/>
                  <a:pt x="109728" y="829056"/>
                </a:cubicBezTo>
                <a:cubicBezTo>
                  <a:pt x="105664" y="849376"/>
                  <a:pt x="101243" y="869628"/>
                  <a:pt x="97536" y="890016"/>
                </a:cubicBezTo>
                <a:cubicBezTo>
                  <a:pt x="92467" y="917897"/>
                  <a:pt x="81365" y="994012"/>
                  <a:pt x="73152" y="1024128"/>
                </a:cubicBezTo>
                <a:cubicBezTo>
                  <a:pt x="21905" y="1212032"/>
                  <a:pt x="75698" y="1018400"/>
                  <a:pt x="24384" y="1133856"/>
                </a:cubicBezTo>
                <a:cubicBezTo>
                  <a:pt x="13945" y="1157344"/>
                  <a:pt x="0" y="1207008"/>
                  <a:pt x="0" y="1207008"/>
                </a:cubicBezTo>
                <a:cubicBezTo>
                  <a:pt x="7321" y="1236293"/>
                  <a:pt x="10264" y="1271303"/>
                  <a:pt x="36576" y="1292352"/>
                </a:cubicBezTo>
                <a:cubicBezTo>
                  <a:pt x="46611" y="1300380"/>
                  <a:pt x="61657" y="1298797"/>
                  <a:pt x="73152" y="1304544"/>
                </a:cubicBezTo>
                <a:cubicBezTo>
                  <a:pt x="86258" y="1311097"/>
                  <a:pt x="97536" y="1320800"/>
                  <a:pt x="109728" y="1328928"/>
                </a:cubicBezTo>
                <a:cubicBezTo>
                  <a:pt x="117856" y="1341120"/>
                  <a:pt x="132494" y="1350941"/>
                  <a:pt x="134112" y="1365504"/>
                </a:cubicBezTo>
                <a:cubicBezTo>
                  <a:pt x="140115" y="1419529"/>
                  <a:pt x="101724" y="1438842"/>
                  <a:pt x="134112" y="1487424"/>
                </a:cubicBezTo>
                <a:cubicBezTo>
                  <a:pt x="142240" y="1499616"/>
                  <a:pt x="158496" y="1503680"/>
                  <a:pt x="170688" y="1511808"/>
                </a:cubicBezTo>
                <a:cubicBezTo>
                  <a:pt x="178816" y="1524000"/>
                  <a:pt x="183630" y="1539230"/>
                  <a:pt x="195072" y="1548384"/>
                </a:cubicBezTo>
                <a:cubicBezTo>
                  <a:pt x="292743" y="1626521"/>
                  <a:pt x="162539" y="1470330"/>
                  <a:pt x="268224" y="1597152"/>
                </a:cubicBezTo>
                <a:cubicBezTo>
                  <a:pt x="277605" y="1608409"/>
                  <a:pt x="286055" y="1620622"/>
                  <a:pt x="292608" y="1633728"/>
                </a:cubicBezTo>
                <a:cubicBezTo>
                  <a:pt x="316818" y="1682148"/>
                  <a:pt x="289252" y="1661956"/>
                  <a:pt x="329184" y="1706880"/>
                </a:cubicBezTo>
                <a:cubicBezTo>
                  <a:pt x="352094" y="1732654"/>
                  <a:pt x="383208" y="1751339"/>
                  <a:pt x="402336" y="1780032"/>
                </a:cubicBezTo>
                <a:lnTo>
                  <a:pt x="451104" y="1853184"/>
                </a:lnTo>
                <a:lnTo>
                  <a:pt x="475488" y="1889760"/>
                </a:lnTo>
                <a:cubicBezTo>
                  <a:pt x="480701" y="1957530"/>
                  <a:pt x="460528" y="2033296"/>
                  <a:pt x="512064" y="2084832"/>
                </a:cubicBezTo>
                <a:cubicBezTo>
                  <a:pt x="526432" y="2099200"/>
                  <a:pt x="544185" y="2109755"/>
                  <a:pt x="560832" y="2121408"/>
                </a:cubicBezTo>
                <a:cubicBezTo>
                  <a:pt x="584840" y="2138214"/>
                  <a:pt x="633984" y="2170176"/>
                  <a:pt x="633984" y="2170176"/>
                </a:cubicBezTo>
                <a:cubicBezTo>
                  <a:pt x="662432" y="2127504"/>
                  <a:pt x="670560" y="2105152"/>
                  <a:pt x="731520" y="2084832"/>
                </a:cubicBezTo>
                <a:cubicBezTo>
                  <a:pt x="755904" y="2076704"/>
                  <a:pt x="783286" y="2074705"/>
                  <a:pt x="804672" y="2060448"/>
                </a:cubicBezTo>
                <a:cubicBezTo>
                  <a:pt x="851941" y="2028935"/>
                  <a:pt x="827347" y="2040698"/>
                  <a:pt x="877824" y="2023872"/>
                </a:cubicBezTo>
                <a:cubicBezTo>
                  <a:pt x="914400" y="2027936"/>
                  <a:pt x="951252" y="2030014"/>
                  <a:pt x="987552" y="2036064"/>
                </a:cubicBezTo>
                <a:cubicBezTo>
                  <a:pt x="1000229" y="2038177"/>
                  <a:pt x="1015041" y="2039169"/>
                  <a:pt x="1024128" y="2048256"/>
                </a:cubicBezTo>
                <a:cubicBezTo>
                  <a:pt x="1033215" y="2057343"/>
                  <a:pt x="1030079" y="2073598"/>
                  <a:pt x="1036320" y="2084832"/>
                </a:cubicBezTo>
                <a:cubicBezTo>
                  <a:pt x="1072778" y="2150456"/>
                  <a:pt x="1077235" y="2150131"/>
                  <a:pt x="1121664" y="2194560"/>
                </a:cubicBezTo>
                <a:cubicBezTo>
                  <a:pt x="1152309" y="2286495"/>
                  <a:pt x="1110971" y="2173174"/>
                  <a:pt x="1158240" y="2267712"/>
                </a:cubicBezTo>
                <a:cubicBezTo>
                  <a:pt x="1163987" y="2279207"/>
                  <a:pt x="1164685" y="2292793"/>
                  <a:pt x="1170432" y="2304288"/>
                </a:cubicBezTo>
                <a:cubicBezTo>
                  <a:pt x="1176985" y="2317394"/>
                  <a:pt x="1188263" y="2327758"/>
                  <a:pt x="1194816" y="2340864"/>
                </a:cubicBezTo>
                <a:cubicBezTo>
                  <a:pt x="1200563" y="2352359"/>
                  <a:pt x="1200767" y="2366206"/>
                  <a:pt x="1207008" y="2377440"/>
                </a:cubicBezTo>
                <a:cubicBezTo>
                  <a:pt x="1221240" y="2403058"/>
                  <a:pt x="1246509" y="2422790"/>
                  <a:pt x="1255776" y="2450592"/>
                </a:cubicBezTo>
                <a:cubicBezTo>
                  <a:pt x="1259840" y="2462784"/>
                  <a:pt x="1262221" y="2475673"/>
                  <a:pt x="1267968" y="2487168"/>
                </a:cubicBezTo>
                <a:cubicBezTo>
                  <a:pt x="1274521" y="2500274"/>
                  <a:pt x="1286401" y="2510354"/>
                  <a:pt x="1292352" y="2523744"/>
                </a:cubicBezTo>
                <a:cubicBezTo>
                  <a:pt x="1302791" y="2547232"/>
                  <a:pt x="1308608" y="2572512"/>
                  <a:pt x="1316736" y="2596896"/>
                </a:cubicBezTo>
                <a:cubicBezTo>
                  <a:pt x="1320800" y="2609088"/>
                  <a:pt x="1326815" y="2620795"/>
                  <a:pt x="1328928" y="2633472"/>
                </a:cubicBezTo>
                <a:cubicBezTo>
                  <a:pt x="1332236" y="2653320"/>
                  <a:pt x="1339020" y="2717474"/>
                  <a:pt x="1353312" y="2743200"/>
                </a:cubicBezTo>
                <a:cubicBezTo>
                  <a:pt x="1367544" y="2768818"/>
                  <a:pt x="1374278" y="2807085"/>
                  <a:pt x="1402080" y="2816352"/>
                </a:cubicBezTo>
                <a:lnTo>
                  <a:pt x="1438656" y="2828544"/>
                </a:lnTo>
                <a:cubicBezTo>
                  <a:pt x="1446784" y="2840736"/>
                  <a:pt x="1451598" y="2855966"/>
                  <a:pt x="1463040" y="2865120"/>
                </a:cubicBezTo>
                <a:cubicBezTo>
                  <a:pt x="1473075" y="2873148"/>
                  <a:pt x="1488121" y="2871565"/>
                  <a:pt x="1499616" y="2877312"/>
                </a:cubicBezTo>
                <a:cubicBezTo>
                  <a:pt x="1512722" y="2883865"/>
                  <a:pt x="1524268" y="2893179"/>
                  <a:pt x="1536192" y="2901696"/>
                </a:cubicBezTo>
                <a:cubicBezTo>
                  <a:pt x="1562360" y="2920387"/>
                  <a:pt x="1592803" y="2946237"/>
                  <a:pt x="1621536" y="2962656"/>
                </a:cubicBezTo>
                <a:cubicBezTo>
                  <a:pt x="1637316" y="2971673"/>
                  <a:pt x="1653599" y="2979881"/>
                  <a:pt x="1670304" y="2987040"/>
                </a:cubicBezTo>
                <a:cubicBezTo>
                  <a:pt x="1701751" y="3000517"/>
                  <a:pt x="1696870" y="2999232"/>
                  <a:pt x="1719072" y="2999232"/>
                </a:cubicBezTo>
              </a:path>
            </a:pathLst>
          </a:custGeom>
          <a:noFill/>
          <a:ln w="28575" cap="flat" cmpd="sng" algn="ctr">
            <a:solidFill>
              <a:srgbClr val="7030A0"/>
            </a:solidFill>
            <a:prstDash val="solid"/>
            <a:round/>
            <a:headEnd type="none" w="med" len="med"/>
            <a:tailEnd type="none" w="med" len="med"/>
          </a:ln>
          <a:effectLst>
            <a:glow rad="228600">
              <a:srgbClr val="7030A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1" name="Freeform 40"/>
          <p:cNvSpPr/>
          <p:nvPr/>
        </p:nvSpPr>
        <p:spPr bwMode="auto">
          <a:xfrm>
            <a:off x="1438656" y="2804160"/>
            <a:ext cx="1792224" cy="1865376"/>
          </a:xfrm>
          <a:custGeom>
            <a:avLst/>
            <a:gdLst>
              <a:gd name="connsiteX0" fmla="*/ 1792224 w 1792224"/>
              <a:gd name="connsiteY0" fmla="*/ 0 h 1865376"/>
              <a:gd name="connsiteX1" fmla="*/ 1731264 w 1792224"/>
              <a:gd name="connsiteY1" fmla="*/ 48768 h 1865376"/>
              <a:gd name="connsiteX2" fmla="*/ 1658112 w 1792224"/>
              <a:gd name="connsiteY2" fmla="*/ 60960 h 1865376"/>
              <a:gd name="connsiteX3" fmla="*/ 1645920 w 1792224"/>
              <a:gd name="connsiteY3" fmla="*/ 97536 h 1865376"/>
              <a:gd name="connsiteX4" fmla="*/ 1633728 w 1792224"/>
              <a:gd name="connsiteY4" fmla="*/ 146304 h 1865376"/>
              <a:gd name="connsiteX5" fmla="*/ 1560576 w 1792224"/>
              <a:gd name="connsiteY5" fmla="*/ 134112 h 1865376"/>
              <a:gd name="connsiteX6" fmla="*/ 1463040 w 1792224"/>
              <a:gd name="connsiteY6" fmla="*/ 158496 h 1865376"/>
              <a:gd name="connsiteX7" fmla="*/ 1426464 w 1792224"/>
              <a:gd name="connsiteY7" fmla="*/ 195072 h 1865376"/>
              <a:gd name="connsiteX8" fmla="*/ 1414272 w 1792224"/>
              <a:gd name="connsiteY8" fmla="*/ 231648 h 1865376"/>
              <a:gd name="connsiteX9" fmla="*/ 1377696 w 1792224"/>
              <a:gd name="connsiteY9" fmla="*/ 243840 h 1865376"/>
              <a:gd name="connsiteX10" fmla="*/ 1304544 w 1792224"/>
              <a:gd name="connsiteY10" fmla="*/ 207264 h 1865376"/>
              <a:gd name="connsiteX11" fmla="*/ 1267968 w 1792224"/>
              <a:gd name="connsiteY11" fmla="*/ 219456 h 1865376"/>
              <a:gd name="connsiteX12" fmla="*/ 1194816 w 1792224"/>
              <a:gd name="connsiteY12" fmla="*/ 365760 h 1865376"/>
              <a:gd name="connsiteX13" fmla="*/ 1109472 w 1792224"/>
              <a:gd name="connsiteY13" fmla="*/ 426720 h 1865376"/>
              <a:gd name="connsiteX14" fmla="*/ 1072896 w 1792224"/>
              <a:gd name="connsiteY14" fmla="*/ 451104 h 1865376"/>
              <a:gd name="connsiteX15" fmla="*/ 1024128 w 1792224"/>
              <a:gd name="connsiteY15" fmla="*/ 524256 h 1865376"/>
              <a:gd name="connsiteX16" fmla="*/ 938784 w 1792224"/>
              <a:gd name="connsiteY16" fmla="*/ 621792 h 1865376"/>
              <a:gd name="connsiteX17" fmla="*/ 853440 w 1792224"/>
              <a:gd name="connsiteY17" fmla="*/ 719328 h 1865376"/>
              <a:gd name="connsiteX18" fmla="*/ 804672 w 1792224"/>
              <a:gd name="connsiteY18" fmla="*/ 780288 h 1865376"/>
              <a:gd name="connsiteX19" fmla="*/ 768096 w 1792224"/>
              <a:gd name="connsiteY19" fmla="*/ 853440 h 1865376"/>
              <a:gd name="connsiteX20" fmla="*/ 682752 w 1792224"/>
              <a:gd name="connsiteY20" fmla="*/ 829056 h 1865376"/>
              <a:gd name="connsiteX21" fmla="*/ 609600 w 1792224"/>
              <a:gd name="connsiteY21" fmla="*/ 792480 h 1865376"/>
              <a:gd name="connsiteX22" fmla="*/ 573024 w 1792224"/>
              <a:gd name="connsiteY22" fmla="*/ 816864 h 1865376"/>
              <a:gd name="connsiteX23" fmla="*/ 560832 w 1792224"/>
              <a:gd name="connsiteY23" fmla="*/ 853440 h 1865376"/>
              <a:gd name="connsiteX24" fmla="*/ 451104 w 1792224"/>
              <a:gd name="connsiteY24" fmla="*/ 841248 h 1865376"/>
              <a:gd name="connsiteX25" fmla="*/ 414528 w 1792224"/>
              <a:gd name="connsiteY25" fmla="*/ 829056 h 1865376"/>
              <a:gd name="connsiteX26" fmla="*/ 341376 w 1792224"/>
              <a:gd name="connsiteY26" fmla="*/ 780288 h 1865376"/>
              <a:gd name="connsiteX27" fmla="*/ 316992 w 1792224"/>
              <a:gd name="connsiteY27" fmla="*/ 816864 h 1865376"/>
              <a:gd name="connsiteX28" fmla="*/ 292608 w 1792224"/>
              <a:gd name="connsiteY28" fmla="*/ 1097280 h 1865376"/>
              <a:gd name="connsiteX29" fmla="*/ 280416 w 1792224"/>
              <a:gd name="connsiteY29" fmla="*/ 1267968 h 1865376"/>
              <a:gd name="connsiteX30" fmla="*/ 268224 w 1792224"/>
              <a:gd name="connsiteY30" fmla="*/ 1304544 h 1865376"/>
              <a:gd name="connsiteX31" fmla="*/ 231648 w 1792224"/>
              <a:gd name="connsiteY31" fmla="*/ 1328928 h 1865376"/>
              <a:gd name="connsiteX32" fmla="*/ 195072 w 1792224"/>
              <a:gd name="connsiteY32" fmla="*/ 1438656 h 1865376"/>
              <a:gd name="connsiteX33" fmla="*/ 182880 w 1792224"/>
              <a:gd name="connsiteY33" fmla="*/ 1475232 h 1865376"/>
              <a:gd name="connsiteX34" fmla="*/ 158496 w 1792224"/>
              <a:gd name="connsiteY34" fmla="*/ 1511808 h 1865376"/>
              <a:gd name="connsiteX35" fmla="*/ 134112 w 1792224"/>
              <a:gd name="connsiteY35" fmla="*/ 1584960 h 1865376"/>
              <a:gd name="connsiteX36" fmla="*/ 109728 w 1792224"/>
              <a:gd name="connsiteY36" fmla="*/ 1682496 h 1865376"/>
              <a:gd name="connsiteX37" fmla="*/ 48768 w 1792224"/>
              <a:gd name="connsiteY37" fmla="*/ 1755648 h 1865376"/>
              <a:gd name="connsiteX38" fmla="*/ 12192 w 1792224"/>
              <a:gd name="connsiteY38" fmla="*/ 1828800 h 1865376"/>
              <a:gd name="connsiteX39" fmla="*/ 0 w 1792224"/>
              <a:gd name="connsiteY39" fmla="*/ 1865376 h 18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92224" h="1865376">
                <a:moveTo>
                  <a:pt x="1792224" y="0"/>
                </a:moveTo>
                <a:cubicBezTo>
                  <a:pt x="1771904" y="16256"/>
                  <a:pt x="1754954" y="38000"/>
                  <a:pt x="1731264" y="48768"/>
                </a:cubicBezTo>
                <a:cubicBezTo>
                  <a:pt x="1708759" y="58997"/>
                  <a:pt x="1679575" y="48695"/>
                  <a:pt x="1658112" y="60960"/>
                </a:cubicBezTo>
                <a:cubicBezTo>
                  <a:pt x="1646954" y="67336"/>
                  <a:pt x="1649451" y="85179"/>
                  <a:pt x="1645920" y="97536"/>
                </a:cubicBezTo>
                <a:cubicBezTo>
                  <a:pt x="1641317" y="113648"/>
                  <a:pt x="1637792" y="130048"/>
                  <a:pt x="1633728" y="146304"/>
                </a:cubicBezTo>
                <a:cubicBezTo>
                  <a:pt x="1609344" y="142240"/>
                  <a:pt x="1585296" y="134112"/>
                  <a:pt x="1560576" y="134112"/>
                </a:cubicBezTo>
                <a:cubicBezTo>
                  <a:pt x="1531151" y="134112"/>
                  <a:pt x="1491902" y="148875"/>
                  <a:pt x="1463040" y="158496"/>
                </a:cubicBezTo>
                <a:cubicBezTo>
                  <a:pt x="1450848" y="170688"/>
                  <a:pt x="1436028" y="180726"/>
                  <a:pt x="1426464" y="195072"/>
                </a:cubicBezTo>
                <a:cubicBezTo>
                  <a:pt x="1419335" y="205765"/>
                  <a:pt x="1423359" y="222561"/>
                  <a:pt x="1414272" y="231648"/>
                </a:cubicBezTo>
                <a:cubicBezTo>
                  <a:pt x="1405185" y="240735"/>
                  <a:pt x="1389888" y="239776"/>
                  <a:pt x="1377696" y="243840"/>
                </a:cubicBezTo>
                <a:cubicBezTo>
                  <a:pt x="1359203" y="231511"/>
                  <a:pt x="1329783" y="207264"/>
                  <a:pt x="1304544" y="207264"/>
                </a:cubicBezTo>
                <a:cubicBezTo>
                  <a:pt x="1291693" y="207264"/>
                  <a:pt x="1280160" y="215392"/>
                  <a:pt x="1267968" y="219456"/>
                </a:cubicBezTo>
                <a:cubicBezTo>
                  <a:pt x="1254058" y="261185"/>
                  <a:pt x="1235332" y="338749"/>
                  <a:pt x="1194816" y="365760"/>
                </a:cubicBezTo>
                <a:cubicBezTo>
                  <a:pt x="1108618" y="423226"/>
                  <a:pt x="1215330" y="351107"/>
                  <a:pt x="1109472" y="426720"/>
                </a:cubicBezTo>
                <a:cubicBezTo>
                  <a:pt x="1097548" y="435237"/>
                  <a:pt x="1085088" y="442976"/>
                  <a:pt x="1072896" y="451104"/>
                </a:cubicBezTo>
                <a:cubicBezTo>
                  <a:pt x="1049579" y="521055"/>
                  <a:pt x="1077402" y="455761"/>
                  <a:pt x="1024128" y="524256"/>
                </a:cubicBezTo>
                <a:cubicBezTo>
                  <a:pt x="947537" y="622730"/>
                  <a:pt x="1009591" y="574587"/>
                  <a:pt x="938784" y="621792"/>
                </a:cubicBezTo>
                <a:cubicBezTo>
                  <a:pt x="881888" y="707136"/>
                  <a:pt x="914400" y="678688"/>
                  <a:pt x="853440" y="719328"/>
                </a:cubicBezTo>
                <a:cubicBezTo>
                  <a:pt x="829705" y="790534"/>
                  <a:pt x="859819" y="725141"/>
                  <a:pt x="804672" y="780288"/>
                </a:cubicBezTo>
                <a:cubicBezTo>
                  <a:pt x="781037" y="803923"/>
                  <a:pt x="778012" y="823692"/>
                  <a:pt x="768096" y="853440"/>
                </a:cubicBezTo>
                <a:cubicBezTo>
                  <a:pt x="752471" y="849534"/>
                  <a:pt x="700243" y="837801"/>
                  <a:pt x="682752" y="829056"/>
                </a:cubicBezTo>
                <a:cubicBezTo>
                  <a:pt x="588214" y="781787"/>
                  <a:pt x="701535" y="823125"/>
                  <a:pt x="609600" y="792480"/>
                </a:cubicBezTo>
                <a:cubicBezTo>
                  <a:pt x="597408" y="800608"/>
                  <a:pt x="582178" y="805422"/>
                  <a:pt x="573024" y="816864"/>
                </a:cubicBezTo>
                <a:cubicBezTo>
                  <a:pt x="564996" y="826899"/>
                  <a:pt x="573434" y="850920"/>
                  <a:pt x="560832" y="853440"/>
                </a:cubicBezTo>
                <a:cubicBezTo>
                  <a:pt x="524746" y="860657"/>
                  <a:pt x="487680" y="845312"/>
                  <a:pt x="451104" y="841248"/>
                </a:cubicBezTo>
                <a:cubicBezTo>
                  <a:pt x="438912" y="837184"/>
                  <a:pt x="425762" y="835297"/>
                  <a:pt x="414528" y="829056"/>
                </a:cubicBezTo>
                <a:cubicBezTo>
                  <a:pt x="388910" y="814824"/>
                  <a:pt x="341376" y="780288"/>
                  <a:pt x="341376" y="780288"/>
                </a:cubicBezTo>
                <a:cubicBezTo>
                  <a:pt x="333248" y="792480"/>
                  <a:pt x="326373" y="805607"/>
                  <a:pt x="316992" y="816864"/>
                </a:cubicBezTo>
                <a:cubicBezTo>
                  <a:pt x="223759" y="928744"/>
                  <a:pt x="275364" y="752399"/>
                  <a:pt x="292608" y="1097280"/>
                </a:cubicBezTo>
                <a:cubicBezTo>
                  <a:pt x="288544" y="1154176"/>
                  <a:pt x="287081" y="1211318"/>
                  <a:pt x="280416" y="1267968"/>
                </a:cubicBezTo>
                <a:cubicBezTo>
                  <a:pt x="278914" y="1280731"/>
                  <a:pt x="276252" y="1294509"/>
                  <a:pt x="268224" y="1304544"/>
                </a:cubicBezTo>
                <a:cubicBezTo>
                  <a:pt x="259070" y="1315986"/>
                  <a:pt x="243840" y="1320800"/>
                  <a:pt x="231648" y="1328928"/>
                </a:cubicBezTo>
                <a:lnTo>
                  <a:pt x="195072" y="1438656"/>
                </a:lnTo>
                <a:cubicBezTo>
                  <a:pt x="191008" y="1450848"/>
                  <a:pt x="190009" y="1464539"/>
                  <a:pt x="182880" y="1475232"/>
                </a:cubicBezTo>
                <a:cubicBezTo>
                  <a:pt x="174752" y="1487424"/>
                  <a:pt x="164447" y="1498418"/>
                  <a:pt x="158496" y="1511808"/>
                </a:cubicBezTo>
                <a:cubicBezTo>
                  <a:pt x="148057" y="1535296"/>
                  <a:pt x="139153" y="1559756"/>
                  <a:pt x="134112" y="1584960"/>
                </a:cubicBezTo>
                <a:cubicBezTo>
                  <a:pt x="129475" y="1608146"/>
                  <a:pt x="122225" y="1657503"/>
                  <a:pt x="109728" y="1682496"/>
                </a:cubicBezTo>
                <a:cubicBezTo>
                  <a:pt x="92754" y="1716444"/>
                  <a:pt x="75732" y="1728684"/>
                  <a:pt x="48768" y="1755648"/>
                </a:cubicBezTo>
                <a:cubicBezTo>
                  <a:pt x="18123" y="1847583"/>
                  <a:pt x="59461" y="1734262"/>
                  <a:pt x="12192" y="1828800"/>
                </a:cubicBezTo>
                <a:cubicBezTo>
                  <a:pt x="6445" y="1840295"/>
                  <a:pt x="0" y="1865376"/>
                  <a:pt x="0" y="1865376"/>
                </a:cubicBezTo>
              </a:path>
            </a:pathLst>
          </a:custGeom>
          <a:noFill/>
          <a:ln w="28575" cap="flat" cmpd="sng" algn="ctr">
            <a:solidFill>
              <a:schemeClr val="accent2">
                <a:lumMod val="60000"/>
                <a:lumOff val="40000"/>
              </a:schemeClr>
            </a:solidFill>
            <a:prstDash val="solid"/>
            <a:round/>
            <a:headEnd type="none" w="med" len="med"/>
            <a:tailEnd type="none" w="med" len="med"/>
          </a:ln>
          <a:effectLst>
            <a:glow rad="228600">
              <a:schemeClr val="accent2">
                <a:lumMod val="50000"/>
                <a:alpha val="53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2" name="Freeform 41"/>
          <p:cNvSpPr/>
          <p:nvPr/>
        </p:nvSpPr>
        <p:spPr bwMode="auto">
          <a:xfrm>
            <a:off x="694944" y="377952"/>
            <a:ext cx="1060704" cy="707136"/>
          </a:xfrm>
          <a:custGeom>
            <a:avLst/>
            <a:gdLst>
              <a:gd name="connsiteX0" fmla="*/ 1060704 w 1060704"/>
              <a:gd name="connsiteY0" fmla="*/ 0 h 707136"/>
              <a:gd name="connsiteX1" fmla="*/ 1048512 w 1060704"/>
              <a:gd name="connsiteY1" fmla="*/ 85344 h 707136"/>
              <a:gd name="connsiteX2" fmla="*/ 1036320 w 1060704"/>
              <a:gd name="connsiteY2" fmla="*/ 121920 h 707136"/>
              <a:gd name="connsiteX3" fmla="*/ 999744 w 1060704"/>
              <a:gd name="connsiteY3" fmla="*/ 146304 h 707136"/>
              <a:gd name="connsiteX4" fmla="*/ 987552 w 1060704"/>
              <a:gd name="connsiteY4" fmla="*/ 195072 h 707136"/>
              <a:gd name="connsiteX5" fmla="*/ 853440 w 1060704"/>
              <a:gd name="connsiteY5" fmla="*/ 219456 h 707136"/>
              <a:gd name="connsiteX6" fmla="*/ 743712 w 1060704"/>
              <a:gd name="connsiteY6" fmla="*/ 207264 h 707136"/>
              <a:gd name="connsiteX7" fmla="*/ 719328 w 1060704"/>
              <a:gd name="connsiteY7" fmla="*/ 243840 h 707136"/>
              <a:gd name="connsiteX8" fmla="*/ 694944 w 1060704"/>
              <a:gd name="connsiteY8" fmla="*/ 329184 h 707136"/>
              <a:gd name="connsiteX9" fmla="*/ 707136 w 1060704"/>
              <a:gd name="connsiteY9" fmla="*/ 438912 h 707136"/>
              <a:gd name="connsiteX10" fmla="*/ 719328 w 1060704"/>
              <a:gd name="connsiteY10" fmla="*/ 573024 h 707136"/>
              <a:gd name="connsiteX11" fmla="*/ 694944 w 1060704"/>
              <a:gd name="connsiteY11" fmla="*/ 646176 h 707136"/>
              <a:gd name="connsiteX12" fmla="*/ 585216 w 1060704"/>
              <a:gd name="connsiteY12" fmla="*/ 682752 h 707136"/>
              <a:gd name="connsiteX13" fmla="*/ 548640 w 1060704"/>
              <a:gd name="connsiteY13" fmla="*/ 694944 h 707136"/>
              <a:gd name="connsiteX14" fmla="*/ 512064 w 1060704"/>
              <a:gd name="connsiteY14" fmla="*/ 707136 h 707136"/>
              <a:gd name="connsiteX15" fmla="*/ 353568 w 1060704"/>
              <a:gd name="connsiteY15" fmla="*/ 682752 h 707136"/>
              <a:gd name="connsiteX16" fmla="*/ 316992 w 1060704"/>
              <a:gd name="connsiteY16" fmla="*/ 658368 h 707136"/>
              <a:gd name="connsiteX17" fmla="*/ 268224 w 1060704"/>
              <a:gd name="connsiteY17" fmla="*/ 597408 h 707136"/>
              <a:gd name="connsiteX18" fmla="*/ 256032 w 1060704"/>
              <a:gd name="connsiteY18" fmla="*/ 560832 h 707136"/>
              <a:gd name="connsiteX19" fmla="*/ 231648 w 1060704"/>
              <a:gd name="connsiteY19" fmla="*/ 524256 h 707136"/>
              <a:gd name="connsiteX20" fmla="*/ 158496 w 1060704"/>
              <a:gd name="connsiteY20" fmla="*/ 451104 h 707136"/>
              <a:gd name="connsiteX21" fmla="*/ 85344 w 1060704"/>
              <a:gd name="connsiteY21" fmla="*/ 426720 h 707136"/>
              <a:gd name="connsiteX22" fmla="*/ 48768 w 1060704"/>
              <a:gd name="connsiteY22" fmla="*/ 414528 h 707136"/>
              <a:gd name="connsiteX23" fmla="*/ 0 w 1060704"/>
              <a:gd name="connsiteY23" fmla="*/ 414528 h 7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0704" h="707136">
                <a:moveTo>
                  <a:pt x="1060704" y="0"/>
                </a:moveTo>
                <a:cubicBezTo>
                  <a:pt x="1056640" y="28448"/>
                  <a:pt x="1054148" y="57165"/>
                  <a:pt x="1048512" y="85344"/>
                </a:cubicBezTo>
                <a:cubicBezTo>
                  <a:pt x="1045992" y="97946"/>
                  <a:pt x="1044348" y="111885"/>
                  <a:pt x="1036320" y="121920"/>
                </a:cubicBezTo>
                <a:cubicBezTo>
                  <a:pt x="1027166" y="133362"/>
                  <a:pt x="1011936" y="138176"/>
                  <a:pt x="999744" y="146304"/>
                </a:cubicBezTo>
                <a:cubicBezTo>
                  <a:pt x="995680" y="162560"/>
                  <a:pt x="994153" y="179671"/>
                  <a:pt x="987552" y="195072"/>
                </a:cubicBezTo>
                <a:cubicBezTo>
                  <a:pt x="958026" y="263965"/>
                  <a:pt x="939376" y="229004"/>
                  <a:pt x="853440" y="219456"/>
                </a:cubicBezTo>
                <a:cubicBezTo>
                  <a:pt x="768096" y="191008"/>
                  <a:pt x="804672" y="186944"/>
                  <a:pt x="743712" y="207264"/>
                </a:cubicBezTo>
                <a:cubicBezTo>
                  <a:pt x="735584" y="219456"/>
                  <a:pt x="725881" y="230734"/>
                  <a:pt x="719328" y="243840"/>
                </a:cubicBezTo>
                <a:cubicBezTo>
                  <a:pt x="710583" y="261331"/>
                  <a:pt x="698850" y="313559"/>
                  <a:pt x="694944" y="329184"/>
                </a:cubicBezTo>
                <a:cubicBezTo>
                  <a:pt x="699008" y="365760"/>
                  <a:pt x="698210" y="403210"/>
                  <a:pt x="707136" y="438912"/>
                </a:cubicBezTo>
                <a:cubicBezTo>
                  <a:pt x="735008" y="550402"/>
                  <a:pt x="766177" y="354395"/>
                  <a:pt x="719328" y="573024"/>
                </a:cubicBezTo>
                <a:cubicBezTo>
                  <a:pt x="713942" y="598156"/>
                  <a:pt x="719328" y="638048"/>
                  <a:pt x="694944" y="646176"/>
                </a:cubicBezTo>
                <a:lnTo>
                  <a:pt x="585216" y="682752"/>
                </a:lnTo>
                <a:lnTo>
                  <a:pt x="548640" y="694944"/>
                </a:lnTo>
                <a:lnTo>
                  <a:pt x="512064" y="707136"/>
                </a:lnTo>
                <a:cubicBezTo>
                  <a:pt x="477098" y="703639"/>
                  <a:pt x="397506" y="704721"/>
                  <a:pt x="353568" y="682752"/>
                </a:cubicBezTo>
                <a:cubicBezTo>
                  <a:pt x="340462" y="676199"/>
                  <a:pt x="329184" y="666496"/>
                  <a:pt x="316992" y="658368"/>
                </a:cubicBezTo>
                <a:cubicBezTo>
                  <a:pt x="286347" y="566433"/>
                  <a:pt x="331249" y="676190"/>
                  <a:pt x="268224" y="597408"/>
                </a:cubicBezTo>
                <a:cubicBezTo>
                  <a:pt x="260196" y="587373"/>
                  <a:pt x="261779" y="572327"/>
                  <a:pt x="256032" y="560832"/>
                </a:cubicBezTo>
                <a:cubicBezTo>
                  <a:pt x="249479" y="547726"/>
                  <a:pt x="241383" y="535208"/>
                  <a:pt x="231648" y="524256"/>
                </a:cubicBezTo>
                <a:cubicBezTo>
                  <a:pt x="208738" y="498482"/>
                  <a:pt x="191211" y="462009"/>
                  <a:pt x="158496" y="451104"/>
                </a:cubicBezTo>
                <a:lnTo>
                  <a:pt x="85344" y="426720"/>
                </a:lnTo>
                <a:cubicBezTo>
                  <a:pt x="73152" y="422656"/>
                  <a:pt x="61619" y="414528"/>
                  <a:pt x="48768" y="414528"/>
                </a:cubicBezTo>
                <a:lnTo>
                  <a:pt x="0" y="414528"/>
                </a:lnTo>
              </a:path>
            </a:pathLst>
          </a:custGeom>
          <a:noFill/>
          <a:ln w="9525" cap="flat" cmpd="sng" algn="ctr">
            <a:solidFill>
              <a:srgbClr val="FFFF00"/>
            </a:solidFill>
            <a:prstDash val="solid"/>
            <a:round/>
            <a:headEnd type="none" w="med" len="med"/>
            <a:tailEnd type="none" w="med" len="med"/>
          </a:ln>
          <a:effectLst>
            <a:glow rad="228600">
              <a:schemeClr val="bg1">
                <a:lumMod val="95000"/>
                <a:lumOff val="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Tree>
    <p:extLst>
      <p:ext uri="{BB962C8B-B14F-4D97-AF65-F5344CB8AC3E}">
        <p14:creationId xmlns:p14="http://schemas.microsoft.com/office/powerpoint/2010/main" val="102794828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endParaRPr lang="en-US"/>
          </a:p>
        </p:txBody>
      </p:sp>
      <p:pic>
        <p:nvPicPr>
          <p:cNvPr id="4" name="Picture 2" descr="http://lizardpoint.com/geography/images/maps/usa-rivers-label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0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ed Rectangle 4"/>
          <p:cNvSpPr/>
          <p:nvPr/>
        </p:nvSpPr>
        <p:spPr bwMode="auto">
          <a:xfrm>
            <a:off x="2819400" y="609600"/>
            <a:ext cx="990600" cy="304800"/>
          </a:xfrm>
          <a:prstGeom prst="roundRect">
            <a:avLst/>
          </a:prstGeom>
          <a:noFill/>
          <a:ln w="9525" cap="flat" cmpd="sng" algn="ctr">
            <a:solidFill>
              <a:schemeClr val="bg1"/>
            </a:solidFill>
            <a:prstDash val="solid"/>
            <a:round/>
            <a:headEnd type="none" w="med" len="med"/>
            <a:tailEnd type="none" w="med" len="med"/>
          </a:ln>
          <a:effectLst>
            <a:glow rad="76200">
              <a:srgbClr val="FF0000">
                <a:alpha val="87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ounded Rectangle 5"/>
          <p:cNvSpPr/>
          <p:nvPr/>
        </p:nvSpPr>
        <p:spPr bwMode="auto">
          <a:xfrm>
            <a:off x="4114800" y="693738"/>
            <a:ext cx="990600" cy="30480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7" name="Rounded Rectangle 6"/>
          <p:cNvSpPr/>
          <p:nvPr/>
        </p:nvSpPr>
        <p:spPr bwMode="auto">
          <a:xfrm rot="3894734">
            <a:off x="4958132" y="1684337"/>
            <a:ext cx="990600" cy="304800"/>
          </a:xfrm>
          <a:prstGeom prst="roundRect">
            <a:avLst/>
          </a:prstGeom>
          <a:noFill/>
          <a:ln w="9525" cap="flat" cmpd="sng" algn="ctr">
            <a:solidFill>
              <a:schemeClr val="bg1"/>
            </a:solidFill>
            <a:prstDash val="solid"/>
            <a:round/>
            <a:headEnd type="none" w="med" len="med"/>
            <a:tailEnd type="none" w="med" len="med"/>
          </a:ln>
          <a:effectLst>
            <a:glow rad="25400">
              <a:schemeClr val="accent1">
                <a:satMod val="175000"/>
                <a:alpha val="97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8" name="Rounded Rectangle 7"/>
          <p:cNvSpPr/>
          <p:nvPr/>
        </p:nvSpPr>
        <p:spPr bwMode="auto">
          <a:xfrm>
            <a:off x="3657600" y="2349929"/>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ounded Rectangle 8"/>
          <p:cNvSpPr/>
          <p:nvPr/>
        </p:nvSpPr>
        <p:spPr bwMode="auto">
          <a:xfrm>
            <a:off x="4610100" y="4269086"/>
            <a:ext cx="337145" cy="14092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ounded Rectangle 9"/>
          <p:cNvSpPr/>
          <p:nvPr/>
        </p:nvSpPr>
        <p:spPr bwMode="auto">
          <a:xfrm rot="4086912">
            <a:off x="4419600" y="4876002"/>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1" name="Rounded Rectangle 10"/>
          <p:cNvSpPr/>
          <p:nvPr/>
        </p:nvSpPr>
        <p:spPr bwMode="auto">
          <a:xfrm>
            <a:off x="3657600" y="3722254"/>
            <a:ext cx="812575" cy="185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 name="Rounded Rectangle 11"/>
          <p:cNvSpPr/>
          <p:nvPr/>
        </p:nvSpPr>
        <p:spPr bwMode="auto">
          <a:xfrm>
            <a:off x="3438485" y="322883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3" name="Rounded Rectangle 12"/>
          <p:cNvSpPr/>
          <p:nvPr/>
        </p:nvSpPr>
        <p:spPr bwMode="auto">
          <a:xfrm rot="18701077">
            <a:off x="5446837" y="247910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4" name="Rounded Rectangle 13"/>
          <p:cNvSpPr/>
          <p:nvPr/>
        </p:nvSpPr>
        <p:spPr bwMode="auto">
          <a:xfrm rot="19840711">
            <a:off x="5841052" y="2511705"/>
            <a:ext cx="622780" cy="16602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5" name="Rounded Rectangle 14"/>
          <p:cNvSpPr/>
          <p:nvPr/>
        </p:nvSpPr>
        <p:spPr bwMode="auto">
          <a:xfrm rot="21189471">
            <a:off x="6539956" y="2902675"/>
            <a:ext cx="340031" cy="20199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6" name="Rounded Rectangle 15"/>
          <p:cNvSpPr/>
          <p:nvPr/>
        </p:nvSpPr>
        <p:spPr bwMode="auto">
          <a:xfrm rot="19320927">
            <a:off x="6053885" y="3687168"/>
            <a:ext cx="870631" cy="19011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7" name="Rounded Rectangle 16"/>
          <p:cNvSpPr/>
          <p:nvPr/>
        </p:nvSpPr>
        <p:spPr bwMode="auto">
          <a:xfrm rot="21300502">
            <a:off x="1616814" y="3378135"/>
            <a:ext cx="587448" cy="152912"/>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8" name="Rounded Rectangle 17"/>
          <p:cNvSpPr/>
          <p:nvPr/>
        </p:nvSpPr>
        <p:spPr bwMode="auto">
          <a:xfrm rot="21300502">
            <a:off x="2002255" y="4173712"/>
            <a:ext cx="346822" cy="14340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9" name="Rounded Rectangle 18"/>
          <p:cNvSpPr/>
          <p:nvPr/>
        </p:nvSpPr>
        <p:spPr bwMode="auto">
          <a:xfrm rot="21300502">
            <a:off x="684366" y="3253236"/>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0" name="Rounded Rectangle 19"/>
          <p:cNvSpPr/>
          <p:nvPr/>
        </p:nvSpPr>
        <p:spPr bwMode="auto">
          <a:xfrm rot="21300502">
            <a:off x="698488" y="2260135"/>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1" name="Rounded Rectangle 20"/>
          <p:cNvSpPr/>
          <p:nvPr/>
        </p:nvSpPr>
        <p:spPr bwMode="auto">
          <a:xfrm rot="21300502">
            <a:off x="620174" y="851779"/>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2" name="Rounded Rectangle 21"/>
          <p:cNvSpPr/>
          <p:nvPr/>
        </p:nvSpPr>
        <p:spPr bwMode="auto">
          <a:xfrm rot="21300502">
            <a:off x="1844510" y="1785756"/>
            <a:ext cx="499930" cy="2566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3" name="Rounded Rectangle 22"/>
          <p:cNvSpPr/>
          <p:nvPr/>
        </p:nvSpPr>
        <p:spPr bwMode="auto">
          <a:xfrm rot="3427876">
            <a:off x="2688937" y="4882680"/>
            <a:ext cx="983162" cy="268496"/>
          </a:xfrm>
          <a:prstGeom prst="roundRect">
            <a:avLst/>
          </a:prstGeom>
          <a:noFill/>
          <a:ln w="9525" cap="flat" cmpd="sng" algn="ctr">
            <a:solidFill>
              <a:schemeClr val="bg1"/>
            </a:solidFill>
            <a:prstDash val="solid"/>
            <a:round/>
            <a:headEnd type="none" w="med" len="med"/>
            <a:tailEnd type="none" w="med" len="med"/>
          </a:ln>
          <a:effectLst>
            <a:glow rad="50800">
              <a:srgbClr val="7030A0"/>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4" name="Rounded Rectangle 23"/>
          <p:cNvSpPr/>
          <p:nvPr/>
        </p:nvSpPr>
        <p:spPr bwMode="auto">
          <a:xfrm rot="21296729">
            <a:off x="1108637" y="5172102"/>
            <a:ext cx="495328" cy="18781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5" name="Rounded Rectangle 24"/>
          <p:cNvSpPr/>
          <p:nvPr/>
        </p:nvSpPr>
        <p:spPr bwMode="auto">
          <a:xfrm rot="18282457">
            <a:off x="5664923" y="4678542"/>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6" name="Rounded Rectangle 25"/>
          <p:cNvSpPr/>
          <p:nvPr/>
        </p:nvSpPr>
        <p:spPr bwMode="auto">
          <a:xfrm rot="1987826">
            <a:off x="6875985" y="4215969"/>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7" name="Rounded Rectangle 26"/>
          <p:cNvSpPr/>
          <p:nvPr/>
        </p:nvSpPr>
        <p:spPr bwMode="auto">
          <a:xfrm rot="15950328">
            <a:off x="6174501" y="4824959"/>
            <a:ext cx="1131387" cy="219709"/>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8" name="Rounded Rectangle 27"/>
          <p:cNvSpPr/>
          <p:nvPr/>
        </p:nvSpPr>
        <p:spPr bwMode="auto">
          <a:xfrm rot="2293470">
            <a:off x="7229408" y="3107984"/>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9" name="Rounded Rectangle 28"/>
          <p:cNvSpPr/>
          <p:nvPr/>
        </p:nvSpPr>
        <p:spPr bwMode="auto">
          <a:xfrm rot="21446344">
            <a:off x="7750637" y="277441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0" name="Rounded Rectangle 29"/>
          <p:cNvSpPr/>
          <p:nvPr/>
        </p:nvSpPr>
        <p:spPr bwMode="auto">
          <a:xfrm rot="21446344">
            <a:off x="7896860" y="250997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1" name="Rounded Rectangle 30"/>
          <p:cNvSpPr/>
          <p:nvPr/>
        </p:nvSpPr>
        <p:spPr bwMode="auto">
          <a:xfrm rot="21446344">
            <a:off x="7954316" y="2234525"/>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4" name="TextBox 33"/>
          <p:cNvSpPr txBox="1"/>
          <p:nvPr/>
        </p:nvSpPr>
        <p:spPr>
          <a:xfrm rot="18070907">
            <a:off x="6945419" y="659592"/>
            <a:ext cx="120969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3EBF1">
                    <a:lumMod val="10000"/>
                  </a:srgbClr>
                </a:solidFill>
                <a:effectLst/>
                <a:uLnTx/>
                <a:uFillTx/>
                <a:latin typeface="Verdana" pitchFamily="34" charset="0"/>
                <a:ea typeface="+mn-ea"/>
                <a:cs typeface="+mn-cs"/>
              </a:rPr>
              <a:t>St. Lawrence</a:t>
            </a:r>
          </a:p>
        </p:txBody>
      </p:sp>
      <p:sp>
        <p:nvSpPr>
          <p:cNvPr id="35" name="Rounded Rectangle 34"/>
          <p:cNvSpPr/>
          <p:nvPr/>
        </p:nvSpPr>
        <p:spPr bwMode="auto">
          <a:xfrm rot="21446344">
            <a:off x="8242108" y="1899643"/>
            <a:ext cx="674300" cy="165316"/>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6" name="Rounded Rectangle 35"/>
          <p:cNvSpPr/>
          <p:nvPr/>
        </p:nvSpPr>
        <p:spPr bwMode="auto">
          <a:xfrm rot="18099407">
            <a:off x="7027309" y="691741"/>
            <a:ext cx="1051657" cy="1503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7" name="Freeform 36"/>
          <p:cNvSpPr/>
          <p:nvPr/>
        </p:nvSpPr>
        <p:spPr bwMode="auto">
          <a:xfrm rot="155704">
            <a:off x="7621787" y="483827"/>
            <a:ext cx="560902" cy="1182624"/>
          </a:xfrm>
          <a:custGeom>
            <a:avLst/>
            <a:gdLst>
              <a:gd name="connsiteX0" fmla="*/ 0 w 560902"/>
              <a:gd name="connsiteY0" fmla="*/ 1182624 h 1182624"/>
              <a:gd name="connsiteX1" fmla="*/ 12192 w 560902"/>
              <a:gd name="connsiteY1" fmla="*/ 1121664 h 1182624"/>
              <a:gd name="connsiteX2" fmla="*/ 24384 w 560902"/>
              <a:gd name="connsiteY2" fmla="*/ 926592 h 1182624"/>
              <a:gd name="connsiteX3" fmla="*/ 36576 w 560902"/>
              <a:gd name="connsiteY3" fmla="*/ 877824 h 1182624"/>
              <a:gd name="connsiteX4" fmla="*/ 60960 w 560902"/>
              <a:gd name="connsiteY4" fmla="*/ 841248 h 1182624"/>
              <a:gd name="connsiteX5" fmla="*/ 73152 w 560902"/>
              <a:gd name="connsiteY5" fmla="*/ 804672 h 1182624"/>
              <a:gd name="connsiteX6" fmla="*/ 97536 w 560902"/>
              <a:gd name="connsiteY6" fmla="*/ 768096 h 1182624"/>
              <a:gd name="connsiteX7" fmla="*/ 121920 w 560902"/>
              <a:gd name="connsiteY7" fmla="*/ 694944 h 1182624"/>
              <a:gd name="connsiteX8" fmla="*/ 146304 w 560902"/>
              <a:gd name="connsiteY8" fmla="*/ 621792 h 1182624"/>
              <a:gd name="connsiteX9" fmla="*/ 158496 w 560902"/>
              <a:gd name="connsiteY9" fmla="*/ 585216 h 1182624"/>
              <a:gd name="connsiteX10" fmla="*/ 195072 w 560902"/>
              <a:gd name="connsiteY10" fmla="*/ 548640 h 1182624"/>
              <a:gd name="connsiteX11" fmla="*/ 207264 w 560902"/>
              <a:gd name="connsiteY11" fmla="*/ 512064 h 1182624"/>
              <a:gd name="connsiteX12" fmla="*/ 256032 w 560902"/>
              <a:gd name="connsiteY12" fmla="*/ 438912 h 1182624"/>
              <a:gd name="connsiteX13" fmla="*/ 280416 w 560902"/>
              <a:gd name="connsiteY13" fmla="*/ 365760 h 1182624"/>
              <a:gd name="connsiteX14" fmla="*/ 292608 w 560902"/>
              <a:gd name="connsiteY14" fmla="*/ 329184 h 1182624"/>
              <a:gd name="connsiteX15" fmla="*/ 414528 w 560902"/>
              <a:gd name="connsiteY15" fmla="*/ 182880 h 1182624"/>
              <a:gd name="connsiteX16" fmla="*/ 499872 w 560902"/>
              <a:gd name="connsiteY16" fmla="*/ 73152 h 1182624"/>
              <a:gd name="connsiteX17" fmla="*/ 524256 w 560902"/>
              <a:gd name="connsiteY17" fmla="*/ 36576 h 1182624"/>
              <a:gd name="connsiteX18" fmla="*/ 560832 w 560902"/>
              <a:gd name="connsiteY18" fmla="*/ 0 h 118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0902" h="1182624">
                <a:moveTo>
                  <a:pt x="0" y="1182624"/>
                </a:moveTo>
                <a:cubicBezTo>
                  <a:pt x="4064" y="1162304"/>
                  <a:pt x="10227" y="1142293"/>
                  <a:pt x="12192" y="1121664"/>
                </a:cubicBezTo>
                <a:cubicBezTo>
                  <a:pt x="18369" y="1056807"/>
                  <a:pt x="17901" y="991420"/>
                  <a:pt x="24384" y="926592"/>
                </a:cubicBezTo>
                <a:cubicBezTo>
                  <a:pt x="26051" y="909919"/>
                  <a:pt x="29975" y="893225"/>
                  <a:pt x="36576" y="877824"/>
                </a:cubicBezTo>
                <a:cubicBezTo>
                  <a:pt x="42348" y="864356"/>
                  <a:pt x="54407" y="854354"/>
                  <a:pt x="60960" y="841248"/>
                </a:cubicBezTo>
                <a:cubicBezTo>
                  <a:pt x="66707" y="829753"/>
                  <a:pt x="67405" y="816167"/>
                  <a:pt x="73152" y="804672"/>
                </a:cubicBezTo>
                <a:cubicBezTo>
                  <a:pt x="79705" y="791566"/>
                  <a:pt x="91585" y="781486"/>
                  <a:pt x="97536" y="768096"/>
                </a:cubicBezTo>
                <a:cubicBezTo>
                  <a:pt x="107975" y="744608"/>
                  <a:pt x="113792" y="719328"/>
                  <a:pt x="121920" y="694944"/>
                </a:cubicBezTo>
                <a:lnTo>
                  <a:pt x="146304" y="621792"/>
                </a:lnTo>
                <a:cubicBezTo>
                  <a:pt x="150368" y="609600"/>
                  <a:pt x="149409" y="594303"/>
                  <a:pt x="158496" y="585216"/>
                </a:cubicBezTo>
                <a:lnTo>
                  <a:pt x="195072" y="548640"/>
                </a:lnTo>
                <a:cubicBezTo>
                  <a:pt x="199136" y="536448"/>
                  <a:pt x="201023" y="523298"/>
                  <a:pt x="207264" y="512064"/>
                </a:cubicBezTo>
                <a:cubicBezTo>
                  <a:pt x="221496" y="486446"/>
                  <a:pt x="246765" y="466714"/>
                  <a:pt x="256032" y="438912"/>
                </a:cubicBezTo>
                <a:lnTo>
                  <a:pt x="280416" y="365760"/>
                </a:lnTo>
                <a:cubicBezTo>
                  <a:pt x="284480" y="353568"/>
                  <a:pt x="285479" y="339877"/>
                  <a:pt x="292608" y="329184"/>
                </a:cubicBezTo>
                <a:cubicBezTo>
                  <a:pt x="360504" y="227339"/>
                  <a:pt x="320654" y="276754"/>
                  <a:pt x="414528" y="182880"/>
                </a:cubicBezTo>
                <a:cubicBezTo>
                  <a:pt x="471826" y="125582"/>
                  <a:pt x="441540" y="160650"/>
                  <a:pt x="499872" y="73152"/>
                </a:cubicBezTo>
                <a:cubicBezTo>
                  <a:pt x="508000" y="60960"/>
                  <a:pt x="512064" y="44704"/>
                  <a:pt x="524256" y="36576"/>
                </a:cubicBezTo>
                <a:cubicBezTo>
                  <a:pt x="564213" y="9938"/>
                  <a:pt x="560832" y="26845"/>
                  <a:pt x="560832" y="0"/>
                </a:cubicBezTo>
              </a:path>
            </a:pathLst>
          </a:custGeom>
          <a:noFill/>
          <a:ln w="381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8" name="Freeform 37"/>
          <p:cNvSpPr/>
          <p:nvPr/>
        </p:nvSpPr>
        <p:spPr bwMode="auto">
          <a:xfrm>
            <a:off x="4828032" y="1167196"/>
            <a:ext cx="1024128" cy="4246542"/>
          </a:xfrm>
          <a:custGeom>
            <a:avLst/>
            <a:gdLst>
              <a:gd name="connsiteX0" fmla="*/ 0 w 1024128"/>
              <a:gd name="connsiteY0" fmla="*/ 52004 h 4246542"/>
              <a:gd name="connsiteX1" fmla="*/ 60960 w 1024128"/>
              <a:gd name="connsiteY1" fmla="*/ 3236 h 4246542"/>
              <a:gd name="connsiteX2" fmla="*/ 170688 w 1024128"/>
              <a:gd name="connsiteY2" fmla="*/ 39812 h 4246542"/>
              <a:gd name="connsiteX3" fmla="*/ 219456 w 1024128"/>
              <a:gd name="connsiteY3" fmla="*/ 112964 h 4246542"/>
              <a:gd name="connsiteX4" fmla="*/ 195072 w 1024128"/>
              <a:gd name="connsiteY4" fmla="*/ 210500 h 4246542"/>
              <a:gd name="connsiteX5" fmla="*/ 158496 w 1024128"/>
              <a:gd name="connsiteY5" fmla="*/ 234884 h 4246542"/>
              <a:gd name="connsiteX6" fmla="*/ 146304 w 1024128"/>
              <a:gd name="connsiteY6" fmla="*/ 271460 h 4246542"/>
              <a:gd name="connsiteX7" fmla="*/ 182880 w 1024128"/>
              <a:gd name="connsiteY7" fmla="*/ 417764 h 4246542"/>
              <a:gd name="connsiteX8" fmla="*/ 256032 w 1024128"/>
              <a:gd name="connsiteY8" fmla="*/ 466532 h 4246542"/>
              <a:gd name="connsiteX9" fmla="*/ 268224 w 1024128"/>
              <a:gd name="connsiteY9" fmla="*/ 503108 h 4246542"/>
              <a:gd name="connsiteX10" fmla="*/ 304800 w 1024128"/>
              <a:gd name="connsiteY10" fmla="*/ 515300 h 4246542"/>
              <a:gd name="connsiteX11" fmla="*/ 329184 w 1024128"/>
              <a:gd name="connsiteY11" fmla="*/ 588452 h 4246542"/>
              <a:gd name="connsiteX12" fmla="*/ 341376 w 1024128"/>
              <a:gd name="connsiteY12" fmla="*/ 625028 h 4246542"/>
              <a:gd name="connsiteX13" fmla="*/ 426720 w 1024128"/>
              <a:gd name="connsiteY13" fmla="*/ 734756 h 4246542"/>
              <a:gd name="connsiteX14" fmla="*/ 475488 w 1024128"/>
              <a:gd name="connsiteY14" fmla="*/ 807908 h 4246542"/>
              <a:gd name="connsiteX15" fmla="*/ 524256 w 1024128"/>
              <a:gd name="connsiteY15" fmla="*/ 856676 h 4246542"/>
              <a:gd name="connsiteX16" fmla="*/ 573024 w 1024128"/>
              <a:gd name="connsiteY16" fmla="*/ 929828 h 4246542"/>
              <a:gd name="connsiteX17" fmla="*/ 597408 w 1024128"/>
              <a:gd name="connsiteY17" fmla="*/ 966404 h 4246542"/>
              <a:gd name="connsiteX18" fmla="*/ 633984 w 1024128"/>
              <a:gd name="connsiteY18" fmla="*/ 1137092 h 4246542"/>
              <a:gd name="connsiteX19" fmla="*/ 670560 w 1024128"/>
              <a:gd name="connsiteY19" fmla="*/ 1161476 h 4246542"/>
              <a:gd name="connsiteX20" fmla="*/ 731520 w 1024128"/>
              <a:gd name="connsiteY20" fmla="*/ 1271204 h 4246542"/>
              <a:gd name="connsiteX21" fmla="*/ 755904 w 1024128"/>
              <a:gd name="connsiteY21" fmla="*/ 1307780 h 4246542"/>
              <a:gd name="connsiteX22" fmla="*/ 768096 w 1024128"/>
              <a:gd name="connsiteY22" fmla="*/ 1344356 h 4246542"/>
              <a:gd name="connsiteX23" fmla="*/ 743712 w 1024128"/>
              <a:gd name="connsiteY23" fmla="*/ 1429700 h 4246542"/>
              <a:gd name="connsiteX24" fmla="*/ 670560 w 1024128"/>
              <a:gd name="connsiteY24" fmla="*/ 1490660 h 4246542"/>
              <a:gd name="connsiteX25" fmla="*/ 646176 w 1024128"/>
              <a:gd name="connsiteY25" fmla="*/ 1661348 h 4246542"/>
              <a:gd name="connsiteX26" fmla="*/ 633984 w 1024128"/>
              <a:gd name="connsiteY26" fmla="*/ 1734500 h 4246542"/>
              <a:gd name="connsiteX27" fmla="*/ 658368 w 1024128"/>
              <a:gd name="connsiteY27" fmla="*/ 1856420 h 4246542"/>
              <a:gd name="connsiteX28" fmla="*/ 694944 w 1024128"/>
              <a:gd name="connsiteY28" fmla="*/ 1892996 h 4246542"/>
              <a:gd name="connsiteX29" fmla="*/ 731520 w 1024128"/>
              <a:gd name="connsiteY29" fmla="*/ 1917380 h 4246542"/>
              <a:gd name="connsiteX30" fmla="*/ 768096 w 1024128"/>
              <a:gd name="connsiteY30" fmla="*/ 1990532 h 4246542"/>
              <a:gd name="connsiteX31" fmla="*/ 816864 w 1024128"/>
              <a:gd name="connsiteY31" fmla="*/ 2063684 h 4246542"/>
              <a:gd name="connsiteX32" fmla="*/ 829056 w 1024128"/>
              <a:gd name="connsiteY32" fmla="*/ 2100260 h 4246542"/>
              <a:gd name="connsiteX33" fmla="*/ 841248 w 1024128"/>
              <a:gd name="connsiteY33" fmla="*/ 2258756 h 4246542"/>
              <a:gd name="connsiteX34" fmla="*/ 877824 w 1024128"/>
              <a:gd name="connsiteY34" fmla="*/ 2295332 h 4246542"/>
              <a:gd name="connsiteX35" fmla="*/ 938784 w 1024128"/>
              <a:gd name="connsiteY35" fmla="*/ 2405060 h 4246542"/>
              <a:gd name="connsiteX36" fmla="*/ 975360 w 1024128"/>
              <a:gd name="connsiteY36" fmla="*/ 2478212 h 4246542"/>
              <a:gd name="connsiteX37" fmla="*/ 950976 w 1024128"/>
              <a:gd name="connsiteY37" fmla="*/ 2636708 h 4246542"/>
              <a:gd name="connsiteX38" fmla="*/ 926592 w 1024128"/>
              <a:gd name="connsiteY38" fmla="*/ 2673284 h 4246542"/>
              <a:gd name="connsiteX39" fmla="*/ 914400 w 1024128"/>
              <a:gd name="connsiteY39" fmla="*/ 2746436 h 4246542"/>
              <a:gd name="connsiteX40" fmla="*/ 902208 w 1024128"/>
              <a:gd name="connsiteY40" fmla="*/ 2856164 h 4246542"/>
              <a:gd name="connsiteX41" fmla="*/ 877824 w 1024128"/>
              <a:gd name="connsiteY41" fmla="*/ 2929316 h 4246542"/>
              <a:gd name="connsiteX42" fmla="*/ 865632 w 1024128"/>
              <a:gd name="connsiteY42" fmla="*/ 2965892 h 4246542"/>
              <a:gd name="connsiteX43" fmla="*/ 841248 w 1024128"/>
              <a:gd name="connsiteY43" fmla="*/ 3002468 h 4246542"/>
              <a:gd name="connsiteX44" fmla="*/ 780288 w 1024128"/>
              <a:gd name="connsiteY44" fmla="*/ 3075620 h 4246542"/>
              <a:gd name="connsiteX45" fmla="*/ 768096 w 1024128"/>
              <a:gd name="connsiteY45" fmla="*/ 3136580 h 4246542"/>
              <a:gd name="connsiteX46" fmla="*/ 755904 w 1024128"/>
              <a:gd name="connsiteY46" fmla="*/ 3173156 h 4246542"/>
              <a:gd name="connsiteX47" fmla="*/ 719328 w 1024128"/>
              <a:gd name="connsiteY47" fmla="*/ 3185348 h 4246542"/>
              <a:gd name="connsiteX48" fmla="*/ 694944 w 1024128"/>
              <a:gd name="connsiteY48" fmla="*/ 3221924 h 4246542"/>
              <a:gd name="connsiteX49" fmla="*/ 719328 w 1024128"/>
              <a:gd name="connsiteY49" fmla="*/ 3453572 h 4246542"/>
              <a:gd name="connsiteX50" fmla="*/ 707136 w 1024128"/>
              <a:gd name="connsiteY50" fmla="*/ 3685220 h 4246542"/>
              <a:gd name="connsiteX51" fmla="*/ 682752 w 1024128"/>
              <a:gd name="connsiteY51" fmla="*/ 3758372 h 4246542"/>
              <a:gd name="connsiteX52" fmla="*/ 670560 w 1024128"/>
              <a:gd name="connsiteY52" fmla="*/ 3843716 h 4246542"/>
              <a:gd name="connsiteX53" fmla="*/ 646176 w 1024128"/>
              <a:gd name="connsiteY53" fmla="*/ 3880292 h 4246542"/>
              <a:gd name="connsiteX54" fmla="*/ 658368 w 1024128"/>
              <a:gd name="connsiteY54" fmla="*/ 3916868 h 4246542"/>
              <a:gd name="connsiteX55" fmla="*/ 719328 w 1024128"/>
              <a:gd name="connsiteY55" fmla="*/ 3977828 h 4246542"/>
              <a:gd name="connsiteX56" fmla="*/ 792480 w 1024128"/>
              <a:gd name="connsiteY56" fmla="*/ 4038788 h 4246542"/>
              <a:gd name="connsiteX57" fmla="*/ 853440 w 1024128"/>
              <a:gd name="connsiteY57" fmla="*/ 4099748 h 4246542"/>
              <a:gd name="connsiteX58" fmla="*/ 877824 w 1024128"/>
              <a:gd name="connsiteY58" fmla="*/ 4136324 h 4246542"/>
              <a:gd name="connsiteX59" fmla="*/ 950976 w 1024128"/>
              <a:gd name="connsiteY59" fmla="*/ 4185092 h 4246542"/>
              <a:gd name="connsiteX60" fmla="*/ 987552 w 1024128"/>
              <a:gd name="connsiteY60" fmla="*/ 4209476 h 4246542"/>
              <a:gd name="connsiteX61" fmla="*/ 1024128 w 1024128"/>
              <a:gd name="connsiteY61" fmla="*/ 4221668 h 424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24128" h="4246542">
                <a:moveTo>
                  <a:pt x="0" y="52004"/>
                </a:moveTo>
                <a:cubicBezTo>
                  <a:pt x="20320" y="35748"/>
                  <a:pt x="35855" y="10083"/>
                  <a:pt x="60960" y="3236"/>
                </a:cubicBezTo>
                <a:cubicBezTo>
                  <a:pt x="107589" y="-9481"/>
                  <a:pt x="137832" y="17908"/>
                  <a:pt x="170688" y="39812"/>
                </a:cubicBezTo>
                <a:cubicBezTo>
                  <a:pt x="186944" y="64196"/>
                  <a:pt x="225203" y="84227"/>
                  <a:pt x="219456" y="112964"/>
                </a:cubicBezTo>
                <a:cubicBezTo>
                  <a:pt x="218849" y="116000"/>
                  <a:pt x="205069" y="198003"/>
                  <a:pt x="195072" y="210500"/>
                </a:cubicBezTo>
                <a:cubicBezTo>
                  <a:pt x="185918" y="221942"/>
                  <a:pt x="170688" y="226756"/>
                  <a:pt x="158496" y="234884"/>
                </a:cubicBezTo>
                <a:cubicBezTo>
                  <a:pt x="154432" y="247076"/>
                  <a:pt x="146304" y="258609"/>
                  <a:pt x="146304" y="271460"/>
                </a:cubicBezTo>
                <a:cubicBezTo>
                  <a:pt x="146304" y="313349"/>
                  <a:pt x="143581" y="383378"/>
                  <a:pt x="182880" y="417764"/>
                </a:cubicBezTo>
                <a:cubicBezTo>
                  <a:pt x="204935" y="437062"/>
                  <a:pt x="256032" y="466532"/>
                  <a:pt x="256032" y="466532"/>
                </a:cubicBezTo>
                <a:cubicBezTo>
                  <a:pt x="260096" y="478724"/>
                  <a:pt x="259137" y="494021"/>
                  <a:pt x="268224" y="503108"/>
                </a:cubicBezTo>
                <a:cubicBezTo>
                  <a:pt x="277311" y="512195"/>
                  <a:pt x="297330" y="504842"/>
                  <a:pt x="304800" y="515300"/>
                </a:cubicBezTo>
                <a:cubicBezTo>
                  <a:pt x="319740" y="536215"/>
                  <a:pt x="321056" y="564068"/>
                  <a:pt x="329184" y="588452"/>
                </a:cubicBezTo>
                <a:cubicBezTo>
                  <a:pt x="333248" y="600644"/>
                  <a:pt x="334247" y="614335"/>
                  <a:pt x="341376" y="625028"/>
                </a:cubicBezTo>
                <a:cubicBezTo>
                  <a:pt x="399708" y="712526"/>
                  <a:pt x="369422" y="677458"/>
                  <a:pt x="426720" y="734756"/>
                </a:cubicBezTo>
                <a:cubicBezTo>
                  <a:pt x="455710" y="821725"/>
                  <a:pt x="414603" y="716581"/>
                  <a:pt x="475488" y="807908"/>
                </a:cubicBezTo>
                <a:cubicBezTo>
                  <a:pt x="512645" y="863643"/>
                  <a:pt x="454587" y="833453"/>
                  <a:pt x="524256" y="856676"/>
                </a:cubicBezTo>
                <a:lnTo>
                  <a:pt x="573024" y="929828"/>
                </a:lnTo>
                <a:lnTo>
                  <a:pt x="597408" y="966404"/>
                </a:lnTo>
                <a:cubicBezTo>
                  <a:pt x="603378" y="1032072"/>
                  <a:pt x="587165" y="1090273"/>
                  <a:pt x="633984" y="1137092"/>
                </a:cubicBezTo>
                <a:cubicBezTo>
                  <a:pt x="644345" y="1147453"/>
                  <a:pt x="658368" y="1153348"/>
                  <a:pt x="670560" y="1161476"/>
                </a:cubicBezTo>
                <a:cubicBezTo>
                  <a:pt x="692019" y="1225854"/>
                  <a:pt x="675623" y="1187359"/>
                  <a:pt x="731520" y="1271204"/>
                </a:cubicBezTo>
                <a:cubicBezTo>
                  <a:pt x="739648" y="1283396"/>
                  <a:pt x="751270" y="1293879"/>
                  <a:pt x="755904" y="1307780"/>
                </a:cubicBezTo>
                <a:lnTo>
                  <a:pt x="768096" y="1344356"/>
                </a:lnTo>
                <a:cubicBezTo>
                  <a:pt x="766470" y="1350859"/>
                  <a:pt x="750708" y="1419206"/>
                  <a:pt x="743712" y="1429700"/>
                </a:cubicBezTo>
                <a:cubicBezTo>
                  <a:pt x="724937" y="1457862"/>
                  <a:pt x="697549" y="1472667"/>
                  <a:pt x="670560" y="1490660"/>
                </a:cubicBezTo>
                <a:cubicBezTo>
                  <a:pt x="641470" y="1665203"/>
                  <a:pt x="676692" y="1447733"/>
                  <a:pt x="646176" y="1661348"/>
                </a:cubicBezTo>
                <a:cubicBezTo>
                  <a:pt x="642680" y="1685820"/>
                  <a:pt x="638048" y="1710116"/>
                  <a:pt x="633984" y="1734500"/>
                </a:cubicBezTo>
                <a:cubicBezTo>
                  <a:pt x="635017" y="1741728"/>
                  <a:pt x="642892" y="1833206"/>
                  <a:pt x="658368" y="1856420"/>
                </a:cubicBezTo>
                <a:cubicBezTo>
                  <a:pt x="667932" y="1870766"/>
                  <a:pt x="681698" y="1881958"/>
                  <a:pt x="694944" y="1892996"/>
                </a:cubicBezTo>
                <a:cubicBezTo>
                  <a:pt x="706201" y="1902377"/>
                  <a:pt x="719328" y="1909252"/>
                  <a:pt x="731520" y="1917380"/>
                </a:cubicBezTo>
                <a:cubicBezTo>
                  <a:pt x="762165" y="2009315"/>
                  <a:pt x="720827" y="1895994"/>
                  <a:pt x="768096" y="1990532"/>
                </a:cubicBezTo>
                <a:cubicBezTo>
                  <a:pt x="803385" y="2061110"/>
                  <a:pt x="747528" y="1994348"/>
                  <a:pt x="816864" y="2063684"/>
                </a:cubicBezTo>
                <a:cubicBezTo>
                  <a:pt x="820928" y="2075876"/>
                  <a:pt x="827462" y="2087508"/>
                  <a:pt x="829056" y="2100260"/>
                </a:cubicBezTo>
                <a:cubicBezTo>
                  <a:pt x="835628" y="2152839"/>
                  <a:pt x="828397" y="2207350"/>
                  <a:pt x="841248" y="2258756"/>
                </a:cubicBezTo>
                <a:cubicBezTo>
                  <a:pt x="845430" y="2275483"/>
                  <a:pt x="867238" y="2281722"/>
                  <a:pt x="877824" y="2295332"/>
                </a:cubicBezTo>
                <a:cubicBezTo>
                  <a:pt x="985460" y="2433722"/>
                  <a:pt x="894635" y="2316763"/>
                  <a:pt x="938784" y="2405060"/>
                </a:cubicBezTo>
                <a:cubicBezTo>
                  <a:pt x="986053" y="2499598"/>
                  <a:pt x="944715" y="2386277"/>
                  <a:pt x="975360" y="2478212"/>
                </a:cubicBezTo>
                <a:cubicBezTo>
                  <a:pt x="971863" y="2513178"/>
                  <a:pt x="972945" y="2592770"/>
                  <a:pt x="950976" y="2636708"/>
                </a:cubicBezTo>
                <a:cubicBezTo>
                  <a:pt x="944423" y="2649814"/>
                  <a:pt x="934720" y="2661092"/>
                  <a:pt x="926592" y="2673284"/>
                </a:cubicBezTo>
                <a:cubicBezTo>
                  <a:pt x="922528" y="2697668"/>
                  <a:pt x="917667" y="2721933"/>
                  <a:pt x="914400" y="2746436"/>
                </a:cubicBezTo>
                <a:cubicBezTo>
                  <a:pt x="909536" y="2782914"/>
                  <a:pt x="909425" y="2820078"/>
                  <a:pt x="902208" y="2856164"/>
                </a:cubicBezTo>
                <a:cubicBezTo>
                  <a:pt x="897167" y="2881368"/>
                  <a:pt x="885952" y="2904932"/>
                  <a:pt x="877824" y="2929316"/>
                </a:cubicBezTo>
                <a:cubicBezTo>
                  <a:pt x="873760" y="2941508"/>
                  <a:pt x="872761" y="2955199"/>
                  <a:pt x="865632" y="2965892"/>
                </a:cubicBezTo>
                <a:cubicBezTo>
                  <a:pt x="857504" y="2978084"/>
                  <a:pt x="850629" y="2991211"/>
                  <a:pt x="841248" y="3002468"/>
                </a:cubicBezTo>
                <a:cubicBezTo>
                  <a:pt x="763019" y="3096342"/>
                  <a:pt x="840829" y="2984809"/>
                  <a:pt x="780288" y="3075620"/>
                </a:cubicBezTo>
                <a:cubicBezTo>
                  <a:pt x="776224" y="3095940"/>
                  <a:pt x="773122" y="3116476"/>
                  <a:pt x="768096" y="3136580"/>
                </a:cubicBezTo>
                <a:cubicBezTo>
                  <a:pt x="764979" y="3149048"/>
                  <a:pt x="764991" y="3164069"/>
                  <a:pt x="755904" y="3173156"/>
                </a:cubicBezTo>
                <a:cubicBezTo>
                  <a:pt x="746817" y="3182243"/>
                  <a:pt x="731520" y="3181284"/>
                  <a:pt x="719328" y="3185348"/>
                </a:cubicBezTo>
                <a:cubicBezTo>
                  <a:pt x="711200" y="3197540"/>
                  <a:pt x="695714" y="3207291"/>
                  <a:pt x="694944" y="3221924"/>
                </a:cubicBezTo>
                <a:cubicBezTo>
                  <a:pt x="687266" y="3367807"/>
                  <a:pt x="690611" y="3367421"/>
                  <a:pt x="719328" y="3453572"/>
                </a:cubicBezTo>
                <a:cubicBezTo>
                  <a:pt x="715264" y="3530788"/>
                  <a:pt x="716349" y="3608448"/>
                  <a:pt x="707136" y="3685220"/>
                </a:cubicBezTo>
                <a:cubicBezTo>
                  <a:pt x="704074" y="3710740"/>
                  <a:pt x="682752" y="3758372"/>
                  <a:pt x="682752" y="3758372"/>
                </a:cubicBezTo>
                <a:cubicBezTo>
                  <a:pt x="678688" y="3786820"/>
                  <a:pt x="678817" y="3816191"/>
                  <a:pt x="670560" y="3843716"/>
                </a:cubicBezTo>
                <a:cubicBezTo>
                  <a:pt x="666350" y="3857751"/>
                  <a:pt x="648585" y="3865838"/>
                  <a:pt x="646176" y="3880292"/>
                </a:cubicBezTo>
                <a:cubicBezTo>
                  <a:pt x="644063" y="3892969"/>
                  <a:pt x="652621" y="3905373"/>
                  <a:pt x="658368" y="3916868"/>
                </a:cubicBezTo>
                <a:cubicBezTo>
                  <a:pt x="683913" y="3967958"/>
                  <a:pt x="677527" y="3942994"/>
                  <a:pt x="719328" y="3977828"/>
                </a:cubicBezTo>
                <a:cubicBezTo>
                  <a:pt x="813202" y="4056057"/>
                  <a:pt x="701669" y="3978247"/>
                  <a:pt x="792480" y="4038788"/>
                </a:cubicBezTo>
                <a:cubicBezTo>
                  <a:pt x="857504" y="4136324"/>
                  <a:pt x="772160" y="4018468"/>
                  <a:pt x="853440" y="4099748"/>
                </a:cubicBezTo>
                <a:cubicBezTo>
                  <a:pt x="863801" y="4110109"/>
                  <a:pt x="866797" y="4126675"/>
                  <a:pt x="877824" y="4136324"/>
                </a:cubicBezTo>
                <a:cubicBezTo>
                  <a:pt x="899879" y="4155622"/>
                  <a:pt x="926592" y="4168836"/>
                  <a:pt x="950976" y="4185092"/>
                </a:cubicBezTo>
                <a:lnTo>
                  <a:pt x="987552" y="4209476"/>
                </a:lnTo>
                <a:cubicBezTo>
                  <a:pt x="1016977" y="4253613"/>
                  <a:pt x="1005383" y="4259158"/>
                  <a:pt x="1024128" y="4221668"/>
                </a:cubicBezTo>
              </a:path>
            </a:pathLst>
          </a:custGeom>
          <a:noFill/>
          <a:ln w="9525" cap="flat" cmpd="sng" algn="ctr">
            <a:solidFill>
              <a:schemeClr val="tx2">
                <a:lumMod val="50000"/>
              </a:schemeClr>
            </a:solidFill>
            <a:prstDash val="solid"/>
            <a:round/>
            <a:headEnd type="none" w="med" len="med"/>
            <a:tailEnd type="none" w="med" len="med"/>
          </a:ln>
          <a:effectLst>
            <a:glow rad="228600">
              <a:schemeClr val="accent1">
                <a:satMod val="17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9" name="Freeform 38"/>
          <p:cNvSpPr/>
          <p:nvPr/>
        </p:nvSpPr>
        <p:spPr bwMode="auto">
          <a:xfrm>
            <a:off x="2292096" y="865632"/>
            <a:ext cx="3304032" cy="2426208"/>
          </a:xfrm>
          <a:custGeom>
            <a:avLst/>
            <a:gdLst>
              <a:gd name="connsiteX0" fmla="*/ 195072 w 3304032"/>
              <a:gd name="connsiteY0" fmla="*/ 792480 h 2426208"/>
              <a:gd name="connsiteX1" fmla="*/ 73152 w 3304032"/>
              <a:gd name="connsiteY1" fmla="*/ 780288 h 2426208"/>
              <a:gd name="connsiteX2" fmla="*/ 48768 w 3304032"/>
              <a:gd name="connsiteY2" fmla="*/ 743712 h 2426208"/>
              <a:gd name="connsiteX3" fmla="*/ 0 w 3304032"/>
              <a:gd name="connsiteY3" fmla="*/ 633984 h 2426208"/>
              <a:gd name="connsiteX4" fmla="*/ 73152 w 3304032"/>
              <a:gd name="connsiteY4" fmla="*/ 487680 h 2426208"/>
              <a:gd name="connsiteX5" fmla="*/ 109728 w 3304032"/>
              <a:gd name="connsiteY5" fmla="*/ 475488 h 2426208"/>
              <a:gd name="connsiteX6" fmla="*/ 134112 w 3304032"/>
              <a:gd name="connsiteY6" fmla="*/ 426720 h 2426208"/>
              <a:gd name="connsiteX7" fmla="*/ 158496 w 3304032"/>
              <a:gd name="connsiteY7" fmla="*/ 353568 h 2426208"/>
              <a:gd name="connsiteX8" fmla="*/ 170688 w 3304032"/>
              <a:gd name="connsiteY8" fmla="*/ 121920 h 2426208"/>
              <a:gd name="connsiteX9" fmla="*/ 207264 w 3304032"/>
              <a:gd name="connsiteY9" fmla="*/ 85344 h 2426208"/>
              <a:gd name="connsiteX10" fmla="*/ 280416 w 3304032"/>
              <a:gd name="connsiteY10" fmla="*/ 36576 h 2426208"/>
              <a:gd name="connsiteX11" fmla="*/ 316992 w 3304032"/>
              <a:gd name="connsiteY11" fmla="*/ 12192 h 2426208"/>
              <a:gd name="connsiteX12" fmla="*/ 353568 w 3304032"/>
              <a:gd name="connsiteY12" fmla="*/ 0 h 2426208"/>
              <a:gd name="connsiteX13" fmla="*/ 499872 w 3304032"/>
              <a:gd name="connsiteY13" fmla="*/ 73152 h 2426208"/>
              <a:gd name="connsiteX14" fmla="*/ 536448 w 3304032"/>
              <a:gd name="connsiteY14" fmla="*/ 109728 h 2426208"/>
              <a:gd name="connsiteX15" fmla="*/ 560832 w 3304032"/>
              <a:gd name="connsiteY15" fmla="*/ 146304 h 2426208"/>
              <a:gd name="connsiteX16" fmla="*/ 597408 w 3304032"/>
              <a:gd name="connsiteY16" fmla="*/ 158496 h 2426208"/>
              <a:gd name="connsiteX17" fmla="*/ 670560 w 3304032"/>
              <a:gd name="connsiteY17" fmla="*/ 195072 h 2426208"/>
              <a:gd name="connsiteX18" fmla="*/ 755904 w 3304032"/>
              <a:gd name="connsiteY18" fmla="*/ 170688 h 2426208"/>
              <a:gd name="connsiteX19" fmla="*/ 792480 w 3304032"/>
              <a:gd name="connsiteY19" fmla="*/ 134112 h 2426208"/>
              <a:gd name="connsiteX20" fmla="*/ 829056 w 3304032"/>
              <a:gd name="connsiteY20" fmla="*/ 121920 h 2426208"/>
              <a:gd name="connsiteX21" fmla="*/ 926592 w 3304032"/>
              <a:gd name="connsiteY21" fmla="*/ 85344 h 2426208"/>
              <a:gd name="connsiteX22" fmla="*/ 1060704 w 3304032"/>
              <a:gd name="connsiteY22" fmla="*/ 97536 h 2426208"/>
              <a:gd name="connsiteX23" fmla="*/ 1243584 w 3304032"/>
              <a:gd name="connsiteY23" fmla="*/ 109728 h 2426208"/>
              <a:gd name="connsiteX24" fmla="*/ 1316736 w 3304032"/>
              <a:gd name="connsiteY24" fmla="*/ 134112 h 2426208"/>
              <a:gd name="connsiteX25" fmla="*/ 1499616 w 3304032"/>
              <a:gd name="connsiteY25" fmla="*/ 158496 h 2426208"/>
              <a:gd name="connsiteX26" fmla="*/ 1609344 w 3304032"/>
              <a:gd name="connsiteY26" fmla="*/ 231648 h 2426208"/>
              <a:gd name="connsiteX27" fmla="*/ 1645920 w 3304032"/>
              <a:gd name="connsiteY27" fmla="*/ 256032 h 2426208"/>
              <a:gd name="connsiteX28" fmla="*/ 1694688 w 3304032"/>
              <a:gd name="connsiteY28" fmla="*/ 329184 h 2426208"/>
              <a:gd name="connsiteX29" fmla="*/ 1706880 w 3304032"/>
              <a:gd name="connsiteY29" fmla="*/ 365760 h 2426208"/>
              <a:gd name="connsiteX30" fmla="*/ 1755648 w 3304032"/>
              <a:gd name="connsiteY30" fmla="*/ 438912 h 2426208"/>
              <a:gd name="connsiteX31" fmla="*/ 1780032 w 3304032"/>
              <a:gd name="connsiteY31" fmla="*/ 548640 h 2426208"/>
              <a:gd name="connsiteX32" fmla="*/ 1792224 w 3304032"/>
              <a:gd name="connsiteY32" fmla="*/ 597408 h 2426208"/>
              <a:gd name="connsiteX33" fmla="*/ 1804416 w 3304032"/>
              <a:gd name="connsiteY33" fmla="*/ 658368 h 2426208"/>
              <a:gd name="connsiteX34" fmla="*/ 1816608 w 3304032"/>
              <a:gd name="connsiteY34" fmla="*/ 707136 h 2426208"/>
              <a:gd name="connsiteX35" fmla="*/ 1828800 w 3304032"/>
              <a:gd name="connsiteY35" fmla="*/ 768096 h 2426208"/>
              <a:gd name="connsiteX36" fmla="*/ 1853184 w 3304032"/>
              <a:gd name="connsiteY36" fmla="*/ 841248 h 2426208"/>
              <a:gd name="connsiteX37" fmla="*/ 1840992 w 3304032"/>
              <a:gd name="connsiteY37" fmla="*/ 877824 h 2426208"/>
              <a:gd name="connsiteX38" fmla="*/ 1767840 w 3304032"/>
              <a:gd name="connsiteY38" fmla="*/ 926592 h 2426208"/>
              <a:gd name="connsiteX39" fmla="*/ 1755648 w 3304032"/>
              <a:gd name="connsiteY39" fmla="*/ 963168 h 2426208"/>
              <a:gd name="connsiteX40" fmla="*/ 1840992 w 3304032"/>
              <a:gd name="connsiteY40" fmla="*/ 1024128 h 2426208"/>
              <a:gd name="connsiteX41" fmla="*/ 1877568 w 3304032"/>
              <a:gd name="connsiteY41" fmla="*/ 1048512 h 2426208"/>
              <a:gd name="connsiteX42" fmla="*/ 1926336 w 3304032"/>
              <a:gd name="connsiteY42" fmla="*/ 1158240 h 2426208"/>
              <a:gd name="connsiteX43" fmla="*/ 1938528 w 3304032"/>
              <a:gd name="connsiteY43" fmla="*/ 1194816 h 2426208"/>
              <a:gd name="connsiteX44" fmla="*/ 1950720 w 3304032"/>
              <a:gd name="connsiteY44" fmla="*/ 1231392 h 2426208"/>
              <a:gd name="connsiteX45" fmla="*/ 1962912 w 3304032"/>
              <a:gd name="connsiteY45" fmla="*/ 1280160 h 2426208"/>
              <a:gd name="connsiteX46" fmla="*/ 1999488 w 3304032"/>
              <a:gd name="connsiteY46" fmla="*/ 1353312 h 2426208"/>
              <a:gd name="connsiteX47" fmla="*/ 2072640 w 3304032"/>
              <a:gd name="connsiteY47" fmla="*/ 1389888 h 2426208"/>
              <a:gd name="connsiteX48" fmla="*/ 2194560 w 3304032"/>
              <a:gd name="connsiteY48" fmla="*/ 1414272 h 2426208"/>
              <a:gd name="connsiteX49" fmla="*/ 2255520 w 3304032"/>
              <a:gd name="connsiteY49" fmla="*/ 1426464 h 2426208"/>
              <a:gd name="connsiteX50" fmla="*/ 2292096 w 3304032"/>
              <a:gd name="connsiteY50" fmla="*/ 1450848 h 2426208"/>
              <a:gd name="connsiteX51" fmla="*/ 2377440 w 3304032"/>
              <a:gd name="connsiteY51" fmla="*/ 1560576 h 2426208"/>
              <a:gd name="connsiteX52" fmla="*/ 2401824 w 3304032"/>
              <a:gd name="connsiteY52" fmla="*/ 1633728 h 2426208"/>
              <a:gd name="connsiteX53" fmla="*/ 2414016 w 3304032"/>
              <a:gd name="connsiteY53" fmla="*/ 1670304 h 2426208"/>
              <a:gd name="connsiteX54" fmla="*/ 2426208 w 3304032"/>
              <a:gd name="connsiteY54" fmla="*/ 1706880 h 2426208"/>
              <a:gd name="connsiteX55" fmla="*/ 2438400 w 3304032"/>
              <a:gd name="connsiteY55" fmla="*/ 1767840 h 2426208"/>
              <a:gd name="connsiteX56" fmla="*/ 2450592 w 3304032"/>
              <a:gd name="connsiteY56" fmla="*/ 1816608 h 2426208"/>
              <a:gd name="connsiteX57" fmla="*/ 2474976 w 3304032"/>
              <a:gd name="connsiteY57" fmla="*/ 1975104 h 2426208"/>
              <a:gd name="connsiteX58" fmla="*/ 2523744 w 3304032"/>
              <a:gd name="connsiteY58" fmla="*/ 2084832 h 2426208"/>
              <a:gd name="connsiteX59" fmla="*/ 2548128 w 3304032"/>
              <a:gd name="connsiteY59" fmla="*/ 2157984 h 2426208"/>
              <a:gd name="connsiteX60" fmla="*/ 2560320 w 3304032"/>
              <a:gd name="connsiteY60" fmla="*/ 2194560 h 2426208"/>
              <a:gd name="connsiteX61" fmla="*/ 2596896 w 3304032"/>
              <a:gd name="connsiteY61" fmla="*/ 2218944 h 2426208"/>
              <a:gd name="connsiteX62" fmla="*/ 2609088 w 3304032"/>
              <a:gd name="connsiteY62" fmla="*/ 2255520 h 2426208"/>
              <a:gd name="connsiteX63" fmla="*/ 2865120 w 3304032"/>
              <a:gd name="connsiteY63" fmla="*/ 2292096 h 2426208"/>
              <a:gd name="connsiteX64" fmla="*/ 2938272 w 3304032"/>
              <a:gd name="connsiteY64" fmla="*/ 2340864 h 2426208"/>
              <a:gd name="connsiteX65" fmla="*/ 2987040 w 3304032"/>
              <a:gd name="connsiteY65" fmla="*/ 2353056 h 2426208"/>
              <a:gd name="connsiteX66" fmla="*/ 3060192 w 3304032"/>
              <a:gd name="connsiteY66" fmla="*/ 2401824 h 2426208"/>
              <a:gd name="connsiteX67" fmla="*/ 3133344 w 3304032"/>
              <a:gd name="connsiteY67" fmla="*/ 2426208 h 2426208"/>
              <a:gd name="connsiteX68" fmla="*/ 3243072 w 3304032"/>
              <a:gd name="connsiteY68" fmla="*/ 2414016 h 2426208"/>
              <a:gd name="connsiteX69" fmla="*/ 3304032 w 3304032"/>
              <a:gd name="connsiteY69" fmla="*/ 2401824 h 242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4032" h="2426208">
                <a:moveTo>
                  <a:pt x="195072" y="792480"/>
                </a:moveTo>
                <a:cubicBezTo>
                  <a:pt x="154432" y="788416"/>
                  <a:pt x="111899" y="793204"/>
                  <a:pt x="73152" y="780288"/>
                </a:cubicBezTo>
                <a:cubicBezTo>
                  <a:pt x="59251" y="775654"/>
                  <a:pt x="54719" y="757102"/>
                  <a:pt x="48768" y="743712"/>
                </a:cubicBezTo>
                <a:cubicBezTo>
                  <a:pt x="-9267" y="613132"/>
                  <a:pt x="55184" y="716760"/>
                  <a:pt x="0" y="633984"/>
                </a:cubicBezTo>
                <a:cubicBezTo>
                  <a:pt x="9468" y="605581"/>
                  <a:pt x="37700" y="499497"/>
                  <a:pt x="73152" y="487680"/>
                </a:cubicBezTo>
                <a:lnTo>
                  <a:pt x="109728" y="475488"/>
                </a:lnTo>
                <a:cubicBezTo>
                  <a:pt x="117856" y="459232"/>
                  <a:pt x="127362" y="443595"/>
                  <a:pt x="134112" y="426720"/>
                </a:cubicBezTo>
                <a:cubicBezTo>
                  <a:pt x="143658" y="402855"/>
                  <a:pt x="158496" y="353568"/>
                  <a:pt x="158496" y="353568"/>
                </a:cubicBezTo>
                <a:cubicBezTo>
                  <a:pt x="162560" y="276352"/>
                  <a:pt x="156856" y="197996"/>
                  <a:pt x="170688" y="121920"/>
                </a:cubicBezTo>
                <a:cubicBezTo>
                  <a:pt x="173772" y="104956"/>
                  <a:pt x="193654" y="95930"/>
                  <a:pt x="207264" y="85344"/>
                </a:cubicBezTo>
                <a:cubicBezTo>
                  <a:pt x="230397" y="67352"/>
                  <a:pt x="256032" y="52832"/>
                  <a:pt x="280416" y="36576"/>
                </a:cubicBezTo>
                <a:cubicBezTo>
                  <a:pt x="292608" y="28448"/>
                  <a:pt x="303091" y="16826"/>
                  <a:pt x="316992" y="12192"/>
                </a:cubicBezTo>
                <a:lnTo>
                  <a:pt x="353568" y="0"/>
                </a:lnTo>
                <a:cubicBezTo>
                  <a:pt x="413064" y="19832"/>
                  <a:pt x="452603" y="25883"/>
                  <a:pt x="499872" y="73152"/>
                </a:cubicBezTo>
                <a:cubicBezTo>
                  <a:pt x="512064" y="85344"/>
                  <a:pt x="525410" y="96482"/>
                  <a:pt x="536448" y="109728"/>
                </a:cubicBezTo>
                <a:cubicBezTo>
                  <a:pt x="545829" y="120985"/>
                  <a:pt x="549390" y="137150"/>
                  <a:pt x="560832" y="146304"/>
                </a:cubicBezTo>
                <a:cubicBezTo>
                  <a:pt x="570867" y="154332"/>
                  <a:pt x="585913" y="152749"/>
                  <a:pt x="597408" y="158496"/>
                </a:cubicBezTo>
                <a:cubicBezTo>
                  <a:pt x="691946" y="205765"/>
                  <a:pt x="578625" y="164427"/>
                  <a:pt x="670560" y="195072"/>
                </a:cubicBezTo>
                <a:cubicBezTo>
                  <a:pt x="677063" y="193446"/>
                  <a:pt x="745410" y="177684"/>
                  <a:pt x="755904" y="170688"/>
                </a:cubicBezTo>
                <a:cubicBezTo>
                  <a:pt x="770250" y="161124"/>
                  <a:pt x="778134" y="143676"/>
                  <a:pt x="792480" y="134112"/>
                </a:cubicBezTo>
                <a:cubicBezTo>
                  <a:pt x="803173" y="126983"/>
                  <a:pt x="817561" y="127667"/>
                  <a:pt x="829056" y="121920"/>
                </a:cubicBezTo>
                <a:cubicBezTo>
                  <a:pt x="912773" y="80061"/>
                  <a:pt x="808980" y="108866"/>
                  <a:pt x="926592" y="85344"/>
                </a:cubicBezTo>
                <a:lnTo>
                  <a:pt x="1060704" y="97536"/>
                </a:lnTo>
                <a:cubicBezTo>
                  <a:pt x="1121619" y="102222"/>
                  <a:pt x="1183103" y="101088"/>
                  <a:pt x="1243584" y="109728"/>
                </a:cubicBezTo>
                <a:cubicBezTo>
                  <a:pt x="1269029" y="113363"/>
                  <a:pt x="1291161" y="131554"/>
                  <a:pt x="1316736" y="134112"/>
                </a:cubicBezTo>
                <a:cubicBezTo>
                  <a:pt x="1459276" y="148366"/>
                  <a:pt x="1398606" y="138294"/>
                  <a:pt x="1499616" y="158496"/>
                </a:cubicBezTo>
                <a:lnTo>
                  <a:pt x="1609344" y="231648"/>
                </a:lnTo>
                <a:lnTo>
                  <a:pt x="1645920" y="256032"/>
                </a:lnTo>
                <a:cubicBezTo>
                  <a:pt x="1662176" y="280416"/>
                  <a:pt x="1685421" y="301382"/>
                  <a:pt x="1694688" y="329184"/>
                </a:cubicBezTo>
                <a:cubicBezTo>
                  <a:pt x="1698752" y="341376"/>
                  <a:pt x="1700639" y="354526"/>
                  <a:pt x="1706880" y="365760"/>
                </a:cubicBezTo>
                <a:cubicBezTo>
                  <a:pt x="1721112" y="391378"/>
                  <a:pt x="1746381" y="411110"/>
                  <a:pt x="1755648" y="438912"/>
                </a:cubicBezTo>
                <a:cubicBezTo>
                  <a:pt x="1779376" y="510095"/>
                  <a:pt x="1758575" y="441354"/>
                  <a:pt x="1780032" y="548640"/>
                </a:cubicBezTo>
                <a:cubicBezTo>
                  <a:pt x="1783318" y="565071"/>
                  <a:pt x="1788589" y="581051"/>
                  <a:pt x="1792224" y="597408"/>
                </a:cubicBezTo>
                <a:cubicBezTo>
                  <a:pt x="1796719" y="617637"/>
                  <a:pt x="1799921" y="638139"/>
                  <a:pt x="1804416" y="658368"/>
                </a:cubicBezTo>
                <a:cubicBezTo>
                  <a:pt x="1808051" y="674725"/>
                  <a:pt x="1812973" y="690779"/>
                  <a:pt x="1816608" y="707136"/>
                </a:cubicBezTo>
                <a:cubicBezTo>
                  <a:pt x="1821103" y="727365"/>
                  <a:pt x="1823348" y="748104"/>
                  <a:pt x="1828800" y="768096"/>
                </a:cubicBezTo>
                <a:cubicBezTo>
                  <a:pt x="1835563" y="792893"/>
                  <a:pt x="1853184" y="841248"/>
                  <a:pt x="1853184" y="841248"/>
                </a:cubicBezTo>
                <a:cubicBezTo>
                  <a:pt x="1849120" y="853440"/>
                  <a:pt x="1850079" y="868737"/>
                  <a:pt x="1840992" y="877824"/>
                </a:cubicBezTo>
                <a:cubicBezTo>
                  <a:pt x="1820270" y="898546"/>
                  <a:pt x="1767840" y="926592"/>
                  <a:pt x="1767840" y="926592"/>
                </a:cubicBezTo>
                <a:cubicBezTo>
                  <a:pt x="1763776" y="938784"/>
                  <a:pt x="1755648" y="950317"/>
                  <a:pt x="1755648" y="963168"/>
                </a:cubicBezTo>
                <a:cubicBezTo>
                  <a:pt x="1755648" y="1024805"/>
                  <a:pt x="1796288" y="994325"/>
                  <a:pt x="1840992" y="1024128"/>
                </a:cubicBezTo>
                <a:lnTo>
                  <a:pt x="1877568" y="1048512"/>
                </a:lnTo>
                <a:cubicBezTo>
                  <a:pt x="1916209" y="1106474"/>
                  <a:pt x="1897318" y="1071187"/>
                  <a:pt x="1926336" y="1158240"/>
                </a:cubicBezTo>
                <a:lnTo>
                  <a:pt x="1938528" y="1194816"/>
                </a:lnTo>
                <a:cubicBezTo>
                  <a:pt x="1942592" y="1207008"/>
                  <a:pt x="1947603" y="1218924"/>
                  <a:pt x="1950720" y="1231392"/>
                </a:cubicBezTo>
                <a:cubicBezTo>
                  <a:pt x="1954784" y="1247648"/>
                  <a:pt x="1958309" y="1264048"/>
                  <a:pt x="1962912" y="1280160"/>
                </a:cubicBezTo>
                <a:cubicBezTo>
                  <a:pt x="1970845" y="1307925"/>
                  <a:pt x="1978115" y="1331939"/>
                  <a:pt x="1999488" y="1353312"/>
                </a:cubicBezTo>
                <a:cubicBezTo>
                  <a:pt x="2023123" y="1376947"/>
                  <a:pt x="2042892" y="1379972"/>
                  <a:pt x="2072640" y="1389888"/>
                </a:cubicBezTo>
                <a:cubicBezTo>
                  <a:pt x="2119376" y="1459991"/>
                  <a:pt x="2073145" y="1414272"/>
                  <a:pt x="2194560" y="1414272"/>
                </a:cubicBezTo>
                <a:cubicBezTo>
                  <a:pt x="2215282" y="1414272"/>
                  <a:pt x="2235200" y="1422400"/>
                  <a:pt x="2255520" y="1426464"/>
                </a:cubicBezTo>
                <a:cubicBezTo>
                  <a:pt x="2267712" y="1434592"/>
                  <a:pt x="2280839" y="1441467"/>
                  <a:pt x="2292096" y="1450848"/>
                </a:cubicBezTo>
                <a:cubicBezTo>
                  <a:pt x="2321227" y="1475124"/>
                  <a:pt x="2366983" y="1529205"/>
                  <a:pt x="2377440" y="1560576"/>
                </a:cubicBezTo>
                <a:lnTo>
                  <a:pt x="2401824" y="1633728"/>
                </a:lnTo>
                <a:lnTo>
                  <a:pt x="2414016" y="1670304"/>
                </a:lnTo>
                <a:cubicBezTo>
                  <a:pt x="2418080" y="1682496"/>
                  <a:pt x="2423688" y="1694278"/>
                  <a:pt x="2426208" y="1706880"/>
                </a:cubicBezTo>
                <a:cubicBezTo>
                  <a:pt x="2430272" y="1727200"/>
                  <a:pt x="2433905" y="1747611"/>
                  <a:pt x="2438400" y="1767840"/>
                </a:cubicBezTo>
                <a:cubicBezTo>
                  <a:pt x="2442035" y="1784197"/>
                  <a:pt x="2447837" y="1800080"/>
                  <a:pt x="2450592" y="1816608"/>
                </a:cubicBezTo>
                <a:cubicBezTo>
                  <a:pt x="2461186" y="1880174"/>
                  <a:pt x="2458994" y="1916504"/>
                  <a:pt x="2474976" y="1975104"/>
                </a:cubicBezTo>
                <a:cubicBezTo>
                  <a:pt x="2526223" y="2163008"/>
                  <a:pt x="2472430" y="1969376"/>
                  <a:pt x="2523744" y="2084832"/>
                </a:cubicBezTo>
                <a:cubicBezTo>
                  <a:pt x="2534183" y="2108320"/>
                  <a:pt x="2540000" y="2133600"/>
                  <a:pt x="2548128" y="2157984"/>
                </a:cubicBezTo>
                <a:cubicBezTo>
                  <a:pt x="2552192" y="2170176"/>
                  <a:pt x="2549627" y="2187431"/>
                  <a:pt x="2560320" y="2194560"/>
                </a:cubicBezTo>
                <a:lnTo>
                  <a:pt x="2596896" y="2218944"/>
                </a:lnTo>
                <a:cubicBezTo>
                  <a:pt x="2600960" y="2231136"/>
                  <a:pt x="2598630" y="2248050"/>
                  <a:pt x="2609088" y="2255520"/>
                </a:cubicBezTo>
                <a:cubicBezTo>
                  <a:pt x="2663075" y="2294082"/>
                  <a:pt x="2839917" y="2290416"/>
                  <a:pt x="2865120" y="2292096"/>
                </a:cubicBezTo>
                <a:cubicBezTo>
                  <a:pt x="2979317" y="2330162"/>
                  <a:pt x="2810415" y="2267803"/>
                  <a:pt x="2938272" y="2340864"/>
                </a:cubicBezTo>
                <a:cubicBezTo>
                  <a:pt x="2952821" y="2349177"/>
                  <a:pt x="2970784" y="2348992"/>
                  <a:pt x="2987040" y="2353056"/>
                </a:cubicBezTo>
                <a:cubicBezTo>
                  <a:pt x="3011424" y="2369312"/>
                  <a:pt x="3032390" y="2392557"/>
                  <a:pt x="3060192" y="2401824"/>
                </a:cubicBezTo>
                <a:lnTo>
                  <a:pt x="3133344" y="2426208"/>
                </a:lnTo>
                <a:cubicBezTo>
                  <a:pt x="3169920" y="2422144"/>
                  <a:pt x="3206699" y="2419612"/>
                  <a:pt x="3243072" y="2414016"/>
                </a:cubicBezTo>
                <a:cubicBezTo>
                  <a:pt x="3328727" y="2400838"/>
                  <a:pt x="3267094" y="2401824"/>
                  <a:pt x="3304032" y="2401824"/>
                </a:cubicBezTo>
              </a:path>
            </a:pathLst>
          </a:custGeom>
          <a:noFill/>
          <a:ln w="9525" cap="flat" cmpd="sng" algn="ctr">
            <a:solidFill>
              <a:srgbClr val="C00000"/>
            </a:solidFill>
            <a:prstDash val="solid"/>
            <a:round/>
            <a:headEnd type="none" w="med" len="med"/>
            <a:tailEnd type="none" w="med" len="med"/>
          </a:ln>
          <a:effectLst>
            <a:glow rad="228600">
              <a:srgbClr val="C0000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solidFill>
                  <a:srgbClr val="336699">
                    <a:lumMod val="60000"/>
                    <a:lumOff val="40000"/>
                  </a:srgbClr>
                </a:solidFill>
              </a:ln>
              <a:solidFill>
                <a:srgbClr val="FFFFFF"/>
              </a:solidFill>
              <a:effectLst/>
              <a:uLnTx/>
              <a:uFillTx/>
              <a:latin typeface="Verdana" pitchFamily="34" charset="0"/>
              <a:ea typeface="+mn-ea"/>
              <a:cs typeface="+mn-cs"/>
            </a:endParaRPr>
          </a:p>
        </p:txBody>
      </p:sp>
      <p:sp>
        <p:nvSpPr>
          <p:cNvPr id="40" name="Freeform 39"/>
          <p:cNvSpPr/>
          <p:nvPr/>
        </p:nvSpPr>
        <p:spPr bwMode="auto">
          <a:xfrm>
            <a:off x="2779776" y="3352800"/>
            <a:ext cx="1719072" cy="2999264"/>
          </a:xfrm>
          <a:custGeom>
            <a:avLst/>
            <a:gdLst>
              <a:gd name="connsiteX0" fmla="*/ 134112 w 1719072"/>
              <a:gd name="connsiteY0" fmla="*/ 0 h 2999264"/>
              <a:gd name="connsiteX1" fmla="*/ 195072 w 1719072"/>
              <a:gd name="connsiteY1" fmla="*/ 24384 h 2999264"/>
              <a:gd name="connsiteX2" fmla="*/ 268224 w 1719072"/>
              <a:gd name="connsiteY2" fmla="*/ 48768 h 2999264"/>
              <a:gd name="connsiteX3" fmla="*/ 304800 w 1719072"/>
              <a:gd name="connsiteY3" fmla="*/ 73152 h 2999264"/>
              <a:gd name="connsiteX4" fmla="*/ 329184 w 1719072"/>
              <a:gd name="connsiteY4" fmla="*/ 109728 h 2999264"/>
              <a:gd name="connsiteX5" fmla="*/ 365760 w 1719072"/>
              <a:gd name="connsiteY5" fmla="*/ 146304 h 2999264"/>
              <a:gd name="connsiteX6" fmla="*/ 377952 w 1719072"/>
              <a:gd name="connsiteY6" fmla="*/ 182880 h 2999264"/>
              <a:gd name="connsiteX7" fmla="*/ 365760 w 1719072"/>
              <a:gd name="connsiteY7" fmla="*/ 292608 h 2999264"/>
              <a:gd name="connsiteX8" fmla="*/ 341376 w 1719072"/>
              <a:gd name="connsiteY8" fmla="*/ 329184 h 2999264"/>
              <a:gd name="connsiteX9" fmla="*/ 329184 w 1719072"/>
              <a:gd name="connsiteY9" fmla="*/ 365760 h 2999264"/>
              <a:gd name="connsiteX10" fmla="*/ 243840 w 1719072"/>
              <a:gd name="connsiteY10" fmla="*/ 463296 h 2999264"/>
              <a:gd name="connsiteX11" fmla="*/ 231648 w 1719072"/>
              <a:gd name="connsiteY11" fmla="*/ 499872 h 2999264"/>
              <a:gd name="connsiteX12" fmla="*/ 170688 w 1719072"/>
              <a:gd name="connsiteY12" fmla="*/ 609600 h 2999264"/>
              <a:gd name="connsiteX13" fmla="*/ 158496 w 1719072"/>
              <a:gd name="connsiteY13" fmla="*/ 719328 h 2999264"/>
              <a:gd name="connsiteX14" fmla="*/ 134112 w 1719072"/>
              <a:gd name="connsiteY14" fmla="*/ 755904 h 2999264"/>
              <a:gd name="connsiteX15" fmla="*/ 109728 w 1719072"/>
              <a:gd name="connsiteY15" fmla="*/ 829056 h 2999264"/>
              <a:gd name="connsiteX16" fmla="*/ 97536 w 1719072"/>
              <a:gd name="connsiteY16" fmla="*/ 890016 h 2999264"/>
              <a:gd name="connsiteX17" fmla="*/ 73152 w 1719072"/>
              <a:gd name="connsiteY17" fmla="*/ 1024128 h 2999264"/>
              <a:gd name="connsiteX18" fmla="*/ 24384 w 1719072"/>
              <a:gd name="connsiteY18" fmla="*/ 1133856 h 2999264"/>
              <a:gd name="connsiteX19" fmla="*/ 0 w 1719072"/>
              <a:gd name="connsiteY19" fmla="*/ 1207008 h 2999264"/>
              <a:gd name="connsiteX20" fmla="*/ 36576 w 1719072"/>
              <a:gd name="connsiteY20" fmla="*/ 1292352 h 2999264"/>
              <a:gd name="connsiteX21" fmla="*/ 73152 w 1719072"/>
              <a:gd name="connsiteY21" fmla="*/ 1304544 h 2999264"/>
              <a:gd name="connsiteX22" fmla="*/ 109728 w 1719072"/>
              <a:gd name="connsiteY22" fmla="*/ 1328928 h 2999264"/>
              <a:gd name="connsiteX23" fmla="*/ 134112 w 1719072"/>
              <a:gd name="connsiteY23" fmla="*/ 1365504 h 2999264"/>
              <a:gd name="connsiteX24" fmla="*/ 134112 w 1719072"/>
              <a:gd name="connsiteY24" fmla="*/ 1487424 h 2999264"/>
              <a:gd name="connsiteX25" fmla="*/ 170688 w 1719072"/>
              <a:gd name="connsiteY25" fmla="*/ 1511808 h 2999264"/>
              <a:gd name="connsiteX26" fmla="*/ 195072 w 1719072"/>
              <a:gd name="connsiteY26" fmla="*/ 1548384 h 2999264"/>
              <a:gd name="connsiteX27" fmla="*/ 268224 w 1719072"/>
              <a:gd name="connsiteY27" fmla="*/ 1597152 h 2999264"/>
              <a:gd name="connsiteX28" fmla="*/ 292608 w 1719072"/>
              <a:gd name="connsiteY28" fmla="*/ 1633728 h 2999264"/>
              <a:gd name="connsiteX29" fmla="*/ 329184 w 1719072"/>
              <a:gd name="connsiteY29" fmla="*/ 1706880 h 2999264"/>
              <a:gd name="connsiteX30" fmla="*/ 402336 w 1719072"/>
              <a:gd name="connsiteY30" fmla="*/ 1780032 h 2999264"/>
              <a:gd name="connsiteX31" fmla="*/ 451104 w 1719072"/>
              <a:gd name="connsiteY31" fmla="*/ 1853184 h 2999264"/>
              <a:gd name="connsiteX32" fmla="*/ 475488 w 1719072"/>
              <a:gd name="connsiteY32" fmla="*/ 1889760 h 2999264"/>
              <a:gd name="connsiteX33" fmla="*/ 512064 w 1719072"/>
              <a:gd name="connsiteY33" fmla="*/ 2084832 h 2999264"/>
              <a:gd name="connsiteX34" fmla="*/ 560832 w 1719072"/>
              <a:gd name="connsiteY34" fmla="*/ 2121408 h 2999264"/>
              <a:gd name="connsiteX35" fmla="*/ 633984 w 1719072"/>
              <a:gd name="connsiteY35" fmla="*/ 2170176 h 2999264"/>
              <a:gd name="connsiteX36" fmla="*/ 731520 w 1719072"/>
              <a:gd name="connsiteY36" fmla="*/ 2084832 h 2999264"/>
              <a:gd name="connsiteX37" fmla="*/ 804672 w 1719072"/>
              <a:gd name="connsiteY37" fmla="*/ 2060448 h 2999264"/>
              <a:gd name="connsiteX38" fmla="*/ 877824 w 1719072"/>
              <a:gd name="connsiteY38" fmla="*/ 2023872 h 2999264"/>
              <a:gd name="connsiteX39" fmla="*/ 987552 w 1719072"/>
              <a:gd name="connsiteY39" fmla="*/ 2036064 h 2999264"/>
              <a:gd name="connsiteX40" fmla="*/ 1024128 w 1719072"/>
              <a:gd name="connsiteY40" fmla="*/ 2048256 h 2999264"/>
              <a:gd name="connsiteX41" fmla="*/ 1036320 w 1719072"/>
              <a:gd name="connsiteY41" fmla="*/ 2084832 h 2999264"/>
              <a:gd name="connsiteX42" fmla="*/ 1121664 w 1719072"/>
              <a:gd name="connsiteY42" fmla="*/ 2194560 h 2999264"/>
              <a:gd name="connsiteX43" fmla="*/ 1158240 w 1719072"/>
              <a:gd name="connsiteY43" fmla="*/ 2267712 h 2999264"/>
              <a:gd name="connsiteX44" fmla="*/ 1170432 w 1719072"/>
              <a:gd name="connsiteY44" fmla="*/ 2304288 h 2999264"/>
              <a:gd name="connsiteX45" fmla="*/ 1194816 w 1719072"/>
              <a:gd name="connsiteY45" fmla="*/ 2340864 h 2999264"/>
              <a:gd name="connsiteX46" fmla="*/ 1207008 w 1719072"/>
              <a:gd name="connsiteY46" fmla="*/ 2377440 h 2999264"/>
              <a:gd name="connsiteX47" fmla="*/ 1255776 w 1719072"/>
              <a:gd name="connsiteY47" fmla="*/ 2450592 h 2999264"/>
              <a:gd name="connsiteX48" fmla="*/ 1267968 w 1719072"/>
              <a:gd name="connsiteY48" fmla="*/ 2487168 h 2999264"/>
              <a:gd name="connsiteX49" fmla="*/ 1292352 w 1719072"/>
              <a:gd name="connsiteY49" fmla="*/ 2523744 h 2999264"/>
              <a:gd name="connsiteX50" fmla="*/ 1316736 w 1719072"/>
              <a:gd name="connsiteY50" fmla="*/ 2596896 h 2999264"/>
              <a:gd name="connsiteX51" fmla="*/ 1328928 w 1719072"/>
              <a:gd name="connsiteY51" fmla="*/ 2633472 h 2999264"/>
              <a:gd name="connsiteX52" fmla="*/ 1353312 w 1719072"/>
              <a:gd name="connsiteY52" fmla="*/ 2743200 h 2999264"/>
              <a:gd name="connsiteX53" fmla="*/ 1402080 w 1719072"/>
              <a:gd name="connsiteY53" fmla="*/ 2816352 h 2999264"/>
              <a:gd name="connsiteX54" fmla="*/ 1438656 w 1719072"/>
              <a:gd name="connsiteY54" fmla="*/ 2828544 h 2999264"/>
              <a:gd name="connsiteX55" fmla="*/ 1463040 w 1719072"/>
              <a:gd name="connsiteY55" fmla="*/ 2865120 h 2999264"/>
              <a:gd name="connsiteX56" fmla="*/ 1499616 w 1719072"/>
              <a:gd name="connsiteY56" fmla="*/ 2877312 h 2999264"/>
              <a:gd name="connsiteX57" fmla="*/ 1536192 w 1719072"/>
              <a:gd name="connsiteY57" fmla="*/ 2901696 h 2999264"/>
              <a:gd name="connsiteX58" fmla="*/ 1621536 w 1719072"/>
              <a:gd name="connsiteY58" fmla="*/ 2962656 h 2999264"/>
              <a:gd name="connsiteX59" fmla="*/ 1670304 w 1719072"/>
              <a:gd name="connsiteY59" fmla="*/ 2987040 h 2999264"/>
              <a:gd name="connsiteX60" fmla="*/ 1719072 w 1719072"/>
              <a:gd name="connsiteY60" fmla="*/ 2999232 h 29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719072" h="2999264">
                <a:moveTo>
                  <a:pt x="134112" y="0"/>
                </a:moveTo>
                <a:cubicBezTo>
                  <a:pt x="154432" y="8128"/>
                  <a:pt x="174504" y="16905"/>
                  <a:pt x="195072" y="24384"/>
                </a:cubicBezTo>
                <a:cubicBezTo>
                  <a:pt x="219228" y="33168"/>
                  <a:pt x="246838" y="34511"/>
                  <a:pt x="268224" y="48768"/>
                </a:cubicBezTo>
                <a:lnTo>
                  <a:pt x="304800" y="73152"/>
                </a:lnTo>
                <a:cubicBezTo>
                  <a:pt x="312928" y="85344"/>
                  <a:pt x="319803" y="98471"/>
                  <a:pt x="329184" y="109728"/>
                </a:cubicBezTo>
                <a:cubicBezTo>
                  <a:pt x="340222" y="122974"/>
                  <a:pt x="356196" y="131958"/>
                  <a:pt x="365760" y="146304"/>
                </a:cubicBezTo>
                <a:cubicBezTo>
                  <a:pt x="372889" y="156997"/>
                  <a:pt x="373888" y="170688"/>
                  <a:pt x="377952" y="182880"/>
                </a:cubicBezTo>
                <a:cubicBezTo>
                  <a:pt x="373888" y="219456"/>
                  <a:pt x="374686" y="256906"/>
                  <a:pt x="365760" y="292608"/>
                </a:cubicBezTo>
                <a:cubicBezTo>
                  <a:pt x="362206" y="306823"/>
                  <a:pt x="347929" y="316078"/>
                  <a:pt x="341376" y="329184"/>
                </a:cubicBezTo>
                <a:cubicBezTo>
                  <a:pt x="335629" y="340679"/>
                  <a:pt x="335425" y="354526"/>
                  <a:pt x="329184" y="365760"/>
                </a:cubicBezTo>
                <a:cubicBezTo>
                  <a:pt x="287349" y="441064"/>
                  <a:pt x="297270" y="427676"/>
                  <a:pt x="243840" y="463296"/>
                </a:cubicBezTo>
                <a:cubicBezTo>
                  <a:pt x="239776" y="475488"/>
                  <a:pt x="237889" y="488638"/>
                  <a:pt x="231648" y="499872"/>
                </a:cubicBezTo>
                <a:cubicBezTo>
                  <a:pt x="161777" y="625640"/>
                  <a:pt x="198275" y="526838"/>
                  <a:pt x="170688" y="609600"/>
                </a:cubicBezTo>
                <a:cubicBezTo>
                  <a:pt x="166624" y="646176"/>
                  <a:pt x="167422" y="683626"/>
                  <a:pt x="158496" y="719328"/>
                </a:cubicBezTo>
                <a:cubicBezTo>
                  <a:pt x="154942" y="733543"/>
                  <a:pt x="140063" y="742514"/>
                  <a:pt x="134112" y="755904"/>
                </a:cubicBezTo>
                <a:cubicBezTo>
                  <a:pt x="123673" y="779392"/>
                  <a:pt x="114769" y="803852"/>
                  <a:pt x="109728" y="829056"/>
                </a:cubicBezTo>
                <a:cubicBezTo>
                  <a:pt x="105664" y="849376"/>
                  <a:pt x="101243" y="869628"/>
                  <a:pt x="97536" y="890016"/>
                </a:cubicBezTo>
                <a:cubicBezTo>
                  <a:pt x="92467" y="917897"/>
                  <a:pt x="81365" y="994012"/>
                  <a:pt x="73152" y="1024128"/>
                </a:cubicBezTo>
                <a:cubicBezTo>
                  <a:pt x="21905" y="1212032"/>
                  <a:pt x="75698" y="1018400"/>
                  <a:pt x="24384" y="1133856"/>
                </a:cubicBezTo>
                <a:cubicBezTo>
                  <a:pt x="13945" y="1157344"/>
                  <a:pt x="0" y="1207008"/>
                  <a:pt x="0" y="1207008"/>
                </a:cubicBezTo>
                <a:cubicBezTo>
                  <a:pt x="7321" y="1236293"/>
                  <a:pt x="10264" y="1271303"/>
                  <a:pt x="36576" y="1292352"/>
                </a:cubicBezTo>
                <a:cubicBezTo>
                  <a:pt x="46611" y="1300380"/>
                  <a:pt x="61657" y="1298797"/>
                  <a:pt x="73152" y="1304544"/>
                </a:cubicBezTo>
                <a:cubicBezTo>
                  <a:pt x="86258" y="1311097"/>
                  <a:pt x="97536" y="1320800"/>
                  <a:pt x="109728" y="1328928"/>
                </a:cubicBezTo>
                <a:cubicBezTo>
                  <a:pt x="117856" y="1341120"/>
                  <a:pt x="132494" y="1350941"/>
                  <a:pt x="134112" y="1365504"/>
                </a:cubicBezTo>
                <a:cubicBezTo>
                  <a:pt x="140115" y="1419529"/>
                  <a:pt x="101724" y="1438842"/>
                  <a:pt x="134112" y="1487424"/>
                </a:cubicBezTo>
                <a:cubicBezTo>
                  <a:pt x="142240" y="1499616"/>
                  <a:pt x="158496" y="1503680"/>
                  <a:pt x="170688" y="1511808"/>
                </a:cubicBezTo>
                <a:cubicBezTo>
                  <a:pt x="178816" y="1524000"/>
                  <a:pt x="183630" y="1539230"/>
                  <a:pt x="195072" y="1548384"/>
                </a:cubicBezTo>
                <a:cubicBezTo>
                  <a:pt x="292743" y="1626521"/>
                  <a:pt x="162539" y="1470330"/>
                  <a:pt x="268224" y="1597152"/>
                </a:cubicBezTo>
                <a:cubicBezTo>
                  <a:pt x="277605" y="1608409"/>
                  <a:pt x="286055" y="1620622"/>
                  <a:pt x="292608" y="1633728"/>
                </a:cubicBezTo>
                <a:cubicBezTo>
                  <a:pt x="316818" y="1682148"/>
                  <a:pt x="289252" y="1661956"/>
                  <a:pt x="329184" y="1706880"/>
                </a:cubicBezTo>
                <a:cubicBezTo>
                  <a:pt x="352094" y="1732654"/>
                  <a:pt x="383208" y="1751339"/>
                  <a:pt x="402336" y="1780032"/>
                </a:cubicBezTo>
                <a:lnTo>
                  <a:pt x="451104" y="1853184"/>
                </a:lnTo>
                <a:lnTo>
                  <a:pt x="475488" y="1889760"/>
                </a:lnTo>
                <a:cubicBezTo>
                  <a:pt x="480701" y="1957530"/>
                  <a:pt x="460528" y="2033296"/>
                  <a:pt x="512064" y="2084832"/>
                </a:cubicBezTo>
                <a:cubicBezTo>
                  <a:pt x="526432" y="2099200"/>
                  <a:pt x="544185" y="2109755"/>
                  <a:pt x="560832" y="2121408"/>
                </a:cubicBezTo>
                <a:cubicBezTo>
                  <a:pt x="584840" y="2138214"/>
                  <a:pt x="633984" y="2170176"/>
                  <a:pt x="633984" y="2170176"/>
                </a:cubicBezTo>
                <a:cubicBezTo>
                  <a:pt x="662432" y="2127504"/>
                  <a:pt x="670560" y="2105152"/>
                  <a:pt x="731520" y="2084832"/>
                </a:cubicBezTo>
                <a:cubicBezTo>
                  <a:pt x="755904" y="2076704"/>
                  <a:pt x="783286" y="2074705"/>
                  <a:pt x="804672" y="2060448"/>
                </a:cubicBezTo>
                <a:cubicBezTo>
                  <a:pt x="851941" y="2028935"/>
                  <a:pt x="827347" y="2040698"/>
                  <a:pt x="877824" y="2023872"/>
                </a:cubicBezTo>
                <a:cubicBezTo>
                  <a:pt x="914400" y="2027936"/>
                  <a:pt x="951252" y="2030014"/>
                  <a:pt x="987552" y="2036064"/>
                </a:cubicBezTo>
                <a:cubicBezTo>
                  <a:pt x="1000229" y="2038177"/>
                  <a:pt x="1015041" y="2039169"/>
                  <a:pt x="1024128" y="2048256"/>
                </a:cubicBezTo>
                <a:cubicBezTo>
                  <a:pt x="1033215" y="2057343"/>
                  <a:pt x="1030079" y="2073598"/>
                  <a:pt x="1036320" y="2084832"/>
                </a:cubicBezTo>
                <a:cubicBezTo>
                  <a:pt x="1072778" y="2150456"/>
                  <a:pt x="1077235" y="2150131"/>
                  <a:pt x="1121664" y="2194560"/>
                </a:cubicBezTo>
                <a:cubicBezTo>
                  <a:pt x="1152309" y="2286495"/>
                  <a:pt x="1110971" y="2173174"/>
                  <a:pt x="1158240" y="2267712"/>
                </a:cubicBezTo>
                <a:cubicBezTo>
                  <a:pt x="1163987" y="2279207"/>
                  <a:pt x="1164685" y="2292793"/>
                  <a:pt x="1170432" y="2304288"/>
                </a:cubicBezTo>
                <a:cubicBezTo>
                  <a:pt x="1176985" y="2317394"/>
                  <a:pt x="1188263" y="2327758"/>
                  <a:pt x="1194816" y="2340864"/>
                </a:cubicBezTo>
                <a:cubicBezTo>
                  <a:pt x="1200563" y="2352359"/>
                  <a:pt x="1200767" y="2366206"/>
                  <a:pt x="1207008" y="2377440"/>
                </a:cubicBezTo>
                <a:cubicBezTo>
                  <a:pt x="1221240" y="2403058"/>
                  <a:pt x="1246509" y="2422790"/>
                  <a:pt x="1255776" y="2450592"/>
                </a:cubicBezTo>
                <a:cubicBezTo>
                  <a:pt x="1259840" y="2462784"/>
                  <a:pt x="1262221" y="2475673"/>
                  <a:pt x="1267968" y="2487168"/>
                </a:cubicBezTo>
                <a:cubicBezTo>
                  <a:pt x="1274521" y="2500274"/>
                  <a:pt x="1286401" y="2510354"/>
                  <a:pt x="1292352" y="2523744"/>
                </a:cubicBezTo>
                <a:cubicBezTo>
                  <a:pt x="1302791" y="2547232"/>
                  <a:pt x="1308608" y="2572512"/>
                  <a:pt x="1316736" y="2596896"/>
                </a:cubicBezTo>
                <a:cubicBezTo>
                  <a:pt x="1320800" y="2609088"/>
                  <a:pt x="1326815" y="2620795"/>
                  <a:pt x="1328928" y="2633472"/>
                </a:cubicBezTo>
                <a:cubicBezTo>
                  <a:pt x="1332236" y="2653320"/>
                  <a:pt x="1339020" y="2717474"/>
                  <a:pt x="1353312" y="2743200"/>
                </a:cubicBezTo>
                <a:cubicBezTo>
                  <a:pt x="1367544" y="2768818"/>
                  <a:pt x="1374278" y="2807085"/>
                  <a:pt x="1402080" y="2816352"/>
                </a:cubicBezTo>
                <a:lnTo>
                  <a:pt x="1438656" y="2828544"/>
                </a:lnTo>
                <a:cubicBezTo>
                  <a:pt x="1446784" y="2840736"/>
                  <a:pt x="1451598" y="2855966"/>
                  <a:pt x="1463040" y="2865120"/>
                </a:cubicBezTo>
                <a:cubicBezTo>
                  <a:pt x="1473075" y="2873148"/>
                  <a:pt x="1488121" y="2871565"/>
                  <a:pt x="1499616" y="2877312"/>
                </a:cubicBezTo>
                <a:cubicBezTo>
                  <a:pt x="1512722" y="2883865"/>
                  <a:pt x="1524268" y="2893179"/>
                  <a:pt x="1536192" y="2901696"/>
                </a:cubicBezTo>
                <a:cubicBezTo>
                  <a:pt x="1562360" y="2920387"/>
                  <a:pt x="1592803" y="2946237"/>
                  <a:pt x="1621536" y="2962656"/>
                </a:cubicBezTo>
                <a:cubicBezTo>
                  <a:pt x="1637316" y="2971673"/>
                  <a:pt x="1653599" y="2979881"/>
                  <a:pt x="1670304" y="2987040"/>
                </a:cubicBezTo>
                <a:cubicBezTo>
                  <a:pt x="1701751" y="3000517"/>
                  <a:pt x="1696870" y="2999232"/>
                  <a:pt x="1719072" y="2999232"/>
                </a:cubicBezTo>
              </a:path>
            </a:pathLst>
          </a:custGeom>
          <a:noFill/>
          <a:ln w="28575" cap="flat" cmpd="sng" algn="ctr">
            <a:solidFill>
              <a:srgbClr val="7030A0"/>
            </a:solidFill>
            <a:prstDash val="solid"/>
            <a:round/>
            <a:headEnd type="none" w="med" len="med"/>
            <a:tailEnd type="none" w="med" len="med"/>
          </a:ln>
          <a:effectLst>
            <a:glow rad="228600">
              <a:srgbClr val="7030A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1" name="Freeform 40"/>
          <p:cNvSpPr/>
          <p:nvPr/>
        </p:nvSpPr>
        <p:spPr bwMode="auto">
          <a:xfrm>
            <a:off x="1438656" y="2804160"/>
            <a:ext cx="1792224" cy="1865376"/>
          </a:xfrm>
          <a:custGeom>
            <a:avLst/>
            <a:gdLst>
              <a:gd name="connsiteX0" fmla="*/ 1792224 w 1792224"/>
              <a:gd name="connsiteY0" fmla="*/ 0 h 1865376"/>
              <a:gd name="connsiteX1" fmla="*/ 1731264 w 1792224"/>
              <a:gd name="connsiteY1" fmla="*/ 48768 h 1865376"/>
              <a:gd name="connsiteX2" fmla="*/ 1658112 w 1792224"/>
              <a:gd name="connsiteY2" fmla="*/ 60960 h 1865376"/>
              <a:gd name="connsiteX3" fmla="*/ 1645920 w 1792224"/>
              <a:gd name="connsiteY3" fmla="*/ 97536 h 1865376"/>
              <a:gd name="connsiteX4" fmla="*/ 1633728 w 1792224"/>
              <a:gd name="connsiteY4" fmla="*/ 146304 h 1865376"/>
              <a:gd name="connsiteX5" fmla="*/ 1560576 w 1792224"/>
              <a:gd name="connsiteY5" fmla="*/ 134112 h 1865376"/>
              <a:gd name="connsiteX6" fmla="*/ 1463040 w 1792224"/>
              <a:gd name="connsiteY6" fmla="*/ 158496 h 1865376"/>
              <a:gd name="connsiteX7" fmla="*/ 1426464 w 1792224"/>
              <a:gd name="connsiteY7" fmla="*/ 195072 h 1865376"/>
              <a:gd name="connsiteX8" fmla="*/ 1414272 w 1792224"/>
              <a:gd name="connsiteY8" fmla="*/ 231648 h 1865376"/>
              <a:gd name="connsiteX9" fmla="*/ 1377696 w 1792224"/>
              <a:gd name="connsiteY9" fmla="*/ 243840 h 1865376"/>
              <a:gd name="connsiteX10" fmla="*/ 1304544 w 1792224"/>
              <a:gd name="connsiteY10" fmla="*/ 207264 h 1865376"/>
              <a:gd name="connsiteX11" fmla="*/ 1267968 w 1792224"/>
              <a:gd name="connsiteY11" fmla="*/ 219456 h 1865376"/>
              <a:gd name="connsiteX12" fmla="*/ 1194816 w 1792224"/>
              <a:gd name="connsiteY12" fmla="*/ 365760 h 1865376"/>
              <a:gd name="connsiteX13" fmla="*/ 1109472 w 1792224"/>
              <a:gd name="connsiteY13" fmla="*/ 426720 h 1865376"/>
              <a:gd name="connsiteX14" fmla="*/ 1072896 w 1792224"/>
              <a:gd name="connsiteY14" fmla="*/ 451104 h 1865376"/>
              <a:gd name="connsiteX15" fmla="*/ 1024128 w 1792224"/>
              <a:gd name="connsiteY15" fmla="*/ 524256 h 1865376"/>
              <a:gd name="connsiteX16" fmla="*/ 938784 w 1792224"/>
              <a:gd name="connsiteY16" fmla="*/ 621792 h 1865376"/>
              <a:gd name="connsiteX17" fmla="*/ 853440 w 1792224"/>
              <a:gd name="connsiteY17" fmla="*/ 719328 h 1865376"/>
              <a:gd name="connsiteX18" fmla="*/ 804672 w 1792224"/>
              <a:gd name="connsiteY18" fmla="*/ 780288 h 1865376"/>
              <a:gd name="connsiteX19" fmla="*/ 768096 w 1792224"/>
              <a:gd name="connsiteY19" fmla="*/ 853440 h 1865376"/>
              <a:gd name="connsiteX20" fmla="*/ 682752 w 1792224"/>
              <a:gd name="connsiteY20" fmla="*/ 829056 h 1865376"/>
              <a:gd name="connsiteX21" fmla="*/ 609600 w 1792224"/>
              <a:gd name="connsiteY21" fmla="*/ 792480 h 1865376"/>
              <a:gd name="connsiteX22" fmla="*/ 573024 w 1792224"/>
              <a:gd name="connsiteY22" fmla="*/ 816864 h 1865376"/>
              <a:gd name="connsiteX23" fmla="*/ 560832 w 1792224"/>
              <a:gd name="connsiteY23" fmla="*/ 853440 h 1865376"/>
              <a:gd name="connsiteX24" fmla="*/ 451104 w 1792224"/>
              <a:gd name="connsiteY24" fmla="*/ 841248 h 1865376"/>
              <a:gd name="connsiteX25" fmla="*/ 414528 w 1792224"/>
              <a:gd name="connsiteY25" fmla="*/ 829056 h 1865376"/>
              <a:gd name="connsiteX26" fmla="*/ 341376 w 1792224"/>
              <a:gd name="connsiteY26" fmla="*/ 780288 h 1865376"/>
              <a:gd name="connsiteX27" fmla="*/ 316992 w 1792224"/>
              <a:gd name="connsiteY27" fmla="*/ 816864 h 1865376"/>
              <a:gd name="connsiteX28" fmla="*/ 292608 w 1792224"/>
              <a:gd name="connsiteY28" fmla="*/ 1097280 h 1865376"/>
              <a:gd name="connsiteX29" fmla="*/ 280416 w 1792224"/>
              <a:gd name="connsiteY29" fmla="*/ 1267968 h 1865376"/>
              <a:gd name="connsiteX30" fmla="*/ 268224 w 1792224"/>
              <a:gd name="connsiteY30" fmla="*/ 1304544 h 1865376"/>
              <a:gd name="connsiteX31" fmla="*/ 231648 w 1792224"/>
              <a:gd name="connsiteY31" fmla="*/ 1328928 h 1865376"/>
              <a:gd name="connsiteX32" fmla="*/ 195072 w 1792224"/>
              <a:gd name="connsiteY32" fmla="*/ 1438656 h 1865376"/>
              <a:gd name="connsiteX33" fmla="*/ 182880 w 1792224"/>
              <a:gd name="connsiteY33" fmla="*/ 1475232 h 1865376"/>
              <a:gd name="connsiteX34" fmla="*/ 158496 w 1792224"/>
              <a:gd name="connsiteY34" fmla="*/ 1511808 h 1865376"/>
              <a:gd name="connsiteX35" fmla="*/ 134112 w 1792224"/>
              <a:gd name="connsiteY35" fmla="*/ 1584960 h 1865376"/>
              <a:gd name="connsiteX36" fmla="*/ 109728 w 1792224"/>
              <a:gd name="connsiteY36" fmla="*/ 1682496 h 1865376"/>
              <a:gd name="connsiteX37" fmla="*/ 48768 w 1792224"/>
              <a:gd name="connsiteY37" fmla="*/ 1755648 h 1865376"/>
              <a:gd name="connsiteX38" fmla="*/ 12192 w 1792224"/>
              <a:gd name="connsiteY38" fmla="*/ 1828800 h 1865376"/>
              <a:gd name="connsiteX39" fmla="*/ 0 w 1792224"/>
              <a:gd name="connsiteY39" fmla="*/ 1865376 h 18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92224" h="1865376">
                <a:moveTo>
                  <a:pt x="1792224" y="0"/>
                </a:moveTo>
                <a:cubicBezTo>
                  <a:pt x="1771904" y="16256"/>
                  <a:pt x="1754954" y="38000"/>
                  <a:pt x="1731264" y="48768"/>
                </a:cubicBezTo>
                <a:cubicBezTo>
                  <a:pt x="1708759" y="58997"/>
                  <a:pt x="1679575" y="48695"/>
                  <a:pt x="1658112" y="60960"/>
                </a:cubicBezTo>
                <a:cubicBezTo>
                  <a:pt x="1646954" y="67336"/>
                  <a:pt x="1649451" y="85179"/>
                  <a:pt x="1645920" y="97536"/>
                </a:cubicBezTo>
                <a:cubicBezTo>
                  <a:pt x="1641317" y="113648"/>
                  <a:pt x="1637792" y="130048"/>
                  <a:pt x="1633728" y="146304"/>
                </a:cubicBezTo>
                <a:cubicBezTo>
                  <a:pt x="1609344" y="142240"/>
                  <a:pt x="1585296" y="134112"/>
                  <a:pt x="1560576" y="134112"/>
                </a:cubicBezTo>
                <a:cubicBezTo>
                  <a:pt x="1531151" y="134112"/>
                  <a:pt x="1491902" y="148875"/>
                  <a:pt x="1463040" y="158496"/>
                </a:cubicBezTo>
                <a:cubicBezTo>
                  <a:pt x="1450848" y="170688"/>
                  <a:pt x="1436028" y="180726"/>
                  <a:pt x="1426464" y="195072"/>
                </a:cubicBezTo>
                <a:cubicBezTo>
                  <a:pt x="1419335" y="205765"/>
                  <a:pt x="1423359" y="222561"/>
                  <a:pt x="1414272" y="231648"/>
                </a:cubicBezTo>
                <a:cubicBezTo>
                  <a:pt x="1405185" y="240735"/>
                  <a:pt x="1389888" y="239776"/>
                  <a:pt x="1377696" y="243840"/>
                </a:cubicBezTo>
                <a:cubicBezTo>
                  <a:pt x="1359203" y="231511"/>
                  <a:pt x="1329783" y="207264"/>
                  <a:pt x="1304544" y="207264"/>
                </a:cubicBezTo>
                <a:cubicBezTo>
                  <a:pt x="1291693" y="207264"/>
                  <a:pt x="1280160" y="215392"/>
                  <a:pt x="1267968" y="219456"/>
                </a:cubicBezTo>
                <a:cubicBezTo>
                  <a:pt x="1254058" y="261185"/>
                  <a:pt x="1235332" y="338749"/>
                  <a:pt x="1194816" y="365760"/>
                </a:cubicBezTo>
                <a:cubicBezTo>
                  <a:pt x="1108618" y="423226"/>
                  <a:pt x="1215330" y="351107"/>
                  <a:pt x="1109472" y="426720"/>
                </a:cubicBezTo>
                <a:cubicBezTo>
                  <a:pt x="1097548" y="435237"/>
                  <a:pt x="1085088" y="442976"/>
                  <a:pt x="1072896" y="451104"/>
                </a:cubicBezTo>
                <a:cubicBezTo>
                  <a:pt x="1049579" y="521055"/>
                  <a:pt x="1077402" y="455761"/>
                  <a:pt x="1024128" y="524256"/>
                </a:cubicBezTo>
                <a:cubicBezTo>
                  <a:pt x="947537" y="622730"/>
                  <a:pt x="1009591" y="574587"/>
                  <a:pt x="938784" y="621792"/>
                </a:cubicBezTo>
                <a:cubicBezTo>
                  <a:pt x="881888" y="707136"/>
                  <a:pt x="914400" y="678688"/>
                  <a:pt x="853440" y="719328"/>
                </a:cubicBezTo>
                <a:cubicBezTo>
                  <a:pt x="829705" y="790534"/>
                  <a:pt x="859819" y="725141"/>
                  <a:pt x="804672" y="780288"/>
                </a:cubicBezTo>
                <a:cubicBezTo>
                  <a:pt x="781037" y="803923"/>
                  <a:pt x="778012" y="823692"/>
                  <a:pt x="768096" y="853440"/>
                </a:cubicBezTo>
                <a:cubicBezTo>
                  <a:pt x="752471" y="849534"/>
                  <a:pt x="700243" y="837801"/>
                  <a:pt x="682752" y="829056"/>
                </a:cubicBezTo>
                <a:cubicBezTo>
                  <a:pt x="588214" y="781787"/>
                  <a:pt x="701535" y="823125"/>
                  <a:pt x="609600" y="792480"/>
                </a:cubicBezTo>
                <a:cubicBezTo>
                  <a:pt x="597408" y="800608"/>
                  <a:pt x="582178" y="805422"/>
                  <a:pt x="573024" y="816864"/>
                </a:cubicBezTo>
                <a:cubicBezTo>
                  <a:pt x="564996" y="826899"/>
                  <a:pt x="573434" y="850920"/>
                  <a:pt x="560832" y="853440"/>
                </a:cubicBezTo>
                <a:cubicBezTo>
                  <a:pt x="524746" y="860657"/>
                  <a:pt x="487680" y="845312"/>
                  <a:pt x="451104" y="841248"/>
                </a:cubicBezTo>
                <a:cubicBezTo>
                  <a:pt x="438912" y="837184"/>
                  <a:pt x="425762" y="835297"/>
                  <a:pt x="414528" y="829056"/>
                </a:cubicBezTo>
                <a:cubicBezTo>
                  <a:pt x="388910" y="814824"/>
                  <a:pt x="341376" y="780288"/>
                  <a:pt x="341376" y="780288"/>
                </a:cubicBezTo>
                <a:cubicBezTo>
                  <a:pt x="333248" y="792480"/>
                  <a:pt x="326373" y="805607"/>
                  <a:pt x="316992" y="816864"/>
                </a:cubicBezTo>
                <a:cubicBezTo>
                  <a:pt x="223759" y="928744"/>
                  <a:pt x="275364" y="752399"/>
                  <a:pt x="292608" y="1097280"/>
                </a:cubicBezTo>
                <a:cubicBezTo>
                  <a:pt x="288544" y="1154176"/>
                  <a:pt x="287081" y="1211318"/>
                  <a:pt x="280416" y="1267968"/>
                </a:cubicBezTo>
                <a:cubicBezTo>
                  <a:pt x="278914" y="1280731"/>
                  <a:pt x="276252" y="1294509"/>
                  <a:pt x="268224" y="1304544"/>
                </a:cubicBezTo>
                <a:cubicBezTo>
                  <a:pt x="259070" y="1315986"/>
                  <a:pt x="243840" y="1320800"/>
                  <a:pt x="231648" y="1328928"/>
                </a:cubicBezTo>
                <a:lnTo>
                  <a:pt x="195072" y="1438656"/>
                </a:lnTo>
                <a:cubicBezTo>
                  <a:pt x="191008" y="1450848"/>
                  <a:pt x="190009" y="1464539"/>
                  <a:pt x="182880" y="1475232"/>
                </a:cubicBezTo>
                <a:cubicBezTo>
                  <a:pt x="174752" y="1487424"/>
                  <a:pt x="164447" y="1498418"/>
                  <a:pt x="158496" y="1511808"/>
                </a:cubicBezTo>
                <a:cubicBezTo>
                  <a:pt x="148057" y="1535296"/>
                  <a:pt x="139153" y="1559756"/>
                  <a:pt x="134112" y="1584960"/>
                </a:cubicBezTo>
                <a:cubicBezTo>
                  <a:pt x="129475" y="1608146"/>
                  <a:pt x="122225" y="1657503"/>
                  <a:pt x="109728" y="1682496"/>
                </a:cubicBezTo>
                <a:cubicBezTo>
                  <a:pt x="92754" y="1716444"/>
                  <a:pt x="75732" y="1728684"/>
                  <a:pt x="48768" y="1755648"/>
                </a:cubicBezTo>
                <a:cubicBezTo>
                  <a:pt x="18123" y="1847583"/>
                  <a:pt x="59461" y="1734262"/>
                  <a:pt x="12192" y="1828800"/>
                </a:cubicBezTo>
                <a:cubicBezTo>
                  <a:pt x="6445" y="1840295"/>
                  <a:pt x="0" y="1865376"/>
                  <a:pt x="0" y="1865376"/>
                </a:cubicBezTo>
              </a:path>
            </a:pathLst>
          </a:custGeom>
          <a:noFill/>
          <a:ln w="28575" cap="flat" cmpd="sng" algn="ctr">
            <a:solidFill>
              <a:schemeClr val="accent2">
                <a:lumMod val="60000"/>
                <a:lumOff val="40000"/>
              </a:schemeClr>
            </a:solidFill>
            <a:prstDash val="solid"/>
            <a:round/>
            <a:headEnd type="none" w="med" len="med"/>
            <a:tailEnd type="none" w="med" len="med"/>
          </a:ln>
          <a:effectLst>
            <a:glow rad="228600">
              <a:schemeClr val="accent2">
                <a:lumMod val="50000"/>
                <a:alpha val="53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2" name="Freeform 41"/>
          <p:cNvSpPr/>
          <p:nvPr/>
        </p:nvSpPr>
        <p:spPr bwMode="auto">
          <a:xfrm>
            <a:off x="694944" y="377952"/>
            <a:ext cx="1060704" cy="707136"/>
          </a:xfrm>
          <a:custGeom>
            <a:avLst/>
            <a:gdLst>
              <a:gd name="connsiteX0" fmla="*/ 1060704 w 1060704"/>
              <a:gd name="connsiteY0" fmla="*/ 0 h 707136"/>
              <a:gd name="connsiteX1" fmla="*/ 1048512 w 1060704"/>
              <a:gd name="connsiteY1" fmla="*/ 85344 h 707136"/>
              <a:gd name="connsiteX2" fmla="*/ 1036320 w 1060704"/>
              <a:gd name="connsiteY2" fmla="*/ 121920 h 707136"/>
              <a:gd name="connsiteX3" fmla="*/ 999744 w 1060704"/>
              <a:gd name="connsiteY3" fmla="*/ 146304 h 707136"/>
              <a:gd name="connsiteX4" fmla="*/ 987552 w 1060704"/>
              <a:gd name="connsiteY4" fmla="*/ 195072 h 707136"/>
              <a:gd name="connsiteX5" fmla="*/ 853440 w 1060704"/>
              <a:gd name="connsiteY5" fmla="*/ 219456 h 707136"/>
              <a:gd name="connsiteX6" fmla="*/ 743712 w 1060704"/>
              <a:gd name="connsiteY6" fmla="*/ 207264 h 707136"/>
              <a:gd name="connsiteX7" fmla="*/ 719328 w 1060704"/>
              <a:gd name="connsiteY7" fmla="*/ 243840 h 707136"/>
              <a:gd name="connsiteX8" fmla="*/ 694944 w 1060704"/>
              <a:gd name="connsiteY8" fmla="*/ 329184 h 707136"/>
              <a:gd name="connsiteX9" fmla="*/ 707136 w 1060704"/>
              <a:gd name="connsiteY9" fmla="*/ 438912 h 707136"/>
              <a:gd name="connsiteX10" fmla="*/ 719328 w 1060704"/>
              <a:gd name="connsiteY10" fmla="*/ 573024 h 707136"/>
              <a:gd name="connsiteX11" fmla="*/ 694944 w 1060704"/>
              <a:gd name="connsiteY11" fmla="*/ 646176 h 707136"/>
              <a:gd name="connsiteX12" fmla="*/ 585216 w 1060704"/>
              <a:gd name="connsiteY12" fmla="*/ 682752 h 707136"/>
              <a:gd name="connsiteX13" fmla="*/ 548640 w 1060704"/>
              <a:gd name="connsiteY13" fmla="*/ 694944 h 707136"/>
              <a:gd name="connsiteX14" fmla="*/ 512064 w 1060704"/>
              <a:gd name="connsiteY14" fmla="*/ 707136 h 707136"/>
              <a:gd name="connsiteX15" fmla="*/ 353568 w 1060704"/>
              <a:gd name="connsiteY15" fmla="*/ 682752 h 707136"/>
              <a:gd name="connsiteX16" fmla="*/ 316992 w 1060704"/>
              <a:gd name="connsiteY16" fmla="*/ 658368 h 707136"/>
              <a:gd name="connsiteX17" fmla="*/ 268224 w 1060704"/>
              <a:gd name="connsiteY17" fmla="*/ 597408 h 707136"/>
              <a:gd name="connsiteX18" fmla="*/ 256032 w 1060704"/>
              <a:gd name="connsiteY18" fmla="*/ 560832 h 707136"/>
              <a:gd name="connsiteX19" fmla="*/ 231648 w 1060704"/>
              <a:gd name="connsiteY19" fmla="*/ 524256 h 707136"/>
              <a:gd name="connsiteX20" fmla="*/ 158496 w 1060704"/>
              <a:gd name="connsiteY20" fmla="*/ 451104 h 707136"/>
              <a:gd name="connsiteX21" fmla="*/ 85344 w 1060704"/>
              <a:gd name="connsiteY21" fmla="*/ 426720 h 707136"/>
              <a:gd name="connsiteX22" fmla="*/ 48768 w 1060704"/>
              <a:gd name="connsiteY22" fmla="*/ 414528 h 707136"/>
              <a:gd name="connsiteX23" fmla="*/ 0 w 1060704"/>
              <a:gd name="connsiteY23" fmla="*/ 414528 h 7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0704" h="707136">
                <a:moveTo>
                  <a:pt x="1060704" y="0"/>
                </a:moveTo>
                <a:cubicBezTo>
                  <a:pt x="1056640" y="28448"/>
                  <a:pt x="1054148" y="57165"/>
                  <a:pt x="1048512" y="85344"/>
                </a:cubicBezTo>
                <a:cubicBezTo>
                  <a:pt x="1045992" y="97946"/>
                  <a:pt x="1044348" y="111885"/>
                  <a:pt x="1036320" y="121920"/>
                </a:cubicBezTo>
                <a:cubicBezTo>
                  <a:pt x="1027166" y="133362"/>
                  <a:pt x="1011936" y="138176"/>
                  <a:pt x="999744" y="146304"/>
                </a:cubicBezTo>
                <a:cubicBezTo>
                  <a:pt x="995680" y="162560"/>
                  <a:pt x="994153" y="179671"/>
                  <a:pt x="987552" y="195072"/>
                </a:cubicBezTo>
                <a:cubicBezTo>
                  <a:pt x="958026" y="263965"/>
                  <a:pt x="939376" y="229004"/>
                  <a:pt x="853440" y="219456"/>
                </a:cubicBezTo>
                <a:cubicBezTo>
                  <a:pt x="768096" y="191008"/>
                  <a:pt x="804672" y="186944"/>
                  <a:pt x="743712" y="207264"/>
                </a:cubicBezTo>
                <a:cubicBezTo>
                  <a:pt x="735584" y="219456"/>
                  <a:pt x="725881" y="230734"/>
                  <a:pt x="719328" y="243840"/>
                </a:cubicBezTo>
                <a:cubicBezTo>
                  <a:pt x="710583" y="261331"/>
                  <a:pt x="698850" y="313559"/>
                  <a:pt x="694944" y="329184"/>
                </a:cubicBezTo>
                <a:cubicBezTo>
                  <a:pt x="699008" y="365760"/>
                  <a:pt x="698210" y="403210"/>
                  <a:pt x="707136" y="438912"/>
                </a:cubicBezTo>
                <a:cubicBezTo>
                  <a:pt x="735008" y="550402"/>
                  <a:pt x="766177" y="354395"/>
                  <a:pt x="719328" y="573024"/>
                </a:cubicBezTo>
                <a:cubicBezTo>
                  <a:pt x="713942" y="598156"/>
                  <a:pt x="719328" y="638048"/>
                  <a:pt x="694944" y="646176"/>
                </a:cubicBezTo>
                <a:lnTo>
                  <a:pt x="585216" y="682752"/>
                </a:lnTo>
                <a:lnTo>
                  <a:pt x="548640" y="694944"/>
                </a:lnTo>
                <a:lnTo>
                  <a:pt x="512064" y="707136"/>
                </a:lnTo>
                <a:cubicBezTo>
                  <a:pt x="477098" y="703639"/>
                  <a:pt x="397506" y="704721"/>
                  <a:pt x="353568" y="682752"/>
                </a:cubicBezTo>
                <a:cubicBezTo>
                  <a:pt x="340462" y="676199"/>
                  <a:pt x="329184" y="666496"/>
                  <a:pt x="316992" y="658368"/>
                </a:cubicBezTo>
                <a:cubicBezTo>
                  <a:pt x="286347" y="566433"/>
                  <a:pt x="331249" y="676190"/>
                  <a:pt x="268224" y="597408"/>
                </a:cubicBezTo>
                <a:cubicBezTo>
                  <a:pt x="260196" y="587373"/>
                  <a:pt x="261779" y="572327"/>
                  <a:pt x="256032" y="560832"/>
                </a:cubicBezTo>
                <a:cubicBezTo>
                  <a:pt x="249479" y="547726"/>
                  <a:pt x="241383" y="535208"/>
                  <a:pt x="231648" y="524256"/>
                </a:cubicBezTo>
                <a:cubicBezTo>
                  <a:pt x="208738" y="498482"/>
                  <a:pt x="191211" y="462009"/>
                  <a:pt x="158496" y="451104"/>
                </a:cubicBezTo>
                <a:lnTo>
                  <a:pt x="85344" y="426720"/>
                </a:lnTo>
                <a:cubicBezTo>
                  <a:pt x="73152" y="422656"/>
                  <a:pt x="61619" y="414528"/>
                  <a:pt x="48768" y="414528"/>
                </a:cubicBezTo>
                <a:lnTo>
                  <a:pt x="0" y="414528"/>
                </a:lnTo>
              </a:path>
            </a:pathLst>
          </a:custGeom>
          <a:noFill/>
          <a:ln w="9525" cap="flat" cmpd="sng" algn="ctr">
            <a:solidFill>
              <a:srgbClr val="FFFF00"/>
            </a:solidFill>
            <a:prstDash val="solid"/>
            <a:round/>
            <a:headEnd type="none" w="med" len="med"/>
            <a:tailEnd type="none" w="med" len="med"/>
          </a:ln>
          <a:effectLst>
            <a:glow rad="228600">
              <a:schemeClr val="bg1">
                <a:lumMod val="95000"/>
                <a:lumOff val="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Tree>
    <p:extLst>
      <p:ext uri="{BB962C8B-B14F-4D97-AF65-F5344CB8AC3E}">
        <p14:creationId xmlns:p14="http://schemas.microsoft.com/office/powerpoint/2010/main" val="296573676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endParaRPr lang="en-US"/>
          </a:p>
        </p:txBody>
      </p:sp>
      <p:pic>
        <p:nvPicPr>
          <p:cNvPr id="4" name="Picture 2" descr="http://lizardpoint.com/geography/images/maps/usa-rivers-label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0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ed Rectangle 4"/>
          <p:cNvSpPr/>
          <p:nvPr/>
        </p:nvSpPr>
        <p:spPr bwMode="auto">
          <a:xfrm>
            <a:off x="2819400" y="609600"/>
            <a:ext cx="990600" cy="304800"/>
          </a:xfrm>
          <a:prstGeom prst="roundRect">
            <a:avLst/>
          </a:prstGeom>
          <a:noFill/>
          <a:ln w="9525" cap="flat" cmpd="sng" algn="ctr">
            <a:solidFill>
              <a:schemeClr val="bg1"/>
            </a:solidFill>
            <a:prstDash val="solid"/>
            <a:round/>
            <a:headEnd type="none" w="med" len="med"/>
            <a:tailEnd type="none" w="med" len="med"/>
          </a:ln>
          <a:effectLst>
            <a:glow rad="76200">
              <a:srgbClr val="FF0000">
                <a:alpha val="87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ounded Rectangle 5"/>
          <p:cNvSpPr/>
          <p:nvPr/>
        </p:nvSpPr>
        <p:spPr bwMode="auto">
          <a:xfrm>
            <a:off x="4114800" y="693738"/>
            <a:ext cx="990600" cy="30480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7" name="Rounded Rectangle 6"/>
          <p:cNvSpPr/>
          <p:nvPr/>
        </p:nvSpPr>
        <p:spPr bwMode="auto">
          <a:xfrm rot="3894734">
            <a:off x="4958132" y="1684337"/>
            <a:ext cx="990600" cy="304800"/>
          </a:xfrm>
          <a:prstGeom prst="roundRect">
            <a:avLst/>
          </a:prstGeom>
          <a:noFill/>
          <a:ln w="9525" cap="flat" cmpd="sng" algn="ctr">
            <a:solidFill>
              <a:schemeClr val="bg1"/>
            </a:solidFill>
            <a:prstDash val="solid"/>
            <a:round/>
            <a:headEnd type="none" w="med" len="med"/>
            <a:tailEnd type="none" w="med" len="med"/>
          </a:ln>
          <a:effectLst>
            <a:glow rad="25400">
              <a:schemeClr val="accent1">
                <a:satMod val="175000"/>
                <a:alpha val="97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8" name="Rounded Rectangle 7"/>
          <p:cNvSpPr/>
          <p:nvPr/>
        </p:nvSpPr>
        <p:spPr bwMode="auto">
          <a:xfrm>
            <a:off x="3657600" y="2349929"/>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ounded Rectangle 8"/>
          <p:cNvSpPr/>
          <p:nvPr/>
        </p:nvSpPr>
        <p:spPr bwMode="auto">
          <a:xfrm>
            <a:off x="4610100" y="4269086"/>
            <a:ext cx="337145" cy="14092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ounded Rectangle 9"/>
          <p:cNvSpPr/>
          <p:nvPr/>
        </p:nvSpPr>
        <p:spPr bwMode="auto">
          <a:xfrm rot="4086912">
            <a:off x="4419600" y="4876002"/>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1" name="Rounded Rectangle 10"/>
          <p:cNvSpPr/>
          <p:nvPr/>
        </p:nvSpPr>
        <p:spPr bwMode="auto">
          <a:xfrm>
            <a:off x="3657600" y="3722254"/>
            <a:ext cx="812575" cy="185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 name="Rounded Rectangle 11"/>
          <p:cNvSpPr/>
          <p:nvPr/>
        </p:nvSpPr>
        <p:spPr bwMode="auto">
          <a:xfrm>
            <a:off x="3438485" y="322883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3" name="Rounded Rectangle 12"/>
          <p:cNvSpPr/>
          <p:nvPr/>
        </p:nvSpPr>
        <p:spPr bwMode="auto">
          <a:xfrm rot="18701077">
            <a:off x="5446837" y="247910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4" name="Rounded Rectangle 13"/>
          <p:cNvSpPr/>
          <p:nvPr/>
        </p:nvSpPr>
        <p:spPr bwMode="auto">
          <a:xfrm rot="19840711">
            <a:off x="5841052" y="2511705"/>
            <a:ext cx="622780" cy="16602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5" name="Rounded Rectangle 14"/>
          <p:cNvSpPr/>
          <p:nvPr/>
        </p:nvSpPr>
        <p:spPr bwMode="auto">
          <a:xfrm rot="21189471">
            <a:off x="6539956" y="2902675"/>
            <a:ext cx="340031" cy="20199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6" name="Rounded Rectangle 15"/>
          <p:cNvSpPr/>
          <p:nvPr/>
        </p:nvSpPr>
        <p:spPr bwMode="auto">
          <a:xfrm rot="19320927">
            <a:off x="6053885" y="3687168"/>
            <a:ext cx="870631" cy="19011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7" name="Rounded Rectangle 16"/>
          <p:cNvSpPr/>
          <p:nvPr/>
        </p:nvSpPr>
        <p:spPr bwMode="auto">
          <a:xfrm rot="21300502">
            <a:off x="1616814" y="3378135"/>
            <a:ext cx="587448" cy="152912"/>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a:glow rad="228600">
              <a:schemeClr val="accent2">
                <a:satMod val="175000"/>
                <a:alpha val="89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8" name="Rounded Rectangle 17"/>
          <p:cNvSpPr/>
          <p:nvPr/>
        </p:nvSpPr>
        <p:spPr bwMode="auto">
          <a:xfrm rot="21300502">
            <a:off x="2002255" y="4173712"/>
            <a:ext cx="346822" cy="14340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9" name="Rounded Rectangle 18"/>
          <p:cNvSpPr/>
          <p:nvPr/>
        </p:nvSpPr>
        <p:spPr bwMode="auto">
          <a:xfrm rot="21300502">
            <a:off x="684366" y="3253236"/>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0" name="Rounded Rectangle 19"/>
          <p:cNvSpPr/>
          <p:nvPr/>
        </p:nvSpPr>
        <p:spPr bwMode="auto">
          <a:xfrm rot="21300502">
            <a:off x="698488" y="2260135"/>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1" name="Rounded Rectangle 20"/>
          <p:cNvSpPr/>
          <p:nvPr/>
        </p:nvSpPr>
        <p:spPr bwMode="auto">
          <a:xfrm rot="21300502">
            <a:off x="620174" y="851779"/>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2" name="Rounded Rectangle 21"/>
          <p:cNvSpPr/>
          <p:nvPr/>
        </p:nvSpPr>
        <p:spPr bwMode="auto">
          <a:xfrm rot="21300502">
            <a:off x="1844510" y="1785756"/>
            <a:ext cx="499930" cy="2566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3" name="Rounded Rectangle 22"/>
          <p:cNvSpPr/>
          <p:nvPr/>
        </p:nvSpPr>
        <p:spPr bwMode="auto">
          <a:xfrm rot="3427876">
            <a:off x="2688937" y="4882680"/>
            <a:ext cx="983162" cy="268496"/>
          </a:xfrm>
          <a:prstGeom prst="roundRect">
            <a:avLst/>
          </a:prstGeom>
          <a:noFill/>
          <a:ln w="9525" cap="flat" cmpd="sng" algn="ctr">
            <a:solidFill>
              <a:schemeClr val="bg1"/>
            </a:solidFill>
            <a:prstDash val="solid"/>
            <a:round/>
            <a:headEnd type="none" w="med" len="med"/>
            <a:tailEnd type="none" w="med" len="med"/>
          </a:ln>
          <a:effectLst>
            <a:glow rad="50800">
              <a:srgbClr val="7030A0"/>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4" name="Rounded Rectangle 23"/>
          <p:cNvSpPr/>
          <p:nvPr/>
        </p:nvSpPr>
        <p:spPr bwMode="auto">
          <a:xfrm rot="21296729">
            <a:off x="1108637" y="5172102"/>
            <a:ext cx="495328" cy="18781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5" name="Rounded Rectangle 24"/>
          <p:cNvSpPr/>
          <p:nvPr/>
        </p:nvSpPr>
        <p:spPr bwMode="auto">
          <a:xfrm rot="18282457">
            <a:off x="5664923" y="4678542"/>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6" name="Rounded Rectangle 25"/>
          <p:cNvSpPr/>
          <p:nvPr/>
        </p:nvSpPr>
        <p:spPr bwMode="auto">
          <a:xfrm rot="1987826">
            <a:off x="6875985" y="4215969"/>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7" name="Rounded Rectangle 26"/>
          <p:cNvSpPr/>
          <p:nvPr/>
        </p:nvSpPr>
        <p:spPr bwMode="auto">
          <a:xfrm rot="15950328">
            <a:off x="6174501" y="4824959"/>
            <a:ext cx="1131387" cy="219709"/>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8" name="Rounded Rectangle 27"/>
          <p:cNvSpPr/>
          <p:nvPr/>
        </p:nvSpPr>
        <p:spPr bwMode="auto">
          <a:xfrm rot="2293470">
            <a:off x="7229408" y="3107984"/>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9" name="Rounded Rectangle 28"/>
          <p:cNvSpPr/>
          <p:nvPr/>
        </p:nvSpPr>
        <p:spPr bwMode="auto">
          <a:xfrm rot="21446344">
            <a:off x="7750637" y="277441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0" name="Rounded Rectangle 29"/>
          <p:cNvSpPr/>
          <p:nvPr/>
        </p:nvSpPr>
        <p:spPr bwMode="auto">
          <a:xfrm rot="21446344">
            <a:off x="7896860" y="250997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1" name="Rounded Rectangle 30"/>
          <p:cNvSpPr/>
          <p:nvPr/>
        </p:nvSpPr>
        <p:spPr bwMode="auto">
          <a:xfrm rot="21446344">
            <a:off x="7954316" y="2234525"/>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4" name="TextBox 33"/>
          <p:cNvSpPr txBox="1"/>
          <p:nvPr/>
        </p:nvSpPr>
        <p:spPr>
          <a:xfrm rot="18070907">
            <a:off x="6945419" y="659592"/>
            <a:ext cx="120969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3EBF1">
                    <a:lumMod val="10000"/>
                  </a:srgbClr>
                </a:solidFill>
                <a:effectLst/>
                <a:uLnTx/>
                <a:uFillTx/>
                <a:latin typeface="Verdana" pitchFamily="34" charset="0"/>
                <a:ea typeface="+mn-ea"/>
                <a:cs typeface="+mn-cs"/>
              </a:rPr>
              <a:t>St. Lawrence</a:t>
            </a:r>
          </a:p>
        </p:txBody>
      </p:sp>
      <p:sp>
        <p:nvSpPr>
          <p:cNvPr id="35" name="Rounded Rectangle 34"/>
          <p:cNvSpPr/>
          <p:nvPr/>
        </p:nvSpPr>
        <p:spPr bwMode="auto">
          <a:xfrm rot="21446344">
            <a:off x="8242108" y="1899643"/>
            <a:ext cx="674300" cy="165316"/>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6" name="Rounded Rectangle 35"/>
          <p:cNvSpPr/>
          <p:nvPr/>
        </p:nvSpPr>
        <p:spPr bwMode="auto">
          <a:xfrm rot="18099407">
            <a:off x="7027309" y="691741"/>
            <a:ext cx="1051657" cy="1503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7" name="Freeform 36"/>
          <p:cNvSpPr/>
          <p:nvPr/>
        </p:nvSpPr>
        <p:spPr bwMode="auto">
          <a:xfrm rot="155704">
            <a:off x="7621787" y="483827"/>
            <a:ext cx="560902" cy="1182624"/>
          </a:xfrm>
          <a:custGeom>
            <a:avLst/>
            <a:gdLst>
              <a:gd name="connsiteX0" fmla="*/ 0 w 560902"/>
              <a:gd name="connsiteY0" fmla="*/ 1182624 h 1182624"/>
              <a:gd name="connsiteX1" fmla="*/ 12192 w 560902"/>
              <a:gd name="connsiteY1" fmla="*/ 1121664 h 1182624"/>
              <a:gd name="connsiteX2" fmla="*/ 24384 w 560902"/>
              <a:gd name="connsiteY2" fmla="*/ 926592 h 1182624"/>
              <a:gd name="connsiteX3" fmla="*/ 36576 w 560902"/>
              <a:gd name="connsiteY3" fmla="*/ 877824 h 1182624"/>
              <a:gd name="connsiteX4" fmla="*/ 60960 w 560902"/>
              <a:gd name="connsiteY4" fmla="*/ 841248 h 1182624"/>
              <a:gd name="connsiteX5" fmla="*/ 73152 w 560902"/>
              <a:gd name="connsiteY5" fmla="*/ 804672 h 1182624"/>
              <a:gd name="connsiteX6" fmla="*/ 97536 w 560902"/>
              <a:gd name="connsiteY6" fmla="*/ 768096 h 1182624"/>
              <a:gd name="connsiteX7" fmla="*/ 121920 w 560902"/>
              <a:gd name="connsiteY7" fmla="*/ 694944 h 1182624"/>
              <a:gd name="connsiteX8" fmla="*/ 146304 w 560902"/>
              <a:gd name="connsiteY8" fmla="*/ 621792 h 1182624"/>
              <a:gd name="connsiteX9" fmla="*/ 158496 w 560902"/>
              <a:gd name="connsiteY9" fmla="*/ 585216 h 1182624"/>
              <a:gd name="connsiteX10" fmla="*/ 195072 w 560902"/>
              <a:gd name="connsiteY10" fmla="*/ 548640 h 1182624"/>
              <a:gd name="connsiteX11" fmla="*/ 207264 w 560902"/>
              <a:gd name="connsiteY11" fmla="*/ 512064 h 1182624"/>
              <a:gd name="connsiteX12" fmla="*/ 256032 w 560902"/>
              <a:gd name="connsiteY12" fmla="*/ 438912 h 1182624"/>
              <a:gd name="connsiteX13" fmla="*/ 280416 w 560902"/>
              <a:gd name="connsiteY13" fmla="*/ 365760 h 1182624"/>
              <a:gd name="connsiteX14" fmla="*/ 292608 w 560902"/>
              <a:gd name="connsiteY14" fmla="*/ 329184 h 1182624"/>
              <a:gd name="connsiteX15" fmla="*/ 414528 w 560902"/>
              <a:gd name="connsiteY15" fmla="*/ 182880 h 1182624"/>
              <a:gd name="connsiteX16" fmla="*/ 499872 w 560902"/>
              <a:gd name="connsiteY16" fmla="*/ 73152 h 1182624"/>
              <a:gd name="connsiteX17" fmla="*/ 524256 w 560902"/>
              <a:gd name="connsiteY17" fmla="*/ 36576 h 1182624"/>
              <a:gd name="connsiteX18" fmla="*/ 560832 w 560902"/>
              <a:gd name="connsiteY18" fmla="*/ 0 h 118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0902" h="1182624">
                <a:moveTo>
                  <a:pt x="0" y="1182624"/>
                </a:moveTo>
                <a:cubicBezTo>
                  <a:pt x="4064" y="1162304"/>
                  <a:pt x="10227" y="1142293"/>
                  <a:pt x="12192" y="1121664"/>
                </a:cubicBezTo>
                <a:cubicBezTo>
                  <a:pt x="18369" y="1056807"/>
                  <a:pt x="17901" y="991420"/>
                  <a:pt x="24384" y="926592"/>
                </a:cubicBezTo>
                <a:cubicBezTo>
                  <a:pt x="26051" y="909919"/>
                  <a:pt x="29975" y="893225"/>
                  <a:pt x="36576" y="877824"/>
                </a:cubicBezTo>
                <a:cubicBezTo>
                  <a:pt x="42348" y="864356"/>
                  <a:pt x="54407" y="854354"/>
                  <a:pt x="60960" y="841248"/>
                </a:cubicBezTo>
                <a:cubicBezTo>
                  <a:pt x="66707" y="829753"/>
                  <a:pt x="67405" y="816167"/>
                  <a:pt x="73152" y="804672"/>
                </a:cubicBezTo>
                <a:cubicBezTo>
                  <a:pt x="79705" y="791566"/>
                  <a:pt x="91585" y="781486"/>
                  <a:pt x="97536" y="768096"/>
                </a:cubicBezTo>
                <a:cubicBezTo>
                  <a:pt x="107975" y="744608"/>
                  <a:pt x="113792" y="719328"/>
                  <a:pt x="121920" y="694944"/>
                </a:cubicBezTo>
                <a:lnTo>
                  <a:pt x="146304" y="621792"/>
                </a:lnTo>
                <a:cubicBezTo>
                  <a:pt x="150368" y="609600"/>
                  <a:pt x="149409" y="594303"/>
                  <a:pt x="158496" y="585216"/>
                </a:cubicBezTo>
                <a:lnTo>
                  <a:pt x="195072" y="548640"/>
                </a:lnTo>
                <a:cubicBezTo>
                  <a:pt x="199136" y="536448"/>
                  <a:pt x="201023" y="523298"/>
                  <a:pt x="207264" y="512064"/>
                </a:cubicBezTo>
                <a:cubicBezTo>
                  <a:pt x="221496" y="486446"/>
                  <a:pt x="246765" y="466714"/>
                  <a:pt x="256032" y="438912"/>
                </a:cubicBezTo>
                <a:lnTo>
                  <a:pt x="280416" y="365760"/>
                </a:lnTo>
                <a:cubicBezTo>
                  <a:pt x="284480" y="353568"/>
                  <a:pt x="285479" y="339877"/>
                  <a:pt x="292608" y="329184"/>
                </a:cubicBezTo>
                <a:cubicBezTo>
                  <a:pt x="360504" y="227339"/>
                  <a:pt x="320654" y="276754"/>
                  <a:pt x="414528" y="182880"/>
                </a:cubicBezTo>
                <a:cubicBezTo>
                  <a:pt x="471826" y="125582"/>
                  <a:pt x="441540" y="160650"/>
                  <a:pt x="499872" y="73152"/>
                </a:cubicBezTo>
                <a:cubicBezTo>
                  <a:pt x="508000" y="60960"/>
                  <a:pt x="512064" y="44704"/>
                  <a:pt x="524256" y="36576"/>
                </a:cubicBezTo>
                <a:cubicBezTo>
                  <a:pt x="564213" y="9938"/>
                  <a:pt x="560832" y="26845"/>
                  <a:pt x="560832" y="0"/>
                </a:cubicBezTo>
              </a:path>
            </a:pathLst>
          </a:custGeom>
          <a:noFill/>
          <a:ln w="381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8" name="Freeform 37"/>
          <p:cNvSpPr/>
          <p:nvPr/>
        </p:nvSpPr>
        <p:spPr bwMode="auto">
          <a:xfrm>
            <a:off x="4828032" y="1167196"/>
            <a:ext cx="1024128" cy="4246542"/>
          </a:xfrm>
          <a:custGeom>
            <a:avLst/>
            <a:gdLst>
              <a:gd name="connsiteX0" fmla="*/ 0 w 1024128"/>
              <a:gd name="connsiteY0" fmla="*/ 52004 h 4246542"/>
              <a:gd name="connsiteX1" fmla="*/ 60960 w 1024128"/>
              <a:gd name="connsiteY1" fmla="*/ 3236 h 4246542"/>
              <a:gd name="connsiteX2" fmla="*/ 170688 w 1024128"/>
              <a:gd name="connsiteY2" fmla="*/ 39812 h 4246542"/>
              <a:gd name="connsiteX3" fmla="*/ 219456 w 1024128"/>
              <a:gd name="connsiteY3" fmla="*/ 112964 h 4246542"/>
              <a:gd name="connsiteX4" fmla="*/ 195072 w 1024128"/>
              <a:gd name="connsiteY4" fmla="*/ 210500 h 4246542"/>
              <a:gd name="connsiteX5" fmla="*/ 158496 w 1024128"/>
              <a:gd name="connsiteY5" fmla="*/ 234884 h 4246542"/>
              <a:gd name="connsiteX6" fmla="*/ 146304 w 1024128"/>
              <a:gd name="connsiteY6" fmla="*/ 271460 h 4246542"/>
              <a:gd name="connsiteX7" fmla="*/ 182880 w 1024128"/>
              <a:gd name="connsiteY7" fmla="*/ 417764 h 4246542"/>
              <a:gd name="connsiteX8" fmla="*/ 256032 w 1024128"/>
              <a:gd name="connsiteY8" fmla="*/ 466532 h 4246542"/>
              <a:gd name="connsiteX9" fmla="*/ 268224 w 1024128"/>
              <a:gd name="connsiteY9" fmla="*/ 503108 h 4246542"/>
              <a:gd name="connsiteX10" fmla="*/ 304800 w 1024128"/>
              <a:gd name="connsiteY10" fmla="*/ 515300 h 4246542"/>
              <a:gd name="connsiteX11" fmla="*/ 329184 w 1024128"/>
              <a:gd name="connsiteY11" fmla="*/ 588452 h 4246542"/>
              <a:gd name="connsiteX12" fmla="*/ 341376 w 1024128"/>
              <a:gd name="connsiteY12" fmla="*/ 625028 h 4246542"/>
              <a:gd name="connsiteX13" fmla="*/ 426720 w 1024128"/>
              <a:gd name="connsiteY13" fmla="*/ 734756 h 4246542"/>
              <a:gd name="connsiteX14" fmla="*/ 475488 w 1024128"/>
              <a:gd name="connsiteY14" fmla="*/ 807908 h 4246542"/>
              <a:gd name="connsiteX15" fmla="*/ 524256 w 1024128"/>
              <a:gd name="connsiteY15" fmla="*/ 856676 h 4246542"/>
              <a:gd name="connsiteX16" fmla="*/ 573024 w 1024128"/>
              <a:gd name="connsiteY16" fmla="*/ 929828 h 4246542"/>
              <a:gd name="connsiteX17" fmla="*/ 597408 w 1024128"/>
              <a:gd name="connsiteY17" fmla="*/ 966404 h 4246542"/>
              <a:gd name="connsiteX18" fmla="*/ 633984 w 1024128"/>
              <a:gd name="connsiteY18" fmla="*/ 1137092 h 4246542"/>
              <a:gd name="connsiteX19" fmla="*/ 670560 w 1024128"/>
              <a:gd name="connsiteY19" fmla="*/ 1161476 h 4246542"/>
              <a:gd name="connsiteX20" fmla="*/ 731520 w 1024128"/>
              <a:gd name="connsiteY20" fmla="*/ 1271204 h 4246542"/>
              <a:gd name="connsiteX21" fmla="*/ 755904 w 1024128"/>
              <a:gd name="connsiteY21" fmla="*/ 1307780 h 4246542"/>
              <a:gd name="connsiteX22" fmla="*/ 768096 w 1024128"/>
              <a:gd name="connsiteY22" fmla="*/ 1344356 h 4246542"/>
              <a:gd name="connsiteX23" fmla="*/ 743712 w 1024128"/>
              <a:gd name="connsiteY23" fmla="*/ 1429700 h 4246542"/>
              <a:gd name="connsiteX24" fmla="*/ 670560 w 1024128"/>
              <a:gd name="connsiteY24" fmla="*/ 1490660 h 4246542"/>
              <a:gd name="connsiteX25" fmla="*/ 646176 w 1024128"/>
              <a:gd name="connsiteY25" fmla="*/ 1661348 h 4246542"/>
              <a:gd name="connsiteX26" fmla="*/ 633984 w 1024128"/>
              <a:gd name="connsiteY26" fmla="*/ 1734500 h 4246542"/>
              <a:gd name="connsiteX27" fmla="*/ 658368 w 1024128"/>
              <a:gd name="connsiteY27" fmla="*/ 1856420 h 4246542"/>
              <a:gd name="connsiteX28" fmla="*/ 694944 w 1024128"/>
              <a:gd name="connsiteY28" fmla="*/ 1892996 h 4246542"/>
              <a:gd name="connsiteX29" fmla="*/ 731520 w 1024128"/>
              <a:gd name="connsiteY29" fmla="*/ 1917380 h 4246542"/>
              <a:gd name="connsiteX30" fmla="*/ 768096 w 1024128"/>
              <a:gd name="connsiteY30" fmla="*/ 1990532 h 4246542"/>
              <a:gd name="connsiteX31" fmla="*/ 816864 w 1024128"/>
              <a:gd name="connsiteY31" fmla="*/ 2063684 h 4246542"/>
              <a:gd name="connsiteX32" fmla="*/ 829056 w 1024128"/>
              <a:gd name="connsiteY32" fmla="*/ 2100260 h 4246542"/>
              <a:gd name="connsiteX33" fmla="*/ 841248 w 1024128"/>
              <a:gd name="connsiteY33" fmla="*/ 2258756 h 4246542"/>
              <a:gd name="connsiteX34" fmla="*/ 877824 w 1024128"/>
              <a:gd name="connsiteY34" fmla="*/ 2295332 h 4246542"/>
              <a:gd name="connsiteX35" fmla="*/ 938784 w 1024128"/>
              <a:gd name="connsiteY35" fmla="*/ 2405060 h 4246542"/>
              <a:gd name="connsiteX36" fmla="*/ 975360 w 1024128"/>
              <a:gd name="connsiteY36" fmla="*/ 2478212 h 4246542"/>
              <a:gd name="connsiteX37" fmla="*/ 950976 w 1024128"/>
              <a:gd name="connsiteY37" fmla="*/ 2636708 h 4246542"/>
              <a:gd name="connsiteX38" fmla="*/ 926592 w 1024128"/>
              <a:gd name="connsiteY38" fmla="*/ 2673284 h 4246542"/>
              <a:gd name="connsiteX39" fmla="*/ 914400 w 1024128"/>
              <a:gd name="connsiteY39" fmla="*/ 2746436 h 4246542"/>
              <a:gd name="connsiteX40" fmla="*/ 902208 w 1024128"/>
              <a:gd name="connsiteY40" fmla="*/ 2856164 h 4246542"/>
              <a:gd name="connsiteX41" fmla="*/ 877824 w 1024128"/>
              <a:gd name="connsiteY41" fmla="*/ 2929316 h 4246542"/>
              <a:gd name="connsiteX42" fmla="*/ 865632 w 1024128"/>
              <a:gd name="connsiteY42" fmla="*/ 2965892 h 4246542"/>
              <a:gd name="connsiteX43" fmla="*/ 841248 w 1024128"/>
              <a:gd name="connsiteY43" fmla="*/ 3002468 h 4246542"/>
              <a:gd name="connsiteX44" fmla="*/ 780288 w 1024128"/>
              <a:gd name="connsiteY44" fmla="*/ 3075620 h 4246542"/>
              <a:gd name="connsiteX45" fmla="*/ 768096 w 1024128"/>
              <a:gd name="connsiteY45" fmla="*/ 3136580 h 4246542"/>
              <a:gd name="connsiteX46" fmla="*/ 755904 w 1024128"/>
              <a:gd name="connsiteY46" fmla="*/ 3173156 h 4246542"/>
              <a:gd name="connsiteX47" fmla="*/ 719328 w 1024128"/>
              <a:gd name="connsiteY47" fmla="*/ 3185348 h 4246542"/>
              <a:gd name="connsiteX48" fmla="*/ 694944 w 1024128"/>
              <a:gd name="connsiteY48" fmla="*/ 3221924 h 4246542"/>
              <a:gd name="connsiteX49" fmla="*/ 719328 w 1024128"/>
              <a:gd name="connsiteY49" fmla="*/ 3453572 h 4246542"/>
              <a:gd name="connsiteX50" fmla="*/ 707136 w 1024128"/>
              <a:gd name="connsiteY50" fmla="*/ 3685220 h 4246542"/>
              <a:gd name="connsiteX51" fmla="*/ 682752 w 1024128"/>
              <a:gd name="connsiteY51" fmla="*/ 3758372 h 4246542"/>
              <a:gd name="connsiteX52" fmla="*/ 670560 w 1024128"/>
              <a:gd name="connsiteY52" fmla="*/ 3843716 h 4246542"/>
              <a:gd name="connsiteX53" fmla="*/ 646176 w 1024128"/>
              <a:gd name="connsiteY53" fmla="*/ 3880292 h 4246542"/>
              <a:gd name="connsiteX54" fmla="*/ 658368 w 1024128"/>
              <a:gd name="connsiteY54" fmla="*/ 3916868 h 4246542"/>
              <a:gd name="connsiteX55" fmla="*/ 719328 w 1024128"/>
              <a:gd name="connsiteY55" fmla="*/ 3977828 h 4246542"/>
              <a:gd name="connsiteX56" fmla="*/ 792480 w 1024128"/>
              <a:gd name="connsiteY56" fmla="*/ 4038788 h 4246542"/>
              <a:gd name="connsiteX57" fmla="*/ 853440 w 1024128"/>
              <a:gd name="connsiteY57" fmla="*/ 4099748 h 4246542"/>
              <a:gd name="connsiteX58" fmla="*/ 877824 w 1024128"/>
              <a:gd name="connsiteY58" fmla="*/ 4136324 h 4246542"/>
              <a:gd name="connsiteX59" fmla="*/ 950976 w 1024128"/>
              <a:gd name="connsiteY59" fmla="*/ 4185092 h 4246542"/>
              <a:gd name="connsiteX60" fmla="*/ 987552 w 1024128"/>
              <a:gd name="connsiteY60" fmla="*/ 4209476 h 4246542"/>
              <a:gd name="connsiteX61" fmla="*/ 1024128 w 1024128"/>
              <a:gd name="connsiteY61" fmla="*/ 4221668 h 424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24128" h="4246542">
                <a:moveTo>
                  <a:pt x="0" y="52004"/>
                </a:moveTo>
                <a:cubicBezTo>
                  <a:pt x="20320" y="35748"/>
                  <a:pt x="35855" y="10083"/>
                  <a:pt x="60960" y="3236"/>
                </a:cubicBezTo>
                <a:cubicBezTo>
                  <a:pt x="107589" y="-9481"/>
                  <a:pt x="137832" y="17908"/>
                  <a:pt x="170688" y="39812"/>
                </a:cubicBezTo>
                <a:cubicBezTo>
                  <a:pt x="186944" y="64196"/>
                  <a:pt x="225203" y="84227"/>
                  <a:pt x="219456" y="112964"/>
                </a:cubicBezTo>
                <a:cubicBezTo>
                  <a:pt x="218849" y="116000"/>
                  <a:pt x="205069" y="198003"/>
                  <a:pt x="195072" y="210500"/>
                </a:cubicBezTo>
                <a:cubicBezTo>
                  <a:pt x="185918" y="221942"/>
                  <a:pt x="170688" y="226756"/>
                  <a:pt x="158496" y="234884"/>
                </a:cubicBezTo>
                <a:cubicBezTo>
                  <a:pt x="154432" y="247076"/>
                  <a:pt x="146304" y="258609"/>
                  <a:pt x="146304" y="271460"/>
                </a:cubicBezTo>
                <a:cubicBezTo>
                  <a:pt x="146304" y="313349"/>
                  <a:pt x="143581" y="383378"/>
                  <a:pt x="182880" y="417764"/>
                </a:cubicBezTo>
                <a:cubicBezTo>
                  <a:pt x="204935" y="437062"/>
                  <a:pt x="256032" y="466532"/>
                  <a:pt x="256032" y="466532"/>
                </a:cubicBezTo>
                <a:cubicBezTo>
                  <a:pt x="260096" y="478724"/>
                  <a:pt x="259137" y="494021"/>
                  <a:pt x="268224" y="503108"/>
                </a:cubicBezTo>
                <a:cubicBezTo>
                  <a:pt x="277311" y="512195"/>
                  <a:pt x="297330" y="504842"/>
                  <a:pt x="304800" y="515300"/>
                </a:cubicBezTo>
                <a:cubicBezTo>
                  <a:pt x="319740" y="536215"/>
                  <a:pt x="321056" y="564068"/>
                  <a:pt x="329184" y="588452"/>
                </a:cubicBezTo>
                <a:cubicBezTo>
                  <a:pt x="333248" y="600644"/>
                  <a:pt x="334247" y="614335"/>
                  <a:pt x="341376" y="625028"/>
                </a:cubicBezTo>
                <a:cubicBezTo>
                  <a:pt x="399708" y="712526"/>
                  <a:pt x="369422" y="677458"/>
                  <a:pt x="426720" y="734756"/>
                </a:cubicBezTo>
                <a:cubicBezTo>
                  <a:pt x="455710" y="821725"/>
                  <a:pt x="414603" y="716581"/>
                  <a:pt x="475488" y="807908"/>
                </a:cubicBezTo>
                <a:cubicBezTo>
                  <a:pt x="512645" y="863643"/>
                  <a:pt x="454587" y="833453"/>
                  <a:pt x="524256" y="856676"/>
                </a:cubicBezTo>
                <a:lnTo>
                  <a:pt x="573024" y="929828"/>
                </a:lnTo>
                <a:lnTo>
                  <a:pt x="597408" y="966404"/>
                </a:lnTo>
                <a:cubicBezTo>
                  <a:pt x="603378" y="1032072"/>
                  <a:pt x="587165" y="1090273"/>
                  <a:pt x="633984" y="1137092"/>
                </a:cubicBezTo>
                <a:cubicBezTo>
                  <a:pt x="644345" y="1147453"/>
                  <a:pt x="658368" y="1153348"/>
                  <a:pt x="670560" y="1161476"/>
                </a:cubicBezTo>
                <a:cubicBezTo>
                  <a:pt x="692019" y="1225854"/>
                  <a:pt x="675623" y="1187359"/>
                  <a:pt x="731520" y="1271204"/>
                </a:cubicBezTo>
                <a:cubicBezTo>
                  <a:pt x="739648" y="1283396"/>
                  <a:pt x="751270" y="1293879"/>
                  <a:pt x="755904" y="1307780"/>
                </a:cubicBezTo>
                <a:lnTo>
                  <a:pt x="768096" y="1344356"/>
                </a:lnTo>
                <a:cubicBezTo>
                  <a:pt x="766470" y="1350859"/>
                  <a:pt x="750708" y="1419206"/>
                  <a:pt x="743712" y="1429700"/>
                </a:cubicBezTo>
                <a:cubicBezTo>
                  <a:pt x="724937" y="1457862"/>
                  <a:pt x="697549" y="1472667"/>
                  <a:pt x="670560" y="1490660"/>
                </a:cubicBezTo>
                <a:cubicBezTo>
                  <a:pt x="641470" y="1665203"/>
                  <a:pt x="676692" y="1447733"/>
                  <a:pt x="646176" y="1661348"/>
                </a:cubicBezTo>
                <a:cubicBezTo>
                  <a:pt x="642680" y="1685820"/>
                  <a:pt x="638048" y="1710116"/>
                  <a:pt x="633984" y="1734500"/>
                </a:cubicBezTo>
                <a:cubicBezTo>
                  <a:pt x="635017" y="1741728"/>
                  <a:pt x="642892" y="1833206"/>
                  <a:pt x="658368" y="1856420"/>
                </a:cubicBezTo>
                <a:cubicBezTo>
                  <a:pt x="667932" y="1870766"/>
                  <a:pt x="681698" y="1881958"/>
                  <a:pt x="694944" y="1892996"/>
                </a:cubicBezTo>
                <a:cubicBezTo>
                  <a:pt x="706201" y="1902377"/>
                  <a:pt x="719328" y="1909252"/>
                  <a:pt x="731520" y="1917380"/>
                </a:cubicBezTo>
                <a:cubicBezTo>
                  <a:pt x="762165" y="2009315"/>
                  <a:pt x="720827" y="1895994"/>
                  <a:pt x="768096" y="1990532"/>
                </a:cubicBezTo>
                <a:cubicBezTo>
                  <a:pt x="803385" y="2061110"/>
                  <a:pt x="747528" y="1994348"/>
                  <a:pt x="816864" y="2063684"/>
                </a:cubicBezTo>
                <a:cubicBezTo>
                  <a:pt x="820928" y="2075876"/>
                  <a:pt x="827462" y="2087508"/>
                  <a:pt x="829056" y="2100260"/>
                </a:cubicBezTo>
                <a:cubicBezTo>
                  <a:pt x="835628" y="2152839"/>
                  <a:pt x="828397" y="2207350"/>
                  <a:pt x="841248" y="2258756"/>
                </a:cubicBezTo>
                <a:cubicBezTo>
                  <a:pt x="845430" y="2275483"/>
                  <a:pt x="867238" y="2281722"/>
                  <a:pt x="877824" y="2295332"/>
                </a:cubicBezTo>
                <a:cubicBezTo>
                  <a:pt x="985460" y="2433722"/>
                  <a:pt x="894635" y="2316763"/>
                  <a:pt x="938784" y="2405060"/>
                </a:cubicBezTo>
                <a:cubicBezTo>
                  <a:pt x="986053" y="2499598"/>
                  <a:pt x="944715" y="2386277"/>
                  <a:pt x="975360" y="2478212"/>
                </a:cubicBezTo>
                <a:cubicBezTo>
                  <a:pt x="971863" y="2513178"/>
                  <a:pt x="972945" y="2592770"/>
                  <a:pt x="950976" y="2636708"/>
                </a:cubicBezTo>
                <a:cubicBezTo>
                  <a:pt x="944423" y="2649814"/>
                  <a:pt x="934720" y="2661092"/>
                  <a:pt x="926592" y="2673284"/>
                </a:cubicBezTo>
                <a:cubicBezTo>
                  <a:pt x="922528" y="2697668"/>
                  <a:pt x="917667" y="2721933"/>
                  <a:pt x="914400" y="2746436"/>
                </a:cubicBezTo>
                <a:cubicBezTo>
                  <a:pt x="909536" y="2782914"/>
                  <a:pt x="909425" y="2820078"/>
                  <a:pt x="902208" y="2856164"/>
                </a:cubicBezTo>
                <a:cubicBezTo>
                  <a:pt x="897167" y="2881368"/>
                  <a:pt x="885952" y="2904932"/>
                  <a:pt x="877824" y="2929316"/>
                </a:cubicBezTo>
                <a:cubicBezTo>
                  <a:pt x="873760" y="2941508"/>
                  <a:pt x="872761" y="2955199"/>
                  <a:pt x="865632" y="2965892"/>
                </a:cubicBezTo>
                <a:cubicBezTo>
                  <a:pt x="857504" y="2978084"/>
                  <a:pt x="850629" y="2991211"/>
                  <a:pt x="841248" y="3002468"/>
                </a:cubicBezTo>
                <a:cubicBezTo>
                  <a:pt x="763019" y="3096342"/>
                  <a:pt x="840829" y="2984809"/>
                  <a:pt x="780288" y="3075620"/>
                </a:cubicBezTo>
                <a:cubicBezTo>
                  <a:pt x="776224" y="3095940"/>
                  <a:pt x="773122" y="3116476"/>
                  <a:pt x="768096" y="3136580"/>
                </a:cubicBezTo>
                <a:cubicBezTo>
                  <a:pt x="764979" y="3149048"/>
                  <a:pt x="764991" y="3164069"/>
                  <a:pt x="755904" y="3173156"/>
                </a:cubicBezTo>
                <a:cubicBezTo>
                  <a:pt x="746817" y="3182243"/>
                  <a:pt x="731520" y="3181284"/>
                  <a:pt x="719328" y="3185348"/>
                </a:cubicBezTo>
                <a:cubicBezTo>
                  <a:pt x="711200" y="3197540"/>
                  <a:pt x="695714" y="3207291"/>
                  <a:pt x="694944" y="3221924"/>
                </a:cubicBezTo>
                <a:cubicBezTo>
                  <a:pt x="687266" y="3367807"/>
                  <a:pt x="690611" y="3367421"/>
                  <a:pt x="719328" y="3453572"/>
                </a:cubicBezTo>
                <a:cubicBezTo>
                  <a:pt x="715264" y="3530788"/>
                  <a:pt x="716349" y="3608448"/>
                  <a:pt x="707136" y="3685220"/>
                </a:cubicBezTo>
                <a:cubicBezTo>
                  <a:pt x="704074" y="3710740"/>
                  <a:pt x="682752" y="3758372"/>
                  <a:pt x="682752" y="3758372"/>
                </a:cubicBezTo>
                <a:cubicBezTo>
                  <a:pt x="678688" y="3786820"/>
                  <a:pt x="678817" y="3816191"/>
                  <a:pt x="670560" y="3843716"/>
                </a:cubicBezTo>
                <a:cubicBezTo>
                  <a:pt x="666350" y="3857751"/>
                  <a:pt x="648585" y="3865838"/>
                  <a:pt x="646176" y="3880292"/>
                </a:cubicBezTo>
                <a:cubicBezTo>
                  <a:pt x="644063" y="3892969"/>
                  <a:pt x="652621" y="3905373"/>
                  <a:pt x="658368" y="3916868"/>
                </a:cubicBezTo>
                <a:cubicBezTo>
                  <a:pt x="683913" y="3967958"/>
                  <a:pt x="677527" y="3942994"/>
                  <a:pt x="719328" y="3977828"/>
                </a:cubicBezTo>
                <a:cubicBezTo>
                  <a:pt x="813202" y="4056057"/>
                  <a:pt x="701669" y="3978247"/>
                  <a:pt x="792480" y="4038788"/>
                </a:cubicBezTo>
                <a:cubicBezTo>
                  <a:pt x="857504" y="4136324"/>
                  <a:pt x="772160" y="4018468"/>
                  <a:pt x="853440" y="4099748"/>
                </a:cubicBezTo>
                <a:cubicBezTo>
                  <a:pt x="863801" y="4110109"/>
                  <a:pt x="866797" y="4126675"/>
                  <a:pt x="877824" y="4136324"/>
                </a:cubicBezTo>
                <a:cubicBezTo>
                  <a:pt x="899879" y="4155622"/>
                  <a:pt x="926592" y="4168836"/>
                  <a:pt x="950976" y="4185092"/>
                </a:cubicBezTo>
                <a:lnTo>
                  <a:pt x="987552" y="4209476"/>
                </a:lnTo>
                <a:cubicBezTo>
                  <a:pt x="1016977" y="4253613"/>
                  <a:pt x="1005383" y="4259158"/>
                  <a:pt x="1024128" y="4221668"/>
                </a:cubicBezTo>
              </a:path>
            </a:pathLst>
          </a:custGeom>
          <a:noFill/>
          <a:ln w="9525" cap="flat" cmpd="sng" algn="ctr">
            <a:solidFill>
              <a:schemeClr val="tx2">
                <a:lumMod val="50000"/>
              </a:schemeClr>
            </a:solidFill>
            <a:prstDash val="solid"/>
            <a:round/>
            <a:headEnd type="none" w="med" len="med"/>
            <a:tailEnd type="none" w="med" len="med"/>
          </a:ln>
          <a:effectLst>
            <a:glow rad="228600">
              <a:schemeClr val="accent1">
                <a:satMod val="17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9" name="Freeform 38"/>
          <p:cNvSpPr/>
          <p:nvPr/>
        </p:nvSpPr>
        <p:spPr bwMode="auto">
          <a:xfrm>
            <a:off x="2292096" y="865632"/>
            <a:ext cx="3304032" cy="2426208"/>
          </a:xfrm>
          <a:custGeom>
            <a:avLst/>
            <a:gdLst>
              <a:gd name="connsiteX0" fmla="*/ 195072 w 3304032"/>
              <a:gd name="connsiteY0" fmla="*/ 792480 h 2426208"/>
              <a:gd name="connsiteX1" fmla="*/ 73152 w 3304032"/>
              <a:gd name="connsiteY1" fmla="*/ 780288 h 2426208"/>
              <a:gd name="connsiteX2" fmla="*/ 48768 w 3304032"/>
              <a:gd name="connsiteY2" fmla="*/ 743712 h 2426208"/>
              <a:gd name="connsiteX3" fmla="*/ 0 w 3304032"/>
              <a:gd name="connsiteY3" fmla="*/ 633984 h 2426208"/>
              <a:gd name="connsiteX4" fmla="*/ 73152 w 3304032"/>
              <a:gd name="connsiteY4" fmla="*/ 487680 h 2426208"/>
              <a:gd name="connsiteX5" fmla="*/ 109728 w 3304032"/>
              <a:gd name="connsiteY5" fmla="*/ 475488 h 2426208"/>
              <a:gd name="connsiteX6" fmla="*/ 134112 w 3304032"/>
              <a:gd name="connsiteY6" fmla="*/ 426720 h 2426208"/>
              <a:gd name="connsiteX7" fmla="*/ 158496 w 3304032"/>
              <a:gd name="connsiteY7" fmla="*/ 353568 h 2426208"/>
              <a:gd name="connsiteX8" fmla="*/ 170688 w 3304032"/>
              <a:gd name="connsiteY8" fmla="*/ 121920 h 2426208"/>
              <a:gd name="connsiteX9" fmla="*/ 207264 w 3304032"/>
              <a:gd name="connsiteY9" fmla="*/ 85344 h 2426208"/>
              <a:gd name="connsiteX10" fmla="*/ 280416 w 3304032"/>
              <a:gd name="connsiteY10" fmla="*/ 36576 h 2426208"/>
              <a:gd name="connsiteX11" fmla="*/ 316992 w 3304032"/>
              <a:gd name="connsiteY11" fmla="*/ 12192 h 2426208"/>
              <a:gd name="connsiteX12" fmla="*/ 353568 w 3304032"/>
              <a:gd name="connsiteY12" fmla="*/ 0 h 2426208"/>
              <a:gd name="connsiteX13" fmla="*/ 499872 w 3304032"/>
              <a:gd name="connsiteY13" fmla="*/ 73152 h 2426208"/>
              <a:gd name="connsiteX14" fmla="*/ 536448 w 3304032"/>
              <a:gd name="connsiteY14" fmla="*/ 109728 h 2426208"/>
              <a:gd name="connsiteX15" fmla="*/ 560832 w 3304032"/>
              <a:gd name="connsiteY15" fmla="*/ 146304 h 2426208"/>
              <a:gd name="connsiteX16" fmla="*/ 597408 w 3304032"/>
              <a:gd name="connsiteY16" fmla="*/ 158496 h 2426208"/>
              <a:gd name="connsiteX17" fmla="*/ 670560 w 3304032"/>
              <a:gd name="connsiteY17" fmla="*/ 195072 h 2426208"/>
              <a:gd name="connsiteX18" fmla="*/ 755904 w 3304032"/>
              <a:gd name="connsiteY18" fmla="*/ 170688 h 2426208"/>
              <a:gd name="connsiteX19" fmla="*/ 792480 w 3304032"/>
              <a:gd name="connsiteY19" fmla="*/ 134112 h 2426208"/>
              <a:gd name="connsiteX20" fmla="*/ 829056 w 3304032"/>
              <a:gd name="connsiteY20" fmla="*/ 121920 h 2426208"/>
              <a:gd name="connsiteX21" fmla="*/ 926592 w 3304032"/>
              <a:gd name="connsiteY21" fmla="*/ 85344 h 2426208"/>
              <a:gd name="connsiteX22" fmla="*/ 1060704 w 3304032"/>
              <a:gd name="connsiteY22" fmla="*/ 97536 h 2426208"/>
              <a:gd name="connsiteX23" fmla="*/ 1243584 w 3304032"/>
              <a:gd name="connsiteY23" fmla="*/ 109728 h 2426208"/>
              <a:gd name="connsiteX24" fmla="*/ 1316736 w 3304032"/>
              <a:gd name="connsiteY24" fmla="*/ 134112 h 2426208"/>
              <a:gd name="connsiteX25" fmla="*/ 1499616 w 3304032"/>
              <a:gd name="connsiteY25" fmla="*/ 158496 h 2426208"/>
              <a:gd name="connsiteX26" fmla="*/ 1609344 w 3304032"/>
              <a:gd name="connsiteY26" fmla="*/ 231648 h 2426208"/>
              <a:gd name="connsiteX27" fmla="*/ 1645920 w 3304032"/>
              <a:gd name="connsiteY27" fmla="*/ 256032 h 2426208"/>
              <a:gd name="connsiteX28" fmla="*/ 1694688 w 3304032"/>
              <a:gd name="connsiteY28" fmla="*/ 329184 h 2426208"/>
              <a:gd name="connsiteX29" fmla="*/ 1706880 w 3304032"/>
              <a:gd name="connsiteY29" fmla="*/ 365760 h 2426208"/>
              <a:gd name="connsiteX30" fmla="*/ 1755648 w 3304032"/>
              <a:gd name="connsiteY30" fmla="*/ 438912 h 2426208"/>
              <a:gd name="connsiteX31" fmla="*/ 1780032 w 3304032"/>
              <a:gd name="connsiteY31" fmla="*/ 548640 h 2426208"/>
              <a:gd name="connsiteX32" fmla="*/ 1792224 w 3304032"/>
              <a:gd name="connsiteY32" fmla="*/ 597408 h 2426208"/>
              <a:gd name="connsiteX33" fmla="*/ 1804416 w 3304032"/>
              <a:gd name="connsiteY33" fmla="*/ 658368 h 2426208"/>
              <a:gd name="connsiteX34" fmla="*/ 1816608 w 3304032"/>
              <a:gd name="connsiteY34" fmla="*/ 707136 h 2426208"/>
              <a:gd name="connsiteX35" fmla="*/ 1828800 w 3304032"/>
              <a:gd name="connsiteY35" fmla="*/ 768096 h 2426208"/>
              <a:gd name="connsiteX36" fmla="*/ 1853184 w 3304032"/>
              <a:gd name="connsiteY36" fmla="*/ 841248 h 2426208"/>
              <a:gd name="connsiteX37" fmla="*/ 1840992 w 3304032"/>
              <a:gd name="connsiteY37" fmla="*/ 877824 h 2426208"/>
              <a:gd name="connsiteX38" fmla="*/ 1767840 w 3304032"/>
              <a:gd name="connsiteY38" fmla="*/ 926592 h 2426208"/>
              <a:gd name="connsiteX39" fmla="*/ 1755648 w 3304032"/>
              <a:gd name="connsiteY39" fmla="*/ 963168 h 2426208"/>
              <a:gd name="connsiteX40" fmla="*/ 1840992 w 3304032"/>
              <a:gd name="connsiteY40" fmla="*/ 1024128 h 2426208"/>
              <a:gd name="connsiteX41" fmla="*/ 1877568 w 3304032"/>
              <a:gd name="connsiteY41" fmla="*/ 1048512 h 2426208"/>
              <a:gd name="connsiteX42" fmla="*/ 1926336 w 3304032"/>
              <a:gd name="connsiteY42" fmla="*/ 1158240 h 2426208"/>
              <a:gd name="connsiteX43" fmla="*/ 1938528 w 3304032"/>
              <a:gd name="connsiteY43" fmla="*/ 1194816 h 2426208"/>
              <a:gd name="connsiteX44" fmla="*/ 1950720 w 3304032"/>
              <a:gd name="connsiteY44" fmla="*/ 1231392 h 2426208"/>
              <a:gd name="connsiteX45" fmla="*/ 1962912 w 3304032"/>
              <a:gd name="connsiteY45" fmla="*/ 1280160 h 2426208"/>
              <a:gd name="connsiteX46" fmla="*/ 1999488 w 3304032"/>
              <a:gd name="connsiteY46" fmla="*/ 1353312 h 2426208"/>
              <a:gd name="connsiteX47" fmla="*/ 2072640 w 3304032"/>
              <a:gd name="connsiteY47" fmla="*/ 1389888 h 2426208"/>
              <a:gd name="connsiteX48" fmla="*/ 2194560 w 3304032"/>
              <a:gd name="connsiteY48" fmla="*/ 1414272 h 2426208"/>
              <a:gd name="connsiteX49" fmla="*/ 2255520 w 3304032"/>
              <a:gd name="connsiteY49" fmla="*/ 1426464 h 2426208"/>
              <a:gd name="connsiteX50" fmla="*/ 2292096 w 3304032"/>
              <a:gd name="connsiteY50" fmla="*/ 1450848 h 2426208"/>
              <a:gd name="connsiteX51" fmla="*/ 2377440 w 3304032"/>
              <a:gd name="connsiteY51" fmla="*/ 1560576 h 2426208"/>
              <a:gd name="connsiteX52" fmla="*/ 2401824 w 3304032"/>
              <a:gd name="connsiteY52" fmla="*/ 1633728 h 2426208"/>
              <a:gd name="connsiteX53" fmla="*/ 2414016 w 3304032"/>
              <a:gd name="connsiteY53" fmla="*/ 1670304 h 2426208"/>
              <a:gd name="connsiteX54" fmla="*/ 2426208 w 3304032"/>
              <a:gd name="connsiteY54" fmla="*/ 1706880 h 2426208"/>
              <a:gd name="connsiteX55" fmla="*/ 2438400 w 3304032"/>
              <a:gd name="connsiteY55" fmla="*/ 1767840 h 2426208"/>
              <a:gd name="connsiteX56" fmla="*/ 2450592 w 3304032"/>
              <a:gd name="connsiteY56" fmla="*/ 1816608 h 2426208"/>
              <a:gd name="connsiteX57" fmla="*/ 2474976 w 3304032"/>
              <a:gd name="connsiteY57" fmla="*/ 1975104 h 2426208"/>
              <a:gd name="connsiteX58" fmla="*/ 2523744 w 3304032"/>
              <a:gd name="connsiteY58" fmla="*/ 2084832 h 2426208"/>
              <a:gd name="connsiteX59" fmla="*/ 2548128 w 3304032"/>
              <a:gd name="connsiteY59" fmla="*/ 2157984 h 2426208"/>
              <a:gd name="connsiteX60" fmla="*/ 2560320 w 3304032"/>
              <a:gd name="connsiteY60" fmla="*/ 2194560 h 2426208"/>
              <a:gd name="connsiteX61" fmla="*/ 2596896 w 3304032"/>
              <a:gd name="connsiteY61" fmla="*/ 2218944 h 2426208"/>
              <a:gd name="connsiteX62" fmla="*/ 2609088 w 3304032"/>
              <a:gd name="connsiteY62" fmla="*/ 2255520 h 2426208"/>
              <a:gd name="connsiteX63" fmla="*/ 2865120 w 3304032"/>
              <a:gd name="connsiteY63" fmla="*/ 2292096 h 2426208"/>
              <a:gd name="connsiteX64" fmla="*/ 2938272 w 3304032"/>
              <a:gd name="connsiteY64" fmla="*/ 2340864 h 2426208"/>
              <a:gd name="connsiteX65" fmla="*/ 2987040 w 3304032"/>
              <a:gd name="connsiteY65" fmla="*/ 2353056 h 2426208"/>
              <a:gd name="connsiteX66" fmla="*/ 3060192 w 3304032"/>
              <a:gd name="connsiteY66" fmla="*/ 2401824 h 2426208"/>
              <a:gd name="connsiteX67" fmla="*/ 3133344 w 3304032"/>
              <a:gd name="connsiteY67" fmla="*/ 2426208 h 2426208"/>
              <a:gd name="connsiteX68" fmla="*/ 3243072 w 3304032"/>
              <a:gd name="connsiteY68" fmla="*/ 2414016 h 2426208"/>
              <a:gd name="connsiteX69" fmla="*/ 3304032 w 3304032"/>
              <a:gd name="connsiteY69" fmla="*/ 2401824 h 242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4032" h="2426208">
                <a:moveTo>
                  <a:pt x="195072" y="792480"/>
                </a:moveTo>
                <a:cubicBezTo>
                  <a:pt x="154432" y="788416"/>
                  <a:pt x="111899" y="793204"/>
                  <a:pt x="73152" y="780288"/>
                </a:cubicBezTo>
                <a:cubicBezTo>
                  <a:pt x="59251" y="775654"/>
                  <a:pt x="54719" y="757102"/>
                  <a:pt x="48768" y="743712"/>
                </a:cubicBezTo>
                <a:cubicBezTo>
                  <a:pt x="-9267" y="613132"/>
                  <a:pt x="55184" y="716760"/>
                  <a:pt x="0" y="633984"/>
                </a:cubicBezTo>
                <a:cubicBezTo>
                  <a:pt x="9468" y="605581"/>
                  <a:pt x="37700" y="499497"/>
                  <a:pt x="73152" y="487680"/>
                </a:cubicBezTo>
                <a:lnTo>
                  <a:pt x="109728" y="475488"/>
                </a:lnTo>
                <a:cubicBezTo>
                  <a:pt x="117856" y="459232"/>
                  <a:pt x="127362" y="443595"/>
                  <a:pt x="134112" y="426720"/>
                </a:cubicBezTo>
                <a:cubicBezTo>
                  <a:pt x="143658" y="402855"/>
                  <a:pt x="158496" y="353568"/>
                  <a:pt x="158496" y="353568"/>
                </a:cubicBezTo>
                <a:cubicBezTo>
                  <a:pt x="162560" y="276352"/>
                  <a:pt x="156856" y="197996"/>
                  <a:pt x="170688" y="121920"/>
                </a:cubicBezTo>
                <a:cubicBezTo>
                  <a:pt x="173772" y="104956"/>
                  <a:pt x="193654" y="95930"/>
                  <a:pt x="207264" y="85344"/>
                </a:cubicBezTo>
                <a:cubicBezTo>
                  <a:pt x="230397" y="67352"/>
                  <a:pt x="256032" y="52832"/>
                  <a:pt x="280416" y="36576"/>
                </a:cubicBezTo>
                <a:cubicBezTo>
                  <a:pt x="292608" y="28448"/>
                  <a:pt x="303091" y="16826"/>
                  <a:pt x="316992" y="12192"/>
                </a:cubicBezTo>
                <a:lnTo>
                  <a:pt x="353568" y="0"/>
                </a:lnTo>
                <a:cubicBezTo>
                  <a:pt x="413064" y="19832"/>
                  <a:pt x="452603" y="25883"/>
                  <a:pt x="499872" y="73152"/>
                </a:cubicBezTo>
                <a:cubicBezTo>
                  <a:pt x="512064" y="85344"/>
                  <a:pt x="525410" y="96482"/>
                  <a:pt x="536448" y="109728"/>
                </a:cubicBezTo>
                <a:cubicBezTo>
                  <a:pt x="545829" y="120985"/>
                  <a:pt x="549390" y="137150"/>
                  <a:pt x="560832" y="146304"/>
                </a:cubicBezTo>
                <a:cubicBezTo>
                  <a:pt x="570867" y="154332"/>
                  <a:pt x="585913" y="152749"/>
                  <a:pt x="597408" y="158496"/>
                </a:cubicBezTo>
                <a:cubicBezTo>
                  <a:pt x="691946" y="205765"/>
                  <a:pt x="578625" y="164427"/>
                  <a:pt x="670560" y="195072"/>
                </a:cubicBezTo>
                <a:cubicBezTo>
                  <a:pt x="677063" y="193446"/>
                  <a:pt x="745410" y="177684"/>
                  <a:pt x="755904" y="170688"/>
                </a:cubicBezTo>
                <a:cubicBezTo>
                  <a:pt x="770250" y="161124"/>
                  <a:pt x="778134" y="143676"/>
                  <a:pt x="792480" y="134112"/>
                </a:cubicBezTo>
                <a:cubicBezTo>
                  <a:pt x="803173" y="126983"/>
                  <a:pt x="817561" y="127667"/>
                  <a:pt x="829056" y="121920"/>
                </a:cubicBezTo>
                <a:cubicBezTo>
                  <a:pt x="912773" y="80061"/>
                  <a:pt x="808980" y="108866"/>
                  <a:pt x="926592" y="85344"/>
                </a:cubicBezTo>
                <a:lnTo>
                  <a:pt x="1060704" y="97536"/>
                </a:lnTo>
                <a:cubicBezTo>
                  <a:pt x="1121619" y="102222"/>
                  <a:pt x="1183103" y="101088"/>
                  <a:pt x="1243584" y="109728"/>
                </a:cubicBezTo>
                <a:cubicBezTo>
                  <a:pt x="1269029" y="113363"/>
                  <a:pt x="1291161" y="131554"/>
                  <a:pt x="1316736" y="134112"/>
                </a:cubicBezTo>
                <a:cubicBezTo>
                  <a:pt x="1459276" y="148366"/>
                  <a:pt x="1398606" y="138294"/>
                  <a:pt x="1499616" y="158496"/>
                </a:cubicBezTo>
                <a:lnTo>
                  <a:pt x="1609344" y="231648"/>
                </a:lnTo>
                <a:lnTo>
                  <a:pt x="1645920" y="256032"/>
                </a:lnTo>
                <a:cubicBezTo>
                  <a:pt x="1662176" y="280416"/>
                  <a:pt x="1685421" y="301382"/>
                  <a:pt x="1694688" y="329184"/>
                </a:cubicBezTo>
                <a:cubicBezTo>
                  <a:pt x="1698752" y="341376"/>
                  <a:pt x="1700639" y="354526"/>
                  <a:pt x="1706880" y="365760"/>
                </a:cubicBezTo>
                <a:cubicBezTo>
                  <a:pt x="1721112" y="391378"/>
                  <a:pt x="1746381" y="411110"/>
                  <a:pt x="1755648" y="438912"/>
                </a:cubicBezTo>
                <a:cubicBezTo>
                  <a:pt x="1779376" y="510095"/>
                  <a:pt x="1758575" y="441354"/>
                  <a:pt x="1780032" y="548640"/>
                </a:cubicBezTo>
                <a:cubicBezTo>
                  <a:pt x="1783318" y="565071"/>
                  <a:pt x="1788589" y="581051"/>
                  <a:pt x="1792224" y="597408"/>
                </a:cubicBezTo>
                <a:cubicBezTo>
                  <a:pt x="1796719" y="617637"/>
                  <a:pt x="1799921" y="638139"/>
                  <a:pt x="1804416" y="658368"/>
                </a:cubicBezTo>
                <a:cubicBezTo>
                  <a:pt x="1808051" y="674725"/>
                  <a:pt x="1812973" y="690779"/>
                  <a:pt x="1816608" y="707136"/>
                </a:cubicBezTo>
                <a:cubicBezTo>
                  <a:pt x="1821103" y="727365"/>
                  <a:pt x="1823348" y="748104"/>
                  <a:pt x="1828800" y="768096"/>
                </a:cubicBezTo>
                <a:cubicBezTo>
                  <a:pt x="1835563" y="792893"/>
                  <a:pt x="1853184" y="841248"/>
                  <a:pt x="1853184" y="841248"/>
                </a:cubicBezTo>
                <a:cubicBezTo>
                  <a:pt x="1849120" y="853440"/>
                  <a:pt x="1850079" y="868737"/>
                  <a:pt x="1840992" y="877824"/>
                </a:cubicBezTo>
                <a:cubicBezTo>
                  <a:pt x="1820270" y="898546"/>
                  <a:pt x="1767840" y="926592"/>
                  <a:pt x="1767840" y="926592"/>
                </a:cubicBezTo>
                <a:cubicBezTo>
                  <a:pt x="1763776" y="938784"/>
                  <a:pt x="1755648" y="950317"/>
                  <a:pt x="1755648" y="963168"/>
                </a:cubicBezTo>
                <a:cubicBezTo>
                  <a:pt x="1755648" y="1024805"/>
                  <a:pt x="1796288" y="994325"/>
                  <a:pt x="1840992" y="1024128"/>
                </a:cubicBezTo>
                <a:lnTo>
                  <a:pt x="1877568" y="1048512"/>
                </a:lnTo>
                <a:cubicBezTo>
                  <a:pt x="1916209" y="1106474"/>
                  <a:pt x="1897318" y="1071187"/>
                  <a:pt x="1926336" y="1158240"/>
                </a:cubicBezTo>
                <a:lnTo>
                  <a:pt x="1938528" y="1194816"/>
                </a:lnTo>
                <a:cubicBezTo>
                  <a:pt x="1942592" y="1207008"/>
                  <a:pt x="1947603" y="1218924"/>
                  <a:pt x="1950720" y="1231392"/>
                </a:cubicBezTo>
                <a:cubicBezTo>
                  <a:pt x="1954784" y="1247648"/>
                  <a:pt x="1958309" y="1264048"/>
                  <a:pt x="1962912" y="1280160"/>
                </a:cubicBezTo>
                <a:cubicBezTo>
                  <a:pt x="1970845" y="1307925"/>
                  <a:pt x="1978115" y="1331939"/>
                  <a:pt x="1999488" y="1353312"/>
                </a:cubicBezTo>
                <a:cubicBezTo>
                  <a:pt x="2023123" y="1376947"/>
                  <a:pt x="2042892" y="1379972"/>
                  <a:pt x="2072640" y="1389888"/>
                </a:cubicBezTo>
                <a:cubicBezTo>
                  <a:pt x="2119376" y="1459991"/>
                  <a:pt x="2073145" y="1414272"/>
                  <a:pt x="2194560" y="1414272"/>
                </a:cubicBezTo>
                <a:cubicBezTo>
                  <a:pt x="2215282" y="1414272"/>
                  <a:pt x="2235200" y="1422400"/>
                  <a:pt x="2255520" y="1426464"/>
                </a:cubicBezTo>
                <a:cubicBezTo>
                  <a:pt x="2267712" y="1434592"/>
                  <a:pt x="2280839" y="1441467"/>
                  <a:pt x="2292096" y="1450848"/>
                </a:cubicBezTo>
                <a:cubicBezTo>
                  <a:pt x="2321227" y="1475124"/>
                  <a:pt x="2366983" y="1529205"/>
                  <a:pt x="2377440" y="1560576"/>
                </a:cubicBezTo>
                <a:lnTo>
                  <a:pt x="2401824" y="1633728"/>
                </a:lnTo>
                <a:lnTo>
                  <a:pt x="2414016" y="1670304"/>
                </a:lnTo>
                <a:cubicBezTo>
                  <a:pt x="2418080" y="1682496"/>
                  <a:pt x="2423688" y="1694278"/>
                  <a:pt x="2426208" y="1706880"/>
                </a:cubicBezTo>
                <a:cubicBezTo>
                  <a:pt x="2430272" y="1727200"/>
                  <a:pt x="2433905" y="1747611"/>
                  <a:pt x="2438400" y="1767840"/>
                </a:cubicBezTo>
                <a:cubicBezTo>
                  <a:pt x="2442035" y="1784197"/>
                  <a:pt x="2447837" y="1800080"/>
                  <a:pt x="2450592" y="1816608"/>
                </a:cubicBezTo>
                <a:cubicBezTo>
                  <a:pt x="2461186" y="1880174"/>
                  <a:pt x="2458994" y="1916504"/>
                  <a:pt x="2474976" y="1975104"/>
                </a:cubicBezTo>
                <a:cubicBezTo>
                  <a:pt x="2526223" y="2163008"/>
                  <a:pt x="2472430" y="1969376"/>
                  <a:pt x="2523744" y="2084832"/>
                </a:cubicBezTo>
                <a:cubicBezTo>
                  <a:pt x="2534183" y="2108320"/>
                  <a:pt x="2540000" y="2133600"/>
                  <a:pt x="2548128" y="2157984"/>
                </a:cubicBezTo>
                <a:cubicBezTo>
                  <a:pt x="2552192" y="2170176"/>
                  <a:pt x="2549627" y="2187431"/>
                  <a:pt x="2560320" y="2194560"/>
                </a:cubicBezTo>
                <a:lnTo>
                  <a:pt x="2596896" y="2218944"/>
                </a:lnTo>
                <a:cubicBezTo>
                  <a:pt x="2600960" y="2231136"/>
                  <a:pt x="2598630" y="2248050"/>
                  <a:pt x="2609088" y="2255520"/>
                </a:cubicBezTo>
                <a:cubicBezTo>
                  <a:pt x="2663075" y="2294082"/>
                  <a:pt x="2839917" y="2290416"/>
                  <a:pt x="2865120" y="2292096"/>
                </a:cubicBezTo>
                <a:cubicBezTo>
                  <a:pt x="2979317" y="2330162"/>
                  <a:pt x="2810415" y="2267803"/>
                  <a:pt x="2938272" y="2340864"/>
                </a:cubicBezTo>
                <a:cubicBezTo>
                  <a:pt x="2952821" y="2349177"/>
                  <a:pt x="2970784" y="2348992"/>
                  <a:pt x="2987040" y="2353056"/>
                </a:cubicBezTo>
                <a:cubicBezTo>
                  <a:pt x="3011424" y="2369312"/>
                  <a:pt x="3032390" y="2392557"/>
                  <a:pt x="3060192" y="2401824"/>
                </a:cubicBezTo>
                <a:lnTo>
                  <a:pt x="3133344" y="2426208"/>
                </a:lnTo>
                <a:cubicBezTo>
                  <a:pt x="3169920" y="2422144"/>
                  <a:pt x="3206699" y="2419612"/>
                  <a:pt x="3243072" y="2414016"/>
                </a:cubicBezTo>
                <a:cubicBezTo>
                  <a:pt x="3328727" y="2400838"/>
                  <a:pt x="3267094" y="2401824"/>
                  <a:pt x="3304032" y="2401824"/>
                </a:cubicBezTo>
              </a:path>
            </a:pathLst>
          </a:custGeom>
          <a:noFill/>
          <a:ln w="9525" cap="flat" cmpd="sng" algn="ctr">
            <a:solidFill>
              <a:srgbClr val="C00000"/>
            </a:solidFill>
            <a:prstDash val="solid"/>
            <a:round/>
            <a:headEnd type="none" w="med" len="med"/>
            <a:tailEnd type="none" w="med" len="med"/>
          </a:ln>
          <a:effectLst>
            <a:glow rad="228600">
              <a:srgbClr val="C0000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solidFill>
                  <a:srgbClr val="336699">
                    <a:lumMod val="60000"/>
                    <a:lumOff val="40000"/>
                  </a:srgbClr>
                </a:solidFill>
              </a:ln>
              <a:solidFill>
                <a:srgbClr val="FFFFFF"/>
              </a:solidFill>
              <a:effectLst/>
              <a:uLnTx/>
              <a:uFillTx/>
              <a:latin typeface="Verdana" pitchFamily="34" charset="0"/>
              <a:ea typeface="+mn-ea"/>
              <a:cs typeface="+mn-cs"/>
            </a:endParaRPr>
          </a:p>
        </p:txBody>
      </p:sp>
      <p:sp>
        <p:nvSpPr>
          <p:cNvPr id="40" name="Freeform 39"/>
          <p:cNvSpPr/>
          <p:nvPr/>
        </p:nvSpPr>
        <p:spPr bwMode="auto">
          <a:xfrm>
            <a:off x="2779776" y="3352800"/>
            <a:ext cx="1719072" cy="2999264"/>
          </a:xfrm>
          <a:custGeom>
            <a:avLst/>
            <a:gdLst>
              <a:gd name="connsiteX0" fmla="*/ 134112 w 1719072"/>
              <a:gd name="connsiteY0" fmla="*/ 0 h 2999264"/>
              <a:gd name="connsiteX1" fmla="*/ 195072 w 1719072"/>
              <a:gd name="connsiteY1" fmla="*/ 24384 h 2999264"/>
              <a:gd name="connsiteX2" fmla="*/ 268224 w 1719072"/>
              <a:gd name="connsiteY2" fmla="*/ 48768 h 2999264"/>
              <a:gd name="connsiteX3" fmla="*/ 304800 w 1719072"/>
              <a:gd name="connsiteY3" fmla="*/ 73152 h 2999264"/>
              <a:gd name="connsiteX4" fmla="*/ 329184 w 1719072"/>
              <a:gd name="connsiteY4" fmla="*/ 109728 h 2999264"/>
              <a:gd name="connsiteX5" fmla="*/ 365760 w 1719072"/>
              <a:gd name="connsiteY5" fmla="*/ 146304 h 2999264"/>
              <a:gd name="connsiteX6" fmla="*/ 377952 w 1719072"/>
              <a:gd name="connsiteY6" fmla="*/ 182880 h 2999264"/>
              <a:gd name="connsiteX7" fmla="*/ 365760 w 1719072"/>
              <a:gd name="connsiteY7" fmla="*/ 292608 h 2999264"/>
              <a:gd name="connsiteX8" fmla="*/ 341376 w 1719072"/>
              <a:gd name="connsiteY8" fmla="*/ 329184 h 2999264"/>
              <a:gd name="connsiteX9" fmla="*/ 329184 w 1719072"/>
              <a:gd name="connsiteY9" fmla="*/ 365760 h 2999264"/>
              <a:gd name="connsiteX10" fmla="*/ 243840 w 1719072"/>
              <a:gd name="connsiteY10" fmla="*/ 463296 h 2999264"/>
              <a:gd name="connsiteX11" fmla="*/ 231648 w 1719072"/>
              <a:gd name="connsiteY11" fmla="*/ 499872 h 2999264"/>
              <a:gd name="connsiteX12" fmla="*/ 170688 w 1719072"/>
              <a:gd name="connsiteY12" fmla="*/ 609600 h 2999264"/>
              <a:gd name="connsiteX13" fmla="*/ 158496 w 1719072"/>
              <a:gd name="connsiteY13" fmla="*/ 719328 h 2999264"/>
              <a:gd name="connsiteX14" fmla="*/ 134112 w 1719072"/>
              <a:gd name="connsiteY14" fmla="*/ 755904 h 2999264"/>
              <a:gd name="connsiteX15" fmla="*/ 109728 w 1719072"/>
              <a:gd name="connsiteY15" fmla="*/ 829056 h 2999264"/>
              <a:gd name="connsiteX16" fmla="*/ 97536 w 1719072"/>
              <a:gd name="connsiteY16" fmla="*/ 890016 h 2999264"/>
              <a:gd name="connsiteX17" fmla="*/ 73152 w 1719072"/>
              <a:gd name="connsiteY17" fmla="*/ 1024128 h 2999264"/>
              <a:gd name="connsiteX18" fmla="*/ 24384 w 1719072"/>
              <a:gd name="connsiteY18" fmla="*/ 1133856 h 2999264"/>
              <a:gd name="connsiteX19" fmla="*/ 0 w 1719072"/>
              <a:gd name="connsiteY19" fmla="*/ 1207008 h 2999264"/>
              <a:gd name="connsiteX20" fmla="*/ 36576 w 1719072"/>
              <a:gd name="connsiteY20" fmla="*/ 1292352 h 2999264"/>
              <a:gd name="connsiteX21" fmla="*/ 73152 w 1719072"/>
              <a:gd name="connsiteY21" fmla="*/ 1304544 h 2999264"/>
              <a:gd name="connsiteX22" fmla="*/ 109728 w 1719072"/>
              <a:gd name="connsiteY22" fmla="*/ 1328928 h 2999264"/>
              <a:gd name="connsiteX23" fmla="*/ 134112 w 1719072"/>
              <a:gd name="connsiteY23" fmla="*/ 1365504 h 2999264"/>
              <a:gd name="connsiteX24" fmla="*/ 134112 w 1719072"/>
              <a:gd name="connsiteY24" fmla="*/ 1487424 h 2999264"/>
              <a:gd name="connsiteX25" fmla="*/ 170688 w 1719072"/>
              <a:gd name="connsiteY25" fmla="*/ 1511808 h 2999264"/>
              <a:gd name="connsiteX26" fmla="*/ 195072 w 1719072"/>
              <a:gd name="connsiteY26" fmla="*/ 1548384 h 2999264"/>
              <a:gd name="connsiteX27" fmla="*/ 268224 w 1719072"/>
              <a:gd name="connsiteY27" fmla="*/ 1597152 h 2999264"/>
              <a:gd name="connsiteX28" fmla="*/ 292608 w 1719072"/>
              <a:gd name="connsiteY28" fmla="*/ 1633728 h 2999264"/>
              <a:gd name="connsiteX29" fmla="*/ 329184 w 1719072"/>
              <a:gd name="connsiteY29" fmla="*/ 1706880 h 2999264"/>
              <a:gd name="connsiteX30" fmla="*/ 402336 w 1719072"/>
              <a:gd name="connsiteY30" fmla="*/ 1780032 h 2999264"/>
              <a:gd name="connsiteX31" fmla="*/ 451104 w 1719072"/>
              <a:gd name="connsiteY31" fmla="*/ 1853184 h 2999264"/>
              <a:gd name="connsiteX32" fmla="*/ 475488 w 1719072"/>
              <a:gd name="connsiteY32" fmla="*/ 1889760 h 2999264"/>
              <a:gd name="connsiteX33" fmla="*/ 512064 w 1719072"/>
              <a:gd name="connsiteY33" fmla="*/ 2084832 h 2999264"/>
              <a:gd name="connsiteX34" fmla="*/ 560832 w 1719072"/>
              <a:gd name="connsiteY34" fmla="*/ 2121408 h 2999264"/>
              <a:gd name="connsiteX35" fmla="*/ 633984 w 1719072"/>
              <a:gd name="connsiteY35" fmla="*/ 2170176 h 2999264"/>
              <a:gd name="connsiteX36" fmla="*/ 731520 w 1719072"/>
              <a:gd name="connsiteY36" fmla="*/ 2084832 h 2999264"/>
              <a:gd name="connsiteX37" fmla="*/ 804672 w 1719072"/>
              <a:gd name="connsiteY37" fmla="*/ 2060448 h 2999264"/>
              <a:gd name="connsiteX38" fmla="*/ 877824 w 1719072"/>
              <a:gd name="connsiteY38" fmla="*/ 2023872 h 2999264"/>
              <a:gd name="connsiteX39" fmla="*/ 987552 w 1719072"/>
              <a:gd name="connsiteY39" fmla="*/ 2036064 h 2999264"/>
              <a:gd name="connsiteX40" fmla="*/ 1024128 w 1719072"/>
              <a:gd name="connsiteY40" fmla="*/ 2048256 h 2999264"/>
              <a:gd name="connsiteX41" fmla="*/ 1036320 w 1719072"/>
              <a:gd name="connsiteY41" fmla="*/ 2084832 h 2999264"/>
              <a:gd name="connsiteX42" fmla="*/ 1121664 w 1719072"/>
              <a:gd name="connsiteY42" fmla="*/ 2194560 h 2999264"/>
              <a:gd name="connsiteX43" fmla="*/ 1158240 w 1719072"/>
              <a:gd name="connsiteY43" fmla="*/ 2267712 h 2999264"/>
              <a:gd name="connsiteX44" fmla="*/ 1170432 w 1719072"/>
              <a:gd name="connsiteY44" fmla="*/ 2304288 h 2999264"/>
              <a:gd name="connsiteX45" fmla="*/ 1194816 w 1719072"/>
              <a:gd name="connsiteY45" fmla="*/ 2340864 h 2999264"/>
              <a:gd name="connsiteX46" fmla="*/ 1207008 w 1719072"/>
              <a:gd name="connsiteY46" fmla="*/ 2377440 h 2999264"/>
              <a:gd name="connsiteX47" fmla="*/ 1255776 w 1719072"/>
              <a:gd name="connsiteY47" fmla="*/ 2450592 h 2999264"/>
              <a:gd name="connsiteX48" fmla="*/ 1267968 w 1719072"/>
              <a:gd name="connsiteY48" fmla="*/ 2487168 h 2999264"/>
              <a:gd name="connsiteX49" fmla="*/ 1292352 w 1719072"/>
              <a:gd name="connsiteY49" fmla="*/ 2523744 h 2999264"/>
              <a:gd name="connsiteX50" fmla="*/ 1316736 w 1719072"/>
              <a:gd name="connsiteY50" fmla="*/ 2596896 h 2999264"/>
              <a:gd name="connsiteX51" fmla="*/ 1328928 w 1719072"/>
              <a:gd name="connsiteY51" fmla="*/ 2633472 h 2999264"/>
              <a:gd name="connsiteX52" fmla="*/ 1353312 w 1719072"/>
              <a:gd name="connsiteY52" fmla="*/ 2743200 h 2999264"/>
              <a:gd name="connsiteX53" fmla="*/ 1402080 w 1719072"/>
              <a:gd name="connsiteY53" fmla="*/ 2816352 h 2999264"/>
              <a:gd name="connsiteX54" fmla="*/ 1438656 w 1719072"/>
              <a:gd name="connsiteY54" fmla="*/ 2828544 h 2999264"/>
              <a:gd name="connsiteX55" fmla="*/ 1463040 w 1719072"/>
              <a:gd name="connsiteY55" fmla="*/ 2865120 h 2999264"/>
              <a:gd name="connsiteX56" fmla="*/ 1499616 w 1719072"/>
              <a:gd name="connsiteY56" fmla="*/ 2877312 h 2999264"/>
              <a:gd name="connsiteX57" fmla="*/ 1536192 w 1719072"/>
              <a:gd name="connsiteY57" fmla="*/ 2901696 h 2999264"/>
              <a:gd name="connsiteX58" fmla="*/ 1621536 w 1719072"/>
              <a:gd name="connsiteY58" fmla="*/ 2962656 h 2999264"/>
              <a:gd name="connsiteX59" fmla="*/ 1670304 w 1719072"/>
              <a:gd name="connsiteY59" fmla="*/ 2987040 h 2999264"/>
              <a:gd name="connsiteX60" fmla="*/ 1719072 w 1719072"/>
              <a:gd name="connsiteY60" fmla="*/ 2999232 h 29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719072" h="2999264">
                <a:moveTo>
                  <a:pt x="134112" y="0"/>
                </a:moveTo>
                <a:cubicBezTo>
                  <a:pt x="154432" y="8128"/>
                  <a:pt x="174504" y="16905"/>
                  <a:pt x="195072" y="24384"/>
                </a:cubicBezTo>
                <a:cubicBezTo>
                  <a:pt x="219228" y="33168"/>
                  <a:pt x="246838" y="34511"/>
                  <a:pt x="268224" y="48768"/>
                </a:cubicBezTo>
                <a:lnTo>
                  <a:pt x="304800" y="73152"/>
                </a:lnTo>
                <a:cubicBezTo>
                  <a:pt x="312928" y="85344"/>
                  <a:pt x="319803" y="98471"/>
                  <a:pt x="329184" y="109728"/>
                </a:cubicBezTo>
                <a:cubicBezTo>
                  <a:pt x="340222" y="122974"/>
                  <a:pt x="356196" y="131958"/>
                  <a:pt x="365760" y="146304"/>
                </a:cubicBezTo>
                <a:cubicBezTo>
                  <a:pt x="372889" y="156997"/>
                  <a:pt x="373888" y="170688"/>
                  <a:pt x="377952" y="182880"/>
                </a:cubicBezTo>
                <a:cubicBezTo>
                  <a:pt x="373888" y="219456"/>
                  <a:pt x="374686" y="256906"/>
                  <a:pt x="365760" y="292608"/>
                </a:cubicBezTo>
                <a:cubicBezTo>
                  <a:pt x="362206" y="306823"/>
                  <a:pt x="347929" y="316078"/>
                  <a:pt x="341376" y="329184"/>
                </a:cubicBezTo>
                <a:cubicBezTo>
                  <a:pt x="335629" y="340679"/>
                  <a:pt x="335425" y="354526"/>
                  <a:pt x="329184" y="365760"/>
                </a:cubicBezTo>
                <a:cubicBezTo>
                  <a:pt x="287349" y="441064"/>
                  <a:pt x="297270" y="427676"/>
                  <a:pt x="243840" y="463296"/>
                </a:cubicBezTo>
                <a:cubicBezTo>
                  <a:pt x="239776" y="475488"/>
                  <a:pt x="237889" y="488638"/>
                  <a:pt x="231648" y="499872"/>
                </a:cubicBezTo>
                <a:cubicBezTo>
                  <a:pt x="161777" y="625640"/>
                  <a:pt x="198275" y="526838"/>
                  <a:pt x="170688" y="609600"/>
                </a:cubicBezTo>
                <a:cubicBezTo>
                  <a:pt x="166624" y="646176"/>
                  <a:pt x="167422" y="683626"/>
                  <a:pt x="158496" y="719328"/>
                </a:cubicBezTo>
                <a:cubicBezTo>
                  <a:pt x="154942" y="733543"/>
                  <a:pt x="140063" y="742514"/>
                  <a:pt x="134112" y="755904"/>
                </a:cubicBezTo>
                <a:cubicBezTo>
                  <a:pt x="123673" y="779392"/>
                  <a:pt x="114769" y="803852"/>
                  <a:pt x="109728" y="829056"/>
                </a:cubicBezTo>
                <a:cubicBezTo>
                  <a:pt x="105664" y="849376"/>
                  <a:pt x="101243" y="869628"/>
                  <a:pt x="97536" y="890016"/>
                </a:cubicBezTo>
                <a:cubicBezTo>
                  <a:pt x="92467" y="917897"/>
                  <a:pt x="81365" y="994012"/>
                  <a:pt x="73152" y="1024128"/>
                </a:cubicBezTo>
                <a:cubicBezTo>
                  <a:pt x="21905" y="1212032"/>
                  <a:pt x="75698" y="1018400"/>
                  <a:pt x="24384" y="1133856"/>
                </a:cubicBezTo>
                <a:cubicBezTo>
                  <a:pt x="13945" y="1157344"/>
                  <a:pt x="0" y="1207008"/>
                  <a:pt x="0" y="1207008"/>
                </a:cubicBezTo>
                <a:cubicBezTo>
                  <a:pt x="7321" y="1236293"/>
                  <a:pt x="10264" y="1271303"/>
                  <a:pt x="36576" y="1292352"/>
                </a:cubicBezTo>
                <a:cubicBezTo>
                  <a:pt x="46611" y="1300380"/>
                  <a:pt x="61657" y="1298797"/>
                  <a:pt x="73152" y="1304544"/>
                </a:cubicBezTo>
                <a:cubicBezTo>
                  <a:pt x="86258" y="1311097"/>
                  <a:pt x="97536" y="1320800"/>
                  <a:pt x="109728" y="1328928"/>
                </a:cubicBezTo>
                <a:cubicBezTo>
                  <a:pt x="117856" y="1341120"/>
                  <a:pt x="132494" y="1350941"/>
                  <a:pt x="134112" y="1365504"/>
                </a:cubicBezTo>
                <a:cubicBezTo>
                  <a:pt x="140115" y="1419529"/>
                  <a:pt x="101724" y="1438842"/>
                  <a:pt x="134112" y="1487424"/>
                </a:cubicBezTo>
                <a:cubicBezTo>
                  <a:pt x="142240" y="1499616"/>
                  <a:pt x="158496" y="1503680"/>
                  <a:pt x="170688" y="1511808"/>
                </a:cubicBezTo>
                <a:cubicBezTo>
                  <a:pt x="178816" y="1524000"/>
                  <a:pt x="183630" y="1539230"/>
                  <a:pt x="195072" y="1548384"/>
                </a:cubicBezTo>
                <a:cubicBezTo>
                  <a:pt x="292743" y="1626521"/>
                  <a:pt x="162539" y="1470330"/>
                  <a:pt x="268224" y="1597152"/>
                </a:cubicBezTo>
                <a:cubicBezTo>
                  <a:pt x="277605" y="1608409"/>
                  <a:pt x="286055" y="1620622"/>
                  <a:pt x="292608" y="1633728"/>
                </a:cubicBezTo>
                <a:cubicBezTo>
                  <a:pt x="316818" y="1682148"/>
                  <a:pt x="289252" y="1661956"/>
                  <a:pt x="329184" y="1706880"/>
                </a:cubicBezTo>
                <a:cubicBezTo>
                  <a:pt x="352094" y="1732654"/>
                  <a:pt x="383208" y="1751339"/>
                  <a:pt x="402336" y="1780032"/>
                </a:cubicBezTo>
                <a:lnTo>
                  <a:pt x="451104" y="1853184"/>
                </a:lnTo>
                <a:lnTo>
                  <a:pt x="475488" y="1889760"/>
                </a:lnTo>
                <a:cubicBezTo>
                  <a:pt x="480701" y="1957530"/>
                  <a:pt x="460528" y="2033296"/>
                  <a:pt x="512064" y="2084832"/>
                </a:cubicBezTo>
                <a:cubicBezTo>
                  <a:pt x="526432" y="2099200"/>
                  <a:pt x="544185" y="2109755"/>
                  <a:pt x="560832" y="2121408"/>
                </a:cubicBezTo>
                <a:cubicBezTo>
                  <a:pt x="584840" y="2138214"/>
                  <a:pt x="633984" y="2170176"/>
                  <a:pt x="633984" y="2170176"/>
                </a:cubicBezTo>
                <a:cubicBezTo>
                  <a:pt x="662432" y="2127504"/>
                  <a:pt x="670560" y="2105152"/>
                  <a:pt x="731520" y="2084832"/>
                </a:cubicBezTo>
                <a:cubicBezTo>
                  <a:pt x="755904" y="2076704"/>
                  <a:pt x="783286" y="2074705"/>
                  <a:pt x="804672" y="2060448"/>
                </a:cubicBezTo>
                <a:cubicBezTo>
                  <a:pt x="851941" y="2028935"/>
                  <a:pt x="827347" y="2040698"/>
                  <a:pt x="877824" y="2023872"/>
                </a:cubicBezTo>
                <a:cubicBezTo>
                  <a:pt x="914400" y="2027936"/>
                  <a:pt x="951252" y="2030014"/>
                  <a:pt x="987552" y="2036064"/>
                </a:cubicBezTo>
                <a:cubicBezTo>
                  <a:pt x="1000229" y="2038177"/>
                  <a:pt x="1015041" y="2039169"/>
                  <a:pt x="1024128" y="2048256"/>
                </a:cubicBezTo>
                <a:cubicBezTo>
                  <a:pt x="1033215" y="2057343"/>
                  <a:pt x="1030079" y="2073598"/>
                  <a:pt x="1036320" y="2084832"/>
                </a:cubicBezTo>
                <a:cubicBezTo>
                  <a:pt x="1072778" y="2150456"/>
                  <a:pt x="1077235" y="2150131"/>
                  <a:pt x="1121664" y="2194560"/>
                </a:cubicBezTo>
                <a:cubicBezTo>
                  <a:pt x="1152309" y="2286495"/>
                  <a:pt x="1110971" y="2173174"/>
                  <a:pt x="1158240" y="2267712"/>
                </a:cubicBezTo>
                <a:cubicBezTo>
                  <a:pt x="1163987" y="2279207"/>
                  <a:pt x="1164685" y="2292793"/>
                  <a:pt x="1170432" y="2304288"/>
                </a:cubicBezTo>
                <a:cubicBezTo>
                  <a:pt x="1176985" y="2317394"/>
                  <a:pt x="1188263" y="2327758"/>
                  <a:pt x="1194816" y="2340864"/>
                </a:cubicBezTo>
                <a:cubicBezTo>
                  <a:pt x="1200563" y="2352359"/>
                  <a:pt x="1200767" y="2366206"/>
                  <a:pt x="1207008" y="2377440"/>
                </a:cubicBezTo>
                <a:cubicBezTo>
                  <a:pt x="1221240" y="2403058"/>
                  <a:pt x="1246509" y="2422790"/>
                  <a:pt x="1255776" y="2450592"/>
                </a:cubicBezTo>
                <a:cubicBezTo>
                  <a:pt x="1259840" y="2462784"/>
                  <a:pt x="1262221" y="2475673"/>
                  <a:pt x="1267968" y="2487168"/>
                </a:cubicBezTo>
                <a:cubicBezTo>
                  <a:pt x="1274521" y="2500274"/>
                  <a:pt x="1286401" y="2510354"/>
                  <a:pt x="1292352" y="2523744"/>
                </a:cubicBezTo>
                <a:cubicBezTo>
                  <a:pt x="1302791" y="2547232"/>
                  <a:pt x="1308608" y="2572512"/>
                  <a:pt x="1316736" y="2596896"/>
                </a:cubicBezTo>
                <a:cubicBezTo>
                  <a:pt x="1320800" y="2609088"/>
                  <a:pt x="1326815" y="2620795"/>
                  <a:pt x="1328928" y="2633472"/>
                </a:cubicBezTo>
                <a:cubicBezTo>
                  <a:pt x="1332236" y="2653320"/>
                  <a:pt x="1339020" y="2717474"/>
                  <a:pt x="1353312" y="2743200"/>
                </a:cubicBezTo>
                <a:cubicBezTo>
                  <a:pt x="1367544" y="2768818"/>
                  <a:pt x="1374278" y="2807085"/>
                  <a:pt x="1402080" y="2816352"/>
                </a:cubicBezTo>
                <a:lnTo>
                  <a:pt x="1438656" y="2828544"/>
                </a:lnTo>
                <a:cubicBezTo>
                  <a:pt x="1446784" y="2840736"/>
                  <a:pt x="1451598" y="2855966"/>
                  <a:pt x="1463040" y="2865120"/>
                </a:cubicBezTo>
                <a:cubicBezTo>
                  <a:pt x="1473075" y="2873148"/>
                  <a:pt x="1488121" y="2871565"/>
                  <a:pt x="1499616" y="2877312"/>
                </a:cubicBezTo>
                <a:cubicBezTo>
                  <a:pt x="1512722" y="2883865"/>
                  <a:pt x="1524268" y="2893179"/>
                  <a:pt x="1536192" y="2901696"/>
                </a:cubicBezTo>
                <a:cubicBezTo>
                  <a:pt x="1562360" y="2920387"/>
                  <a:pt x="1592803" y="2946237"/>
                  <a:pt x="1621536" y="2962656"/>
                </a:cubicBezTo>
                <a:cubicBezTo>
                  <a:pt x="1637316" y="2971673"/>
                  <a:pt x="1653599" y="2979881"/>
                  <a:pt x="1670304" y="2987040"/>
                </a:cubicBezTo>
                <a:cubicBezTo>
                  <a:pt x="1701751" y="3000517"/>
                  <a:pt x="1696870" y="2999232"/>
                  <a:pt x="1719072" y="2999232"/>
                </a:cubicBezTo>
              </a:path>
            </a:pathLst>
          </a:custGeom>
          <a:noFill/>
          <a:ln w="28575" cap="flat" cmpd="sng" algn="ctr">
            <a:solidFill>
              <a:srgbClr val="7030A0"/>
            </a:solidFill>
            <a:prstDash val="solid"/>
            <a:round/>
            <a:headEnd type="none" w="med" len="med"/>
            <a:tailEnd type="none" w="med" len="med"/>
          </a:ln>
          <a:effectLst>
            <a:glow rad="228600">
              <a:srgbClr val="7030A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1" name="Freeform 40"/>
          <p:cNvSpPr/>
          <p:nvPr/>
        </p:nvSpPr>
        <p:spPr bwMode="auto">
          <a:xfrm>
            <a:off x="1438656" y="2804160"/>
            <a:ext cx="1792224" cy="1865376"/>
          </a:xfrm>
          <a:custGeom>
            <a:avLst/>
            <a:gdLst>
              <a:gd name="connsiteX0" fmla="*/ 1792224 w 1792224"/>
              <a:gd name="connsiteY0" fmla="*/ 0 h 1865376"/>
              <a:gd name="connsiteX1" fmla="*/ 1731264 w 1792224"/>
              <a:gd name="connsiteY1" fmla="*/ 48768 h 1865376"/>
              <a:gd name="connsiteX2" fmla="*/ 1658112 w 1792224"/>
              <a:gd name="connsiteY2" fmla="*/ 60960 h 1865376"/>
              <a:gd name="connsiteX3" fmla="*/ 1645920 w 1792224"/>
              <a:gd name="connsiteY3" fmla="*/ 97536 h 1865376"/>
              <a:gd name="connsiteX4" fmla="*/ 1633728 w 1792224"/>
              <a:gd name="connsiteY4" fmla="*/ 146304 h 1865376"/>
              <a:gd name="connsiteX5" fmla="*/ 1560576 w 1792224"/>
              <a:gd name="connsiteY5" fmla="*/ 134112 h 1865376"/>
              <a:gd name="connsiteX6" fmla="*/ 1463040 w 1792224"/>
              <a:gd name="connsiteY6" fmla="*/ 158496 h 1865376"/>
              <a:gd name="connsiteX7" fmla="*/ 1426464 w 1792224"/>
              <a:gd name="connsiteY7" fmla="*/ 195072 h 1865376"/>
              <a:gd name="connsiteX8" fmla="*/ 1414272 w 1792224"/>
              <a:gd name="connsiteY8" fmla="*/ 231648 h 1865376"/>
              <a:gd name="connsiteX9" fmla="*/ 1377696 w 1792224"/>
              <a:gd name="connsiteY9" fmla="*/ 243840 h 1865376"/>
              <a:gd name="connsiteX10" fmla="*/ 1304544 w 1792224"/>
              <a:gd name="connsiteY10" fmla="*/ 207264 h 1865376"/>
              <a:gd name="connsiteX11" fmla="*/ 1267968 w 1792224"/>
              <a:gd name="connsiteY11" fmla="*/ 219456 h 1865376"/>
              <a:gd name="connsiteX12" fmla="*/ 1194816 w 1792224"/>
              <a:gd name="connsiteY12" fmla="*/ 365760 h 1865376"/>
              <a:gd name="connsiteX13" fmla="*/ 1109472 w 1792224"/>
              <a:gd name="connsiteY13" fmla="*/ 426720 h 1865376"/>
              <a:gd name="connsiteX14" fmla="*/ 1072896 w 1792224"/>
              <a:gd name="connsiteY14" fmla="*/ 451104 h 1865376"/>
              <a:gd name="connsiteX15" fmla="*/ 1024128 w 1792224"/>
              <a:gd name="connsiteY15" fmla="*/ 524256 h 1865376"/>
              <a:gd name="connsiteX16" fmla="*/ 938784 w 1792224"/>
              <a:gd name="connsiteY16" fmla="*/ 621792 h 1865376"/>
              <a:gd name="connsiteX17" fmla="*/ 853440 w 1792224"/>
              <a:gd name="connsiteY17" fmla="*/ 719328 h 1865376"/>
              <a:gd name="connsiteX18" fmla="*/ 804672 w 1792224"/>
              <a:gd name="connsiteY18" fmla="*/ 780288 h 1865376"/>
              <a:gd name="connsiteX19" fmla="*/ 768096 w 1792224"/>
              <a:gd name="connsiteY19" fmla="*/ 853440 h 1865376"/>
              <a:gd name="connsiteX20" fmla="*/ 682752 w 1792224"/>
              <a:gd name="connsiteY20" fmla="*/ 829056 h 1865376"/>
              <a:gd name="connsiteX21" fmla="*/ 609600 w 1792224"/>
              <a:gd name="connsiteY21" fmla="*/ 792480 h 1865376"/>
              <a:gd name="connsiteX22" fmla="*/ 573024 w 1792224"/>
              <a:gd name="connsiteY22" fmla="*/ 816864 h 1865376"/>
              <a:gd name="connsiteX23" fmla="*/ 560832 w 1792224"/>
              <a:gd name="connsiteY23" fmla="*/ 853440 h 1865376"/>
              <a:gd name="connsiteX24" fmla="*/ 451104 w 1792224"/>
              <a:gd name="connsiteY24" fmla="*/ 841248 h 1865376"/>
              <a:gd name="connsiteX25" fmla="*/ 414528 w 1792224"/>
              <a:gd name="connsiteY25" fmla="*/ 829056 h 1865376"/>
              <a:gd name="connsiteX26" fmla="*/ 341376 w 1792224"/>
              <a:gd name="connsiteY26" fmla="*/ 780288 h 1865376"/>
              <a:gd name="connsiteX27" fmla="*/ 316992 w 1792224"/>
              <a:gd name="connsiteY27" fmla="*/ 816864 h 1865376"/>
              <a:gd name="connsiteX28" fmla="*/ 292608 w 1792224"/>
              <a:gd name="connsiteY28" fmla="*/ 1097280 h 1865376"/>
              <a:gd name="connsiteX29" fmla="*/ 280416 w 1792224"/>
              <a:gd name="connsiteY29" fmla="*/ 1267968 h 1865376"/>
              <a:gd name="connsiteX30" fmla="*/ 268224 w 1792224"/>
              <a:gd name="connsiteY30" fmla="*/ 1304544 h 1865376"/>
              <a:gd name="connsiteX31" fmla="*/ 231648 w 1792224"/>
              <a:gd name="connsiteY31" fmla="*/ 1328928 h 1865376"/>
              <a:gd name="connsiteX32" fmla="*/ 195072 w 1792224"/>
              <a:gd name="connsiteY32" fmla="*/ 1438656 h 1865376"/>
              <a:gd name="connsiteX33" fmla="*/ 182880 w 1792224"/>
              <a:gd name="connsiteY33" fmla="*/ 1475232 h 1865376"/>
              <a:gd name="connsiteX34" fmla="*/ 158496 w 1792224"/>
              <a:gd name="connsiteY34" fmla="*/ 1511808 h 1865376"/>
              <a:gd name="connsiteX35" fmla="*/ 134112 w 1792224"/>
              <a:gd name="connsiteY35" fmla="*/ 1584960 h 1865376"/>
              <a:gd name="connsiteX36" fmla="*/ 109728 w 1792224"/>
              <a:gd name="connsiteY36" fmla="*/ 1682496 h 1865376"/>
              <a:gd name="connsiteX37" fmla="*/ 48768 w 1792224"/>
              <a:gd name="connsiteY37" fmla="*/ 1755648 h 1865376"/>
              <a:gd name="connsiteX38" fmla="*/ 12192 w 1792224"/>
              <a:gd name="connsiteY38" fmla="*/ 1828800 h 1865376"/>
              <a:gd name="connsiteX39" fmla="*/ 0 w 1792224"/>
              <a:gd name="connsiteY39" fmla="*/ 1865376 h 18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92224" h="1865376">
                <a:moveTo>
                  <a:pt x="1792224" y="0"/>
                </a:moveTo>
                <a:cubicBezTo>
                  <a:pt x="1771904" y="16256"/>
                  <a:pt x="1754954" y="38000"/>
                  <a:pt x="1731264" y="48768"/>
                </a:cubicBezTo>
                <a:cubicBezTo>
                  <a:pt x="1708759" y="58997"/>
                  <a:pt x="1679575" y="48695"/>
                  <a:pt x="1658112" y="60960"/>
                </a:cubicBezTo>
                <a:cubicBezTo>
                  <a:pt x="1646954" y="67336"/>
                  <a:pt x="1649451" y="85179"/>
                  <a:pt x="1645920" y="97536"/>
                </a:cubicBezTo>
                <a:cubicBezTo>
                  <a:pt x="1641317" y="113648"/>
                  <a:pt x="1637792" y="130048"/>
                  <a:pt x="1633728" y="146304"/>
                </a:cubicBezTo>
                <a:cubicBezTo>
                  <a:pt x="1609344" y="142240"/>
                  <a:pt x="1585296" y="134112"/>
                  <a:pt x="1560576" y="134112"/>
                </a:cubicBezTo>
                <a:cubicBezTo>
                  <a:pt x="1531151" y="134112"/>
                  <a:pt x="1491902" y="148875"/>
                  <a:pt x="1463040" y="158496"/>
                </a:cubicBezTo>
                <a:cubicBezTo>
                  <a:pt x="1450848" y="170688"/>
                  <a:pt x="1436028" y="180726"/>
                  <a:pt x="1426464" y="195072"/>
                </a:cubicBezTo>
                <a:cubicBezTo>
                  <a:pt x="1419335" y="205765"/>
                  <a:pt x="1423359" y="222561"/>
                  <a:pt x="1414272" y="231648"/>
                </a:cubicBezTo>
                <a:cubicBezTo>
                  <a:pt x="1405185" y="240735"/>
                  <a:pt x="1389888" y="239776"/>
                  <a:pt x="1377696" y="243840"/>
                </a:cubicBezTo>
                <a:cubicBezTo>
                  <a:pt x="1359203" y="231511"/>
                  <a:pt x="1329783" y="207264"/>
                  <a:pt x="1304544" y="207264"/>
                </a:cubicBezTo>
                <a:cubicBezTo>
                  <a:pt x="1291693" y="207264"/>
                  <a:pt x="1280160" y="215392"/>
                  <a:pt x="1267968" y="219456"/>
                </a:cubicBezTo>
                <a:cubicBezTo>
                  <a:pt x="1254058" y="261185"/>
                  <a:pt x="1235332" y="338749"/>
                  <a:pt x="1194816" y="365760"/>
                </a:cubicBezTo>
                <a:cubicBezTo>
                  <a:pt x="1108618" y="423226"/>
                  <a:pt x="1215330" y="351107"/>
                  <a:pt x="1109472" y="426720"/>
                </a:cubicBezTo>
                <a:cubicBezTo>
                  <a:pt x="1097548" y="435237"/>
                  <a:pt x="1085088" y="442976"/>
                  <a:pt x="1072896" y="451104"/>
                </a:cubicBezTo>
                <a:cubicBezTo>
                  <a:pt x="1049579" y="521055"/>
                  <a:pt x="1077402" y="455761"/>
                  <a:pt x="1024128" y="524256"/>
                </a:cubicBezTo>
                <a:cubicBezTo>
                  <a:pt x="947537" y="622730"/>
                  <a:pt x="1009591" y="574587"/>
                  <a:pt x="938784" y="621792"/>
                </a:cubicBezTo>
                <a:cubicBezTo>
                  <a:pt x="881888" y="707136"/>
                  <a:pt x="914400" y="678688"/>
                  <a:pt x="853440" y="719328"/>
                </a:cubicBezTo>
                <a:cubicBezTo>
                  <a:pt x="829705" y="790534"/>
                  <a:pt x="859819" y="725141"/>
                  <a:pt x="804672" y="780288"/>
                </a:cubicBezTo>
                <a:cubicBezTo>
                  <a:pt x="781037" y="803923"/>
                  <a:pt x="778012" y="823692"/>
                  <a:pt x="768096" y="853440"/>
                </a:cubicBezTo>
                <a:cubicBezTo>
                  <a:pt x="752471" y="849534"/>
                  <a:pt x="700243" y="837801"/>
                  <a:pt x="682752" y="829056"/>
                </a:cubicBezTo>
                <a:cubicBezTo>
                  <a:pt x="588214" y="781787"/>
                  <a:pt x="701535" y="823125"/>
                  <a:pt x="609600" y="792480"/>
                </a:cubicBezTo>
                <a:cubicBezTo>
                  <a:pt x="597408" y="800608"/>
                  <a:pt x="582178" y="805422"/>
                  <a:pt x="573024" y="816864"/>
                </a:cubicBezTo>
                <a:cubicBezTo>
                  <a:pt x="564996" y="826899"/>
                  <a:pt x="573434" y="850920"/>
                  <a:pt x="560832" y="853440"/>
                </a:cubicBezTo>
                <a:cubicBezTo>
                  <a:pt x="524746" y="860657"/>
                  <a:pt x="487680" y="845312"/>
                  <a:pt x="451104" y="841248"/>
                </a:cubicBezTo>
                <a:cubicBezTo>
                  <a:pt x="438912" y="837184"/>
                  <a:pt x="425762" y="835297"/>
                  <a:pt x="414528" y="829056"/>
                </a:cubicBezTo>
                <a:cubicBezTo>
                  <a:pt x="388910" y="814824"/>
                  <a:pt x="341376" y="780288"/>
                  <a:pt x="341376" y="780288"/>
                </a:cubicBezTo>
                <a:cubicBezTo>
                  <a:pt x="333248" y="792480"/>
                  <a:pt x="326373" y="805607"/>
                  <a:pt x="316992" y="816864"/>
                </a:cubicBezTo>
                <a:cubicBezTo>
                  <a:pt x="223759" y="928744"/>
                  <a:pt x="275364" y="752399"/>
                  <a:pt x="292608" y="1097280"/>
                </a:cubicBezTo>
                <a:cubicBezTo>
                  <a:pt x="288544" y="1154176"/>
                  <a:pt x="287081" y="1211318"/>
                  <a:pt x="280416" y="1267968"/>
                </a:cubicBezTo>
                <a:cubicBezTo>
                  <a:pt x="278914" y="1280731"/>
                  <a:pt x="276252" y="1294509"/>
                  <a:pt x="268224" y="1304544"/>
                </a:cubicBezTo>
                <a:cubicBezTo>
                  <a:pt x="259070" y="1315986"/>
                  <a:pt x="243840" y="1320800"/>
                  <a:pt x="231648" y="1328928"/>
                </a:cubicBezTo>
                <a:lnTo>
                  <a:pt x="195072" y="1438656"/>
                </a:lnTo>
                <a:cubicBezTo>
                  <a:pt x="191008" y="1450848"/>
                  <a:pt x="190009" y="1464539"/>
                  <a:pt x="182880" y="1475232"/>
                </a:cubicBezTo>
                <a:cubicBezTo>
                  <a:pt x="174752" y="1487424"/>
                  <a:pt x="164447" y="1498418"/>
                  <a:pt x="158496" y="1511808"/>
                </a:cubicBezTo>
                <a:cubicBezTo>
                  <a:pt x="148057" y="1535296"/>
                  <a:pt x="139153" y="1559756"/>
                  <a:pt x="134112" y="1584960"/>
                </a:cubicBezTo>
                <a:cubicBezTo>
                  <a:pt x="129475" y="1608146"/>
                  <a:pt x="122225" y="1657503"/>
                  <a:pt x="109728" y="1682496"/>
                </a:cubicBezTo>
                <a:cubicBezTo>
                  <a:pt x="92754" y="1716444"/>
                  <a:pt x="75732" y="1728684"/>
                  <a:pt x="48768" y="1755648"/>
                </a:cubicBezTo>
                <a:cubicBezTo>
                  <a:pt x="18123" y="1847583"/>
                  <a:pt x="59461" y="1734262"/>
                  <a:pt x="12192" y="1828800"/>
                </a:cubicBezTo>
                <a:cubicBezTo>
                  <a:pt x="6445" y="1840295"/>
                  <a:pt x="0" y="1865376"/>
                  <a:pt x="0" y="1865376"/>
                </a:cubicBezTo>
              </a:path>
            </a:pathLst>
          </a:custGeom>
          <a:noFill/>
          <a:ln w="28575" cap="flat" cmpd="sng" algn="ctr">
            <a:solidFill>
              <a:schemeClr val="accent2">
                <a:lumMod val="60000"/>
                <a:lumOff val="40000"/>
              </a:schemeClr>
            </a:solidFill>
            <a:prstDash val="solid"/>
            <a:round/>
            <a:headEnd type="none" w="med" len="med"/>
            <a:tailEnd type="none" w="med" len="med"/>
          </a:ln>
          <a:effectLst>
            <a:glow rad="228600">
              <a:schemeClr val="accent2">
                <a:lumMod val="50000"/>
                <a:alpha val="53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2" name="Freeform 41"/>
          <p:cNvSpPr/>
          <p:nvPr/>
        </p:nvSpPr>
        <p:spPr bwMode="auto">
          <a:xfrm>
            <a:off x="694944" y="377952"/>
            <a:ext cx="1060704" cy="707136"/>
          </a:xfrm>
          <a:custGeom>
            <a:avLst/>
            <a:gdLst>
              <a:gd name="connsiteX0" fmla="*/ 1060704 w 1060704"/>
              <a:gd name="connsiteY0" fmla="*/ 0 h 707136"/>
              <a:gd name="connsiteX1" fmla="*/ 1048512 w 1060704"/>
              <a:gd name="connsiteY1" fmla="*/ 85344 h 707136"/>
              <a:gd name="connsiteX2" fmla="*/ 1036320 w 1060704"/>
              <a:gd name="connsiteY2" fmla="*/ 121920 h 707136"/>
              <a:gd name="connsiteX3" fmla="*/ 999744 w 1060704"/>
              <a:gd name="connsiteY3" fmla="*/ 146304 h 707136"/>
              <a:gd name="connsiteX4" fmla="*/ 987552 w 1060704"/>
              <a:gd name="connsiteY4" fmla="*/ 195072 h 707136"/>
              <a:gd name="connsiteX5" fmla="*/ 853440 w 1060704"/>
              <a:gd name="connsiteY5" fmla="*/ 219456 h 707136"/>
              <a:gd name="connsiteX6" fmla="*/ 743712 w 1060704"/>
              <a:gd name="connsiteY6" fmla="*/ 207264 h 707136"/>
              <a:gd name="connsiteX7" fmla="*/ 719328 w 1060704"/>
              <a:gd name="connsiteY7" fmla="*/ 243840 h 707136"/>
              <a:gd name="connsiteX8" fmla="*/ 694944 w 1060704"/>
              <a:gd name="connsiteY8" fmla="*/ 329184 h 707136"/>
              <a:gd name="connsiteX9" fmla="*/ 707136 w 1060704"/>
              <a:gd name="connsiteY9" fmla="*/ 438912 h 707136"/>
              <a:gd name="connsiteX10" fmla="*/ 719328 w 1060704"/>
              <a:gd name="connsiteY10" fmla="*/ 573024 h 707136"/>
              <a:gd name="connsiteX11" fmla="*/ 694944 w 1060704"/>
              <a:gd name="connsiteY11" fmla="*/ 646176 h 707136"/>
              <a:gd name="connsiteX12" fmla="*/ 585216 w 1060704"/>
              <a:gd name="connsiteY12" fmla="*/ 682752 h 707136"/>
              <a:gd name="connsiteX13" fmla="*/ 548640 w 1060704"/>
              <a:gd name="connsiteY13" fmla="*/ 694944 h 707136"/>
              <a:gd name="connsiteX14" fmla="*/ 512064 w 1060704"/>
              <a:gd name="connsiteY14" fmla="*/ 707136 h 707136"/>
              <a:gd name="connsiteX15" fmla="*/ 353568 w 1060704"/>
              <a:gd name="connsiteY15" fmla="*/ 682752 h 707136"/>
              <a:gd name="connsiteX16" fmla="*/ 316992 w 1060704"/>
              <a:gd name="connsiteY16" fmla="*/ 658368 h 707136"/>
              <a:gd name="connsiteX17" fmla="*/ 268224 w 1060704"/>
              <a:gd name="connsiteY17" fmla="*/ 597408 h 707136"/>
              <a:gd name="connsiteX18" fmla="*/ 256032 w 1060704"/>
              <a:gd name="connsiteY18" fmla="*/ 560832 h 707136"/>
              <a:gd name="connsiteX19" fmla="*/ 231648 w 1060704"/>
              <a:gd name="connsiteY19" fmla="*/ 524256 h 707136"/>
              <a:gd name="connsiteX20" fmla="*/ 158496 w 1060704"/>
              <a:gd name="connsiteY20" fmla="*/ 451104 h 707136"/>
              <a:gd name="connsiteX21" fmla="*/ 85344 w 1060704"/>
              <a:gd name="connsiteY21" fmla="*/ 426720 h 707136"/>
              <a:gd name="connsiteX22" fmla="*/ 48768 w 1060704"/>
              <a:gd name="connsiteY22" fmla="*/ 414528 h 707136"/>
              <a:gd name="connsiteX23" fmla="*/ 0 w 1060704"/>
              <a:gd name="connsiteY23" fmla="*/ 414528 h 7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0704" h="707136">
                <a:moveTo>
                  <a:pt x="1060704" y="0"/>
                </a:moveTo>
                <a:cubicBezTo>
                  <a:pt x="1056640" y="28448"/>
                  <a:pt x="1054148" y="57165"/>
                  <a:pt x="1048512" y="85344"/>
                </a:cubicBezTo>
                <a:cubicBezTo>
                  <a:pt x="1045992" y="97946"/>
                  <a:pt x="1044348" y="111885"/>
                  <a:pt x="1036320" y="121920"/>
                </a:cubicBezTo>
                <a:cubicBezTo>
                  <a:pt x="1027166" y="133362"/>
                  <a:pt x="1011936" y="138176"/>
                  <a:pt x="999744" y="146304"/>
                </a:cubicBezTo>
                <a:cubicBezTo>
                  <a:pt x="995680" y="162560"/>
                  <a:pt x="994153" y="179671"/>
                  <a:pt x="987552" y="195072"/>
                </a:cubicBezTo>
                <a:cubicBezTo>
                  <a:pt x="958026" y="263965"/>
                  <a:pt x="939376" y="229004"/>
                  <a:pt x="853440" y="219456"/>
                </a:cubicBezTo>
                <a:cubicBezTo>
                  <a:pt x="768096" y="191008"/>
                  <a:pt x="804672" y="186944"/>
                  <a:pt x="743712" y="207264"/>
                </a:cubicBezTo>
                <a:cubicBezTo>
                  <a:pt x="735584" y="219456"/>
                  <a:pt x="725881" y="230734"/>
                  <a:pt x="719328" y="243840"/>
                </a:cubicBezTo>
                <a:cubicBezTo>
                  <a:pt x="710583" y="261331"/>
                  <a:pt x="698850" y="313559"/>
                  <a:pt x="694944" y="329184"/>
                </a:cubicBezTo>
                <a:cubicBezTo>
                  <a:pt x="699008" y="365760"/>
                  <a:pt x="698210" y="403210"/>
                  <a:pt x="707136" y="438912"/>
                </a:cubicBezTo>
                <a:cubicBezTo>
                  <a:pt x="735008" y="550402"/>
                  <a:pt x="766177" y="354395"/>
                  <a:pt x="719328" y="573024"/>
                </a:cubicBezTo>
                <a:cubicBezTo>
                  <a:pt x="713942" y="598156"/>
                  <a:pt x="719328" y="638048"/>
                  <a:pt x="694944" y="646176"/>
                </a:cubicBezTo>
                <a:lnTo>
                  <a:pt x="585216" y="682752"/>
                </a:lnTo>
                <a:lnTo>
                  <a:pt x="548640" y="694944"/>
                </a:lnTo>
                <a:lnTo>
                  <a:pt x="512064" y="707136"/>
                </a:lnTo>
                <a:cubicBezTo>
                  <a:pt x="477098" y="703639"/>
                  <a:pt x="397506" y="704721"/>
                  <a:pt x="353568" y="682752"/>
                </a:cubicBezTo>
                <a:cubicBezTo>
                  <a:pt x="340462" y="676199"/>
                  <a:pt x="329184" y="666496"/>
                  <a:pt x="316992" y="658368"/>
                </a:cubicBezTo>
                <a:cubicBezTo>
                  <a:pt x="286347" y="566433"/>
                  <a:pt x="331249" y="676190"/>
                  <a:pt x="268224" y="597408"/>
                </a:cubicBezTo>
                <a:cubicBezTo>
                  <a:pt x="260196" y="587373"/>
                  <a:pt x="261779" y="572327"/>
                  <a:pt x="256032" y="560832"/>
                </a:cubicBezTo>
                <a:cubicBezTo>
                  <a:pt x="249479" y="547726"/>
                  <a:pt x="241383" y="535208"/>
                  <a:pt x="231648" y="524256"/>
                </a:cubicBezTo>
                <a:cubicBezTo>
                  <a:pt x="208738" y="498482"/>
                  <a:pt x="191211" y="462009"/>
                  <a:pt x="158496" y="451104"/>
                </a:cubicBezTo>
                <a:lnTo>
                  <a:pt x="85344" y="426720"/>
                </a:lnTo>
                <a:cubicBezTo>
                  <a:pt x="73152" y="422656"/>
                  <a:pt x="61619" y="414528"/>
                  <a:pt x="48768" y="414528"/>
                </a:cubicBezTo>
                <a:lnTo>
                  <a:pt x="0" y="414528"/>
                </a:lnTo>
              </a:path>
            </a:pathLst>
          </a:custGeom>
          <a:noFill/>
          <a:ln w="9525" cap="flat" cmpd="sng" algn="ctr">
            <a:solidFill>
              <a:srgbClr val="FFFF00"/>
            </a:solidFill>
            <a:prstDash val="solid"/>
            <a:round/>
            <a:headEnd type="none" w="med" len="med"/>
            <a:tailEnd type="none" w="med" len="med"/>
          </a:ln>
          <a:effectLst>
            <a:glow rad="228600">
              <a:schemeClr val="bg1">
                <a:lumMod val="95000"/>
                <a:lumOff val="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Tree>
    <p:extLst>
      <p:ext uri="{BB962C8B-B14F-4D97-AF65-F5344CB8AC3E}">
        <p14:creationId xmlns:p14="http://schemas.microsoft.com/office/powerpoint/2010/main" val="2745403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  What part of a river can be seen in the photo below?</a:t>
            </a:r>
          </a:p>
          <a:p>
            <a:pPr eaLnBrk="1" hangingPunct="1">
              <a:spcBef>
                <a:spcPct val="0"/>
              </a:spcBef>
              <a:buFontTx/>
              <a:buNone/>
            </a:pPr>
            <a:endParaRPr lang="en-US" altLang="en-US" sz="3600"/>
          </a:p>
          <a:p>
            <a:pPr eaLnBrk="1" hangingPunct="1">
              <a:spcBef>
                <a:spcPct val="0"/>
              </a:spcBef>
              <a:buFontTx/>
              <a:buAutoNum type="alphaUcParenR"/>
            </a:pPr>
            <a:r>
              <a:rPr lang="en-US" altLang="en-US" sz="3600">
                <a:solidFill>
                  <a:schemeClr val="tx1"/>
                </a:solidFill>
              </a:rPr>
              <a:t> Headwaters</a:t>
            </a:r>
          </a:p>
          <a:p>
            <a:pPr eaLnBrk="1" hangingPunct="1">
              <a:spcBef>
                <a:spcPct val="0"/>
              </a:spcBef>
              <a:buFontTx/>
              <a:buAutoNum type="alphaUcParenR"/>
            </a:pPr>
            <a:r>
              <a:rPr lang="en-US" altLang="en-US" sz="3600">
                <a:solidFill>
                  <a:schemeClr val="tx1"/>
                </a:solidFill>
              </a:rPr>
              <a:t> Downriver</a:t>
            </a:r>
          </a:p>
          <a:p>
            <a:pPr eaLnBrk="1" hangingPunct="1">
              <a:spcBef>
                <a:spcPct val="0"/>
              </a:spcBef>
              <a:buFontTx/>
              <a:buAutoNum type="alphaUcParenR"/>
            </a:pPr>
            <a:r>
              <a:rPr lang="en-US" altLang="en-US" sz="3600">
                <a:solidFill>
                  <a:schemeClr val="tx1"/>
                </a:solidFill>
              </a:rPr>
              <a:t> Floodplain</a:t>
            </a:r>
          </a:p>
          <a:p>
            <a:pPr eaLnBrk="1" hangingPunct="1">
              <a:spcBef>
                <a:spcPct val="0"/>
              </a:spcBef>
              <a:buFontTx/>
              <a:buAutoNum type="alphaUcParenR"/>
            </a:pPr>
            <a:r>
              <a:rPr lang="en-US" altLang="en-US" sz="3600">
                <a:solidFill>
                  <a:schemeClr val="tx1"/>
                </a:solidFill>
              </a:rPr>
              <a:t> Mouth/Delta</a:t>
            </a:r>
          </a:p>
          <a:p>
            <a:pPr eaLnBrk="1" hangingPunct="1">
              <a:spcBef>
                <a:spcPct val="0"/>
              </a:spcBef>
              <a:buFontTx/>
              <a:buAutoNum type="alphaUcParenR"/>
            </a:pPr>
            <a:r>
              <a:rPr lang="en-US" altLang="en-US" sz="3600">
                <a:solidFill>
                  <a:schemeClr val="tx1"/>
                </a:solidFill>
              </a:rPr>
              <a:t> Confluence</a:t>
            </a:r>
          </a:p>
        </p:txBody>
      </p:sp>
      <p:pic>
        <p:nvPicPr>
          <p:cNvPr id="1945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60"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19461" name="TextBox 7"/>
          <p:cNvSpPr txBox="1">
            <a:spLocks noChangeArrowheads="1"/>
          </p:cNvSpPr>
          <p:nvPr/>
        </p:nvSpPr>
        <p:spPr bwMode="auto">
          <a:xfrm>
            <a:off x="7391400" y="52578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5</a:t>
            </a:r>
          </a:p>
        </p:txBody>
      </p:sp>
      <p:pic>
        <p:nvPicPr>
          <p:cNvPr id="19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0"/>
            <a:ext cx="5105400" cy="35052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endParaRPr lang="en-US"/>
          </a:p>
        </p:txBody>
      </p:sp>
      <p:pic>
        <p:nvPicPr>
          <p:cNvPr id="4" name="Picture 2" descr="http://lizardpoint.com/geography/images/maps/usa-rivers-label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0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ed Rectangle 4"/>
          <p:cNvSpPr/>
          <p:nvPr/>
        </p:nvSpPr>
        <p:spPr bwMode="auto">
          <a:xfrm>
            <a:off x="2819400" y="609600"/>
            <a:ext cx="990600" cy="304800"/>
          </a:xfrm>
          <a:prstGeom prst="roundRect">
            <a:avLst/>
          </a:prstGeom>
          <a:noFill/>
          <a:ln w="9525" cap="flat" cmpd="sng" algn="ctr">
            <a:solidFill>
              <a:schemeClr val="bg1"/>
            </a:solidFill>
            <a:prstDash val="solid"/>
            <a:round/>
            <a:headEnd type="none" w="med" len="med"/>
            <a:tailEnd type="none" w="med" len="med"/>
          </a:ln>
          <a:effectLst>
            <a:glow rad="76200">
              <a:srgbClr val="FF0000">
                <a:alpha val="87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ounded Rectangle 5"/>
          <p:cNvSpPr/>
          <p:nvPr/>
        </p:nvSpPr>
        <p:spPr bwMode="auto">
          <a:xfrm>
            <a:off x="4114800" y="693738"/>
            <a:ext cx="990600" cy="30480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7" name="Rounded Rectangle 6"/>
          <p:cNvSpPr/>
          <p:nvPr/>
        </p:nvSpPr>
        <p:spPr bwMode="auto">
          <a:xfrm rot="3894734">
            <a:off x="4958132" y="1684337"/>
            <a:ext cx="990600" cy="304800"/>
          </a:xfrm>
          <a:prstGeom prst="roundRect">
            <a:avLst/>
          </a:prstGeom>
          <a:noFill/>
          <a:ln w="9525" cap="flat" cmpd="sng" algn="ctr">
            <a:solidFill>
              <a:schemeClr val="bg1"/>
            </a:solidFill>
            <a:prstDash val="solid"/>
            <a:round/>
            <a:headEnd type="none" w="med" len="med"/>
            <a:tailEnd type="none" w="med" len="med"/>
          </a:ln>
          <a:effectLst>
            <a:glow rad="25400">
              <a:schemeClr val="accent1">
                <a:satMod val="175000"/>
                <a:alpha val="97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8" name="Rounded Rectangle 7"/>
          <p:cNvSpPr/>
          <p:nvPr/>
        </p:nvSpPr>
        <p:spPr bwMode="auto">
          <a:xfrm>
            <a:off x="3657600" y="2349929"/>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ounded Rectangle 8"/>
          <p:cNvSpPr/>
          <p:nvPr/>
        </p:nvSpPr>
        <p:spPr bwMode="auto">
          <a:xfrm>
            <a:off x="4610100" y="4269086"/>
            <a:ext cx="337145" cy="14092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ounded Rectangle 9"/>
          <p:cNvSpPr/>
          <p:nvPr/>
        </p:nvSpPr>
        <p:spPr bwMode="auto">
          <a:xfrm rot="4086912">
            <a:off x="4419600" y="4876002"/>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1" name="Rounded Rectangle 10"/>
          <p:cNvSpPr/>
          <p:nvPr/>
        </p:nvSpPr>
        <p:spPr bwMode="auto">
          <a:xfrm>
            <a:off x="3657600" y="3722254"/>
            <a:ext cx="812575" cy="185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 name="Rounded Rectangle 11"/>
          <p:cNvSpPr/>
          <p:nvPr/>
        </p:nvSpPr>
        <p:spPr bwMode="auto">
          <a:xfrm>
            <a:off x="3438485" y="322883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3" name="Rounded Rectangle 12"/>
          <p:cNvSpPr/>
          <p:nvPr/>
        </p:nvSpPr>
        <p:spPr bwMode="auto">
          <a:xfrm rot="18701077">
            <a:off x="5446837" y="247910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4" name="Rounded Rectangle 13"/>
          <p:cNvSpPr/>
          <p:nvPr/>
        </p:nvSpPr>
        <p:spPr bwMode="auto">
          <a:xfrm rot="19840711">
            <a:off x="5841052" y="2511705"/>
            <a:ext cx="622780" cy="16602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5" name="Rounded Rectangle 14"/>
          <p:cNvSpPr/>
          <p:nvPr/>
        </p:nvSpPr>
        <p:spPr bwMode="auto">
          <a:xfrm rot="21189471">
            <a:off x="6539956" y="2902675"/>
            <a:ext cx="340031" cy="20199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6" name="Rounded Rectangle 15"/>
          <p:cNvSpPr/>
          <p:nvPr/>
        </p:nvSpPr>
        <p:spPr bwMode="auto">
          <a:xfrm rot="19320927">
            <a:off x="6053885" y="3687168"/>
            <a:ext cx="870631" cy="19011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7" name="Rounded Rectangle 16"/>
          <p:cNvSpPr/>
          <p:nvPr/>
        </p:nvSpPr>
        <p:spPr bwMode="auto">
          <a:xfrm rot="21300502">
            <a:off x="1615696" y="3352495"/>
            <a:ext cx="622300" cy="177082"/>
          </a:xfrm>
          <a:prstGeom prst="roundRect">
            <a:avLst/>
          </a:prstGeom>
          <a:noFill/>
          <a:ln w="9525" cap="flat" cmpd="sng" algn="ctr">
            <a:solidFill>
              <a:schemeClr val="bg1"/>
            </a:solidFill>
            <a:prstDash val="solid"/>
            <a:round/>
            <a:headEnd type="none" w="med" len="med"/>
            <a:tailEnd type="none" w="med" len="med"/>
          </a:ln>
          <a:effectLst>
            <a:glow rad="50800">
              <a:schemeClr val="accent2">
                <a:satMod val="175000"/>
                <a:alpha val="89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8" name="Rounded Rectangle 17"/>
          <p:cNvSpPr/>
          <p:nvPr/>
        </p:nvSpPr>
        <p:spPr bwMode="auto">
          <a:xfrm rot="21300502">
            <a:off x="2002255" y="4173712"/>
            <a:ext cx="346822" cy="14340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9" name="Rounded Rectangle 18"/>
          <p:cNvSpPr/>
          <p:nvPr/>
        </p:nvSpPr>
        <p:spPr bwMode="auto">
          <a:xfrm rot="21300502">
            <a:off x="684366" y="3253236"/>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0" name="Rounded Rectangle 19"/>
          <p:cNvSpPr/>
          <p:nvPr/>
        </p:nvSpPr>
        <p:spPr bwMode="auto">
          <a:xfrm rot="21300502">
            <a:off x="698488" y="2260135"/>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1" name="Rounded Rectangle 20"/>
          <p:cNvSpPr/>
          <p:nvPr/>
        </p:nvSpPr>
        <p:spPr bwMode="auto">
          <a:xfrm rot="21300502">
            <a:off x="620174" y="851779"/>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2" name="Rounded Rectangle 21"/>
          <p:cNvSpPr/>
          <p:nvPr/>
        </p:nvSpPr>
        <p:spPr bwMode="auto">
          <a:xfrm rot="21300502">
            <a:off x="1844510" y="1785756"/>
            <a:ext cx="499930" cy="2566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3" name="Rounded Rectangle 22"/>
          <p:cNvSpPr/>
          <p:nvPr/>
        </p:nvSpPr>
        <p:spPr bwMode="auto">
          <a:xfrm rot="3427876">
            <a:off x="2688937" y="4882680"/>
            <a:ext cx="983162" cy="268496"/>
          </a:xfrm>
          <a:prstGeom prst="roundRect">
            <a:avLst/>
          </a:prstGeom>
          <a:noFill/>
          <a:ln w="9525" cap="flat" cmpd="sng" algn="ctr">
            <a:solidFill>
              <a:schemeClr val="bg1"/>
            </a:solidFill>
            <a:prstDash val="solid"/>
            <a:round/>
            <a:headEnd type="none" w="med" len="med"/>
            <a:tailEnd type="none" w="med" len="med"/>
          </a:ln>
          <a:effectLst>
            <a:glow rad="50800">
              <a:srgbClr val="7030A0"/>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4" name="Rounded Rectangle 23"/>
          <p:cNvSpPr/>
          <p:nvPr/>
        </p:nvSpPr>
        <p:spPr bwMode="auto">
          <a:xfrm rot="21296729">
            <a:off x="1108637" y="5172102"/>
            <a:ext cx="495328" cy="18781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5" name="Rounded Rectangle 24"/>
          <p:cNvSpPr/>
          <p:nvPr/>
        </p:nvSpPr>
        <p:spPr bwMode="auto">
          <a:xfrm rot="18282457">
            <a:off x="5664923" y="4678542"/>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6" name="Rounded Rectangle 25"/>
          <p:cNvSpPr/>
          <p:nvPr/>
        </p:nvSpPr>
        <p:spPr bwMode="auto">
          <a:xfrm rot="1987826">
            <a:off x="6875985" y="4215969"/>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7" name="Rounded Rectangle 26"/>
          <p:cNvSpPr/>
          <p:nvPr/>
        </p:nvSpPr>
        <p:spPr bwMode="auto">
          <a:xfrm rot="15950328">
            <a:off x="6174501" y="4824959"/>
            <a:ext cx="1131387" cy="219709"/>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8" name="Rounded Rectangle 27"/>
          <p:cNvSpPr/>
          <p:nvPr/>
        </p:nvSpPr>
        <p:spPr bwMode="auto">
          <a:xfrm rot="2293470">
            <a:off x="7229408" y="3107984"/>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9" name="Rounded Rectangle 28"/>
          <p:cNvSpPr/>
          <p:nvPr/>
        </p:nvSpPr>
        <p:spPr bwMode="auto">
          <a:xfrm rot="21446344">
            <a:off x="7750637" y="277441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0" name="Rounded Rectangle 29"/>
          <p:cNvSpPr/>
          <p:nvPr/>
        </p:nvSpPr>
        <p:spPr bwMode="auto">
          <a:xfrm rot="21446344">
            <a:off x="7896860" y="250997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1" name="Rounded Rectangle 30"/>
          <p:cNvSpPr/>
          <p:nvPr/>
        </p:nvSpPr>
        <p:spPr bwMode="auto">
          <a:xfrm rot="21446344">
            <a:off x="7954316" y="2234525"/>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4" name="TextBox 33"/>
          <p:cNvSpPr txBox="1"/>
          <p:nvPr/>
        </p:nvSpPr>
        <p:spPr>
          <a:xfrm rot="18070907">
            <a:off x="6945419" y="659592"/>
            <a:ext cx="120969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3EBF1">
                    <a:lumMod val="10000"/>
                  </a:srgbClr>
                </a:solidFill>
                <a:effectLst/>
                <a:uLnTx/>
                <a:uFillTx/>
                <a:latin typeface="Verdana" pitchFamily="34" charset="0"/>
                <a:ea typeface="+mn-ea"/>
                <a:cs typeface="+mn-cs"/>
              </a:rPr>
              <a:t>St. Lawrence</a:t>
            </a:r>
          </a:p>
        </p:txBody>
      </p:sp>
      <p:sp>
        <p:nvSpPr>
          <p:cNvPr id="35" name="Rounded Rectangle 34"/>
          <p:cNvSpPr/>
          <p:nvPr/>
        </p:nvSpPr>
        <p:spPr bwMode="auto">
          <a:xfrm rot="21446344">
            <a:off x="8242108" y="1899643"/>
            <a:ext cx="674300" cy="165316"/>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6" name="Rounded Rectangle 35"/>
          <p:cNvSpPr/>
          <p:nvPr/>
        </p:nvSpPr>
        <p:spPr bwMode="auto">
          <a:xfrm rot="18099407">
            <a:off x="7027309" y="691741"/>
            <a:ext cx="1051657" cy="1503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7" name="Freeform 36"/>
          <p:cNvSpPr/>
          <p:nvPr/>
        </p:nvSpPr>
        <p:spPr bwMode="auto">
          <a:xfrm rot="155704">
            <a:off x="7621787" y="483827"/>
            <a:ext cx="560902" cy="1182624"/>
          </a:xfrm>
          <a:custGeom>
            <a:avLst/>
            <a:gdLst>
              <a:gd name="connsiteX0" fmla="*/ 0 w 560902"/>
              <a:gd name="connsiteY0" fmla="*/ 1182624 h 1182624"/>
              <a:gd name="connsiteX1" fmla="*/ 12192 w 560902"/>
              <a:gd name="connsiteY1" fmla="*/ 1121664 h 1182624"/>
              <a:gd name="connsiteX2" fmla="*/ 24384 w 560902"/>
              <a:gd name="connsiteY2" fmla="*/ 926592 h 1182624"/>
              <a:gd name="connsiteX3" fmla="*/ 36576 w 560902"/>
              <a:gd name="connsiteY3" fmla="*/ 877824 h 1182624"/>
              <a:gd name="connsiteX4" fmla="*/ 60960 w 560902"/>
              <a:gd name="connsiteY4" fmla="*/ 841248 h 1182624"/>
              <a:gd name="connsiteX5" fmla="*/ 73152 w 560902"/>
              <a:gd name="connsiteY5" fmla="*/ 804672 h 1182624"/>
              <a:gd name="connsiteX6" fmla="*/ 97536 w 560902"/>
              <a:gd name="connsiteY6" fmla="*/ 768096 h 1182624"/>
              <a:gd name="connsiteX7" fmla="*/ 121920 w 560902"/>
              <a:gd name="connsiteY7" fmla="*/ 694944 h 1182624"/>
              <a:gd name="connsiteX8" fmla="*/ 146304 w 560902"/>
              <a:gd name="connsiteY8" fmla="*/ 621792 h 1182624"/>
              <a:gd name="connsiteX9" fmla="*/ 158496 w 560902"/>
              <a:gd name="connsiteY9" fmla="*/ 585216 h 1182624"/>
              <a:gd name="connsiteX10" fmla="*/ 195072 w 560902"/>
              <a:gd name="connsiteY10" fmla="*/ 548640 h 1182624"/>
              <a:gd name="connsiteX11" fmla="*/ 207264 w 560902"/>
              <a:gd name="connsiteY11" fmla="*/ 512064 h 1182624"/>
              <a:gd name="connsiteX12" fmla="*/ 256032 w 560902"/>
              <a:gd name="connsiteY12" fmla="*/ 438912 h 1182624"/>
              <a:gd name="connsiteX13" fmla="*/ 280416 w 560902"/>
              <a:gd name="connsiteY13" fmla="*/ 365760 h 1182624"/>
              <a:gd name="connsiteX14" fmla="*/ 292608 w 560902"/>
              <a:gd name="connsiteY14" fmla="*/ 329184 h 1182624"/>
              <a:gd name="connsiteX15" fmla="*/ 414528 w 560902"/>
              <a:gd name="connsiteY15" fmla="*/ 182880 h 1182624"/>
              <a:gd name="connsiteX16" fmla="*/ 499872 w 560902"/>
              <a:gd name="connsiteY16" fmla="*/ 73152 h 1182624"/>
              <a:gd name="connsiteX17" fmla="*/ 524256 w 560902"/>
              <a:gd name="connsiteY17" fmla="*/ 36576 h 1182624"/>
              <a:gd name="connsiteX18" fmla="*/ 560832 w 560902"/>
              <a:gd name="connsiteY18" fmla="*/ 0 h 118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0902" h="1182624">
                <a:moveTo>
                  <a:pt x="0" y="1182624"/>
                </a:moveTo>
                <a:cubicBezTo>
                  <a:pt x="4064" y="1162304"/>
                  <a:pt x="10227" y="1142293"/>
                  <a:pt x="12192" y="1121664"/>
                </a:cubicBezTo>
                <a:cubicBezTo>
                  <a:pt x="18369" y="1056807"/>
                  <a:pt x="17901" y="991420"/>
                  <a:pt x="24384" y="926592"/>
                </a:cubicBezTo>
                <a:cubicBezTo>
                  <a:pt x="26051" y="909919"/>
                  <a:pt x="29975" y="893225"/>
                  <a:pt x="36576" y="877824"/>
                </a:cubicBezTo>
                <a:cubicBezTo>
                  <a:pt x="42348" y="864356"/>
                  <a:pt x="54407" y="854354"/>
                  <a:pt x="60960" y="841248"/>
                </a:cubicBezTo>
                <a:cubicBezTo>
                  <a:pt x="66707" y="829753"/>
                  <a:pt x="67405" y="816167"/>
                  <a:pt x="73152" y="804672"/>
                </a:cubicBezTo>
                <a:cubicBezTo>
                  <a:pt x="79705" y="791566"/>
                  <a:pt x="91585" y="781486"/>
                  <a:pt x="97536" y="768096"/>
                </a:cubicBezTo>
                <a:cubicBezTo>
                  <a:pt x="107975" y="744608"/>
                  <a:pt x="113792" y="719328"/>
                  <a:pt x="121920" y="694944"/>
                </a:cubicBezTo>
                <a:lnTo>
                  <a:pt x="146304" y="621792"/>
                </a:lnTo>
                <a:cubicBezTo>
                  <a:pt x="150368" y="609600"/>
                  <a:pt x="149409" y="594303"/>
                  <a:pt x="158496" y="585216"/>
                </a:cubicBezTo>
                <a:lnTo>
                  <a:pt x="195072" y="548640"/>
                </a:lnTo>
                <a:cubicBezTo>
                  <a:pt x="199136" y="536448"/>
                  <a:pt x="201023" y="523298"/>
                  <a:pt x="207264" y="512064"/>
                </a:cubicBezTo>
                <a:cubicBezTo>
                  <a:pt x="221496" y="486446"/>
                  <a:pt x="246765" y="466714"/>
                  <a:pt x="256032" y="438912"/>
                </a:cubicBezTo>
                <a:lnTo>
                  <a:pt x="280416" y="365760"/>
                </a:lnTo>
                <a:cubicBezTo>
                  <a:pt x="284480" y="353568"/>
                  <a:pt x="285479" y="339877"/>
                  <a:pt x="292608" y="329184"/>
                </a:cubicBezTo>
                <a:cubicBezTo>
                  <a:pt x="360504" y="227339"/>
                  <a:pt x="320654" y="276754"/>
                  <a:pt x="414528" y="182880"/>
                </a:cubicBezTo>
                <a:cubicBezTo>
                  <a:pt x="471826" y="125582"/>
                  <a:pt x="441540" y="160650"/>
                  <a:pt x="499872" y="73152"/>
                </a:cubicBezTo>
                <a:cubicBezTo>
                  <a:pt x="508000" y="60960"/>
                  <a:pt x="512064" y="44704"/>
                  <a:pt x="524256" y="36576"/>
                </a:cubicBezTo>
                <a:cubicBezTo>
                  <a:pt x="564213" y="9938"/>
                  <a:pt x="560832" y="26845"/>
                  <a:pt x="560832" y="0"/>
                </a:cubicBezTo>
              </a:path>
            </a:pathLst>
          </a:custGeom>
          <a:noFill/>
          <a:ln w="381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8" name="Freeform 37"/>
          <p:cNvSpPr/>
          <p:nvPr/>
        </p:nvSpPr>
        <p:spPr bwMode="auto">
          <a:xfrm>
            <a:off x="4828032" y="1167196"/>
            <a:ext cx="1024128" cy="4246542"/>
          </a:xfrm>
          <a:custGeom>
            <a:avLst/>
            <a:gdLst>
              <a:gd name="connsiteX0" fmla="*/ 0 w 1024128"/>
              <a:gd name="connsiteY0" fmla="*/ 52004 h 4246542"/>
              <a:gd name="connsiteX1" fmla="*/ 60960 w 1024128"/>
              <a:gd name="connsiteY1" fmla="*/ 3236 h 4246542"/>
              <a:gd name="connsiteX2" fmla="*/ 170688 w 1024128"/>
              <a:gd name="connsiteY2" fmla="*/ 39812 h 4246542"/>
              <a:gd name="connsiteX3" fmla="*/ 219456 w 1024128"/>
              <a:gd name="connsiteY3" fmla="*/ 112964 h 4246542"/>
              <a:gd name="connsiteX4" fmla="*/ 195072 w 1024128"/>
              <a:gd name="connsiteY4" fmla="*/ 210500 h 4246542"/>
              <a:gd name="connsiteX5" fmla="*/ 158496 w 1024128"/>
              <a:gd name="connsiteY5" fmla="*/ 234884 h 4246542"/>
              <a:gd name="connsiteX6" fmla="*/ 146304 w 1024128"/>
              <a:gd name="connsiteY6" fmla="*/ 271460 h 4246542"/>
              <a:gd name="connsiteX7" fmla="*/ 182880 w 1024128"/>
              <a:gd name="connsiteY7" fmla="*/ 417764 h 4246542"/>
              <a:gd name="connsiteX8" fmla="*/ 256032 w 1024128"/>
              <a:gd name="connsiteY8" fmla="*/ 466532 h 4246542"/>
              <a:gd name="connsiteX9" fmla="*/ 268224 w 1024128"/>
              <a:gd name="connsiteY9" fmla="*/ 503108 h 4246542"/>
              <a:gd name="connsiteX10" fmla="*/ 304800 w 1024128"/>
              <a:gd name="connsiteY10" fmla="*/ 515300 h 4246542"/>
              <a:gd name="connsiteX11" fmla="*/ 329184 w 1024128"/>
              <a:gd name="connsiteY11" fmla="*/ 588452 h 4246542"/>
              <a:gd name="connsiteX12" fmla="*/ 341376 w 1024128"/>
              <a:gd name="connsiteY12" fmla="*/ 625028 h 4246542"/>
              <a:gd name="connsiteX13" fmla="*/ 426720 w 1024128"/>
              <a:gd name="connsiteY13" fmla="*/ 734756 h 4246542"/>
              <a:gd name="connsiteX14" fmla="*/ 475488 w 1024128"/>
              <a:gd name="connsiteY14" fmla="*/ 807908 h 4246542"/>
              <a:gd name="connsiteX15" fmla="*/ 524256 w 1024128"/>
              <a:gd name="connsiteY15" fmla="*/ 856676 h 4246542"/>
              <a:gd name="connsiteX16" fmla="*/ 573024 w 1024128"/>
              <a:gd name="connsiteY16" fmla="*/ 929828 h 4246542"/>
              <a:gd name="connsiteX17" fmla="*/ 597408 w 1024128"/>
              <a:gd name="connsiteY17" fmla="*/ 966404 h 4246542"/>
              <a:gd name="connsiteX18" fmla="*/ 633984 w 1024128"/>
              <a:gd name="connsiteY18" fmla="*/ 1137092 h 4246542"/>
              <a:gd name="connsiteX19" fmla="*/ 670560 w 1024128"/>
              <a:gd name="connsiteY19" fmla="*/ 1161476 h 4246542"/>
              <a:gd name="connsiteX20" fmla="*/ 731520 w 1024128"/>
              <a:gd name="connsiteY20" fmla="*/ 1271204 h 4246542"/>
              <a:gd name="connsiteX21" fmla="*/ 755904 w 1024128"/>
              <a:gd name="connsiteY21" fmla="*/ 1307780 h 4246542"/>
              <a:gd name="connsiteX22" fmla="*/ 768096 w 1024128"/>
              <a:gd name="connsiteY22" fmla="*/ 1344356 h 4246542"/>
              <a:gd name="connsiteX23" fmla="*/ 743712 w 1024128"/>
              <a:gd name="connsiteY23" fmla="*/ 1429700 h 4246542"/>
              <a:gd name="connsiteX24" fmla="*/ 670560 w 1024128"/>
              <a:gd name="connsiteY24" fmla="*/ 1490660 h 4246542"/>
              <a:gd name="connsiteX25" fmla="*/ 646176 w 1024128"/>
              <a:gd name="connsiteY25" fmla="*/ 1661348 h 4246542"/>
              <a:gd name="connsiteX26" fmla="*/ 633984 w 1024128"/>
              <a:gd name="connsiteY26" fmla="*/ 1734500 h 4246542"/>
              <a:gd name="connsiteX27" fmla="*/ 658368 w 1024128"/>
              <a:gd name="connsiteY27" fmla="*/ 1856420 h 4246542"/>
              <a:gd name="connsiteX28" fmla="*/ 694944 w 1024128"/>
              <a:gd name="connsiteY28" fmla="*/ 1892996 h 4246542"/>
              <a:gd name="connsiteX29" fmla="*/ 731520 w 1024128"/>
              <a:gd name="connsiteY29" fmla="*/ 1917380 h 4246542"/>
              <a:gd name="connsiteX30" fmla="*/ 768096 w 1024128"/>
              <a:gd name="connsiteY30" fmla="*/ 1990532 h 4246542"/>
              <a:gd name="connsiteX31" fmla="*/ 816864 w 1024128"/>
              <a:gd name="connsiteY31" fmla="*/ 2063684 h 4246542"/>
              <a:gd name="connsiteX32" fmla="*/ 829056 w 1024128"/>
              <a:gd name="connsiteY32" fmla="*/ 2100260 h 4246542"/>
              <a:gd name="connsiteX33" fmla="*/ 841248 w 1024128"/>
              <a:gd name="connsiteY33" fmla="*/ 2258756 h 4246542"/>
              <a:gd name="connsiteX34" fmla="*/ 877824 w 1024128"/>
              <a:gd name="connsiteY34" fmla="*/ 2295332 h 4246542"/>
              <a:gd name="connsiteX35" fmla="*/ 938784 w 1024128"/>
              <a:gd name="connsiteY35" fmla="*/ 2405060 h 4246542"/>
              <a:gd name="connsiteX36" fmla="*/ 975360 w 1024128"/>
              <a:gd name="connsiteY36" fmla="*/ 2478212 h 4246542"/>
              <a:gd name="connsiteX37" fmla="*/ 950976 w 1024128"/>
              <a:gd name="connsiteY37" fmla="*/ 2636708 h 4246542"/>
              <a:gd name="connsiteX38" fmla="*/ 926592 w 1024128"/>
              <a:gd name="connsiteY38" fmla="*/ 2673284 h 4246542"/>
              <a:gd name="connsiteX39" fmla="*/ 914400 w 1024128"/>
              <a:gd name="connsiteY39" fmla="*/ 2746436 h 4246542"/>
              <a:gd name="connsiteX40" fmla="*/ 902208 w 1024128"/>
              <a:gd name="connsiteY40" fmla="*/ 2856164 h 4246542"/>
              <a:gd name="connsiteX41" fmla="*/ 877824 w 1024128"/>
              <a:gd name="connsiteY41" fmla="*/ 2929316 h 4246542"/>
              <a:gd name="connsiteX42" fmla="*/ 865632 w 1024128"/>
              <a:gd name="connsiteY42" fmla="*/ 2965892 h 4246542"/>
              <a:gd name="connsiteX43" fmla="*/ 841248 w 1024128"/>
              <a:gd name="connsiteY43" fmla="*/ 3002468 h 4246542"/>
              <a:gd name="connsiteX44" fmla="*/ 780288 w 1024128"/>
              <a:gd name="connsiteY44" fmla="*/ 3075620 h 4246542"/>
              <a:gd name="connsiteX45" fmla="*/ 768096 w 1024128"/>
              <a:gd name="connsiteY45" fmla="*/ 3136580 h 4246542"/>
              <a:gd name="connsiteX46" fmla="*/ 755904 w 1024128"/>
              <a:gd name="connsiteY46" fmla="*/ 3173156 h 4246542"/>
              <a:gd name="connsiteX47" fmla="*/ 719328 w 1024128"/>
              <a:gd name="connsiteY47" fmla="*/ 3185348 h 4246542"/>
              <a:gd name="connsiteX48" fmla="*/ 694944 w 1024128"/>
              <a:gd name="connsiteY48" fmla="*/ 3221924 h 4246542"/>
              <a:gd name="connsiteX49" fmla="*/ 719328 w 1024128"/>
              <a:gd name="connsiteY49" fmla="*/ 3453572 h 4246542"/>
              <a:gd name="connsiteX50" fmla="*/ 707136 w 1024128"/>
              <a:gd name="connsiteY50" fmla="*/ 3685220 h 4246542"/>
              <a:gd name="connsiteX51" fmla="*/ 682752 w 1024128"/>
              <a:gd name="connsiteY51" fmla="*/ 3758372 h 4246542"/>
              <a:gd name="connsiteX52" fmla="*/ 670560 w 1024128"/>
              <a:gd name="connsiteY52" fmla="*/ 3843716 h 4246542"/>
              <a:gd name="connsiteX53" fmla="*/ 646176 w 1024128"/>
              <a:gd name="connsiteY53" fmla="*/ 3880292 h 4246542"/>
              <a:gd name="connsiteX54" fmla="*/ 658368 w 1024128"/>
              <a:gd name="connsiteY54" fmla="*/ 3916868 h 4246542"/>
              <a:gd name="connsiteX55" fmla="*/ 719328 w 1024128"/>
              <a:gd name="connsiteY55" fmla="*/ 3977828 h 4246542"/>
              <a:gd name="connsiteX56" fmla="*/ 792480 w 1024128"/>
              <a:gd name="connsiteY56" fmla="*/ 4038788 h 4246542"/>
              <a:gd name="connsiteX57" fmla="*/ 853440 w 1024128"/>
              <a:gd name="connsiteY57" fmla="*/ 4099748 h 4246542"/>
              <a:gd name="connsiteX58" fmla="*/ 877824 w 1024128"/>
              <a:gd name="connsiteY58" fmla="*/ 4136324 h 4246542"/>
              <a:gd name="connsiteX59" fmla="*/ 950976 w 1024128"/>
              <a:gd name="connsiteY59" fmla="*/ 4185092 h 4246542"/>
              <a:gd name="connsiteX60" fmla="*/ 987552 w 1024128"/>
              <a:gd name="connsiteY60" fmla="*/ 4209476 h 4246542"/>
              <a:gd name="connsiteX61" fmla="*/ 1024128 w 1024128"/>
              <a:gd name="connsiteY61" fmla="*/ 4221668 h 424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24128" h="4246542">
                <a:moveTo>
                  <a:pt x="0" y="52004"/>
                </a:moveTo>
                <a:cubicBezTo>
                  <a:pt x="20320" y="35748"/>
                  <a:pt x="35855" y="10083"/>
                  <a:pt x="60960" y="3236"/>
                </a:cubicBezTo>
                <a:cubicBezTo>
                  <a:pt x="107589" y="-9481"/>
                  <a:pt x="137832" y="17908"/>
                  <a:pt x="170688" y="39812"/>
                </a:cubicBezTo>
                <a:cubicBezTo>
                  <a:pt x="186944" y="64196"/>
                  <a:pt x="225203" y="84227"/>
                  <a:pt x="219456" y="112964"/>
                </a:cubicBezTo>
                <a:cubicBezTo>
                  <a:pt x="218849" y="116000"/>
                  <a:pt x="205069" y="198003"/>
                  <a:pt x="195072" y="210500"/>
                </a:cubicBezTo>
                <a:cubicBezTo>
                  <a:pt x="185918" y="221942"/>
                  <a:pt x="170688" y="226756"/>
                  <a:pt x="158496" y="234884"/>
                </a:cubicBezTo>
                <a:cubicBezTo>
                  <a:pt x="154432" y="247076"/>
                  <a:pt x="146304" y="258609"/>
                  <a:pt x="146304" y="271460"/>
                </a:cubicBezTo>
                <a:cubicBezTo>
                  <a:pt x="146304" y="313349"/>
                  <a:pt x="143581" y="383378"/>
                  <a:pt x="182880" y="417764"/>
                </a:cubicBezTo>
                <a:cubicBezTo>
                  <a:pt x="204935" y="437062"/>
                  <a:pt x="256032" y="466532"/>
                  <a:pt x="256032" y="466532"/>
                </a:cubicBezTo>
                <a:cubicBezTo>
                  <a:pt x="260096" y="478724"/>
                  <a:pt x="259137" y="494021"/>
                  <a:pt x="268224" y="503108"/>
                </a:cubicBezTo>
                <a:cubicBezTo>
                  <a:pt x="277311" y="512195"/>
                  <a:pt x="297330" y="504842"/>
                  <a:pt x="304800" y="515300"/>
                </a:cubicBezTo>
                <a:cubicBezTo>
                  <a:pt x="319740" y="536215"/>
                  <a:pt x="321056" y="564068"/>
                  <a:pt x="329184" y="588452"/>
                </a:cubicBezTo>
                <a:cubicBezTo>
                  <a:pt x="333248" y="600644"/>
                  <a:pt x="334247" y="614335"/>
                  <a:pt x="341376" y="625028"/>
                </a:cubicBezTo>
                <a:cubicBezTo>
                  <a:pt x="399708" y="712526"/>
                  <a:pt x="369422" y="677458"/>
                  <a:pt x="426720" y="734756"/>
                </a:cubicBezTo>
                <a:cubicBezTo>
                  <a:pt x="455710" y="821725"/>
                  <a:pt x="414603" y="716581"/>
                  <a:pt x="475488" y="807908"/>
                </a:cubicBezTo>
                <a:cubicBezTo>
                  <a:pt x="512645" y="863643"/>
                  <a:pt x="454587" y="833453"/>
                  <a:pt x="524256" y="856676"/>
                </a:cubicBezTo>
                <a:lnTo>
                  <a:pt x="573024" y="929828"/>
                </a:lnTo>
                <a:lnTo>
                  <a:pt x="597408" y="966404"/>
                </a:lnTo>
                <a:cubicBezTo>
                  <a:pt x="603378" y="1032072"/>
                  <a:pt x="587165" y="1090273"/>
                  <a:pt x="633984" y="1137092"/>
                </a:cubicBezTo>
                <a:cubicBezTo>
                  <a:pt x="644345" y="1147453"/>
                  <a:pt x="658368" y="1153348"/>
                  <a:pt x="670560" y="1161476"/>
                </a:cubicBezTo>
                <a:cubicBezTo>
                  <a:pt x="692019" y="1225854"/>
                  <a:pt x="675623" y="1187359"/>
                  <a:pt x="731520" y="1271204"/>
                </a:cubicBezTo>
                <a:cubicBezTo>
                  <a:pt x="739648" y="1283396"/>
                  <a:pt x="751270" y="1293879"/>
                  <a:pt x="755904" y="1307780"/>
                </a:cubicBezTo>
                <a:lnTo>
                  <a:pt x="768096" y="1344356"/>
                </a:lnTo>
                <a:cubicBezTo>
                  <a:pt x="766470" y="1350859"/>
                  <a:pt x="750708" y="1419206"/>
                  <a:pt x="743712" y="1429700"/>
                </a:cubicBezTo>
                <a:cubicBezTo>
                  <a:pt x="724937" y="1457862"/>
                  <a:pt x="697549" y="1472667"/>
                  <a:pt x="670560" y="1490660"/>
                </a:cubicBezTo>
                <a:cubicBezTo>
                  <a:pt x="641470" y="1665203"/>
                  <a:pt x="676692" y="1447733"/>
                  <a:pt x="646176" y="1661348"/>
                </a:cubicBezTo>
                <a:cubicBezTo>
                  <a:pt x="642680" y="1685820"/>
                  <a:pt x="638048" y="1710116"/>
                  <a:pt x="633984" y="1734500"/>
                </a:cubicBezTo>
                <a:cubicBezTo>
                  <a:pt x="635017" y="1741728"/>
                  <a:pt x="642892" y="1833206"/>
                  <a:pt x="658368" y="1856420"/>
                </a:cubicBezTo>
                <a:cubicBezTo>
                  <a:pt x="667932" y="1870766"/>
                  <a:pt x="681698" y="1881958"/>
                  <a:pt x="694944" y="1892996"/>
                </a:cubicBezTo>
                <a:cubicBezTo>
                  <a:pt x="706201" y="1902377"/>
                  <a:pt x="719328" y="1909252"/>
                  <a:pt x="731520" y="1917380"/>
                </a:cubicBezTo>
                <a:cubicBezTo>
                  <a:pt x="762165" y="2009315"/>
                  <a:pt x="720827" y="1895994"/>
                  <a:pt x="768096" y="1990532"/>
                </a:cubicBezTo>
                <a:cubicBezTo>
                  <a:pt x="803385" y="2061110"/>
                  <a:pt x="747528" y="1994348"/>
                  <a:pt x="816864" y="2063684"/>
                </a:cubicBezTo>
                <a:cubicBezTo>
                  <a:pt x="820928" y="2075876"/>
                  <a:pt x="827462" y="2087508"/>
                  <a:pt x="829056" y="2100260"/>
                </a:cubicBezTo>
                <a:cubicBezTo>
                  <a:pt x="835628" y="2152839"/>
                  <a:pt x="828397" y="2207350"/>
                  <a:pt x="841248" y="2258756"/>
                </a:cubicBezTo>
                <a:cubicBezTo>
                  <a:pt x="845430" y="2275483"/>
                  <a:pt x="867238" y="2281722"/>
                  <a:pt x="877824" y="2295332"/>
                </a:cubicBezTo>
                <a:cubicBezTo>
                  <a:pt x="985460" y="2433722"/>
                  <a:pt x="894635" y="2316763"/>
                  <a:pt x="938784" y="2405060"/>
                </a:cubicBezTo>
                <a:cubicBezTo>
                  <a:pt x="986053" y="2499598"/>
                  <a:pt x="944715" y="2386277"/>
                  <a:pt x="975360" y="2478212"/>
                </a:cubicBezTo>
                <a:cubicBezTo>
                  <a:pt x="971863" y="2513178"/>
                  <a:pt x="972945" y="2592770"/>
                  <a:pt x="950976" y="2636708"/>
                </a:cubicBezTo>
                <a:cubicBezTo>
                  <a:pt x="944423" y="2649814"/>
                  <a:pt x="934720" y="2661092"/>
                  <a:pt x="926592" y="2673284"/>
                </a:cubicBezTo>
                <a:cubicBezTo>
                  <a:pt x="922528" y="2697668"/>
                  <a:pt x="917667" y="2721933"/>
                  <a:pt x="914400" y="2746436"/>
                </a:cubicBezTo>
                <a:cubicBezTo>
                  <a:pt x="909536" y="2782914"/>
                  <a:pt x="909425" y="2820078"/>
                  <a:pt x="902208" y="2856164"/>
                </a:cubicBezTo>
                <a:cubicBezTo>
                  <a:pt x="897167" y="2881368"/>
                  <a:pt x="885952" y="2904932"/>
                  <a:pt x="877824" y="2929316"/>
                </a:cubicBezTo>
                <a:cubicBezTo>
                  <a:pt x="873760" y="2941508"/>
                  <a:pt x="872761" y="2955199"/>
                  <a:pt x="865632" y="2965892"/>
                </a:cubicBezTo>
                <a:cubicBezTo>
                  <a:pt x="857504" y="2978084"/>
                  <a:pt x="850629" y="2991211"/>
                  <a:pt x="841248" y="3002468"/>
                </a:cubicBezTo>
                <a:cubicBezTo>
                  <a:pt x="763019" y="3096342"/>
                  <a:pt x="840829" y="2984809"/>
                  <a:pt x="780288" y="3075620"/>
                </a:cubicBezTo>
                <a:cubicBezTo>
                  <a:pt x="776224" y="3095940"/>
                  <a:pt x="773122" y="3116476"/>
                  <a:pt x="768096" y="3136580"/>
                </a:cubicBezTo>
                <a:cubicBezTo>
                  <a:pt x="764979" y="3149048"/>
                  <a:pt x="764991" y="3164069"/>
                  <a:pt x="755904" y="3173156"/>
                </a:cubicBezTo>
                <a:cubicBezTo>
                  <a:pt x="746817" y="3182243"/>
                  <a:pt x="731520" y="3181284"/>
                  <a:pt x="719328" y="3185348"/>
                </a:cubicBezTo>
                <a:cubicBezTo>
                  <a:pt x="711200" y="3197540"/>
                  <a:pt x="695714" y="3207291"/>
                  <a:pt x="694944" y="3221924"/>
                </a:cubicBezTo>
                <a:cubicBezTo>
                  <a:pt x="687266" y="3367807"/>
                  <a:pt x="690611" y="3367421"/>
                  <a:pt x="719328" y="3453572"/>
                </a:cubicBezTo>
                <a:cubicBezTo>
                  <a:pt x="715264" y="3530788"/>
                  <a:pt x="716349" y="3608448"/>
                  <a:pt x="707136" y="3685220"/>
                </a:cubicBezTo>
                <a:cubicBezTo>
                  <a:pt x="704074" y="3710740"/>
                  <a:pt x="682752" y="3758372"/>
                  <a:pt x="682752" y="3758372"/>
                </a:cubicBezTo>
                <a:cubicBezTo>
                  <a:pt x="678688" y="3786820"/>
                  <a:pt x="678817" y="3816191"/>
                  <a:pt x="670560" y="3843716"/>
                </a:cubicBezTo>
                <a:cubicBezTo>
                  <a:pt x="666350" y="3857751"/>
                  <a:pt x="648585" y="3865838"/>
                  <a:pt x="646176" y="3880292"/>
                </a:cubicBezTo>
                <a:cubicBezTo>
                  <a:pt x="644063" y="3892969"/>
                  <a:pt x="652621" y="3905373"/>
                  <a:pt x="658368" y="3916868"/>
                </a:cubicBezTo>
                <a:cubicBezTo>
                  <a:pt x="683913" y="3967958"/>
                  <a:pt x="677527" y="3942994"/>
                  <a:pt x="719328" y="3977828"/>
                </a:cubicBezTo>
                <a:cubicBezTo>
                  <a:pt x="813202" y="4056057"/>
                  <a:pt x="701669" y="3978247"/>
                  <a:pt x="792480" y="4038788"/>
                </a:cubicBezTo>
                <a:cubicBezTo>
                  <a:pt x="857504" y="4136324"/>
                  <a:pt x="772160" y="4018468"/>
                  <a:pt x="853440" y="4099748"/>
                </a:cubicBezTo>
                <a:cubicBezTo>
                  <a:pt x="863801" y="4110109"/>
                  <a:pt x="866797" y="4126675"/>
                  <a:pt x="877824" y="4136324"/>
                </a:cubicBezTo>
                <a:cubicBezTo>
                  <a:pt x="899879" y="4155622"/>
                  <a:pt x="926592" y="4168836"/>
                  <a:pt x="950976" y="4185092"/>
                </a:cubicBezTo>
                <a:lnTo>
                  <a:pt x="987552" y="4209476"/>
                </a:lnTo>
                <a:cubicBezTo>
                  <a:pt x="1016977" y="4253613"/>
                  <a:pt x="1005383" y="4259158"/>
                  <a:pt x="1024128" y="4221668"/>
                </a:cubicBezTo>
              </a:path>
            </a:pathLst>
          </a:custGeom>
          <a:noFill/>
          <a:ln w="9525" cap="flat" cmpd="sng" algn="ctr">
            <a:solidFill>
              <a:schemeClr val="tx2">
                <a:lumMod val="50000"/>
              </a:schemeClr>
            </a:solidFill>
            <a:prstDash val="solid"/>
            <a:round/>
            <a:headEnd type="none" w="med" len="med"/>
            <a:tailEnd type="none" w="med" len="med"/>
          </a:ln>
          <a:effectLst>
            <a:glow rad="228600">
              <a:schemeClr val="accent1">
                <a:satMod val="17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9" name="Freeform 38"/>
          <p:cNvSpPr/>
          <p:nvPr/>
        </p:nvSpPr>
        <p:spPr bwMode="auto">
          <a:xfrm>
            <a:off x="2292096" y="865632"/>
            <a:ext cx="3304032" cy="2426208"/>
          </a:xfrm>
          <a:custGeom>
            <a:avLst/>
            <a:gdLst>
              <a:gd name="connsiteX0" fmla="*/ 195072 w 3304032"/>
              <a:gd name="connsiteY0" fmla="*/ 792480 h 2426208"/>
              <a:gd name="connsiteX1" fmla="*/ 73152 w 3304032"/>
              <a:gd name="connsiteY1" fmla="*/ 780288 h 2426208"/>
              <a:gd name="connsiteX2" fmla="*/ 48768 w 3304032"/>
              <a:gd name="connsiteY2" fmla="*/ 743712 h 2426208"/>
              <a:gd name="connsiteX3" fmla="*/ 0 w 3304032"/>
              <a:gd name="connsiteY3" fmla="*/ 633984 h 2426208"/>
              <a:gd name="connsiteX4" fmla="*/ 73152 w 3304032"/>
              <a:gd name="connsiteY4" fmla="*/ 487680 h 2426208"/>
              <a:gd name="connsiteX5" fmla="*/ 109728 w 3304032"/>
              <a:gd name="connsiteY5" fmla="*/ 475488 h 2426208"/>
              <a:gd name="connsiteX6" fmla="*/ 134112 w 3304032"/>
              <a:gd name="connsiteY6" fmla="*/ 426720 h 2426208"/>
              <a:gd name="connsiteX7" fmla="*/ 158496 w 3304032"/>
              <a:gd name="connsiteY7" fmla="*/ 353568 h 2426208"/>
              <a:gd name="connsiteX8" fmla="*/ 170688 w 3304032"/>
              <a:gd name="connsiteY8" fmla="*/ 121920 h 2426208"/>
              <a:gd name="connsiteX9" fmla="*/ 207264 w 3304032"/>
              <a:gd name="connsiteY9" fmla="*/ 85344 h 2426208"/>
              <a:gd name="connsiteX10" fmla="*/ 280416 w 3304032"/>
              <a:gd name="connsiteY10" fmla="*/ 36576 h 2426208"/>
              <a:gd name="connsiteX11" fmla="*/ 316992 w 3304032"/>
              <a:gd name="connsiteY11" fmla="*/ 12192 h 2426208"/>
              <a:gd name="connsiteX12" fmla="*/ 353568 w 3304032"/>
              <a:gd name="connsiteY12" fmla="*/ 0 h 2426208"/>
              <a:gd name="connsiteX13" fmla="*/ 499872 w 3304032"/>
              <a:gd name="connsiteY13" fmla="*/ 73152 h 2426208"/>
              <a:gd name="connsiteX14" fmla="*/ 536448 w 3304032"/>
              <a:gd name="connsiteY14" fmla="*/ 109728 h 2426208"/>
              <a:gd name="connsiteX15" fmla="*/ 560832 w 3304032"/>
              <a:gd name="connsiteY15" fmla="*/ 146304 h 2426208"/>
              <a:gd name="connsiteX16" fmla="*/ 597408 w 3304032"/>
              <a:gd name="connsiteY16" fmla="*/ 158496 h 2426208"/>
              <a:gd name="connsiteX17" fmla="*/ 670560 w 3304032"/>
              <a:gd name="connsiteY17" fmla="*/ 195072 h 2426208"/>
              <a:gd name="connsiteX18" fmla="*/ 755904 w 3304032"/>
              <a:gd name="connsiteY18" fmla="*/ 170688 h 2426208"/>
              <a:gd name="connsiteX19" fmla="*/ 792480 w 3304032"/>
              <a:gd name="connsiteY19" fmla="*/ 134112 h 2426208"/>
              <a:gd name="connsiteX20" fmla="*/ 829056 w 3304032"/>
              <a:gd name="connsiteY20" fmla="*/ 121920 h 2426208"/>
              <a:gd name="connsiteX21" fmla="*/ 926592 w 3304032"/>
              <a:gd name="connsiteY21" fmla="*/ 85344 h 2426208"/>
              <a:gd name="connsiteX22" fmla="*/ 1060704 w 3304032"/>
              <a:gd name="connsiteY22" fmla="*/ 97536 h 2426208"/>
              <a:gd name="connsiteX23" fmla="*/ 1243584 w 3304032"/>
              <a:gd name="connsiteY23" fmla="*/ 109728 h 2426208"/>
              <a:gd name="connsiteX24" fmla="*/ 1316736 w 3304032"/>
              <a:gd name="connsiteY24" fmla="*/ 134112 h 2426208"/>
              <a:gd name="connsiteX25" fmla="*/ 1499616 w 3304032"/>
              <a:gd name="connsiteY25" fmla="*/ 158496 h 2426208"/>
              <a:gd name="connsiteX26" fmla="*/ 1609344 w 3304032"/>
              <a:gd name="connsiteY26" fmla="*/ 231648 h 2426208"/>
              <a:gd name="connsiteX27" fmla="*/ 1645920 w 3304032"/>
              <a:gd name="connsiteY27" fmla="*/ 256032 h 2426208"/>
              <a:gd name="connsiteX28" fmla="*/ 1694688 w 3304032"/>
              <a:gd name="connsiteY28" fmla="*/ 329184 h 2426208"/>
              <a:gd name="connsiteX29" fmla="*/ 1706880 w 3304032"/>
              <a:gd name="connsiteY29" fmla="*/ 365760 h 2426208"/>
              <a:gd name="connsiteX30" fmla="*/ 1755648 w 3304032"/>
              <a:gd name="connsiteY30" fmla="*/ 438912 h 2426208"/>
              <a:gd name="connsiteX31" fmla="*/ 1780032 w 3304032"/>
              <a:gd name="connsiteY31" fmla="*/ 548640 h 2426208"/>
              <a:gd name="connsiteX32" fmla="*/ 1792224 w 3304032"/>
              <a:gd name="connsiteY32" fmla="*/ 597408 h 2426208"/>
              <a:gd name="connsiteX33" fmla="*/ 1804416 w 3304032"/>
              <a:gd name="connsiteY33" fmla="*/ 658368 h 2426208"/>
              <a:gd name="connsiteX34" fmla="*/ 1816608 w 3304032"/>
              <a:gd name="connsiteY34" fmla="*/ 707136 h 2426208"/>
              <a:gd name="connsiteX35" fmla="*/ 1828800 w 3304032"/>
              <a:gd name="connsiteY35" fmla="*/ 768096 h 2426208"/>
              <a:gd name="connsiteX36" fmla="*/ 1853184 w 3304032"/>
              <a:gd name="connsiteY36" fmla="*/ 841248 h 2426208"/>
              <a:gd name="connsiteX37" fmla="*/ 1840992 w 3304032"/>
              <a:gd name="connsiteY37" fmla="*/ 877824 h 2426208"/>
              <a:gd name="connsiteX38" fmla="*/ 1767840 w 3304032"/>
              <a:gd name="connsiteY38" fmla="*/ 926592 h 2426208"/>
              <a:gd name="connsiteX39" fmla="*/ 1755648 w 3304032"/>
              <a:gd name="connsiteY39" fmla="*/ 963168 h 2426208"/>
              <a:gd name="connsiteX40" fmla="*/ 1840992 w 3304032"/>
              <a:gd name="connsiteY40" fmla="*/ 1024128 h 2426208"/>
              <a:gd name="connsiteX41" fmla="*/ 1877568 w 3304032"/>
              <a:gd name="connsiteY41" fmla="*/ 1048512 h 2426208"/>
              <a:gd name="connsiteX42" fmla="*/ 1926336 w 3304032"/>
              <a:gd name="connsiteY42" fmla="*/ 1158240 h 2426208"/>
              <a:gd name="connsiteX43" fmla="*/ 1938528 w 3304032"/>
              <a:gd name="connsiteY43" fmla="*/ 1194816 h 2426208"/>
              <a:gd name="connsiteX44" fmla="*/ 1950720 w 3304032"/>
              <a:gd name="connsiteY44" fmla="*/ 1231392 h 2426208"/>
              <a:gd name="connsiteX45" fmla="*/ 1962912 w 3304032"/>
              <a:gd name="connsiteY45" fmla="*/ 1280160 h 2426208"/>
              <a:gd name="connsiteX46" fmla="*/ 1999488 w 3304032"/>
              <a:gd name="connsiteY46" fmla="*/ 1353312 h 2426208"/>
              <a:gd name="connsiteX47" fmla="*/ 2072640 w 3304032"/>
              <a:gd name="connsiteY47" fmla="*/ 1389888 h 2426208"/>
              <a:gd name="connsiteX48" fmla="*/ 2194560 w 3304032"/>
              <a:gd name="connsiteY48" fmla="*/ 1414272 h 2426208"/>
              <a:gd name="connsiteX49" fmla="*/ 2255520 w 3304032"/>
              <a:gd name="connsiteY49" fmla="*/ 1426464 h 2426208"/>
              <a:gd name="connsiteX50" fmla="*/ 2292096 w 3304032"/>
              <a:gd name="connsiteY50" fmla="*/ 1450848 h 2426208"/>
              <a:gd name="connsiteX51" fmla="*/ 2377440 w 3304032"/>
              <a:gd name="connsiteY51" fmla="*/ 1560576 h 2426208"/>
              <a:gd name="connsiteX52" fmla="*/ 2401824 w 3304032"/>
              <a:gd name="connsiteY52" fmla="*/ 1633728 h 2426208"/>
              <a:gd name="connsiteX53" fmla="*/ 2414016 w 3304032"/>
              <a:gd name="connsiteY53" fmla="*/ 1670304 h 2426208"/>
              <a:gd name="connsiteX54" fmla="*/ 2426208 w 3304032"/>
              <a:gd name="connsiteY54" fmla="*/ 1706880 h 2426208"/>
              <a:gd name="connsiteX55" fmla="*/ 2438400 w 3304032"/>
              <a:gd name="connsiteY55" fmla="*/ 1767840 h 2426208"/>
              <a:gd name="connsiteX56" fmla="*/ 2450592 w 3304032"/>
              <a:gd name="connsiteY56" fmla="*/ 1816608 h 2426208"/>
              <a:gd name="connsiteX57" fmla="*/ 2474976 w 3304032"/>
              <a:gd name="connsiteY57" fmla="*/ 1975104 h 2426208"/>
              <a:gd name="connsiteX58" fmla="*/ 2523744 w 3304032"/>
              <a:gd name="connsiteY58" fmla="*/ 2084832 h 2426208"/>
              <a:gd name="connsiteX59" fmla="*/ 2548128 w 3304032"/>
              <a:gd name="connsiteY59" fmla="*/ 2157984 h 2426208"/>
              <a:gd name="connsiteX60" fmla="*/ 2560320 w 3304032"/>
              <a:gd name="connsiteY60" fmla="*/ 2194560 h 2426208"/>
              <a:gd name="connsiteX61" fmla="*/ 2596896 w 3304032"/>
              <a:gd name="connsiteY61" fmla="*/ 2218944 h 2426208"/>
              <a:gd name="connsiteX62" fmla="*/ 2609088 w 3304032"/>
              <a:gd name="connsiteY62" fmla="*/ 2255520 h 2426208"/>
              <a:gd name="connsiteX63" fmla="*/ 2865120 w 3304032"/>
              <a:gd name="connsiteY63" fmla="*/ 2292096 h 2426208"/>
              <a:gd name="connsiteX64" fmla="*/ 2938272 w 3304032"/>
              <a:gd name="connsiteY64" fmla="*/ 2340864 h 2426208"/>
              <a:gd name="connsiteX65" fmla="*/ 2987040 w 3304032"/>
              <a:gd name="connsiteY65" fmla="*/ 2353056 h 2426208"/>
              <a:gd name="connsiteX66" fmla="*/ 3060192 w 3304032"/>
              <a:gd name="connsiteY66" fmla="*/ 2401824 h 2426208"/>
              <a:gd name="connsiteX67" fmla="*/ 3133344 w 3304032"/>
              <a:gd name="connsiteY67" fmla="*/ 2426208 h 2426208"/>
              <a:gd name="connsiteX68" fmla="*/ 3243072 w 3304032"/>
              <a:gd name="connsiteY68" fmla="*/ 2414016 h 2426208"/>
              <a:gd name="connsiteX69" fmla="*/ 3304032 w 3304032"/>
              <a:gd name="connsiteY69" fmla="*/ 2401824 h 242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4032" h="2426208">
                <a:moveTo>
                  <a:pt x="195072" y="792480"/>
                </a:moveTo>
                <a:cubicBezTo>
                  <a:pt x="154432" y="788416"/>
                  <a:pt x="111899" y="793204"/>
                  <a:pt x="73152" y="780288"/>
                </a:cubicBezTo>
                <a:cubicBezTo>
                  <a:pt x="59251" y="775654"/>
                  <a:pt x="54719" y="757102"/>
                  <a:pt x="48768" y="743712"/>
                </a:cubicBezTo>
                <a:cubicBezTo>
                  <a:pt x="-9267" y="613132"/>
                  <a:pt x="55184" y="716760"/>
                  <a:pt x="0" y="633984"/>
                </a:cubicBezTo>
                <a:cubicBezTo>
                  <a:pt x="9468" y="605581"/>
                  <a:pt x="37700" y="499497"/>
                  <a:pt x="73152" y="487680"/>
                </a:cubicBezTo>
                <a:lnTo>
                  <a:pt x="109728" y="475488"/>
                </a:lnTo>
                <a:cubicBezTo>
                  <a:pt x="117856" y="459232"/>
                  <a:pt x="127362" y="443595"/>
                  <a:pt x="134112" y="426720"/>
                </a:cubicBezTo>
                <a:cubicBezTo>
                  <a:pt x="143658" y="402855"/>
                  <a:pt x="158496" y="353568"/>
                  <a:pt x="158496" y="353568"/>
                </a:cubicBezTo>
                <a:cubicBezTo>
                  <a:pt x="162560" y="276352"/>
                  <a:pt x="156856" y="197996"/>
                  <a:pt x="170688" y="121920"/>
                </a:cubicBezTo>
                <a:cubicBezTo>
                  <a:pt x="173772" y="104956"/>
                  <a:pt x="193654" y="95930"/>
                  <a:pt x="207264" y="85344"/>
                </a:cubicBezTo>
                <a:cubicBezTo>
                  <a:pt x="230397" y="67352"/>
                  <a:pt x="256032" y="52832"/>
                  <a:pt x="280416" y="36576"/>
                </a:cubicBezTo>
                <a:cubicBezTo>
                  <a:pt x="292608" y="28448"/>
                  <a:pt x="303091" y="16826"/>
                  <a:pt x="316992" y="12192"/>
                </a:cubicBezTo>
                <a:lnTo>
                  <a:pt x="353568" y="0"/>
                </a:lnTo>
                <a:cubicBezTo>
                  <a:pt x="413064" y="19832"/>
                  <a:pt x="452603" y="25883"/>
                  <a:pt x="499872" y="73152"/>
                </a:cubicBezTo>
                <a:cubicBezTo>
                  <a:pt x="512064" y="85344"/>
                  <a:pt x="525410" y="96482"/>
                  <a:pt x="536448" y="109728"/>
                </a:cubicBezTo>
                <a:cubicBezTo>
                  <a:pt x="545829" y="120985"/>
                  <a:pt x="549390" y="137150"/>
                  <a:pt x="560832" y="146304"/>
                </a:cubicBezTo>
                <a:cubicBezTo>
                  <a:pt x="570867" y="154332"/>
                  <a:pt x="585913" y="152749"/>
                  <a:pt x="597408" y="158496"/>
                </a:cubicBezTo>
                <a:cubicBezTo>
                  <a:pt x="691946" y="205765"/>
                  <a:pt x="578625" y="164427"/>
                  <a:pt x="670560" y="195072"/>
                </a:cubicBezTo>
                <a:cubicBezTo>
                  <a:pt x="677063" y="193446"/>
                  <a:pt x="745410" y="177684"/>
                  <a:pt x="755904" y="170688"/>
                </a:cubicBezTo>
                <a:cubicBezTo>
                  <a:pt x="770250" y="161124"/>
                  <a:pt x="778134" y="143676"/>
                  <a:pt x="792480" y="134112"/>
                </a:cubicBezTo>
                <a:cubicBezTo>
                  <a:pt x="803173" y="126983"/>
                  <a:pt x="817561" y="127667"/>
                  <a:pt x="829056" y="121920"/>
                </a:cubicBezTo>
                <a:cubicBezTo>
                  <a:pt x="912773" y="80061"/>
                  <a:pt x="808980" y="108866"/>
                  <a:pt x="926592" y="85344"/>
                </a:cubicBezTo>
                <a:lnTo>
                  <a:pt x="1060704" y="97536"/>
                </a:lnTo>
                <a:cubicBezTo>
                  <a:pt x="1121619" y="102222"/>
                  <a:pt x="1183103" y="101088"/>
                  <a:pt x="1243584" y="109728"/>
                </a:cubicBezTo>
                <a:cubicBezTo>
                  <a:pt x="1269029" y="113363"/>
                  <a:pt x="1291161" y="131554"/>
                  <a:pt x="1316736" y="134112"/>
                </a:cubicBezTo>
                <a:cubicBezTo>
                  <a:pt x="1459276" y="148366"/>
                  <a:pt x="1398606" y="138294"/>
                  <a:pt x="1499616" y="158496"/>
                </a:cubicBezTo>
                <a:lnTo>
                  <a:pt x="1609344" y="231648"/>
                </a:lnTo>
                <a:lnTo>
                  <a:pt x="1645920" y="256032"/>
                </a:lnTo>
                <a:cubicBezTo>
                  <a:pt x="1662176" y="280416"/>
                  <a:pt x="1685421" y="301382"/>
                  <a:pt x="1694688" y="329184"/>
                </a:cubicBezTo>
                <a:cubicBezTo>
                  <a:pt x="1698752" y="341376"/>
                  <a:pt x="1700639" y="354526"/>
                  <a:pt x="1706880" y="365760"/>
                </a:cubicBezTo>
                <a:cubicBezTo>
                  <a:pt x="1721112" y="391378"/>
                  <a:pt x="1746381" y="411110"/>
                  <a:pt x="1755648" y="438912"/>
                </a:cubicBezTo>
                <a:cubicBezTo>
                  <a:pt x="1779376" y="510095"/>
                  <a:pt x="1758575" y="441354"/>
                  <a:pt x="1780032" y="548640"/>
                </a:cubicBezTo>
                <a:cubicBezTo>
                  <a:pt x="1783318" y="565071"/>
                  <a:pt x="1788589" y="581051"/>
                  <a:pt x="1792224" y="597408"/>
                </a:cubicBezTo>
                <a:cubicBezTo>
                  <a:pt x="1796719" y="617637"/>
                  <a:pt x="1799921" y="638139"/>
                  <a:pt x="1804416" y="658368"/>
                </a:cubicBezTo>
                <a:cubicBezTo>
                  <a:pt x="1808051" y="674725"/>
                  <a:pt x="1812973" y="690779"/>
                  <a:pt x="1816608" y="707136"/>
                </a:cubicBezTo>
                <a:cubicBezTo>
                  <a:pt x="1821103" y="727365"/>
                  <a:pt x="1823348" y="748104"/>
                  <a:pt x="1828800" y="768096"/>
                </a:cubicBezTo>
                <a:cubicBezTo>
                  <a:pt x="1835563" y="792893"/>
                  <a:pt x="1853184" y="841248"/>
                  <a:pt x="1853184" y="841248"/>
                </a:cubicBezTo>
                <a:cubicBezTo>
                  <a:pt x="1849120" y="853440"/>
                  <a:pt x="1850079" y="868737"/>
                  <a:pt x="1840992" y="877824"/>
                </a:cubicBezTo>
                <a:cubicBezTo>
                  <a:pt x="1820270" y="898546"/>
                  <a:pt x="1767840" y="926592"/>
                  <a:pt x="1767840" y="926592"/>
                </a:cubicBezTo>
                <a:cubicBezTo>
                  <a:pt x="1763776" y="938784"/>
                  <a:pt x="1755648" y="950317"/>
                  <a:pt x="1755648" y="963168"/>
                </a:cubicBezTo>
                <a:cubicBezTo>
                  <a:pt x="1755648" y="1024805"/>
                  <a:pt x="1796288" y="994325"/>
                  <a:pt x="1840992" y="1024128"/>
                </a:cubicBezTo>
                <a:lnTo>
                  <a:pt x="1877568" y="1048512"/>
                </a:lnTo>
                <a:cubicBezTo>
                  <a:pt x="1916209" y="1106474"/>
                  <a:pt x="1897318" y="1071187"/>
                  <a:pt x="1926336" y="1158240"/>
                </a:cubicBezTo>
                <a:lnTo>
                  <a:pt x="1938528" y="1194816"/>
                </a:lnTo>
                <a:cubicBezTo>
                  <a:pt x="1942592" y="1207008"/>
                  <a:pt x="1947603" y="1218924"/>
                  <a:pt x="1950720" y="1231392"/>
                </a:cubicBezTo>
                <a:cubicBezTo>
                  <a:pt x="1954784" y="1247648"/>
                  <a:pt x="1958309" y="1264048"/>
                  <a:pt x="1962912" y="1280160"/>
                </a:cubicBezTo>
                <a:cubicBezTo>
                  <a:pt x="1970845" y="1307925"/>
                  <a:pt x="1978115" y="1331939"/>
                  <a:pt x="1999488" y="1353312"/>
                </a:cubicBezTo>
                <a:cubicBezTo>
                  <a:pt x="2023123" y="1376947"/>
                  <a:pt x="2042892" y="1379972"/>
                  <a:pt x="2072640" y="1389888"/>
                </a:cubicBezTo>
                <a:cubicBezTo>
                  <a:pt x="2119376" y="1459991"/>
                  <a:pt x="2073145" y="1414272"/>
                  <a:pt x="2194560" y="1414272"/>
                </a:cubicBezTo>
                <a:cubicBezTo>
                  <a:pt x="2215282" y="1414272"/>
                  <a:pt x="2235200" y="1422400"/>
                  <a:pt x="2255520" y="1426464"/>
                </a:cubicBezTo>
                <a:cubicBezTo>
                  <a:pt x="2267712" y="1434592"/>
                  <a:pt x="2280839" y="1441467"/>
                  <a:pt x="2292096" y="1450848"/>
                </a:cubicBezTo>
                <a:cubicBezTo>
                  <a:pt x="2321227" y="1475124"/>
                  <a:pt x="2366983" y="1529205"/>
                  <a:pt x="2377440" y="1560576"/>
                </a:cubicBezTo>
                <a:lnTo>
                  <a:pt x="2401824" y="1633728"/>
                </a:lnTo>
                <a:lnTo>
                  <a:pt x="2414016" y="1670304"/>
                </a:lnTo>
                <a:cubicBezTo>
                  <a:pt x="2418080" y="1682496"/>
                  <a:pt x="2423688" y="1694278"/>
                  <a:pt x="2426208" y="1706880"/>
                </a:cubicBezTo>
                <a:cubicBezTo>
                  <a:pt x="2430272" y="1727200"/>
                  <a:pt x="2433905" y="1747611"/>
                  <a:pt x="2438400" y="1767840"/>
                </a:cubicBezTo>
                <a:cubicBezTo>
                  <a:pt x="2442035" y="1784197"/>
                  <a:pt x="2447837" y="1800080"/>
                  <a:pt x="2450592" y="1816608"/>
                </a:cubicBezTo>
                <a:cubicBezTo>
                  <a:pt x="2461186" y="1880174"/>
                  <a:pt x="2458994" y="1916504"/>
                  <a:pt x="2474976" y="1975104"/>
                </a:cubicBezTo>
                <a:cubicBezTo>
                  <a:pt x="2526223" y="2163008"/>
                  <a:pt x="2472430" y="1969376"/>
                  <a:pt x="2523744" y="2084832"/>
                </a:cubicBezTo>
                <a:cubicBezTo>
                  <a:pt x="2534183" y="2108320"/>
                  <a:pt x="2540000" y="2133600"/>
                  <a:pt x="2548128" y="2157984"/>
                </a:cubicBezTo>
                <a:cubicBezTo>
                  <a:pt x="2552192" y="2170176"/>
                  <a:pt x="2549627" y="2187431"/>
                  <a:pt x="2560320" y="2194560"/>
                </a:cubicBezTo>
                <a:lnTo>
                  <a:pt x="2596896" y="2218944"/>
                </a:lnTo>
                <a:cubicBezTo>
                  <a:pt x="2600960" y="2231136"/>
                  <a:pt x="2598630" y="2248050"/>
                  <a:pt x="2609088" y="2255520"/>
                </a:cubicBezTo>
                <a:cubicBezTo>
                  <a:pt x="2663075" y="2294082"/>
                  <a:pt x="2839917" y="2290416"/>
                  <a:pt x="2865120" y="2292096"/>
                </a:cubicBezTo>
                <a:cubicBezTo>
                  <a:pt x="2979317" y="2330162"/>
                  <a:pt x="2810415" y="2267803"/>
                  <a:pt x="2938272" y="2340864"/>
                </a:cubicBezTo>
                <a:cubicBezTo>
                  <a:pt x="2952821" y="2349177"/>
                  <a:pt x="2970784" y="2348992"/>
                  <a:pt x="2987040" y="2353056"/>
                </a:cubicBezTo>
                <a:cubicBezTo>
                  <a:pt x="3011424" y="2369312"/>
                  <a:pt x="3032390" y="2392557"/>
                  <a:pt x="3060192" y="2401824"/>
                </a:cubicBezTo>
                <a:lnTo>
                  <a:pt x="3133344" y="2426208"/>
                </a:lnTo>
                <a:cubicBezTo>
                  <a:pt x="3169920" y="2422144"/>
                  <a:pt x="3206699" y="2419612"/>
                  <a:pt x="3243072" y="2414016"/>
                </a:cubicBezTo>
                <a:cubicBezTo>
                  <a:pt x="3328727" y="2400838"/>
                  <a:pt x="3267094" y="2401824"/>
                  <a:pt x="3304032" y="2401824"/>
                </a:cubicBezTo>
              </a:path>
            </a:pathLst>
          </a:custGeom>
          <a:noFill/>
          <a:ln w="9525" cap="flat" cmpd="sng" algn="ctr">
            <a:solidFill>
              <a:srgbClr val="C00000"/>
            </a:solidFill>
            <a:prstDash val="solid"/>
            <a:round/>
            <a:headEnd type="none" w="med" len="med"/>
            <a:tailEnd type="none" w="med" len="med"/>
          </a:ln>
          <a:effectLst>
            <a:glow rad="228600">
              <a:srgbClr val="C0000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solidFill>
                  <a:srgbClr val="336699">
                    <a:lumMod val="60000"/>
                    <a:lumOff val="40000"/>
                  </a:srgbClr>
                </a:solidFill>
              </a:ln>
              <a:solidFill>
                <a:srgbClr val="FFFFFF"/>
              </a:solidFill>
              <a:effectLst/>
              <a:uLnTx/>
              <a:uFillTx/>
              <a:latin typeface="Verdana" pitchFamily="34" charset="0"/>
              <a:ea typeface="+mn-ea"/>
              <a:cs typeface="+mn-cs"/>
            </a:endParaRPr>
          </a:p>
        </p:txBody>
      </p:sp>
      <p:sp>
        <p:nvSpPr>
          <p:cNvPr id="40" name="Freeform 39"/>
          <p:cNvSpPr/>
          <p:nvPr/>
        </p:nvSpPr>
        <p:spPr bwMode="auto">
          <a:xfrm>
            <a:off x="2779776" y="3352800"/>
            <a:ext cx="1719072" cy="2999264"/>
          </a:xfrm>
          <a:custGeom>
            <a:avLst/>
            <a:gdLst>
              <a:gd name="connsiteX0" fmla="*/ 134112 w 1719072"/>
              <a:gd name="connsiteY0" fmla="*/ 0 h 2999264"/>
              <a:gd name="connsiteX1" fmla="*/ 195072 w 1719072"/>
              <a:gd name="connsiteY1" fmla="*/ 24384 h 2999264"/>
              <a:gd name="connsiteX2" fmla="*/ 268224 w 1719072"/>
              <a:gd name="connsiteY2" fmla="*/ 48768 h 2999264"/>
              <a:gd name="connsiteX3" fmla="*/ 304800 w 1719072"/>
              <a:gd name="connsiteY3" fmla="*/ 73152 h 2999264"/>
              <a:gd name="connsiteX4" fmla="*/ 329184 w 1719072"/>
              <a:gd name="connsiteY4" fmla="*/ 109728 h 2999264"/>
              <a:gd name="connsiteX5" fmla="*/ 365760 w 1719072"/>
              <a:gd name="connsiteY5" fmla="*/ 146304 h 2999264"/>
              <a:gd name="connsiteX6" fmla="*/ 377952 w 1719072"/>
              <a:gd name="connsiteY6" fmla="*/ 182880 h 2999264"/>
              <a:gd name="connsiteX7" fmla="*/ 365760 w 1719072"/>
              <a:gd name="connsiteY7" fmla="*/ 292608 h 2999264"/>
              <a:gd name="connsiteX8" fmla="*/ 341376 w 1719072"/>
              <a:gd name="connsiteY8" fmla="*/ 329184 h 2999264"/>
              <a:gd name="connsiteX9" fmla="*/ 329184 w 1719072"/>
              <a:gd name="connsiteY9" fmla="*/ 365760 h 2999264"/>
              <a:gd name="connsiteX10" fmla="*/ 243840 w 1719072"/>
              <a:gd name="connsiteY10" fmla="*/ 463296 h 2999264"/>
              <a:gd name="connsiteX11" fmla="*/ 231648 w 1719072"/>
              <a:gd name="connsiteY11" fmla="*/ 499872 h 2999264"/>
              <a:gd name="connsiteX12" fmla="*/ 170688 w 1719072"/>
              <a:gd name="connsiteY12" fmla="*/ 609600 h 2999264"/>
              <a:gd name="connsiteX13" fmla="*/ 158496 w 1719072"/>
              <a:gd name="connsiteY13" fmla="*/ 719328 h 2999264"/>
              <a:gd name="connsiteX14" fmla="*/ 134112 w 1719072"/>
              <a:gd name="connsiteY14" fmla="*/ 755904 h 2999264"/>
              <a:gd name="connsiteX15" fmla="*/ 109728 w 1719072"/>
              <a:gd name="connsiteY15" fmla="*/ 829056 h 2999264"/>
              <a:gd name="connsiteX16" fmla="*/ 97536 w 1719072"/>
              <a:gd name="connsiteY16" fmla="*/ 890016 h 2999264"/>
              <a:gd name="connsiteX17" fmla="*/ 73152 w 1719072"/>
              <a:gd name="connsiteY17" fmla="*/ 1024128 h 2999264"/>
              <a:gd name="connsiteX18" fmla="*/ 24384 w 1719072"/>
              <a:gd name="connsiteY18" fmla="*/ 1133856 h 2999264"/>
              <a:gd name="connsiteX19" fmla="*/ 0 w 1719072"/>
              <a:gd name="connsiteY19" fmla="*/ 1207008 h 2999264"/>
              <a:gd name="connsiteX20" fmla="*/ 36576 w 1719072"/>
              <a:gd name="connsiteY20" fmla="*/ 1292352 h 2999264"/>
              <a:gd name="connsiteX21" fmla="*/ 73152 w 1719072"/>
              <a:gd name="connsiteY21" fmla="*/ 1304544 h 2999264"/>
              <a:gd name="connsiteX22" fmla="*/ 109728 w 1719072"/>
              <a:gd name="connsiteY22" fmla="*/ 1328928 h 2999264"/>
              <a:gd name="connsiteX23" fmla="*/ 134112 w 1719072"/>
              <a:gd name="connsiteY23" fmla="*/ 1365504 h 2999264"/>
              <a:gd name="connsiteX24" fmla="*/ 134112 w 1719072"/>
              <a:gd name="connsiteY24" fmla="*/ 1487424 h 2999264"/>
              <a:gd name="connsiteX25" fmla="*/ 170688 w 1719072"/>
              <a:gd name="connsiteY25" fmla="*/ 1511808 h 2999264"/>
              <a:gd name="connsiteX26" fmla="*/ 195072 w 1719072"/>
              <a:gd name="connsiteY26" fmla="*/ 1548384 h 2999264"/>
              <a:gd name="connsiteX27" fmla="*/ 268224 w 1719072"/>
              <a:gd name="connsiteY27" fmla="*/ 1597152 h 2999264"/>
              <a:gd name="connsiteX28" fmla="*/ 292608 w 1719072"/>
              <a:gd name="connsiteY28" fmla="*/ 1633728 h 2999264"/>
              <a:gd name="connsiteX29" fmla="*/ 329184 w 1719072"/>
              <a:gd name="connsiteY29" fmla="*/ 1706880 h 2999264"/>
              <a:gd name="connsiteX30" fmla="*/ 402336 w 1719072"/>
              <a:gd name="connsiteY30" fmla="*/ 1780032 h 2999264"/>
              <a:gd name="connsiteX31" fmla="*/ 451104 w 1719072"/>
              <a:gd name="connsiteY31" fmla="*/ 1853184 h 2999264"/>
              <a:gd name="connsiteX32" fmla="*/ 475488 w 1719072"/>
              <a:gd name="connsiteY32" fmla="*/ 1889760 h 2999264"/>
              <a:gd name="connsiteX33" fmla="*/ 512064 w 1719072"/>
              <a:gd name="connsiteY33" fmla="*/ 2084832 h 2999264"/>
              <a:gd name="connsiteX34" fmla="*/ 560832 w 1719072"/>
              <a:gd name="connsiteY34" fmla="*/ 2121408 h 2999264"/>
              <a:gd name="connsiteX35" fmla="*/ 633984 w 1719072"/>
              <a:gd name="connsiteY35" fmla="*/ 2170176 h 2999264"/>
              <a:gd name="connsiteX36" fmla="*/ 731520 w 1719072"/>
              <a:gd name="connsiteY36" fmla="*/ 2084832 h 2999264"/>
              <a:gd name="connsiteX37" fmla="*/ 804672 w 1719072"/>
              <a:gd name="connsiteY37" fmla="*/ 2060448 h 2999264"/>
              <a:gd name="connsiteX38" fmla="*/ 877824 w 1719072"/>
              <a:gd name="connsiteY38" fmla="*/ 2023872 h 2999264"/>
              <a:gd name="connsiteX39" fmla="*/ 987552 w 1719072"/>
              <a:gd name="connsiteY39" fmla="*/ 2036064 h 2999264"/>
              <a:gd name="connsiteX40" fmla="*/ 1024128 w 1719072"/>
              <a:gd name="connsiteY40" fmla="*/ 2048256 h 2999264"/>
              <a:gd name="connsiteX41" fmla="*/ 1036320 w 1719072"/>
              <a:gd name="connsiteY41" fmla="*/ 2084832 h 2999264"/>
              <a:gd name="connsiteX42" fmla="*/ 1121664 w 1719072"/>
              <a:gd name="connsiteY42" fmla="*/ 2194560 h 2999264"/>
              <a:gd name="connsiteX43" fmla="*/ 1158240 w 1719072"/>
              <a:gd name="connsiteY43" fmla="*/ 2267712 h 2999264"/>
              <a:gd name="connsiteX44" fmla="*/ 1170432 w 1719072"/>
              <a:gd name="connsiteY44" fmla="*/ 2304288 h 2999264"/>
              <a:gd name="connsiteX45" fmla="*/ 1194816 w 1719072"/>
              <a:gd name="connsiteY45" fmla="*/ 2340864 h 2999264"/>
              <a:gd name="connsiteX46" fmla="*/ 1207008 w 1719072"/>
              <a:gd name="connsiteY46" fmla="*/ 2377440 h 2999264"/>
              <a:gd name="connsiteX47" fmla="*/ 1255776 w 1719072"/>
              <a:gd name="connsiteY47" fmla="*/ 2450592 h 2999264"/>
              <a:gd name="connsiteX48" fmla="*/ 1267968 w 1719072"/>
              <a:gd name="connsiteY48" fmla="*/ 2487168 h 2999264"/>
              <a:gd name="connsiteX49" fmla="*/ 1292352 w 1719072"/>
              <a:gd name="connsiteY49" fmla="*/ 2523744 h 2999264"/>
              <a:gd name="connsiteX50" fmla="*/ 1316736 w 1719072"/>
              <a:gd name="connsiteY50" fmla="*/ 2596896 h 2999264"/>
              <a:gd name="connsiteX51" fmla="*/ 1328928 w 1719072"/>
              <a:gd name="connsiteY51" fmla="*/ 2633472 h 2999264"/>
              <a:gd name="connsiteX52" fmla="*/ 1353312 w 1719072"/>
              <a:gd name="connsiteY52" fmla="*/ 2743200 h 2999264"/>
              <a:gd name="connsiteX53" fmla="*/ 1402080 w 1719072"/>
              <a:gd name="connsiteY53" fmla="*/ 2816352 h 2999264"/>
              <a:gd name="connsiteX54" fmla="*/ 1438656 w 1719072"/>
              <a:gd name="connsiteY54" fmla="*/ 2828544 h 2999264"/>
              <a:gd name="connsiteX55" fmla="*/ 1463040 w 1719072"/>
              <a:gd name="connsiteY55" fmla="*/ 2865120 h 2999264"/>
              <a:gd name="connsiteX56" fmla="*/ 1499616 w 1719072"/>
              <a:gd name="connsiteY56" fmla="*/ 2877312 h 2999264"/>
              <a:gd name="connsiteX57" fmla="*/ 1536192 w 1719072"/>
              <a:gd name="connsiteY57" fmla="*/ 2901696 h 2999264"/>
              <a:gd name="connsiteX58" fmla="*/ 1621536 w 1719072"/>
              <a:gd name="connsiteY58" fmla="*/ 2962656 h 2999264"/>
              <a:gd name="connsiteX59" fmla="*/ 1670304 w 1719072"/>
              <a:gd name="connsiteY59" fmla="*/ 2987040 h 2999264"/>
              <a:gd name="connsiteX60" fmla="*/ 1719072 w 1719072"/>
              <a:gd name="connsiteY60" fmla="*/ 2999232 h 29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719072" h="2999264">
                <a:moveTo>
                  <a:pt x="134112" y="0"/>
                </a:moveTo>
                <a:cubicBezTo>
                  <a:pt x="154432" y="8128"/>
                  <a:pt x="174504" y="16905"/>
                  <a:pt x="195072" y="24384"/>
                </a:cubicBezTo>
                <a:cubicBezTo>
                  <a:pt x="219228" y="33168"/>
                  <a:pt x="246838" y="34511"/>
                  <a:pt x="268224" y="48768"/>
                </a:cubicBezTo>
                <a:lnTo>
                  <a:pt x="304800" y="73152"/>
                </a:lnTo>
                <a:cubicBezTo>
                  <a:pt x="312928" y="85344"/>
                  <a:pt x="319803" y="98471"/>
                  <a:pt x="329184" y="109728"/>
                </a:cubicBezTo>
                <a:cubicBezTo>
                  <a:pt x="340222" y="122974"/>
                  <a:pt x="356196" y="131958"/>
                  <a:pt x="365760" y="146304"/>
                </a:cubicBezTo>
                <a:cubicBezTo>
                  <a:pt x="372889" y="156997"/>
                  <a:pt x="373888" y="170688"/>
                  <a:pt x="377952" y="182880"/>
                </a:cubicBezTo>
                <a:cubicBezTo>
                  <a:pt x="373888" y="219456"/>
                  <a:pt x="374686" y="256906"/>
                  <a:pt x="365760" y="292608"/>
                </a:cubicBezTo>
                <a:cubicBezTo>
                  <a:pt x="362206" y="306823"/>
                  <a:pt x="347929" y="316078"/>
                  <a:pt x="341376" y="329184"/>
                </a:cubicBezTo>
                <a:cubicBezTo>
                  <a:pt x="335629" y="340679"/>
                  <a:pt x="335425" y="354526"/>
                  <a:pt x="329184" y="365760"/>
                </a:cubicBezTo>
                <a:cubicBezTo>
                  <a:pt x="287349" y="441064"/>
                  <a:pt x="297270" y="427676"/>
                  <a:pt x="243840" y="463296"/>
                </a:cubicBezTo>
                <a:cubicBezTo>
                  <a:pt x="239776" y="475488"/>
                  <a:pt x="237889" y="488638"/>
                  <a:pt x="231648" y="499872"/>
                </a:cubicBezTo>
                <a:cubicBezTo>
                  <a:pt x="161777" y="625640"/>
                  <a:pt x="198275" y="526838"/>
                  <a:pt x="170688" y="609600"/>
                </a:cubicBezTo>
                <a:cubicBezTo>
                  <a:pt x="166624" y="646176"/>
                  <a:pt x="167422" y="683626"/>
                  <a:pt x="158496" y="719328"/>
                </a:cubicBezTo>
                <a:cubicBezTo>
                  <a:pt x="154942" y="733543"/>
                  <a:pt x="140063" y="742514"/>
                  <a:pt x="134112" y="755904"/>
                </a:cubicBezTo>
                <a:cubicBezTo>
                  <a:pt x="123673" y="779392"/>
                  <a:pt x="114769" y="803852"/>
                  <a:pt x="109728" y="829056"/>
                </a:cubicBezTo>
                <a:cubicBezTo>
                  <a:pt x="105664" y="849376"/>
                  <a:pt x="101243" y="869628"/>
                  <a:pt x="97536" y="890016"/>
                </a:cubicBezTo>
                <a:cubicBezTo>
                  <a:pt x="92467" y="917897"/>
                  <a:pt x="81365" y="994012"/>
                  <a:pt x="73152" y="1024128"/>
                </a:cubicBezTo>
                <a:cubicBezTo>
                  <a:pt x="21905" y="1212032"/>
                  <a:pt x="75698" y="1018400"/>
                  <a:pt x="24384" y="1133856"/>
                </a:cubicBezTo>
                <a:cubicBezTo>
                  <a:pt x="13945" y="1157344"/>
                  <a:pt x="0" y="1207008"/>
                  <a:pt x="0" y="1207008"/>
                </a:cubicBezTo>
                <a:cubicBezTo>
                  <a:pt x="7321" y="1236293"/>
                  <a:pt x="10264" y="1271303"/>
                  <a:pt x="36576" y="1292352"/>
                </a:cubicBezTo>
                <a:cubicBezTo>
                  <a:pt x="46611" y="1300380"/>
                  <a:pt x="61657" y="1298797"/>
                  <a:pt x="73152" y="1304544"/>
                </a:cubicBezTo>
                <a:cubicBezTo>
                  <a:pt x="86258" y="1311097"/>
                  <a:pt x="97536" y="1320800"/>
                  <a:pt x="109728" y="1328928"/>
                </a:cubicBezTo>
                <a:cubicBezTo>
                  <a:pt x="117856" y="1341120"/>
                  <a:pt x="132494" y="1350941"/>
                  <a:pt x="134112" y="1365504"/>
                </a:cubicBezTo>
                <a:cubicBezTo>
                  <a:pt x="140115" y="1419529"/>
                  <a:pt x="101724" y="1438842"/>
                  <a:pt x="134112" y="1487424"/>
                </a:cubicBezTo>
                <a:cubicBezTo>
                  <a:pt x="142240" y="1499616"/>
                  <a:pt x="158496" y="1503680"/>
                  <a:pt x="170688" y="1511808"/>
                </a:cubicBezTo>
                <a:cubicBezTo>
                  <a:pt x="178816" y="1524000"/>
                  <a:pt x="183630" y="1539230"/>
                  <a:pt x="195072" y="1548384"/>
                </a:cubicBezTo>
                <a:cubicBezTo>
                  <a:pt x="292743" y="1626521"/>
                  <a:pt x="162539" y="1470330"/>
                  <a:pt x="268224" y="1597152"/>
                </a:cubicBezTo>
                <a:cubicBezTo>
                  <a:pt x="277605" y="1608409"/>
                  <a:pt x="286055" y="1620622"/>
                  <a:pt x="292608" y="1633728"/>
                </a:cubicBezTo>
                <a:cubicBezTo>
                  <a:pt x="316818" y="1682148"/>
                  <a:pt x="289252" y="1661956"/>
                  <a:pt x="329184" y="1706880"/>
                </a:cubicBezTo>
                <a:cubicBezTo>
                  <a:pt x="352094" y="1732654"/>
                  <a:pt x="383208" y="1751339"/>
                  <a:pt x="402336" y="1780032"/>
                </a:cubicBezTo>
                <a:lnTo>
                  <a:pt x="451104" y="1853184"/>
                </a:lnTo>
                <a:lnTo>
                  <a:pt x="475488" y="1889760"/>
                </a:lnTo>
                <a:cubicBezTo>
                  <a:pt x="480701" y="1957530"/>
                  <a:pt x="460528" y="2033296"/>
                  <a:pt x="512064" y="2084832"/>
                </a:cubicBezTo>
                <a:cubicBezTo>
                  <a:pt x="526432" y="2099200"/>
                  <a:pt x="544185" y="2109755"/>
                  <a:pt x="560832" y="2121408"/>
                </a:cubicBezTo>
                <a:cubicBezTo>
                  <a:pt x="584840" y="2138214"/>
                  <a:pt x="633984" y="2170176"/>
                  <a:pt x="633984" y="2170176"/>
                </a:cubicBezTo>
                <a:cubicBezTo>
                  <a:pt x="662432" y="2127504"/>
                  <a:pt x="670560" y="2105152"/>
                  <a:pt x="731520" y="2084832"/>
                </a:cubicBezTo>
                <a:cubicBezTo>
                  <a:pt x="755904" y="2076704"/>
                  <a:pt x="783286" y="2074705"/>
                  <a:pt x="804672" y="2060448"/>
                </a:cubicBezTo>
                <a:cubicBezTo>
                  <a:pt x="851941" y="2028935"/>
                  <a:pt x="827347" y="2040698"/>
                  <a:pt x="877824" y="2023872"/>
                </a:cubicBezTo>
                <a:cubicBezTo>
                  <a:pt x="914400" y="2027936"/>
                  <a:pt x="951252" y="2030014"/>
                  <a:pt x="987552" y="2036064"/>
                </a:cubicBezTo>
                <a:cubicBezTo>
                  <a:pt x="1000229" y="2038177"/>
                  <a:pt x="1015041" y="2039169"/>
                  <a:pt x="1024128" y="2048256"/>
                </a:cubicBezTo>
                <a:cubicBezTo>
                  <a:pt x="1033215" y="2057343"/>
                  <a:pt x="1030079" y="2073598"/>
                  <a:pt x="1036320" y="2084832"/>
                </a:cubicBezTo>
                <a:cubicBezTo>
                  <a:pt x="1072778" y="2150456"/>
                  <a:pt x="1077235" y="2150131"/>
                  <a:pt x="1121664" y="2194560"/>
                </a:cubicBezTo>
                <a:cubicBezTo>
                  <a:pt x="1152309" y="2286495"/>
                  <a:pt x="1110971" y="2173174"/>
                  <a:pt x="1158240" y="2267712"/>
                </a:cubicBezTo>
                <a:cubicBezTo>
                  <a:pt x="1163987" y="2279207"/>
                  <a:pt x="1164685" y="2292793"/>
                  <a:pt x="1170432" y="2304288"/>
                </a:cubicBezTo>
                <a:cubicBezTo>
                  <a:pt x="1176985" y="2317394"/>
                  <a:pt x="1188263" y="2327758"/>
                  <a:pt x="1194816" y="2340864"/>
                </a:cubicBezTo>
                <a:cubicBezTo>
                  <a:pt x="1200563" y="2352359"/>
                  <a:pt x="1200767" y="2366206"/>
                  <a:pt x="1207008" y="2377440"/>
                </a:cubicBezTo>
                <a:cubicBezTo>
                  <a:pt x="1221240" y="2403058"/>
                  <a:pt x="1246509" y="2422790"/>
                  <a:pt x="1255776" y="2450592"/>
                </a:cubicBezTo>
                <a:cubicBezTo>
                  <a:pt x="1259840" y="2462784"/>
                  <a:pt x="1262221" y="2475673"/>
                  <a:pt x="1267968" y="2487168"/>
                </a:cubicBezTo>
                <a:cubicBezTo>
                  <a:pt x="1274521" y="2500274"/>
                  <a:pt x="1286401" y="2510354"/>
                  <a:pt x="1292352" y="2523744"/>
                </a:cubicBezTo>
                <a:cubicBezTo>
                  <a:pt x="1302791" y="2547232"/>
                  <a:pt x="1308608" y="2572512"/>
                  <a:pt x="1316736" y="2596896"/>
                </a:cubicBezTo>
                <a:cubicBezTo>
                  <a:pt x="1320800" y="2609088"/>
                  <a:pt x="1326815" y="2620795"/>
                  <a:pt x="1328928" y="2633472"/>
                </a:cubicBezTo>
                <a:cubicBezTo>
                  <a:pt x="1332236" y="2653320"/>
                  <a:pt x="1339020" y="2717474"/>
                  <a:pt x="1353312" y="2743200"/>
                </a:cubicBezTo>
                <a:cubicBezTo>
                  <a:pt x="1367544" y="2768818"/>
                  <a:pt x="1374278" y="2807085"/>
                  <a:pt x="1402080" y="2816352"/>
                </a:cubicBezTo>
                <a:lnTo>
                  <a:pt x="1438656" y="2828544"/>
                </a:lnTo>
                <a:cubicBezTo>
                  <a:pt x="1446784" y="2840736"/>
                  <a:pt x="1451598" y="2855966"/>
                  <a:pt x="1463040" y="2865120"/>
                </a:cubicBezTo>
                <a:cubicBezTo>
                  <a:pt x="1473075" y="2873148"/>
                  <a:pt x="1488121" y="2871565"/>
                  <a:pt x="1499616" y="2877312"/>
                </a:cubicBezTo>
                <a:cubicBezTo>
                  <a:pt x="1512722" y="2883865"/>
                  <a:pt x="1524268" y="2893179"/>
                  <a:pt x="1536192" y="2901696"/>
                </a:cubicBezTo>
                <a:cubicBezTo>
                  <a:pt x="1562360" y="2920387"/>
                  <a:pt x="1592803" y="2946237"/>
                  <a:pt x="1621536" y="2962656"/>
                </a:cubicBezTo>
                <a:cubicBezTo>
                  <a:pt x="1637316" y="2971673"/>
                  <a:pt x="1653599" y="2979881"/>
                  <a:pt x="1670304" y="2987040"/>
                </a:cubicBezTo>
                <a:cubicBezTo>
                  <a:pt x="1701751" y="3000517"/>
                  <a:pt x="1696870" y="2999232"/>
                  <a:pt x="1719072" y="2999232"/>
                </a:cubicBezTo>
              </a:path>
            </a:pathLst>
          </a:custGeom>
          <a:noFill/>
          <a:ln w="28575" cap="flat" cmpd="sng" algn="ctr">
            <a:solidFill>
              <a:srgbClr val="7030A0"/>
            </a:solidFill>
            <a:prstDash val="solid"/>
            <a:round/>
            <a:headEnd type="none" w="med" len="med"/>
            <a:tailEnd type="none" w="med" len="med"/>
          </a:ln>
          <a:effectLst>
            <a:glow rad="228600">
              <a:srgbClr val="7030A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1" name="Freeform 40"/>
          <p:cNvSpPr/>
          <p:nvPr/>
        </p:nvSpPr>
        <p:spPr bwMode="auto">
          <a:xfrm>
            <a:off x="1438656" y="2804160"/>
            <a:ext cx="1792224" cy="1865376"/>
          </a:xfrm>
          <a:custGeom>
            <a:avLst/>
            <a:gdLst>
              <a:gd name="connsiteX0" fmla="*/ 1792224 w 1792224"/>
              <a:gd name="connsiteY0" fmla="*/ 0 h 1865376"/>
              <a:gd name="connsiteX1" fmla="*/ 1731264 w 1792224"/>
              <a:gd name="connsiteY1" fmla="*/ 48768 h 1865376"/>
              <a:gd name="connsiteX2" fmla="*/ 1658112 w 1792224"/>
              <a:gd name="connsiteY2" fmla="*/ 60960 h 1865376"/>
              <a:gd name="connsiteX3" fmla="*/ 1645920 w 1792224"/>
              <a:gd name="connsiteY3" fmla="*/ 97536 h 1865376"/>
              <a:gd name="connsiteX4" fmla="*/ 1633728 w 1792224"/>
              <a:gd name="connsiteY4" fmla="*/ 146304 h 1865376"/>
              <a:gd name="connsiteX5" fmla="*/ 1560576 w 1792224"/>
              <a:gd name="connsiteY5" fmla="*/ 134112 h 1865376"/>
              <a:gd name="connsiteX6" fmla="*/ 1463040 w 1792224"/>
              <a:gd name="connsiteY6" fmla="*/ 158496 h 1865376"/>
              <a:gd name="connsiteX7" fmla="*/ 1426464 w 1792224"/>
              <a:gd name="connsiteY7" fmla="*/ 195072 h 1865376"/>
              <a:gd name="connsiteX8" fmla="*/ 1414272 w 1792224"/>
              <a:gd name="connsiteY8" fmla="*/ 231648 h 1865376"/>
              <a:gd name="connsiteX9" fmla="*/ 1377696 w 1792224"/>
              <a:gd name="connsiteY9" fmla="*/ 243840 h 1865376"/>
              <a:gd name="connsiteX10" fmla="*/ 1304544 w 1792224"/>
              <a:gd name="connsiteY10" fmla="*/ 207264 h 1865376"/>
              <a:gd name="connsiteX11" fmla="*/ 1267968 w 1792224"/>
              <a:gd name="connsiteY11" fmla="*/ 219456 h 1865376"/>
              <a:gd name="connsiteX12" fmla="*/ 1194816 w 1792224"/>
              <a:gd name="connsiteY12" fmla="*/ 365760 h 1865376"/>
              <a:gd name="connsiteX13" fmla="*/ 1109472 w 1792224"/>
              <a:gd name="connsiteY13" fmla="*/ 426720 h 1865376"/>
              <a:gd name="connsiteX14" fmla="*/ 1072896 w 1792224"/>
              <a:gd name="connsiteY14" fmla="*/ 451104 h 1865376"/>
              <a:gd name="connsiteX15" fmla="*/ 1024128 w 1792224"/>
              <a:gd name="connsiteY15" fmla="*/ 524256 h 1865376"/>
              <a:gd name="connsiteX16" fmla="*/ 938784 w 1792224"/>
              <a:gd name="connsiteY16" fmla="*/ 621792 h 1865376"/>
              <a:gd name="connsiteX17" fmla="*/ 853440 w 1792224"/>
              <a:gd name="connsiteY17" fmla="*/ 719328 h 1865376"/>
              <a:gd name="connsiteX18" fmla="*/ 804672 w 1792224"/>
              <a:gd name="connsiteY18" fmla="*/ 780288 h 1865376"/>
              <a:gd name="connsiteX19" fmla="*/ 768096 w 1792224"/>
              <a:gd name="connsiteY19" fmla="*/ 853440 h 1865376"/>
              <a:gd name="connsiteX20" fmla="*/ 682752 w 1792224"/>
              <a:gd name="connsiteY20" fmla="*/ 829056 h 1865376"/>
              <a:gd name="connsiteX21" fmla="*/ 609600 w 1792224"/>
              <a:gd name="connsiteY21" fmla="*/ 792480 h 1865376"/>
              <a:gd name="connsiteX22" fmla="*/ 573024 w 1792224"/>
              <a:gd name="connsiteY22" fmla="*/ 816864 h 1865376"/>
              <a:gd name="connsiteX23" fmla="*/ 560832 w 1792224"/>
              <a:gd name="connsiteY23" fmla="*/ 853440 h 1865376"/>
              <a:gd name="connsiteX24" fmla="*/ 451104 w 1792224"/>
              <a:gd name="connsiteY24" fmla="*/ 841248 h 1865376"/>
              <a:gd name="connsiteX25" fmla="*/ 414528 w 1792224"/>
              <a:gd name="connsiteY25" fmla="*/ 829056 h 1865376"/>
              <a:gd name="connsiteX26" fmla="*/ 341376 w 1792224"/>
              <a:gd name="connsiteY26" fmla="*/ 780288 h 1865376"/>
              <a:gd name="connsiteX27" fmla="*/ 316992 w 1792224"/>
              <a:gd name="connsiteY27" fmla="*/ 816864 h 1865376"/>
              <a:gd name="connsiteX28" fmla="*/ 292608 w 1792224"/>
              <a:gd name="connsiteY28" fmla="*/ 1097280 h 1865376"/>
              <a:gd name="connsiteX29" fmla="*/ 280416 w 1792224"/>
              <a:gd name="connsiteY29" fmla="*/ 1267968 h 1865376"/>
              <a:gd name="connsiteX30" fmla="*/ 268224 w 1792224"/>
              <a:gd name="connsiteY30" fmla="*/ 1304544 h 1865376"/>
              <a:gd name="connsiteX31" fmla="*/ 231648 w 1792224"/>
              <a:gd name="connsiteY31" fmla="*/ 1328928 h 1865376"/>
              <a:gd name="connsiteX32" fmla="*/ 195072 w 1792224"/>
              <a:gd name="connsiteY32" fmla="*/ 1438656 h 1865376"/>
              <a:gd name="connsiteX33" fmla="*/ 182880 w 1792224"/>
              <a:gd name="connsiteY33" fmla="*/ 1475232 h 1865376"/>
              <a:gd name="connsiteX34" fmla="*/ 158496 w 1792224"/>
              <a:gd name="connsiteY34" fmla="*/ 1511808 h 1865376"/>
              <a:gd name="connsiteX35" fmla="*/ 134112 w 1792224"/>
              <a:gd name="connsiteY35" fmla="*/ 1584960 h 1865376"/>
              <a:gd name="connsiteX36" fmla="*/ 109728 w 1792224"/>
              <a:gd name="connsiteY36" fmla="*/ 1682496 h 1865376"/>
              <a:gd name="connsiteX37" fmla="*/ 48768 w 1792224"/>
              <a:gd name="connsiteY37" fmla="*/ 1755648 h 1865376"/>
              <a:gd name="connsiteX38" fmla="*/ 12192 w 1792224"/>
              <a:gd name="connsiteY38" fmla="*/ 1828800 h 1865376"/>
              <a:gd name="connsiteX39" fmla="*/ 0 w 1792224"/>
              <a:gd name="connsiteY39" fmla="*/ 1865376 h 18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92224" h="1865376">
                <a:moveTo>
                  <a:pt x="1792224" y="0"/>
                </a:moveTo>
                <a:cubicBezTo>
                  <a:pt x="1771904" y="16256"/>
                  <a:pt x="1754954" y="38000"/>
                  <a:pt x="1731264" y="48768"/>
                </a:cubicBezTo>
                <a:cubicBezTo>
                  <a:pt x="1708759" y="58997"/>
                  <a:pt x="1679575" y="48695"/>
                  <a:pt x="1658112" y="60960"/>
                </a:cubicBezTo>
                <a:cubicBezTo>
                  <a:pt x="1646954" y="67336"/>
                  <a:pt x="1649451" y="85179"/>
                  <a:pt x="1645920" y="97536"/>
                </a:cubicBezTo>
                <a:cubicBezTo>
                  <a:pt x="1641317" y="113648"/>
                  <a:pt x="1637792" y="130048"/>
                  <a:pt x="1633728" y="146304"/>
                </a:cubicBezTo>
                <a:cubicBezTo>
                  <a:pt x="1609344" y="142240"/>
                  <a:pt x="1585296" y="134112"/>
                  <a:pt x="1560576" y="134112"/>
                </a:cubicBezTo>
                <a:cubicBezTo>
                  <a:pt x="1531151" y="134112"/>
                  <a:pt x="1491902" y="148875"/>
                  <a:pt x="1463040" y="158496"/>
                </a:cubicBezTo>
                <a:cubicBezTo>
                  <a:pt x="1450848" y="170688"/>
                  <a:pt x="1436028" y="180726"/>
                  <a:pt x="1426464" y="195072"/>
                </a:cubicBezTo>
                <a:cubicBezTo>
                  <a:pt x="1419335" y="205765"/>
                  <a:pt x="1423359" y="222561"/>
                  <a:pt x="1414272" y="231648"/>
                </a:cubicBezTo>
                <a:cubicBezTo>
                  <a:pt x="1405185" y="240735"/>
                  <a:pt x="1389888" y="239776"/>
                  <a:pt x="1377696" y="243840"/>
                </a:cubicBezTo>
                <a:cubicBezTo>
                  <a:pt x="1359203" y="231511"/>
                  <a:pt x="1329783" y="207264"/>
                  <a:pt x="1304544" y="207264"/>
                </a:cubicBezTo>
                <a:cubicBezTo>
                  <a:pt x="1291693" y="207264"/>
                  <a:pt x="1280160" y="215392"/>
                  <a:pt x="1267968" y="219456"/>
                </a:cubicBezTo>
                <a:cubicBezTo>
                  <a:pt x="1254058" y="261185"/>
                  <a:pt x="1235332" y="338749"/>
                  <a:pt x="1194816" y="365760"/>
                </a:cubicBezTo>
                <a:cubicBezTo>
                  <a:pt x="1108618" y="423226"/>
                  <a:pt x="1215330" y="351107"/>
                  <a:pt x="1109472" y="426720"/>
                </a:cubicBezTo>
                <a:cubicBezTo>
                  <a:pt x="1097548" y="435237"/>
                  <a:pt x="1085088" y="442976"/>
                  <a:pt x="1072896" y="451104"/>
                </a:cubicBezTo>
                <a:cubicBezTo>
                  <a:pt x="1049579" y="521055"/>
                  <a:pt x="1077402" y="455761"/>
                  <a:pt x="1024128" y="524256"/>
                </a:cubicBezTo>
                <a:cubicBezTo>
                  <a:pt x="947537" y="622730"/>
                  <a:pt x="1009591" y="574587"/>
                  <a:pt x="938784" y="621792"/>
                </a:cubicBezTo>
                <a:cubicBezTo>
                  <a:pt x="881888" y="707136"/>
                  <a:pt x="914400" y="678688"/>
                  <a:pt x="853440" y="719328"/>
                </a:cubicBezTo>
                <a:cubicBezTo>
                  <a:pt x="829705" y="790534"/>
                  <a:pt x="859819" y="725141"/>
                  <a:pt x="804672" y="780288"/>
                </a:cubicBezTo>
                <a:cubicBezTo>
                  <a:pt x="781037" y="803923"/>
                  <a:pt x="778012" y="823692"/>
                  <a:pt x="768096" y="853440"/>
                </a:cubicBezTo>
                <a:cubicBezTo>
                  <a:pt x="752471" y="849534"/>
                  <a:pt x="700243" y="837801"/>
                  <a:pt x="682752" y="829056"/>
                </a:cubicBezTo>
                <a:cubicBezTo>
                  <a:pt x="588214" y="781787"/>
                  <a:pt x="701535" y="823125"/>
                  <a:pt x="609600" y="792480"/>
                </a:cubicBezTo>
                <a:cubicBezTo>
                  <a:pt x="597408" y="800608"/>
                  <a:pt x="582178" y="805422"/>
                  <a:pt x="573024" y="816864"/>
                </a:cubicBezTo>
                <a:cubicBezTo>
                  <a:pt x="564996" y="826899"/>
                  <a:pt x="573434" y="850920"/>
                  <a:pt x="560832" y="853440"/>
                </a:cubicBezTo>
                <a:cubicBezTo>
                  <a:pt x="524746" y="860657"/>
                  <a:pt x="487680" y="845312"/>
                  <a:pt x="451104" y="841248"/>
                </a:cubicBezTo>
                <a:cubicBezTo>
                  <a:pt x="438912" y="837184"/>
                  <a:pt x="425762" y="835297"/>
                  <a:pt x="414528" y="829056"/>
                </a:cubicBezTo>
                <a:cubicBezTo>
                  <a:pt x="388910" y="814824"/>
                  <a:pt x="341376" y="780288"/>
                  <a:pt x="341376" y="780288"/>
                </a:cubicBezTo>
                <a:cubicBezTo>
                  <a:pt x="333248" y="792480"/>
                  <a:pt x="326373" y="805607"/>
                  <a:pt x="316992" y="816864"/>
                </a:cubicBezTo>
                <a:cubicBezTo>
                  <a:pt x="223759" y="928744"/>
                  <a:pt x="275364" y="752399"/>
                  <a:pt x="292608" y="1097280"/>
                </a:cubicBezTo>
                <a:cubicBezTo>
                  <a:pt x="288544" y="1154176"/>
                  <a:pt x="287081" y="1211318"/>
                  <a:pt x="280416" y="1267968"/>
                </a:cubicBezTo>
                <a:cubicBezTo>
                  <a:pt x="278914" y="1280731"/>
                  <a:pt x="276252" y="1294509"/>
                  <a:pt x="268224" y="1304544"/>
                </a:cubicBezTo>
                <a:cubicBezTo>
                  <a:pt x="259070" y="1315986"/>
                  <a:pt x="243840" y="1320800"/>
                  <a:pt x="231648" y="1328928"/>
                </a:cubicBezTo>
                <a:lnTo>
                  <a:pt x="195072" y="1438656"/>
                </a:lnTo>
                <a:cubicBezTo>
                  <a:pt x="191008" y="1450848"/>
                  <a:pt x="190009" y="1464539"/>
                  <a:pt x="182880" y="1475232"/>
                </a:cubicBezTo>
                <a:cubicBezTo>
                  <a:pt x="174752" y="1487424"/>
                  <a:pt x="164447" y="1498418"/>
                  <a:pt x="158496" y="1511808"/>
                </a:cubicBezTo>
                <a:cubicBezTo>
                  <a:pt x="148057" y="1535296"/>
                  <a:pt x="139153" y="1559756"/>
                  <a:pt x="134112" y="1584960"/>
                </a:cubicBezTo>
                <a:cubicBezTo>
                  <a:pt x="129475" y="1608146"/>
                  <a:pt x="122225" y="1657503"/>
                  <a:pt x="109728" y="1682496"/>
                </a:cubicBezTo>
                <a:cubicBezTo>
                  <a:pt x="92754" y="1716444"/>
                  <a:pt x="75732" y="1728684"/>
                  <a:pt x="48768" y="1755648"/>
                </a:cubicBezTo>
                <a:cubicBezTo>
                  <a:pt x="18123" y="1847583"/>
                  <a:pt x="59461" y="1734262"/>
                  <a:pt x="12192" y="1828800"/>
                </a:cubicBezTo>
                <a:cubicBezTo>
                  <a:pt x="6445" y="1840295"/>
                  <a:pt x="0" y="1865376"/>
                  <a:pt x="0" y="1865376"/>
                </a:cubicBezTo>
              </a:path>
            </a:pathLst>
          </a:custGeom>
          <a:noFill/>
          <a:ln w="28575" cap="flat" cmpd="sng" algn="ctr">
            <a:solidFill>
              <a:schemeClr val="accent2">
                <a:lumMod val="60000"/>
                <a:lumOff val="40000"/>
              </a:schemeClr>
            </a:solidFill>
            <a:prstDash val="solid"/>
            <a:round/>
            <a:headEnd type="none" w="med" len="med"/>
            <a:tailEnd type="none" w="med" len="med"/>
          </a:ln>
          <a:effectLst>
            <a:glow rad="228600">
              <a:schemeClr val="accent2">
                <a:lumMod val="50000"/>
                <a:alpha val="53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2" name="Freeform 41"/>
          <p:cNvSpPr/>
          <p:nvPr/>
        </p:nvSpPr>
        <p:spPr bwMode="auto">
          <a:xfrm>
            <a:off x="694944" y="377952"/>
            <a:ext cx="1060704" cy="707136"/>
          </a:xfrm>
          <a:custGeom>
            <a:avLst/>
            <a:gdLst>
              <a:gd name="connsiteX0" fmla="*/ 1060704 w 1060704"/>
              <a:gd name="connsiteY0" fmla="*/ 0 h 707136"/>
              <a:gd name="connsiteX1" fmla="*/ 1048512 w 1060704"/>
              <a:gd name="connsiteY1" fmla="*/ 85344 h 707136"/>
              <a:gd name="connsiteX2" fmla="*/ 1036320 w 1060704"/>
              <a:gd name="connsiteY2" fmla="*/ 121920 h 707136"/>
              <a:gd name="connsiteX3" fmla="*/ 999744 w 1060704"/>
              <a:gd name="connsiteY3" fmla="*/ 146304 h 707136"/>
              <a:gd name="connsiteX4" fmla="*/ 987552 w 1060704"/>
              <a:gd name="connsiteY4" fmla="*/ 195072 h 707136"/>
              <a:gd name="connsiteX5" fmla="*/ 853440 w 1060704"/>
              <a:gd name="connsiteY5" fmla="*/ 219456 h 707136"/>
              <a:gd name="connsiteX6" fmla="*/ 743712 w 1060704"/>
              <a:gd name="connsiteY6" fmla="*/ 207264 h 707136"/>
              <a:gd name="connsiteX7" fmla="*/ 719328 w 1060704"/>
              <a:gd name="connsiteY7" fmla="*/ 243840 h 707136"/>
              <a:gd name="connsiteX8" fmla="*/ 694944 w 1060704"/>
              <a:gd name="connsiteY8" fmla="*/ 329184 h 707136"/>
              <a:gd name="connsiteX9" fmla="*/ 707136 w 1060704"/>
              <a:gd name="connsiteY9" fmla="*/ 438912 h 707136"/>
              <a:gd name="connsiteX10" fmla="*/ 719328 w 1060704"/>
              <a:gd name="connsiteY10" fmla="*/ 573024 h 707136"/>
              <a:gd name="connsiteX11" fmla="*/ 694944 w 1060704"/>
              <a:gd name="connsiteY11" fmla="*/ 646176 h 707136"/>
              <a:gd name="connsiteX12" fmla="*/ 585216 w 1060704"/>
              <a:gd name="connsiteY12" fmla="*/ 682752 h 707136"/>
              <a:gd name="connsiteX13" fmla="*/ 548640 w 1060704"/>
              <a:gd name="connsiteY13" fmla="*/ 694944 h 707136"/>
              <a:gd name="connsiteX14" fmla="*/ 512064 w 1060704"/>
              <a:gd name="connsiteY14" fmla="*/ 707136 h 707136"/>
              <a:gd name="connsiteX15" fmla="*/ 353568 w 1060704"/>
              <a:gd name="connsiteY15" fmla="*/ 682752 h 707136"/>
              <a:gd name="connsiteX16" fmla="*/ 316992 w 1060704"/>
              <a:gd name="connsiteY16" fmla="*/ 658368 h 707136"/>
              <a:gd name="connsiteX17" fmla="*/ 268224 w 1060704"/>
              <a:gd name="connsiteY17" fmla="*/ 597408 h 707136"/>
              <a:gd name="connsiteX18" fmla="*/ 256032 w 1060704"/>
              <a:gd name="connsiteY18" fmla="*/ 560832 h 707136"/>
              <a:gd name="connsiteX19" fmla="*/ 231648 w 1060704"/>
              <a:gd name="connsiteY19" fmla="*/ 524256 h 707136"/>
              <a:gd name="connsiteX20" fmla="*/ 158496 w 1060704"/>
              <a:gd name="connsiteY20" fmla="*/ 451104 h 707136"/>
              <a:gd name="connsiteX21" fmla="*/ 85344 w 1060704"/>
              <a:gd name="connsiteY21" fmla="*/ 426720 h 707136"/>
              <a:gd name="connsiteX22" fmla="*/ 48768 w 1060704"/>
              <a:gd name="connsiteY22" fmla="*/ 414528 h 707136"/>
              <a:gd name="connsiteX23" fmla="*/ 0 w 1060704"/>
              <a:gd name="connsiteY23" fmla="*/ 414528 h 7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0704" h="707136">
                <a:moveTo>
                  <a:pt x="1060704" y="0"/>
                </a:moveTo>
                <a:cubicBezTo>
                  <a:pt x="1056640" y="28448"/>
                  <a:pt x="1054148" y="57165"/>
                  <a:pt x="1048512" y="85344"/>
                </a:cubicBezTo>
                <a:cubicBezTo>
                  <a:pt x="1045992" y="97946"/>
                  <a:pt x="1044348" y="111885"/>
                  <a:pt x="1036320" y="121920"/>
                </a:cubicBezTo>
                <a:cubicBezTo>
                  <a:pt x="1027166" y="133362"/>
                  <a:pt x="1011936" y="138176"/>
                  <a:pt x="999744" y="146304"/>
                </a:cubicBezTo>
                <a:cubicBezTo>
                  <a:pt x="995680" y="162560"/>
                  <a:pt x="994153" y="179671"/>
                  <a:pt x="987552" y="195072"/>
                </a:cubicBezTo>
                <a:cubicBezTo>
                  <a:pt x="958026" y="263965"/>
                  <a:pt x="939376" y="229004"/>
                  <a:pt x="853440" y="219456"/>
                </a:cubicBezTo>
                <a:cubicBezTo>
                  <a:pt x="768096" y="191008"/>
                  <a:pt x="804672" y="186944"/>
                  <a:pt x="743712" y="207264"/>
                </a:cubicBezTo>
                <a:cubicBezTo>
                  <a:pt x="735584" y="219456"/>
                  <a:pt x="725881" y="230734"/>
                  <a:pt x="719328" y="243840"/>
                </a:cubicBezTo>
                <a:cubicBezTo>
                  <a:pt x="710583" y="261331"/>
                  <a:pt x="698850" y="313559"/>
                  <a:pt x="694944" y="329184"/>
                </a:cubicBezTo>
                <a:cubicBezTo>
                  <a:pt x="699008" y="365760"/>
                  <a:pt x="698210" y="403210"/>
                  <a:pt x="707136" y="438912"/>
                </a:cubicBezTo>
                <a:cubicBezTo>
                  <a:pt x="735008" y="550402"/>
                  <a:pt x="766177" y="354395"/>
                  <a:pt x="719328" y="573024"/>
                </a:cubicBezTo>
                <a:cubicBezTo>
                  <a:pt x="713942" y="598156"/>
                  <a:pt x="719328" y="638048"/>
                  <a:pt x="694944" y="646176"/>
                </a:cubicBezTo>
                <a:lnTo>
                  <a:pt x="585216" y="682752"/>
                </a:lnTo>
                <a:lnTo>
                  <a:pt x="548640" y="694944"/>
                </a:lnTo>
                <a:lnTo>
                  <a:pt x="512064" y="707136"/>
                </a:lnTo>
                <a:cubicBezTo>
                  <a:pt x="477098" y="703639"/>
                  <a:pt x="397506" y="704721"/>
                  <a:pt x="353568" y="682752"/>
                </a:cubicBezTo>
                <a:cubicBezTo>
                  <a:pt x="340462" y="676199"/>
                  <a:pt x="329184" y="666496"/>
                  <a:pt x="316992" y="658368"/>
                </a:cubicBezTo>
                <a:cubicBezTo>
                  <a:pt x="286347" y="566433"/>
                  <a:pt x="331249" y="676190"/>
                  <a:pt x="268224" y="597408"/>
                </a:cubicBezTo>
                <a:cubicBezTo>
                  <a:pt x="260196" y="587373"/>
                  <a:pt x="261779" y="572327"/>
                  <a:pt x="256032" y="560832"/>
                </a:cubicBezTo>
                <a:cubicBezTo>
                  <a:pt x="249479" y="547726"/>
                  <a:pt x="241383" y="535208"/>
                  <a:pt x="231648" y="524256"/>
                </a:cubicBezTo>
                <a:cubicBezTo>
                  <a:pt x="208738" y="498482"/>
                  <a:pt x="191211" y="462009"/>
                  <a:pt x="158496" y="451104"/>
                </a:cubicBezTo>
                <a:lnTo>
                  <a:pt x="85344" y="426720"/>
                </a:lnTo>
                <a:cubicBezTo>
                  <a:pt x="73152" y="422656"/>
                  <a:pt x="61619" y="414528"/>
                  <a:pt x="48768" y="414528"/>
                </a:cubicBezTo>
                <a:lnTo>
                  <a:pt x="0" y="414528"/>
                </a:lnTo>
              </a:path>
            </a:pathLst>
          </a:custGeom>
          <a:noFill/>
          <a:ln w="9525" cap="flat" cmpd="sng" algn="ctr">
            <a:solidFill>
              <a:srgbClr val="FFFF00"/>
            </a:solidFill>
            <a:prstDash val="solid"/>
            <a:round/>
            <a:headEnd type="none" w="med" len="med"/>
            <a:tailEnd type="none" w="med" len="med"/>
          </a:ln>
          <a:effectLst>
            <a:glow rad="228600">
              <a:schemeClr val="bg1">
                <a:lumMod val="95000"/>
                <a:lumOff val="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Tree>
    <p:extLst>
      <p:ext uri="{BB962C8B-B14F-4D97-AF65-F5344CB8AC3E}">
        <p14:creationId xmlns:p14="http://schemas.microsoft.com/office/powerpoint/2010/main" val="21910473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endParaRPr lang="en-US"/>
          </a:p>
        </p:txBody>
      </p:sp>
      <p:pic>
        <p:nvPicPr>
          <p:cNvPr id="4" name="Picture 2" descr="http://lizardpoint.com/geography/images/maps/usa-rivers-label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0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ed Rectangle 4"/>
          <p:cNvSpPr/>
          <p:nvPr/>
        </p:nvSpPr>
        <p:spPr bwMode="auto">
          <a:xfrm>
            <a:off x="2819400" y="609600"/>
            <a:ext cx="990600" cy="304800"/>
          </a:xfrm>
          <a:prstGeom prst="roundRect">
            <a:avLst/>
          </a:prstGeom>
          <a:noFill/>
          <a:ln w="9525" cap="flat" cmpd="sng" algn="ctr">
            <a:solidFill>
              <a:schemeClr val="bg1"/>
            </a:solidFill>
            <a:prstDash val="solid"/>
            <a:round/>
            <a:headEnd type="none" w="med" len="med"/>
            <a:tailEnd type="none" w="med" len="med"/>
          </a:ln>
          <a:effectLst>
            <a:glow rad="76200">
              <a:srgbClr val="FF0000">
                <a:alpha val="87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ounded Rectangle 5"/>
          <p:cNvSpPr/>
          <p:nvPr/>
        </p:nvSpPr>
        <p:spPr bwMode="auto">
          <a:xfrm>
            <a:off x="4114800" y="693738"/>
            <a:ext cx="990600" cy="30480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7" name="Rounded Rectangle 6"/>
          <p:cNvSpPr/>
          <p:nvPr/>
        </p:nvSpPr>
        <p:spPr bwMode="auto">
          <a:xfrm rot="3894734">
            <a:off x="4958132" y="1684337"/>
            <a:ext cx="990600" cy="304800"/>
          </a:xfrm>
          <a:prstGeom prst="roundRect">
            <a:avLst/>
          </a:prstGeom>
          <a:noFill/>
          <a:ln w="9525" cap="flat" cmpd="sng" algn="ctr">
            <a:solidFill>
              <a:schemeClr val="bg1"/>
            </a:solidFill>
            <a:prstDash val="solid"/>
            <a:round/>
            <a:headEnd type="none" w="med" len="med"/>
            <a:tailEnd type="none" w="med" len="med"/>
          </a:ln>
          <a:effectLst>
            <a:glow rad="25400">
              <a:schemeClr val="accent1">
                <a:satMod val="175000"/>
                <a:alpha val="97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8" name="Rounded Rectangle 7"/>
          <p:cNvSpPr/>
          <p:nvPr/>
        </p:nvSpPr>
        <p:spPr bwMode="auto">
          <a:xfrm>
            <a:off x="3657600" y="2349929"/>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ounded Rectangle 8"/>
          <p:cNvSpPr/>
          <p:nvPr/>
        </p:nvSpPr>
        <p:spPr bwMode="auto">
          <a:xfrm>
            <a:off x="4610100" y="4269086"/>
            <a:ext cx="337145" cy="14092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ounded Rectangle 9"/>
          <p:cNvSpPr/>
          <p:nvPr/>
        </p:nvSpPr>
        <p:spPr bwMode="auto">
          <a:xfrm rot="4086912">
            <a:off x="4419600" y="4876002"/>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1" name="Rounded Rectangle 10"/>
          <p:cNvSpPr/>
          <p:nvPr/>
        </p:nvSpPr>
        <p:spPr bwMode="auto">
          <a:xfrm>
            <a:off x="3657600" y="3722254"/>
            <a:ext cx="812575" cy="185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 name="Rounded Rectangle 11"/>
          <p:cNvSpPr/>
          <p:nvPr/>
        </p:nvSpPr>
        <p:spPr bwMode="auto">
          <a:xfrm>
            <a:off x="3438485" y="322883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3" name="Rounded Rectangle 12"/>
          <p:cNvSpPr/>
          <p:nvPr/>
        </p:nvSpPr>
        <p:spPr bwMode="auto">
          <a:xfrm rot="18701077">
            <a:off x="5446837" y="247910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4" name="Rounded Rectangle 13"/>
          <p:cNvSpPr/>
          <p:nvPr/>
        </p:nvSpPr>
        <p:spPr bwMode="auto">
          <a:xfrm rot="19840711">
            <a:off x="5841052" y="2511705"/>
            <a:ext cx="622780" cy="16602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5" name="Rounded Rectangle 14"/>
          <p:cNvSpPr/>
          <p:nvPr/>
        </p:nvSpPr>
        <p:spPr bwMode="auto">
          <a:xfrm rot="21189471">
            <a:off x="6539956" y="2902675"/>
            <a:ext cx="340031" cy="20199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6" name="Rounded Rectangle 15"/>
          <p:cNvSpPr/>
          <p:nvPr/>
        </p:nvSpPr>
        <p:spPr bwMode="auto">
          <a:xfrm rot="19320927">
            <a:off x="6053885" y="3687168"/>
            <a:ext cx="870631" cy="19011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7" name="Rounded Rectangle 16"/>
          <p:cNvSpPr/>
          <p:nvPr/>
        </p:nvSpPr>
        <p:spPr bwMode="auto">
          <a:xfrm rot="21300502">
            <a:off x="1615696" y="3352495"/>
            <a:ext cx="622300" cy="177082"/>
          </a:xfrm>
          <a:prstGeom prst="roundRect">
            <a:avLst/>
          </a:prstGeom>
          <a:noFill/>
          <a:ln w="9525" cap="flat" cmpd="sng" algn="ctr">
            <a:solidFill>
              <a:schemeClr val="bg1"/>
            </a:solidFill>
            <a:prstDash val="solid"/>
            <a:round/>
            <a:headEnd type="none" w="med" len="med"/>
            <a:tailEnd type="none" w="med" len="med"/>
          </a:ln>
          <a:effectLst>
            <a:glow rad="50800">
              <a:schemeClr val="accent2">
                <a:satMod val="175000"/>
                <a:alpha val="89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8" name="Rounded Rectangle 17"/>
          <p:cNvSpPr/>
          <p:nvPr/>
        </p:nvSpPr>
        <p:spPr bwMode="auto">
          <a:xfrm rot="21300502">
            <a:off x="2002255" y="4173712"/>
            <a:ext cx="346822" cy="14340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9" name="Rounded Rectangle 18"/>
          <p:cNvSpPr/>
          <p:nvPr/>
        </p:nvSpPr>
        <p:spPr bwMode="auto">
          <a:xfrm rot="21300502">
            <a:off x="684366" y="3253236"/>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0" name="Rounded Rectangle 19"/>
          <p:cNvSpPr/>
          <p:nvPr/>
        </p:nvSpPr>
        <p:spPr bwMode="auto">
          <a:xfrm rot="21300502">
            <a:off x="698488" y="2260135"/>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1" name="Rounded Rectangle 20"/>
          <p:cNvSpPr/>
          <p:nvPr/>
        </p:nvSpPr>
        <p:spPr bwMode="auto">
          <a:xfrm rot="21300502">
            <a:off x="620174" y="851779"/>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a:glow rad="508000">
              <a:srgbClr val="FFFF00"/>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2" name="Rounded Rectangle 21"/>
          <p:cNvSpPr/>
          <p:nvPr/>
        </p:nvSpPr>
        <p:spPr bwMode="auto">
          <a:xfrm rot="21300502">
            <a:off x="1844510" y="1785756"/>
            <a:ext cx="499930" cy="2566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3" name="Rounded Rectangle 22"/>
          <p:cNvSpPr/>
          <p:nvPr/>
        </p:nvSpPr>
        <p:spPr bwMode="auto">
          <a:xfrm rot="3427876">
            <a:off x="2688937" y="4882680"/>
            <a:ext cx="983162" cy="268496"/>
          </a:xfrm>
          <a:prstGeom prst="roundRect">
            <a:avLst/>
          </a:prstGeom>
          <a:noFill/>
          <a:ln w="9525" cap="flat" cmpd="sng" algn="ctr">
            <a:solidFill>
              <a:schemeClr val="bg1"/>
            </a:solidFill>
            <a:prstDash val="solid"/>
            <a:round/>
            <a:headEnd type="none" w="med" len="med"/>
            <a:tailEnd type="none" w="med" len="med"/>
          </a:ln>
          <a:effectLst>
            <a:glow rad="50800">
              <a:srgbClr val="7030A0"/>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4" name="Rounded Rectangle 23"/>
          <p:cNvSpPr/>
          <p:nvPr/>
        </p:nvSpPr>
        <p:spPr bwMode="auto">
          <a:xfrm rot="21296729">
            <a:off x="1108637" y="5172102"/>
            <a:ext cx="495328" cy="18781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5" name="Rounded Rectangle 24"/>
          <p:cNvSpPr/>
          <p:nvPr/>
        </p:nvSpPr>
        <p:spPr bwMode="auto">
          <a:xfrm rot="18282457">
            <a:off x="5664923" y="4678542"/>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6" name="Rounded Rectangle 25"/>
          <p:cNvSpPr/>
          <p:nvPr/>
        </p:nvSpPr>
        <p:spPr bwMode="auto">
          <a:xfrm rot="1987826">
            <a:off x="6875985" y="4215969"/>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7" name="Rounded Rectangle 26"/>
          <p:cNvSpPr/>
          <p:nvPr/>
        </p:nvSpPr>
        <p:spPr bwMode="auto">
          <a:xfrm rot="15950328">
            <a:off x="6174501" y="4824959"/>
            <a:ext cx="1131387" cy="219709"/>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8" name="Rounded Rectangle 27"/>
          <p:cNvSpPr/>
          <p:nvPr/>
        </p:nvSpPr>
        <p:spPr bwMode="auto">
          <a:xfrm rot="2293470">
            <a:off x="7229408" y="3107984"/>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9" name="Rounded Rectangle 28"/>
          <p:cNvSpPr/>
          <p:nvPr/>
        </p:nvSpPr>
        <p:spPr bwMode="auto">
          <a:xfrm rot="21446344">
            <a:off x="7750637" y="277441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0" name="Rounded Rectangle 29"/>
          <p:cNvSpPr/>
          <p:nvPr/>
        </p:nvSpPr>
        <p:spPr bwMode="auto">
          <a:xfrm rot="21446344">
            <a:off x="7896860" y="250997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1" name="Rounded Rectangle 30"/>
          <p:cNvSpPr/>
          <p:nvPr/>
        </p:nvSpPr>
        <p:spPr bwMode="auto">
          <a:xfrm rot="21446344">
            <a:off x="7954316" y="2234525"/>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4" name="TextBox 33"/>
          <p:cNvSpPr txBox="1"/>
          <p:nvPr/>
        </p:nvSpPr>
        <p:spPr>
          <a:xfrm rot="18070907">
            <a:off x="6945419" y="659592"/>
            <a:ext cx="120969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3EBF1">
                    <a:lumMod val="10000"/>
                  </a:srgbClr>
                </a:solidFill>
                <a:effectLst/>
                <a:uLnTx/>
                <a:uFillTx/>
                <a:latin typeface="Verdana" pitchFamily="34" charset="0"/>
                <a:ea typeface="+mn-ea"/>
                <a:cs typeface="+mn-cs"/>
              </a:rPr>
              <a:t>St. Lawrence</a:t>
            </a:r>
          </a:p>
        </p:txBody>
      </p:sp>
      <p:sp>
        <p:nvSpPr>
          <p:cNvPr id="35" name="Rounded Rectangle 34"/>
          <p:cNvSpPr/>
          <p:nvPr/>
        </p:nvSpPr>
        <p:spPr bwMode="auto">
          <a:xfrm rot="21446344">
            <a:off x="8242108" y="1899643"/>
            <a:ext cx="674300" cy="165316"/>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6" name="Rounded Rectangle 35"/>
          <p:cNvSpPr/>
          <p:nvPr/>
        </p:nvSpPr>
        <p:spPr bwMode="auto">
          <a:xfrm rot="18099407">
            <a:off x="7027309" y="691741"/>
            <a:ext cx="1051657" cy="1503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7" name="Freeform 36"/>
          <p:cNvSpPr/>
          <p:nvPr/>
        </p:nvSpPr>
        <p:spPr bwMode="auto">
          <a:xfrm rot="155704">
            <a:off x="7621787" y="483827"/>
            <a:ext cx="560902" cy="1182624"/>
          </a:xfrm>
          <a:custGeom>
            <a:avLst/>
            <a:gdLst>
              <a:gd name="connsiteX0" fmla="*/ 0 w 560902"/>
              <a:gd name="connsiteY0" fmla="*/ 1182624 h 1182624"/>
              <a:gd name="connsiteX1" fmla="*/ 12192 w 560902"/>
              <a:gd name="connsiteY1" fmla="*/ 1121664 h 1182624"/>
              <a:gd name="connsiteX2" fmla="*/ 24384 w 560902"/>
              <a:gd name="connsiteY2" fmla="*/ 926592 h 1182624"/>
              <a:gd name="connsiteX3" fmla="*/ 36576 w 560902"/>
              <a:gd name="connsiteY3" fmla="*/ 877824 h 1182624"/>
              <a:gd name="connsiteX4" fmla="*/ 60960 w 560902"/>
              <a:gd name="connsiteY4" fmla="*/ 841248 h 1182624"/>
              <a:gd name="connsiteX5" fmla="*/ 73152 w 560902"/>
              <a:gd name="connsiteY5" fmla="*/ 804672 h 1182624"/>
              <a:gd name="connsiteX6" fmla="*/ 97536 w 560902"/>
              <a:gd name="connsiteY6" fmla="*/ 768096 h 1182624"/>
              <a:gd name="connsiteX7" fmla="*/ 121920 w 560902"/>
              <a:gd name="connsiteY7" fmla="*/ 694944 h 1182624"/>
              <a:gd name="connsiteX8" fmla="*/ 146304 w 560902"/>
              <a:gd name="connsiteY8" fmla="*/ 621792 h 1182624"/>
              <a:gd name="connsiteX9" fmla="*/ 158496 w 560902"/>
              <a:gd name="connsiteY9" fmla="*/ 585216 h 1182624"/>
              <a:gd name="connsiteX10" fmla="*/ 195072 w 560902"/>
              <a:gd name="connsiteY10" fmla="*/ 548640 h 1182624"/>
              <a:gd name="connsiteX11" fmla="*/ 207264 w 560902"/>
              <a:gd name="connsiteY11" fmla="*/ 512064 h 1182624"/>
              <a:gd name="connsiteX12" fmla="*/ 256032 w 560902"/>
              <a:gd name="connsiteY12" fmla="*/ 438912 h 1182624"/>
              <a:gd name="connsiteX13" fmla="*/ 280416 w 560902"/>
              <a:gd name="connsiteY13" fmla="*/ 365760 h 1182624"/>
              <a:gd name="connsiteX14" fmla="*/ 292608 w 560902"/>
              <a:gd name="connsiteY14" fmla="*/ 329184 h 1182624"/>
              <a:gd name="connsiteX15" fmla="*/ 414528 w 560902"/>
              <a:gd name="connsiteY15" fmla="*/ 182880 h 1182624"/>
              <a:gd name="connsiteX16" fmla="*/ 499872 w 560902"/>
              <a:gd name="connsiteY16" fmla="*/ 73152 h 1182624"/>
              <a:gd name="connsiteX17" fmla="*/ 524256 w 560902"/>
              <a:gd name="connsiteY17" fmla="*/ 36576 h 1182624"/>
              <a:gd name="connsiteX18" fmla="*/ 560832 w 560902"/>
              <a:gd name="connsiteY18" fmla="*/ 0 h 118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0902" h="1182624">
                <a:moveTo>
                  <a:pt x="0" y="1182624"/>
                </a:moveTo>
                <a:cubicBezTo>
                  <a:pt x="4064" y="1162304"/>
                  <a:pt x="10227" y="1142293"/>
                  <a:pt x="12192" y="1121664"/>
                </a:cubicBezTo>
                <a:cubicBezTo>
                  <a:pt x="18369" y="1056807"/>
                  <a:pt x="17901" y="991420"/>
                  <a:pt x="24384" y="926592"/>
                </a:cubicBezTo>
                <a:cubicBezTo>
                  <a:pt x="26051" y="909919"/>
                  <a:pt x="29975" y="893225"/>
                  <a:pt x="36576" y="877824"/>
                </a:cubicBezTo>
                <a:cubicBezTo>
                  <a:pt x="42348" y="864356"/>
                  <a:pt x="54407" y="854354"/>
                  <a:pt x="60960" y="841248"/>
                </a:cubicBezTo>
                <a:cubicBezTo>
                  <a:pt x="66707" y="829753"/>
                  <a:pt x="67405" y="816167"/>
                  <a:pt x="73152" y="804672"/>
                </a:cubicBezTo>
                <a:cubicBezTo>
                  <a:pt x="79705" y="791566"/>
                  <a:pt x="91585" y="781486"/>
                  <a:pt x="97536" y="768096"/>
                </a:cubicBezTo>
                <a:cubicBezTo>
                  <a:pt x="107975" y="744608"/>
                  <a:pt x="113792" y="719328"/>
                  <a:pt x="121920" y="694944"/>
                </a:cubicBezTo>
                <a:lnTo>
                  <a:pt x="146304" y="621792"/>
                </a:lnTo>
                <a:cubicBezTo>
                  <a:pt x="150368" y="609600"/>
                  <a:pt x="149409" y="594303"/>
                  <a:pt x="158496" y="585216"/>
                </a:cubicBezTo>
                <a:lnTo>
                  <a:pt x="195072" y="548640"/>
                </a:lnTo>
                <a:cubicBezTo>
                  <a:pt x="199136" y="536448"/>
                  <a:pt x="201023" y="523298"/>
                  <a:pt x="207264" y="512064"/>
                </a:cubicBezTo>
                <a:cubicBezTo>
                  <a:pt x="221496" y="486446"/>
                  <a:pt x="246765" y="466714"/>
                  <a:pt x="256032" y="438912"/>
                </a:cubicBezTo>
                <a:lnTo>
                  <a:pt x="280416" y="365760"/>
                </a:lnTo>
                <a:cubicBezTo>
                  <a:pt x="284480" y="353568"/>
                  <a:pt x="285479" y="339877"/>
                  <a:pt x="292608" y="329184"/>
                </a:cubicBezTo>
                <a:cubicBezTo>
                  <a:pt x="360504" y="227339"/>
                  <a:pt x="320654" y="276754"/>
                  <a:pt x="414528" y="182880"/>
                </a:cubicBezTo>
                <a:cubicBezTo>
                  <a:pt x="471826" y="125582"/>
                  <a:pt x="441540" y="160650"/>
                  <a:pt x="499872" y="73152"/>
                </a:cubicBezTo>
                <a:cubicBezTo>
                  <a:pt x="508000" y="60960"/>
                  <a:pt x="512064" y="44704"/>
                  <a:pt x="524256" y="36576"/>
                </a:cubicBezTo>
                <a:cubicBezTo>
                  <a:pt x="564213" y="9938"/>
                  <a:pt x="560832" y="26845"/>
                  <a:pt x="560832" y="0"/>
                </a:cubicBezTo>
              </a:path>
            </a:pathLst>
          </a:custGeom>
          <a:noFill/>
          <a:ln w="381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8" name="Freeform 37"/>
          <p:cNvSpPr/>
          <p:nvPr/>
        </p:nvSpPr>
        <p:spPr bwMode="auto">
          <a:xfrm>
            <a:off x="4828032" y="1167196"/>
            <a:ext cx="1024128" cy="4246542"/>
          </a:xfrm>
          <a:custGeom>
            <a:avLst/>
            <a:gdLst>
              <a:gd name="connsiteX0" fmla="*/ 0 w 1024128"/>
              <a:gd name="connsiteY0" fmla="*/ 52004 h 4246542"/>
              <a:gd name="connsiteX1" fmla="*/ 60960 w 1024128"/>
              <a:gd name="connsiteY1" fmla="*/ 3236 h 4246542"/>
              <a:gd name="connsiteX2" fmla="*/ 170688 w 1024128"/>
              <a:gd name="connsiteY2" fmla="*/ 39812 h 4246542"/>
              <a:gd name="connsiteX3" fmla="*/ 219456 w 1024128"/>
              <a:gd name="connsiteY3" fmla="*/ 112964 h 4246542"/>
              <a:gd name="connsiteX4" fmla="*/ 195072 w 1024128"/>
              <a:gd name="connsiteY4" fmla="*/ 210500 h 4246542"/>
              <a:gd name="connsiteX5" fmla="*/ 158496 w 1024128"/>
              <a:gd name="connsiteY5" fmla="*/ 234884 h 4246542"/>
              <a:gd name="connsiteX6" fmla="*/ 146304 w 1024128"/>
              <a:gd name="connsiteY6" fmla="*/ 271460 h 4246542"/>
              <a:gd name="connsiteX7" fmla="*/ 182880 w 1024128"/>
              <a:gd name="connsiteY7" fmla="*/ 417764 h 4246542"/>
              <a:gd name="connsiteX8" fmla="*/ 256032 w 1024128"/>
              <a:gd name="connsiteY8" fmla="*/ 466532 h 4246542"/>
              <a:gd name="connsiteX9" fmla="*/ 268224 w 1024128"/>
              <a:gd name="connsiteY9" fmla="*/ 503108 h 4246542"/>
              <a:gd name="connsiteX10" fmla="*/ 304800 w 1024128"/>
              <a:gd name="connsiteY10" fmla="*/ 515300 h 4246542"/>
              <a:gd name="connsiteX11" fmla="*/ 329184 w 1024128"/>
              <a:gd name="connsiteY11" fmla="*/ 588452 h 4246542"/>
              <a:gd name="connsiteX12" fmla="*/ 341376 w 1024128"/>
              <a:gd name="connsiteY12" fmla="*/ 625028 h 4246542"/>
              <a:gd name="connsiteX13" fmla="*/ 426720 w 1024128"/>
              <a:gd name="connsiteY13" fmla="*/ 734756 h 4246542"/>
              <a:gd name="connsiteX14" fmla="*/ 475488 w 1024128"/>
              <a:gd name="connsiteY14" fmla="*/ 807908 h 4246542"/>
              <a:gd name="connsiteX15" fmla="*/ 524256 w 1024128"/>
              <a:gd name="connsiteY15" fmla="*/ 856676 h 4246542"/>
              <a:gd name="connsiteX16" fmla="*/ 573024 w 1024128"/>
              <a:gd name="connsiteY16" fmla="*/ 929828 h 4246542"/>
              <a:gd name="connsiteX17" fmla="*/ 597408 w 1024128"/>
              <a:gd name="connsiteY17" fmla="*/ 966404 h 4246542"/>
              <a:gd name="connsiteX18" fmla="*/ 633984 w 1024128"/>
              <a:gd name="connsiteY18" fmla="*/ 1137092 h 4246542"/>
              <a:gd name="connsiteX19" fmla="*/ 670560 w 1024128"/>
              <a:gd name="connsiteY19" fmla="*/ 1161476 h 4246542"/>
              <a:gd name="connsiteX20" fmla="*/ 731520 w 1024128"/>
              <a:gd name="connsiteY20" fmla="*/ 1271204 h 4246542"/>
              <a:gd name="connsiteX21" fmla="*/ 755904 w 1024128"/>
              <a:gd name="connsiteY21" fmla="*/ 1307780 h 4246542"/>
              <a:gd name="connsiteX22" fmla="*/ 768096 w 1024128"/>
              <a:gd name="connsiteY22" fmla="*/ 1344356 h 4246542"/>
              <a:gd name="connsiteX23" fmla="*/ 743712 w 1024128"/>
              <a:gd name="connsiteY23" fmla="*/ 1429700 h 4246542"/>
              <a:gd name="connsiteX24" fmla="*/ 670560 w 1024128"/>
              <a:gd name="connsiteY24" fmla="*/ 1490660 h 4246542"/>
              <a:gd name="connsiteX25" fmla="*/ 646176 w 1024128"/>
              <a:gd name="connsiteY25" fmla="*/ 1661348 h 4246542"/>
              <a:gd name="connsiteX26" fmla="*/ 633984 w 1024128"/>
              <a:gd name="connsiteY26" fmla="*/ 1734500 h 4246542"/>
              <a:gd name="connsiteX27" fmla="*/ 658368 w 1024128"/>
              <a:gd name="connsiteY27" fmla="*/ 1856420 h 4246542"/>
              <a:gd name="connsiteX28" fmla="*/ 694944 w 1024128"/>
              <a:gd name="connsiteY28" fmla="*/ 1892996 h 4246542"/>
              <a:gd name="connsiteX29" fmla="*/ 731520 w 1024128"/>
              <a:gd name="connsiteY29" fmla="*/ 1917380 h 4246542"/>
              <a:gd name="connsiteX30" fmla="*/ 768096 w 1024128"/>
              <a:gd name="connsiteY30" fmla="*/ 1990532 h 4246542"/>
              <a:gd name="connsiteX31" fmla="*/ 816864 w 1024128"/>
              <a:gd name="connsiteY31" fmla="*/ 2063684 h 4246542"/>
              <a:gd name="connsiteX32" fmla="*/ 829056 w 1024128"/>
              <a:gd name="connsiteY32" fmla="*/ 2100260 h 4246542"/>
              <a:gd name="connsiteX33" fmla="*/ 841248 w 1024128"/>
              <a:gd name="connsiteY33" fmla="*/ 2258756 h 4246542"/>
              <a:gd name="connsiteX34" fmla="*/ 877824 w 1024128"/>
              <a:gd name="connsiteY34" fmla="*/ 2295332 h 4246542"/>
              <a:gd name="connsiteX35" fmla="*/ 938784 w 1024128"/>
              <a:gd name="connsiteY35" fmla="*/ 2405060 h 4246542"/>
              <a:gd name="connsiteX36" fmla="*/ 975360 w 1024128"/>
              <a:gd name="connsiteY36" fmla="*/ 2478212 h 4246542"/>
              <a:gd name="connsiteX37" fmla="*/ 950976 w 1024128"/>
              <a:gd name="connsiteY37" fmla="*/ 2636708 h 4246542"/>
              <a:gd name="connsiteX38" fmla="*/ 926592 w 1024128"/>
              <a:gd name="connsiteY38" fmla="*/ 2673284 h 4246542"/>
              <a:gd name="connsiteX39" fmla="*/ 914400 w 1024128"/>
              <a:gd name="connsiteY39" fmla="*/ 2746436 h 4246542"/>
              <a:gd name="connsiteX40" fmla="*/ 902208 w 1024128"/>
              <a:gd name="connsiteY40" fmla="*/ 2856164 h 4246542"/>
              <a:gd name="connsiteX41" fmla="*/ 877824 w 1024128"/>
              <a:gd name="connsiteY41" fmla="*/ 2929316 h 4246542"/>
              <a:gd name="connsiteX42" fmla="*/ 865632 w 1024128"/>
              <a:gd name="connsiteY42" fmla="*/ 2965892 h 4246542"/>
              <a:gd name="connsiteX43" fmla="*/ 841248 w 1024128"/>
              <a:gd name="connsiteY43" fmla="*/ 3002468 h 4246542"/>
              <a:gd name="connsiteX44" fmla="*/ 780288 w 1024128"/>
              <a:gd name="connsiteY44" fmla="*/ 3075620 h 4246542"/>
              <a:gd name="connsiteX45" fmla="*/ 768096 w 1024128"/>
              <a:gd name="connsiteY45" fmla="*/ 3136580 h 4246542"/>
              <a:gd name="connsiteX46" fmla="*/ 755904 w 1024128"/>
              <a:gd name="connsiteY46" fmla="*/ 3173156 h 4246542"/>
              <a:gd name="connsiteX47" fmla="*/ 719328 w 1024128"/>
              <a:gd name="connsiteY47" fmla="*/ 3185348 h 4246542"/>
              <a:gd name="connsiteX48" fmla="*/ 694944 w 1024128"/>
              <a:gd name="connsiteY48" fmla="*/ 3221924 h 4246542"/>
              <a:gd name="connsiteX49" fmla="*/ 719328 w 1024128"/>
              <a:gd name="connsiteY49" fmla="*/ 3453572 h 4246542"/>
              <a:gd name="connsiteX50" fmla="*/ 707136 w 1024128"/>
              <a:gd name="connsiteY50" fmla="*/ 3685220 h 4246542"/>
              <a:gd name="connsiteX51" fmla="*/ 682752 w 1024128"/>
              <a:gd name="connsiteY51" fmla="*/ 3758372 h 4246542"/>
              <a:gd name="connsiteX52" fmla="*/ 670560 w 1024128"/>
              <a:gd name="connsiteY52" fmla="*/ 3843716 h 4246542"/>
              <a:gd name="connsiteX53" fmla="*/ 646176 w 1024128"/>
              <a:gd name="connsiteY53" fmla="*/ 3880292 h 4246542"/>
              <a:gd name="connsiteX54" fmla="*/ 658368 w 1024128"/>
              <a:gd name="connsiteY54" fmla="*/ 3916868 h 4246542"/>
              <a:gd name="connsiteX55" fmla="*/ 719328 w 1024128"/>
              <a:gd name="connsiteY55" fmla="*/ 3977828 h 4246542"/>
              <a:gd name="connsiteX56" fmla="*/ 792480 w 1024128"/>
              <a:gd name="connsiteY56" fmla="*/ 4038788 h 4246542"/>
              <a:gd name="connsiteX57" fmla="*/ 853440 w 1024128"/>
              <a:gd name="connsiteY57" fmla="*/ 4099748 h 4246542"/>
              <a:gd name="connsiteX58" fmla="*/ 877824 w 1024128"/>
              <a:gd name="connsiteY58" fmla="*/ 4136324 h 4246542"/>
              <a:gd name="connsiteX59" fmla="*/ 950976 w 1024128"/>
              <a:gd name="connsiteY59" fmla="*/ 4185092 h 4246542"/>
              <a:gd name="connsiteX60" fmla="*/ 987552 w 1024128"/>
              <a:gd name="connsiteY60" fmla="*/ 4209476 h 4246542"/>
              <a:gd name="connsiteX61" fmla="*/ 1024128 w 1024128"/>
              <a:gd name="connsiteY61" fmla="*/ 4221668 h 424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24128" h="4246542">
                <a:moveTo>
                  <a:pt x="0" y="52004"/>
                </a:moveTo>
                <a:cubicBezTo>
                  <a:pt x="20320" y="35748"/>
                  <a:pt x="35855" y="10083"/>
                  <a:pt x="60960" y="3236"/>
                </a:cubicBezTo>
                <a:cubicBezTo>
                  <a:pt x="107589" y="-9481"/>
                  <a:pt x="137832" y="17908"/>
                  <a:pt x="170688" y="39812"/>
                </a:cubicBezTo>
                <a:cubicBezTo>
                  <a:pt x="186944" y="64196"/>
                  <a:pt x="225203" y="84227"/>
                  <a:pt x="219456" y="112964"/>
                </a:cubicBezTo>
                <a:cubicBezTo>
                  <a:pt x="218849" y="116000"/>
                  <a:pt x="205069" y="198003"/>
                  <a:pt x="195072" y="210500"/>
                </a:cubicBezTo>
                <a:cubicBezTo>
                  <a:pt x="185918" y="221942"/>
                  <a:pt x="170688" y="226756"/>
                  <a:pt x="158496" y="234884"/>
                </a:cubicBezTo>
                <a:cubicBezTo>
                  <a:pt x="154432" y="247076"/>
                  <a:pt x="146304" y="258609"/>
                  <a:pt x="146304" y="271460"/>
                </a:cubicBezTo>
                <a:cubicBezTo>
                  <a:pt x="146304" y="313349"/>
                  <a:pt x="143581" y="383378"/>
                  <a:pt x="182880" y="417764"/>
                </a:cubicBezTo>
                <a:cubicBezTo>
                  <a:pt x="204935" y="437062"/>
                  <a:pt x="256032" y="466532"/>
                  <a:pt x="256032" y="466532"/>
                </a:cubicBezTo>
                <a:cubicBezTo>
                  <a:pt x="260096" y="478724"/>
                  <a:pt x="259137" y="494021"/>
                  <a:pt x="268224" y="503108"/>
                </a:cubicBezTo>
                <a:cubicBezTo>
                  <a:pt x="277311" y="512195"/>
                  <a:pt x="297330" y="504842"/>
                  <a:pt x="304800" y="515300"/>
                </a:cubicBezTo>
                <a:cubicBezTo>
                  <a:pt x="319740" y="536215"/>
                  <a:pt x="321056" y="564068"/>
                  <a:pt x="329184" y="588452"/>
                </a:cubicBezTo>
                <a:cubicBezTo>
                  <a:pt x="333248" y="600644"/>
                  <a:pt x="334247" y="614335"/>
                  <a:pt x="341376" y="625028"/>
                </a:cubicBezTo>
                <a:cubicBezTo>
                  <a:pt x="399708" y="712526"/>
                  <a:pt x="369422" y="677458"/>
                  <a:pt x="426720" y="734756"/>
                </a:cubicBezTo>
                <a:cubicBezTo>
                  <a:pt x="455710" y="821725"/>
                  <a:pt x="414603" y="716581"/>
                  <a:pt x="475488" y="807908"/>
                </a:cubicBezTo>
                <a:cubicBezTo>
                  <a:pt x="512645" y="863643"/>
                  <a:pt x="454587" y="833453"/>
                  <a:pt x="524256" y="856676"/>
                </a:cubicBezTo>
                <a:lnTo>
                  <a:pt x="573024" y="929828"/>
                </a:lnTo>
                <a:lnTo>
                  <a:pt x="597408" y="966404"/>
                </a:lnTo>
                <a:cubicBezTo>
                  <a:pt x="603378" y="1032072"/>
                  <a:pt x="587165" y="1090273"/>
                  <a:pt x="633984" y="1137092"/>
                </a:cubicBezTo>
                <a:cubicBezTo>
                  <a:pt x="644345" y="1147453"/>
                  <a:pt x="658368" y="1153348"/>
                  <a:pt x="670560" y="1161476"/>
                </a:cubicBezTo>
                <a:cubicBezTo>
                  <a:pt x="692019" y="1225854"/>
                  <a:pt x="675623" y="1187359"/>
                  <a:pt x="731520" y="1271204"/>
                </a:cubicBezTo>
                <a:cubicBezTo>
                  <a:pt x="739648" y="1283396"/>
                  <a:pt x="751270" y="1293879"/>
                  <a:pt x="755904" y="1307780"/>
                </a:cubicBezTo>
                <a:lnTo>
                  <a:pt x="768096" y="1344356"/>
                </a:lnTo>
                <a:cubicBezTo>
                  <a:pt x="766470" y="1350859"/>
                  <a:pt x="750708" y="1419206"/>
                  <a:pt x="743712" y="1429700"/>
                </a:cubicBezTo>
                <a:cubicBezTo>
                  <a:pt x="724937" y="1457862"/>
                  <a:pt x="697549" y="1472667"/>
                  <a:pt x="670560" y="1490660"/>
                </a:cubicBezTo>
                <a:cubicBezTo>
                  <a:pt x="641470" y="1665203"/>
                  <a:pt x="676692" y="1447733"/>
                  <a:pt x="646176" y="1661348"/>
                </a:cubicBezTo>
                <a:cubicBezTo>
                  <a:pt x="642680" y="1685820"/>
                  <a:pt x="638048" y="1710116"/>
                  <a:pt x="633984" y="1734500"/>
                </a:cubicBezTo>
                <a:cubicBezTo>
                  <a:pt x="635017" y="1741728"/>
                  <a:pt x="642892" y="1833206"/>
                  <a:pt x="658368" y="1856420"/>
                </a:cubicBezTo>
                <a:cubicBezTo>
                  <a:pt x="667932" y="1870766"/>
                  <a:pt x="681698" y="1881958"/>
                  <a:pt x="694944" y="1892996"/>
                </a:cubicBezTo>
                <a:cubicBezTo>
                  <a:pt x="706201" y="1902377"/>
                  <a:pt x="719328" y="1909252"/>
                  <a:pt x="731520" y="1917380"/>
                </a:cubicBezTo>
                <a:cubicBezTo>
                  <a:pt x="762165" y="2009315"/>
                  <a:pt x="720827" y="1895994"/>
                  <a:pt x="768096" y="1990532"/>
                </a:cubicBezTo>
                <a:cubicBezTo>
                  <a:pt x="803385" y="2061110"/>
                  <a:pt x="747528" y="1994348"/>
                  <a:pt x="816864" y="2063684"/>
                </a:cubicBezTo>
                <a:cubicBezTo>
                  <a:pt x="820928" y="2075876"/>
                  <a:pt x="827462" y="2087508"/>
                  <a:pt x="829056" y="2100260"/>
                </a:cubicBezTo>
                <a:cubicBezTo>
                  <a:pt x="835628" y="2152839"/>
                  <a:pt x="828397" y="2207350"/>
                  <a:pt x="841248" y="2258756"/>
                </a:cubicBezTo>
                <a:cubicBezTo>
                  <a:pt x="845430" y="2275483"/>
                  <a:pt x="867238" y="2281722"/>
                  <a:pt x="877824" y="2295332"/>
                </a:cubicBezTo>
                <a:cubicBezTo>
                  <a:pt x="985460" y="2433722"/>
                  <a:pt x="894635" y="2316763"/>
                  <a:pt x="938784" y="2405060"/>
                </a:cubicBezTo>
                <a:cubicBezTo>
                  <a:pt x="986053" y="2499598"/>
                  <a:pt x="944715" y="2386277"/>
                  <a:pt x="975360" y="2478212"/>
                </a:cubicBezTo>
                <a:cubicBezTo>
                  <a:pt x="971863" y="2513178"/>
                  <a:pt x="972945" y="2592770"/>
                  <a:pt x="950976" y="2636708"/>
                </a:cubicBezTo>
                <a:cubicBezTo>
                  <a:pt x="944423" y="2649814"/>
                  <a:pt x="934720" y="2661092"/>
                  <a:pt x="926592" y="2673284"/>
                </a:cubicBezTo>
                <a:cubicBezTo>
                  <a:pt x="922528" y="2697668"/>
                  <a:pt x="917667" y="2721933"/>
                  <a:pt x="914400" y="2746436"/>
                </a:cubicBezTo>
                <a:cubicBezTo>
                  <a:pt x="909536" y="2782914"/>
                  <a:pt x="909425" y="2820078"/>
                  <a:pt x="902208" y="2856164"/>
                </a:cubicBezTo>
                <a:cubicBezTo>
                  <a:pt x="897167" y="2881368"/>
                  <a:pt x="885952" y="2904932"/>
                  <a:pt x="877824" y="2929316"/>
                </a:cubicBezTo>
                <a:cubicBezTo>
                  <a:pt x="873760" y="2941508"/>
                  <a:pt x="872761" y="2955199"/>
                  <a:pt x="865632" y="2965892"/>
                </a:cubicBezTo>
                <a:cubicBezTo>
                  <a:pt x="857504" y="2978084"/>
                  <a:pt x="850629" y="2991211"/>
                  <a:pt x="841248" y="3002468"/>
                </a:cubicBezTo>
                <a:cubicBezTo>
                  <a:pt x="763019" y="3096342"/>
                  <a:pt x="840829" y="2984809"/>
                  <a:pt x="780288" y="3075620"/>
                </a:cubicBezTo>
                <a:cubicBezTo>
                  <a:pt x="776224" y="3095940"/>
                  <a:pt x="773122" y="3116476"/>
                  <a:pt x="768096" y="3136580"/>
                </a:cubicBezTo>
                <a:cubicBezTo>
                  <a:pt x="764979" y="3149048"/>
                  <a:pt x="764991" y="3164069"/>
                  <a:pt x="755904" y="3173156"/>
                </a:cubicBezTo>
                <a:cubicBezTo>
                  <a:pt x="746817" y="3182243"/>
                  <a:pt x="731520" y="3181284"/>
                  <a:pt x="719328" y="3185348"/>
                </a:cubicBezTo>
                <a:cubicBezTo>
                  <a:pt x="711200" y="3197540"/>
                  <a:pt x="695714" y="3207291"/>
                  <a:pt x="694944" y="3221924"/>
                </a:cubicBezTo>
                <a:cubicBezTo>
                  <a:pt x="687266" y="3367807"/>
                  <a:pt x="690611" y="3367421"/>
                  <a:pt x="719328" y="3453572"/>
                </a:cubicBezTo>
                <a:cubicBezTo>
                  <a:pt x="715264" y="3530788"/>
                  <a:pt x="716349" y="3608448"/>
                  <a:pt x="707136" y="3685220"/>
                </a:cubicBezTo>
                <a:cubicBezTo>
                  <a:pt x="704074" y="3710740"/>
                  <a:pt x="682752" y="3758372"/>
                  <a:pt x="682752" y="3758372"/>
                </a:cubicBezTo>
                <a:cubicBezTo>
                  <a:pt x="678688" y="3786820"/>
                  <a:pt x="678817" y="3816191"/>
                  <a:pt x="670560" y="3843716"/>
                </a:cubicBezTo>
                <a:cubicBezTo>
                  <a:pt x="666350" y="3857751"/>
                  <a:pt x="648585" y="3865838"/>
                  <a:pt x="646176" y="3880292"/>
                </a:cubicBezTo>
                <a:cubicBezTo>
                  <a:pt x="644063" y="3892969"/>
                  <a:pt x="652621" y="3905373"/>
                  <a:pt x="658368" y="3916868"/>
                </a:cubicBezTo>
                <a:cubicBezTo>
                  <a:pt x="683913" y="3967958"/>
                  <a:pt x="677527" y="3942994"/>
                  <a:pt x="719328" y="3977828"/>
                </a:cubicBezTo>
                <a:cubicBezTo>
                  <a:pt x="813202" y="4056057"/>
                  <a:pt x="701669" y="3978247"/>
                  <a:pt x="792480" y="4038788"/>
                </a:cubicBezTo>
                <a:cubicBezTo>
                  <a:pt x="857504" y="4136324"/>
                  <a:pt x="772160" y="4018468"/>
                  <a:pt x="853440" y="4099748"/>
                </a:cubicBezTo>
                <a:cubicBezTo>
                  <a:pt x="863801" y="4110109"/>
                  <a:pt x="866797" y="4126675"/>
                  <a:pt x="877824" y="4136324"/>
                </a:cubicBezTo>
                <a:cubicBezTo>
                  <a:pt x="899879" y="4155622"/>
                  <a:pt x="926592" y="4168836"/>
                  <a:pt x="950976" y="4185092"/>
                </a:cubicBezTo>
                <a:lnTo>
                  <a:pt x="987552" y="4209476"/>
                </a:lnTo>
                <a:cubicBezTo>
                  <a:pt x="1016977" y="4253613"/>
                  <a:pt x="1005383" y="4259158"/>
                  <a:pt x="1024128" y="4221668"/>
                </a:cubicBezTo>
              </a:path>
            </a:pathLst>
          </a:custGeom>
          <a:noFill/>
          <a:ln w="9525" cap="flat" cmpd="sng" algn="ctr">
            <a:solidFill>
              <a:schemeClr val="tx2">
                <a:lumMod val="50000"/>
              </a:schemeClr>
            </a:solidFill>
            <a:prstDash val="solid"/>
            <a:round/>
            <a:headEnd type="none" w="med" len="med"/>
            <a:tailEnd type="none" w="med" len="med"/>
          </a:ln>
          <a:effectLst>
            <a:glow rad="228600">
              <a:schemeClr val="accent1">
                <a:satMod val="17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9" name="Freeform 38"/>
          <p:cNvSpPr/>
          <p:nvPr/>
        </p:nvSpPr>
        <p:spPr bwMode="auto">
          <a:xfrm>
            <a:off x="2292096" y="865632"/>
            <a:ext cx="3304032" cy="2426208"/>
          </a:xfrm>
          <a:custGeom>
            <a:avLst/>
            <a:gdLst>
              <a:gd name="connsiteX0" fmla="*/ 195072 w 3304032"/>
              <a:gd name="connsiteY0" fmla="*/ 792480 h 2426208"/>
              <a:gd name="connsiteX1" fmla="*/ 73152 w 3304032"/>
              <a:gd name="connsiteY1" fmla="*/ 780288 h 2426208"/>
              <a:gd name="connsiteX2" fmla="*/ 48768 w 3304032"/>
              <a:gd name="connsiteY2" fmla="*/ 743712 h 2426208"/>
              <a:gd name="connsiteX3" fmla="*/ 0 w 3304032"/>
              <a:gd name="connsiteY3" fmla="*/ 633984 h 2426208"/>
              <a:gd name="connsiteX4" fmla="*/ 73152 w 3304032"/>
              <a:gd name="connsiteY4" fmla="*/ 487680 h 2426208"/>
              <a:gd name="connsiteX5" fmla="*/ 109728 w 3304032"/>
              <a:gd name="connsiteY5" fmla="*/ 475488 h 2426208"/>
              <a:gd name="connsiteX6" fmla="*/ 134112 w 3304032"/>
              <a:gd name="connsiteY6" fmla="*/ 426720 h 2426208"/>
              <a:gd name="connsiteX7" fmla="*/ 158496 w 3304032"/>
              <a:gd name="connsiteY7" fmla="*/ 353568 h 2426208"/>
              <a:gd name="connsiteX8" fmla="*/ 170688 w 3304032"/>
              <a:gd name="connsiteY8" fmla="*/ 121920 h 2426208"/>
              <a:gd name="connsiteX9" fmla="*/ 207264 w 3304032"/>
              <a:gd name="connsiteY9" fmla="*/ 85344 h 2426208"/>
              <a:gd name="connsiteX10" fmla="*/ 280416 w 3304032"/>
              <a:gd name="connsiteY10" fmla="*/ 36576 h 2426208"/>
              <a:gd name="connsiteX11" fmla="*/ 316992 w 3304032"/>
              <a:gd name="connsiteY11" fmla="*/ 12192 h 2426208"/>
              <a:gd name="connsiteX12" fmla="*/ 353568 w 3304032"/>
              <a:gd name="connsiteY12" fmla="*/ 0 h 2426208"/>
              <a:gd name="connsiteX13" fmla="*/ 499872 w 3304032"/>
              <a:gd name="connsiteY13" fmla="*/ 73152 h 2426208"/>
              <a:gd name="connsiteX14" fmla="*/ 536448 w 3304032"/>
              <a:gd name="connsiteY14" fmla="*/ 109728 h 2426208"/>
              <a:gd name="connsiteX15" fmla="*/ 560832 w 3304032"/>
              <a:gd name="connsiteY15" fmla="*/ 146304 h 2426208"/>
              <a:gd name="connsiteX16" fmla="*/ 597408 w 3304032"/>
              <a:gd name="connsiteY16" fmla="*/ 158496 h 2426208"/>
              <a:gd name="connsiteX17" fmla="*/ 670560 w 3304032"/>
              <a:gd name="connsiteY17" fmla="*/ 195072 h 2426208"/>
              <a:gd name="connsiteX18" fmla="*/ 755904 w 3304032"/>
              <a:gd name="connsiteY18" fmla="*/ 170688 h 2426208"/>
              <a:gd name="connsiteX19" fmla="*/ 792480 w 3304032"/>
              <a:gd name="connsiteY19" fmla="*/ 134112 h 2426208"/>
              <a:gd name="connsiteX20" fmla="*/ 829056 w 3304032"/>
              <a:gd name="connsiteY20" fmla="*/ 121920 h 2426208"/>
              <a:gd name="connsiteX21" fmla="*/ 926592 w 3304032"/>
              <a:gd name="connsiteY21" fmla="*/ 85344 h 2426208"/>
              <a:gd name="connsiteX22" fmla="*/ 1060704 w 3304032"/>
              <a:gd name="connsiteY22" fmla="*/ 97536 h 2426208"/>
              <a:gd name="connsiteX23" fmla="*/ 1243584 w 3304032"/>
              <a:gd name="connsiteY23" fmla="*/ 109728 h 2426208"/>
              <a:gd name="connsiteX24" fmla="*/ 1316736 w 3304032"/>
              <a:gd name="connsiteY24" fmla="*/ 134112 h 2426208"/>
              <a:gd name="connsiteX25" fmla="*/ 1499616 w 3304032"/>
              <a:gd name="connsiteY25" fmla="*/ 158496 h 2426208"/>
              <a:gd name="connsiteX26" fmla="*/ 1609344 w 3304032"/>
              <a:gd name="connsiteY26" fmla="*/ 231648 h 2426208"/>
              <a:gd name="connsiteX27" fmla="*/ 1645920 w 3304032"/>
              <a:gd name="connsiteY27" fmla="*/ 256032 h 2426208"/>
              <a:gd name="connsiteX28" fmla="*/ 1694688 w 3304032"/>
              <a:gd name="connsiteY28" fmla="*/ 329184 h 2426208"/>
              <a:gd name="connsiteX29" fmla="*/ 1706880 w 3304032"/>
              <a:gd name="connsiteY29" fmla="*/ 365760 h 2426208"/>
              <a:gd name="connsiteX30" fmla="*/ 1755648 w 3304032"/>
              <a:gd name="connsiteY30" fmla="*/ 438912 h 2426208"/>
              <a:gd name="connsiteX31" fmla="*/ 1780032 w 3304032"/>
              <a:gd name="connsiteY31" fmla="*/ 548640 h 2426208"/>
              <a:gd name="connsiteX32" fmla="*/ 1792224 w 3304032"/>
              <a:gd name="connsiteY32" fmla="*/ 597408 h 2426208"/>
              <a:gd name="connsiteX33" fmla="*/ 1804416 w 3304032"/>
              <a:gd name="connsiteY33" fmla="*/ 658368 h 2426208"/>
              <a:gd name="connsiteX34" fmla="*/ 1816608 w 3304032"/>
              <a:gd name="connsiteY34" fmla="*/ 707136 h 2426208"/>
              <a:gd name="connsiteX35" fmla="*/ 1828800 w 3304032"/>
              <a:gd name="connsiteY35" fmla="*/ 768096 h 2426208"/>
              <a:gd name="connsiteX36" fmla="*/ 1853184 w 3304032"/>
              <a:gd name="connsiteY36" fmla="*/ 841248 h 2426208"/>
              <a:gd name="connsiteX37" fmla="*/ 1840992 w 3304032"/>
              <a:gd name="connsiteY37" fmla="*/ 877824 h 2426208"/>
              <a:gd name="connsiteX38" fmla="*/ 1767840 w 3304032"/>
              <a:gd name="connsiteY38" fmla="*/ 926592 h 2426208"/>
              <a:gd name="connsiteX39" fmla="*/ 1755648 w 3304032"/>
              <a:gd name="connsiteY39" fmla="*/ 963168 h 2426208"/>
              <a:gd name="connsiteX40" fmla="*/ 1840992 w 3304032"/>
              <a:gd name="connsiteY40" fmla="*/ 1024128 h 2426208"/>
              <a:gd name="connsiteX41" fmla="*/ 1877568 w 3304032"/>
              <a:gd name="connsiteY41" fmla="*/ 1048512 h 2426208"/>
              <a:gd name="connsiteX42" fmla="*/ 1926336 w 3304032"/>
              <a:gd name="connsiteY42" fmla="*/ 1158240 h 2426208"/>
              <a:gd name="connsiteX43" fmla="*/ 1938528 w 3304032"/>
              <a:gd name="connsiteY43" fmla="*/ 1194816 h 2426208"/>
              <a:gd name="connsiteX44" fmla="*/ 1950720 w 3304032"/>
              <a:gd name="connsiteY44" fmla="*/ 1231392 h 2426208"/>
              <a:gd name="connsiteX45" fmla="*/ 1962912 w 3304032"/>
              <a:gd name="connsiteY45" fmla="*/ 1280160 h 2426208"/>
              <a:gd name="connsiteX46" fmla="*/ 1999488 w 3304032"/>
              <a:gd name="connsiteY46" fmla="*/ 1353312 h 2426208"/>
              <a:gd name="connsiteX47" fmla="*/ 2072640 w 3304032"/>
              <a:gd name="connsiteY47" fmla="*/ 1389888 h 2426208"/>
              <a:gd name="connsiteX48" fmla="*/ 2194560 w 3304032"/>
              <a:gd name="connsiteY48" fmla="*/ 1414272 h 2426208"/>
              <a:gd name="connsiteX49" fmla="*/ 2255520 w 3304032"/>
              <a:gd name="connsiteY49" fmla="*/ 1426464 h 2426208"/>
              <a:gd name="connsiteX50" fmla="*/ 2292096 w 3304032"/>
              <a:gd name="connsiteY50" fmla="*/ 1450848 h 2426208"/>
              <a:gd name="connsiteX51" fmla="*/ 2377440 w 3304032"/>
              <a:gd name="connsiteY51" fmla="*/ 1560576 h 2426208"/>
              <a:gd name="connsiteX52" fmla="*/ 2401824 w 3304032"/>
              <a:gd name="connsiteY52" fmla="*/ 1633728 h 2426208"/>
              <a:gd name="connsiteX53" fmla="*/ 2414016 w 3304032"/>
              <a:gd name="connsiteY53" fmla="*/ 1670304 h 2426208"/>
              <a:gd name="connsiteX54" fmla="*/ 2426208 w 3304032"/>
              <a:gd name="connsiteY54" fmla="*/ 1706880 h 2426208"/>
              <a:gd name="connsiteX55" fmla="*/ 2438400 w 3304032"/>
              <a:gd name="connsiteY55" fmla="*/ 1767840 h 2426208"/>
              <a:gd name="connsiteX56" fmla="*/ 2450592 w 3304032"/>
              <a:gd name="connsiteY56" fmla="*/ 1816608 h 2426208"/>
              <a:gd name="connsiteX57" fmla="*/ 2474976 w 3304032"/>
              <a:gd name="connsiteY57" fmla="*/ 1975104 h 2426208"/>
              <a:gd name="connsiteX58" fmla="*/ 2523744 w 3304032"/>
              <a:gd name="connsiteY58" fmla="*/ 2084832 h 2426208"/>
              <a:gd name="connsiteX59" fmla="*/ 2548128 w 3304032"/>
              <a:gd name="connsiteY59" fmla="*/ 2157984 h 2426208"/>
              <a:gd name="connsiteX60" fmla="*/ 2560320 w 3304032"/>
              <a:gd name="connsiteY60" fmla="*/ 2194560 h 2426208"/>
              <a:gd name="connsiteX61" fmla="*/ 2596896 w 3304032"/>
              <a:gd name="connsiteY61" fmla="*/ 2218944 h 2426208"/>
              <a:gd name="connsiteX62" fmla="*/ 2609088 w 3304032"/>
              <a:gd name="connsiteY62" fmla="*/ 2255520 h 2426208"/>
              <a:gd name="connsiteX63" fmla="*/ 2865120 w 3304032"/>
              <a:gd name="connsiteY63" fmla="*/ 2292096 h 2426208"/>
              <a:gd name="connsiteX64" fmla="*/ 2938272 w 3304032"/>
              <a:gd name="connsiteY64" fmla="*/ 2340864 h 2426208"/>
              <a:gd name="connsiteX65" fmla="*/ 2987040 w 3304032"/>
              <a:gd name="connsiteY65" fmla="*/ 2353056 h 2426208"/>
              <a:gd name="connsiteX66" fmla="*/ 3060192 w 3304032"/>
              <a:gd name="connsiteY66" fmla="*/ 2401824 h 2426208"/>
              <a:gd name="connsiteX67" fmla="*/ 3133344 w 3304032"/>
              <a:gd name="connsiteY67" fmla="*/ 2426208 h 2426208"/>
              <a:gd name="connsiteX68" fmla="*/ 3243072 w 3304032"/>
              <a:gd name="connsiteY68" fmla="*/ 2414016 h 2426208"/>
              <a:gd name="connsiteX69" fmla="*/ 3304032 w 3304032"/>
              <a:gd name="connsiteY69" fmla="*/ 2401824 h 242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4032" h="2426208">
                <a:moveTo>
                  <a:pt x="195072" y="792480"/>
                </a:moveTo>
                <a:cubicBezTo>
                  <a:pt x="154432" y="788416"/>
                  <a:pt x="111899" y="793204"/>
                  <a:pt x="73152" y="780288"/>
                </a:cubicBezTo>
                <a:cubicBezTo>
                  <a:pt x="59251" y="775654"/>
                  <a:pt x="54719" y="757102"/>
                  <a:pt x="48768" y="743712"/>
                </a:cubicBezTo>
                <a:cubicBezTo>
                  <a:pt x="-9267" y="613132"/>
                  <a:pt x="55184" y="716760"/>
                  <a:pt x="0" y="633984"/>
                </a:cubicBezTo>
                <a:cubicBezTo>
                  <a:pt x="9468" y="605581"/>
                  <a:pt x="37700" y="499497"/>
                  <a:pt x="73152" y="487680"/>
                </a:cubicBezTo>
                <a:lnTo>
                  <a:pt x="109728" y="475488"/>
                </a:lnTo>
                <a:cubicBezTo>
                  <a:pt x="117856" y="459232"/>
                  <a:pt x="127362" y="443595"/>
                  <a:pt x="134112" y="426720"/>
                </a:cubicBezTo>
                <a:cubicBezTo>
                  <a:pt x="143658" y="402855"/>
                  <a:pt x="158496" y="353568"/>
                  <a:pt x="158496" y="353568"/>
                </a:cubicBezTo>
                <a:cubicBezTo>
                  <a:pt x="162560" y="276352"/>
                  <a:pt x="156856" y="197996"/>
                  <a:pt x="170688" y="121920"/>
                </a:cubicBezTo>
                <a:cubicBezTo>
                  <a:pt x="173772" y="104956"/>
                  <a:pt x="193654" y="95930"/>
                  <a:pt x="207264" y="85344"/>
                </a:cubicBezTo>
                <a:cubicBezTo>
                  <a:pt x="230397" y="67352"/>
                  <a:pt x="256032" y="52832"/>
                  <a:pt x="280416" y="36576"/>
                </a:cubicBezTo>
                <a:cubicBezTo>
                  <a:pt x="292608" y="28448"/>
                  <a:pt x="303091" y="16826"/>
                  <a:pt x="316992" y="12192"/>
                </a:cubicBezTo>
                <a:lnTo>
                  <a:pt x="353568" y="0"/>
                </a:lnTo>
                <a:cubicBezTo>
                  <a:pt x="413064" y="19832"/>
                  <a:pt x="452603" y="25883"/>
                  <a:pt x="499872" y="73152"/>
                </a:cubicBezTo>
                <a:cubicBezTo>
                  <a:pt x="512064" y="85344"/>
                  <a:pt x="525410" y="96482"/>
                  <a:pt x="536448" y="109728"/>
                </a:cubicBezTo>
                <a:cubicBezTo>
                  <a:pt x="545829" y="120985"/>
                  <a:pt x="549390" y="137150"/>
                  <a:pt x="560832" y="146304"/>
                </a:cubicBezTo>
                <a:cubicBezTo>
                  <a:pt x="570867" y="154332"/>
                  <a:pt x="585913" y="152749"/>
                  <a:pt x="597408" y="158496"/>
                </a:cubicBezTo>
                <a:cubicBezTo>
                  <a:pt x="691946" y="205765"/>
                  <a:pt x="578625" y="164427"/>
                  <a:pt x="670560" y="195072"/>
                </a:cubicBezTo>
                <a:cubicBezTo>
                  <a:pt x="677063" y="193446"/>
                  <a:pt x="745410" y="177684"/>
                  <a:pt x="755904" y="170688"/>
                </a:cubicBezTo>
                <a:cubicBezTo>
                  <a:pt x="770250" y="161124"/>
                  <a:pt x="778134" y="143676"/>
                  <a:pt x="792480" y="134112"/>
                </a:cubicBezTo>
                <a:cubicBezTo>
                  <a:pt x="803173" y="126983"/>
                  <a:pt x="817561" y="127667"/>
                  <a:pt x="829056" y="121920"/>
                </a:cubicBezTo>
                <a:cubicBezTo>
                  <a:pt x="912773" y="80061"/>
                  <a:pt x="808980" y="108866"/>
                  <a:pt x="926592" y="85344"/>
                </a:cubicBezTo>
                <a:lnTo>
                  <a:pt x="1060704" y="97536"/>
                </a:lnTo>
                <a:cubicBezTo>
                  <a:pt x="1121619" y="102222"/>
                  <a:pt x="1183103" y="101088"/>
                  <a:pt x="1243584" y="109728"/>
                </a:cubicBezTo>
                <a:cubicBezTo>
                  <a:pt x="1269029" y="113363"/>
                  <a:pt x="1291161" y="131554"/>
                  <a:pt x="1316736" y="134112"/>
                </a:cubicBezTo>
                <a:cubicBezTo>
                  <a:pt x="1459276" y="148366"/>
                  <a:pt x="1398606" y="138294"/>
                  <a:pt x="1499616" y="158496"/>
                </a:cubicBezTo>
                <a:lnTo>
                  <a:pt x="1609344" y="231648"/>
                </a:lnTo>
                <a:lnTo>
                  <a:pt x="1645920" y="256032"/>
                </a:lnTo>
                <a:cubicBezTo>
                  <a:pt x="1662176" y="280416"/>
                  <a:pt x="1685421" y="301382"/>
                  <a:pt x="1694688" y="329184"/>
                </a:cubicBezTo>
                <a:cubicBezTo>
                  <a:pt x="1698752" y="341376"/>
                  <a:pt x="1700639" y="354526"/>
                  <a:pt x="1706880" y="365760"/>
                </a:cubicBezTo>
                <a:cubicBezTo>
                  <a:pt x="1721112" y="391378"/>
                  <a:pt x="1746381" y="411110"/>
                  <a:pt x="1755648" y="438912"/>
                </a:cubicBezTo>
                <a:cubicBezTo>
                  <a:pt x="1779376" y="510095"/>
                  <a:pt x="1758575" y="441354"/>
                  <a:pt x="1780032" y="548640"/>
                </a:cubicBezTo>
                <a:cubicBezTo>
                  <a:pt x="1783318" y="565071"/>
                  <a:pt x="1788589" y="581051"/>
                  <a:pt x="1792224" y="597408"/>
                </a:cubicBezTo>
                <a:cubicBezTo>
                  <a:pt x="1796719" y="617637"/>
                  <a:pt x="1799921" y="638139"/>
                  <a:pt x="1804416" y="658368"/>
                </a:cubicBezTo>
                <a:cubicBezTo>
                  <a:pt x="1808051" y="674725"/>
                  <a:pt x="1812973" y="690779"/>
                  <a:pt x="1816608" y="707136"/>
                </a:cubicBezTo>
                <a:cubicBezTo>
                  <a:pt x="1821103" y="727365"/>
                  <a:pt x="1823348" y="748104"/>
                  <a:pt x="1828800" y="768096"/>
                </a:cubicBezTo>
                <a:cubicBezTo>
                  <a:pt x="1835563" y="792893"/>
                  <a:pt x="1853184" y="841248"/>
                  <a:pt x="1853184" y="841248"/>
                </a:cubicBezTo>
                <a:cubicBezTo>
                  <a:pt x="1849120" y="853440"/>
                  <a:pt x="1850079" y="868737"/>
                  <a:pt x="1840992" y="877824"/>
                </a:cubicBezTo>
                <a:cubicBezTo>
                  <a:pt x="1820270" y="898546"/>
                  <a:pt x="1767840" y="926592"/>
                  <a:pt x="1767840" y="926592"/>
                </a:cubicBezTo>
                <a:cubicBezTo>
                  <a:pt x="1763776" y="938784"/>
                  <a:pt x="1755648" y="950317"/>
                  <a:pt x="1755648" y="963168"/>
                </a:cubicBezTo>
                <a:cubicBezTo>
                  <a:pt x="1755648" y="1024805"/>
                  <a:pt x="1796288" y="994325"/>
                  <a:pt x="1840992" y="1024128"/>
                </a:cubicBezTo>
                <a:lnTo>
                  <a:pt x="1877568" y="1048512"/>
                </a:lnTo>
                <a:cubicBezTo>
                  <a:pt x="1916209" y="1106474"/>
                  <a:pt x="1897318" y="1071187"/>
                  <a:pt x="1926336" y="1158240"/>
                </a:cubicBezTo>
                <a:lnTo>
                  <a:pt x="1938528" y="1194816"/>
                </a:lnTo>
                <a:cubicBezTo>
                  <a:pt x="1942592" y="1207008"/>
                  <a:pt x="1947603" y="1218924"/>
                  <a:pt x="1950720" y="1231392"/>
                </a:cubicBezTo>
                <a:cubicBezTo>
                  <a:pt x="1954784" y="1247648"/>
                  <a:pt x="1958309" y="1264048"/>
                  <a:pt x="1962912" y="1280160"/>
                </a:cubicBezTo>
                <a:cubicBezTo>
                  <a:pt x="1970845" y="1307925"/>
                  <a:pt x="1978115" y="1331939"/>
                  <a:pt x="1999488" y="1353312"/>
                </a:cubicBezTo>
                <a:cubicBezTo>
                  <a:pt x="2023123" y="1376947"/>
                  <a:pt x="2042892" y="1379972"/>
                  <a:pt x="2072640" y="1389888"/>
                </a:cubicBezTo>
                <a:cubicBezTo>
                  <a:pt x="2119376" y="1459991"/>
                  <a:pt x="2073145" y="1414272"/>
                  <a:pt x="2194560" y="1414272"/>
                </a:cubicBezTo>
                <a:cubicBezTo>
                  <a:pt x="2215282" y="1414272"/>
                  <a:pt x="2235200" y="1422400"/>
                  <a:pt x="2255520" y="1426464"/>
                </a:cubicBezTo>
                <a:cubicBezTo>
                  <a:pt x="2267712" y="1434592"/>
                  <a:pt x="2280839" y="1441467"/>
                  <a:pt x="2292096" y="1450848"/>
                </a:cubicBezTo>
                <a:cubicBezTo>
                  <a:pt x="2321227" y="1475124"/>
                  <a:pt x="2366983" y="1529205"/>
                  <a:pt x="2377440" y="1560576"/>
                </a:cubicBezTo>
                <a:lnTo>
                  <a:pt x="2401824" y="1633728"/>
                </a:lnTo>
                <a:lnTo>
                  <a:pt x="2414016" y="1670304"/>
                </a:lnTo>
                <a:cubicBezTo>
                  <a:pt x="2418080" y="1682496"/>
                  <a:pt x="2423688" y="1694278"/>
                  <a:pt x="2426208" y="1706880"/>
                </a:cubicBezTo>
                <a:cubicBezTo>
                  <a:pt x="2430272" y="1727200"/>
                  <a:pt x="2433905" y="1747611"/>
                  <a:pt x="2438400" y="1767840"/>
                </a:cubicBezTo>
                <a:cubicBezTo>
                  <a:pt x="2442035" y="1784197"/>
                  <a:pt x="2447837" y="1800080"/>
                  <a:pt x="2450592" y="1816608"/>
                </a:cubicBezTo>
                <a:cubicBezTo>
                  <a:pt x="2461186" y="1880174"/>
                  <a:pt x="2458994" y="1916504"/>
                  <a:pt x="2474976" y="1975104"/>
                </a:cubicBezTo>
                <a:cubicBezTo>
                  <a:pt x="2526223" y="2163008"/>
                  <a:pt x="2472430" y="1969376"/>
                  <a:pt x="2523744" y="2084832"/>
                </a:cubicBezTo>
                <a:cubicBezTo>
                  <a:pt x="2534183" y="2108320"/>
                  <a:pt x="2540000" y="2133600"/>
                  <a:pt x="2548128" y="2157984"/>
                </a:cubicBezTo>
                <a:cubicBezTo>
                  <a:pt x="2552192" y="2170176"/>
                  <a:pt x="2549627" y="2187431"/>
                  <a:pt x="2560320" y="2194560"/>
                </a:cubicBezTo>
                <a:lnTo>
                  <a:pt x="2596896" y="2218944"/>
                </a:lnTo>
                <a:cubicBezTo>
                  <a:pt x="2600960" y="2231136"/>
                  <a:pt x="2598630" y="2248050"/>
                  <a:pt x="2609088" y="2255520"/>
                </a:cubicBezTo>
                <a:cubicBezTo>
                  <a:pt x="2663075" y="2294082"/>
                  <a:pt x="2839917" y="2290416"/>
                  <a:pt x="2865120" y="2292096"/>
                </a:cubicBezTo>
                <a:cubicBezTo>
                  <a:pt x="2979317" y="2330162"/>
                  <a:pt x="2810415" y="2267803"/>
                  <a:pt x="2938272" y="2340864"/>
                </a:cubicBezTo>
                <a:cubicBezTo>
                  <a:pt x="2952821" y="2349177"/>
                  <a:pt x="2970784" y="2348992"/>
                  <a:pt x="2987040" y="2353056"/>
                </a:cubicBezTo>
                <a:cubicBezTo>
                  <a:pt x="3011424" y="2369312"/>
                  <a:pt x="3032390" y="2392557"/>
                  <a:pt x="3060192" y="2401824"/>
                </a:cubicBezTo>
                <a:lnTo>
                  <a:pt x="3133344" y="2426208"/>
                </a:lnTo>
                <a:cubicBezTo>
                  <a:pt x="3169920" y="2422144"/>
                  <a:pt x="3206699" y="2419612"/>
                  <a:pt x="3243072" y="2414016"/>
                </a:cubicBezTo>
                <a:cubicBezTo>
                  <a:pt x="3328727" y="2400838"/>
                  <a:pt x="3267094" y="2401824"/>
                  <a:pt x="3304032" y="2401824"/>
                </a:cubicBezTo>
              </a:path>
            </a:pathLst>
          </a:custGeom>
          <a:noFill/>
          <a:ln w="9525" cap="flat" cmpd="sng" algn="ctr">
            <a:solidFill>
              <a:srgbClr val="C00000"/>
            </a:solidFill>
            <a:prstDash val="solid"/>
            <a:round/>
            <a:headEnd type="none" w="med" len="med"/>
            <a:tailEnd type="none" w="med" len="med"/>
          </a:ln>
          <a:effectLst>
            <a:glow rad="228600">
              <a:srgbClr val="C0000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solidFill>
                  <a:srgbClr val="336699">
                    <a:lumMod val="60000"/>
                    <a:lumOff val="40000"/>
                  </a:srgbClr>
                </a:solidFill>
              </a:ln>
              <a:solidFill>
                <a:srgbClr val="FFFFFF"/>
              </a:solidFill>
              <a:effectLst/>
              <a:uLnTx/>
              <a:uFillTx/>
              <a:latin typeface="Verdana" pitchFamily="34" charset="0"/>
              <a:ea typeface="+mn-ea"/>
              <a:cs typeface="+mn-cs"/>
            </a:endParaRPr>
          </a:p>
        </p:txBody>
      </p:sp>
      <p:sp>
        <p:nvSpPr>
          <p:cNvPr id="40" name="Freeform 39"/>
          <p:cNvSpPr/>
          <p:nvPr/>
        </p:nvSpPr>
        <p:spPr bwMode="auto">
          <a:xfrm>
            <a:off x="2779776" y="3352800"/>
            <a:ext cx="1719072" cy="2999264"/>
          </a:xfrm>
          <a:custGeom>
            <a:avLst/>
            <a:gdLst>
              <a:gd name="connsiteX0" fmla="*/ 134112 w 1719072"/>
              <a:gd name="connsiteY0" fmla="*/ 0 h 2999264"/>
              <a:gd name="connsiteX1" fmla="*/ 195072 w 1719072"/>
              <a:gd name="connsiteY1" fmla="*/ 24384 h 2999264"/>
              <a:gd name="connsiteX2" fmla="*/ 268224 w 1719072"/>
              <a:gd name="connsiteY2" fmla="*/ 48768 h 2999264"/>
              <a:gd name="connsiteX3" fmla="*/ 304800 w 1719072"/>
              <a:gd name="connsiteY3" fmla="*/ 73152 h 2999264"/>
              <a:gd name="connsiteX4" fmla="*/ 329184 w 1719072"/>
              <a:gd name="connsiteY4" fmla="*/ 109728 h 2999264"/>
              <a:gd name="connsiteX5" fmla="*/ 365760 w 1719072"/>
              <a:gd name="connsiteY5" fmla="*/ 146304 h 2999264"/>
              <a:gd name="connsiteX6" fmla="*/ 377952 w 1719072"/>
              <a:gd name="connsiteY6" fmla="*/ 182880 h 2999264"/>
              <a:gd name="connsiteX7" fmla="*/ 365760 w 1719072"/>
              <a:gd name="connsiteY7" fmla="*/ 292608 h 2999264"/>
              <a:gd name="connsiteX8" fmla="*/ 341376 w 1719072"/>
              <a:gd name="connsiteY8" fmla="*/ 329184 h 2999264"/>
              <a:gd name="connsiteX9" fmla="*/ 329184 w 1719072"/>
              <a:gd name="connsiteY9" fmla="*/ 365760 h 2999264"/>
              <a:gd name="connsiteX10" fmla="*/ 243840 w 1719072"/>
              <a:gd name="connsiteY10" fmla="*/ 463296 h 2999264"/>
              <a:gd name="connsiteX11" fmla="*/ 231648 w 1719072"/>
              <a:gd name="connsiteY11" fmla="*/ 499872 h 2999264"/>
              <a:gd name="connsiteX12" fmla="*/ 170688 w 1719072"/>
              <a:gd name="connsiteY12" fmla="*/ 609600 h 2999264"/>
              <a:gd name="connsiteX13" fmla="*/ 158496 w 1719072"/>
              <a:gd name="connsiteY13" fmla="*/ 719328 h 2999264"/>
              <a:gd name="connsiteX14" fmla="*/ 134112 w 1719072"/>
              <a:gd name="connsiteY14" fmla="*/ 755904 h 2999264"/>
              <a:gd name="connsiteX15" fmla="*/ 109728 w 1719072"/>
              <a:gd name="connsiteY15" fmla="*/ 829056 h 2999264"/>
              <a:gd name="connsiteX16" fmla="*/ 97536 w 1719072"/>
              <a:gd name="connsiteY16" fmla="*/ 890016 h 2999264"/>
              <a:gd name="connsiteX17" fmla="*/ 73152 w 1719072"/>
              <a:gd name="connsiteY17" fmla="*/ 1024128 h 2999264"/>
              <a:gd name="connsiteX18" fmla="*/ 24384 w 1719072"/>
              <a:gd name="connsiteY18" fmla="*/ 1133856 h 2999264"/>
              <a:gd name="connsiteX19" fmla="*/ 0 w 1719072"/>
              <a:gd name="connsiteY19" fmla="*/ 1207008 h 2999264"/>
              <a:gd name="connsiteX20" fmla="*/ 36576 w 1719072"/>
              <a:gd name="connsiteY20" fmla="*/ 1292352 h 2999264"/>
              <a:gd name="connsiteX21" fmla="*/ 73152 w 1719072"/>
              <a:gd name="connsiteY21" fmla="*/ 1304544 h 2999264"/>
              <a:gd name="connsiteX22" fmla="*/ 109728 w 1719072"/>
              <a:gd name="connsiteY22" fmla="*/ 1328928 h 2999264"/>
              <a:gd name="connsiteX23" fmla="*/ 134112 w 1719072"/>
              <a:gd name="connsiteY23" fmla="*/ 1365504 h 2999264"/>
              <a:gd name="connsiteX24" fmla="*/ 134112 w 1719072"/>
              <a:gd name="connsiteY24" fmla="*/ 1487424 h 2999264"/>
              <a:gd name="connsiteX25" fmla="*/ 170688 w 1719072"/>
              <a:gd name="connsiteY25" fmla="*/ 1511808 h 2999264"/>
              <a:gd name="connsiteX26" fmla="*/ 195072 w 1719072"/>
              <a:gd name="connsiteY26" fmla="*/ 1548384 h 2999264"/>
              <a:gd name="connsiteX27" fmla="*/ 268224 w 1719072"/>
              <a:gd name="connsiteY27" fmla="*/ 1597152 h 2999264"/>
              <a:gd name="connsiteX28" fmla="*/ 292608 w 1719072"/>
              <a:gd name="connsiteY28" fmla="*/ 1633728 h 2999264"/>
              <a:gd name="connsiteX29" fmla="*/ 329184 w 1719072"/>
              <a:gd name="connsiteY29" fmla="*/ 1706880 h 2999264"/>
              <a:gd name="connsiteX30" fmla="*/ 402336 w 1719072"/>
              <a:gd name="connsiteY30" fmla="*/ 1780032 h 2999264"/>
              <a:gd name="connsiteX31" fmla="*/ 451104 w 1719072"/>
              <a:gd name="connsiteY31" fmla="*/ 1853184 h 2999264"/>
              <a:gd name="connsiteX32" fmla="*/ 475488 w 1719072"/>
              <a:gd name="connsiteY32" fmla="*/ 1889760 h 2999264"/>
              <a:gd name="connsiteX33" fmla="*/ 512064 w 1719072"/>
              <a:gd name="connsiteY33" fmla="*/ 2084832 h 2999264"/>
              <a:gd name="connsiteX34" fmla="*/ 560832 w 1719072"/>
              <a:gd name="connsiteY34" fmla="*/ 2121408 h 2999264"/>
              <a:gd name="connsiteX35" fmla="*/ 633984 w 1719072"/>
              <a:gd name="connsiteY35" fmla="*/ 2170176 h 2999264"/>
              <a:gd name="connsiteX36" fmla="*/ 731520 w 1719072"/>
              <a:gd name="connsiteY36" fmla="*/ 2084832 h 2999264"/>
              <a:gd name="connsiteX37" fmla="*/ 804672 w 1719072"/>
              <a:gd name="connsiteY37" fmla="*/ 2060448 h 2999264"/>
              <a:gd name="connsiteX38" fmla="*/ 877824 w 1719072"/>
              <a:gd name="connsiteY38" fmla="*/ 2023872 h 2999264"/>
              <a:gd name="connsiteX39" fmla="*/ 987552 w 1719072"/>
              <a:gd name="connsiteY39" fmla="*/ 2036064 h 2999264"/>
              <a:gd name="connsiteX40" fmla="*/ 1024128 w 1719072"/>
              <a:gd name="connsiteY40" fmla="*/ 2048256 h 2999264"/>
              <a:gd name="connsiteX41" fmla="*/ 1036320 w 1719072"/>
              <a:gd name="connsiteY41" fmla="*/ 2084832 h 2999264"/>
              <a:gd name="connsiteX42" fmla="*/ 1121664 w 1719072"/>
              <a:gd name="connsiteY42" fmla="*/ 2194560 h 2999264"/>
              <a:gd name="connsiteX43" fmla="*/ 1158240 w 1719072"/>
              <a:gd name="connsiteY43" fmla="*/ 2267712 h 2999264"/>
              <a:gd name="connsiteX44" fmla="*/ 1170432 w 1719072"/>
              <a:gd name="connsiteY44" fmla="*/ 2304288 h 2999264"/>
              <a:gd name="connsiteX45" fmla="*/ 1194816 w 1719072"/>
              <a:gd name="connsiteY45" fmla="*/ 2340864 h 2999264"/>
              <a:gd name="connsiteX46" fmla="*/ 1207008 w 1719072"/>
              <a:gd name="connsiteY46" fmla="*/ 2377440 h 2999264"/>
              <a:gd name="connsiteX47" fmla="*/ 1255776 w 1719072"/>
              <a:gd name="connsiteY47" fmla="*/ 2450592 h 2999264"/>
              <a:gd name="connsiteX48" fmla="*/ 1267968 w 1719072"/>
              <a:gd name="connsiteY48" fmla="*/ 2487168 h 2999264"/>
              <a:gd name="connsiteX49" fmla="*/ 1292352 w 1719072"/>
              <a:gd name="connsiteY49" fmla="*/ 2523744 h 2999264"/>
              <a:gd name="connsiteX50" fmla="*/ 1316736 w 1719072"/>
              <a:gd name="connsiteY50" fmla="*/ 2596896 h 2999264"/>
              <a:gd name="connsiteX51" fmla="*/ 1328928 w 1719072"/>
              <a:gd name="connsiteY51" fmla="*/ 2633472 h 2999264"/>
              <a:gd name="connsiteX52" fmla="*/ 1353312 w 1719072"/>
              <a:gd name="connsiteY52" fmla="*/ 2743200 h 2999264"/>
              <a:gd name="connsiteX53" fmla="*/ 1402080 w 1719072"/>
              <a:gd name="connsiteY53" fmla="*/ 2816352 h 2999264"/>
              <a:gd name="connsiteX54" fmla="*/ 1438656 w 1719072"/>
              <a:gd name="connsiteY54" fmla="*/ 2828544 h 2999264"/>
              <a:gd name="connsiteX55" fmla="*/ 1463040 w 1719072"/>
              <a:gd name="connsiteY55" fmla="*/ 2865120 h 2999264"/>
              <a:gd name="connsiteX56" fmla="*/ 1499616 w 1719072"/>
              <a:gd name="connsiteY56" fmla="*/ 2877312 h 2999264"/>
              <a:gd name="connsiteX57" fmla="*/ 1536192 w 1719072"/>
              <a:gd name="connsiteY57" fmla="*/ 2901696 h 2999264"/>
              <a:gd name="connsiteX58" fmla="*/ 1621536 w 1719072"/>
              <a:gd name="connsiteY58" fmla="*/ 2962656 h 2999264"/>
              <a:gd name="connsiteX59" fmla="*/ 1670304 w 1719072"/>
              <a:gd name="connsiteY59" fmla="*/ 2987040 h 2999264"/>
              <a:gd name="connsiteX60" fmla="*/ 1719072 w 1719072"/>
              <a:gd name="connsiteY60" fmla="*/ 2999232 h 29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719072" h="2999264">
                <a:moveTo>
                  <a:pt x="134112" y="0"/>
                </a:moveTo>
                <a:cubicBezTo>
                  <a:pt x="154432" y="8128"/>
                  <a:pt x="174504" y="16905"/>
                  <a:pt x="195072" y="24384"/>
                </a:cubicBezTo>
                <a:cubicBezTo>
                  <a:pt x="219228" y="33168"/>
                  <a:pt x="246838" y="34511"/>
                  <a:pt x="268224" y="48768"/>
                </a:cubicBezTo>
                <a:lnTo>
                  <a:pt x="304800" y="73152"/>
                </a:lnTo>
                <a:cubicBezTo>
                  <a:pt x="312928" y="85344"/>
                  <a:pt x="319803" y="98471"/>
                  <a:pt x="329184" y="109728"/>
                </a:cubicBezTo>
                <a:cubicBezTo>
                  <a:pt x="340222" y="122974"/>
                  <a:pt x="356196" y="131958"/>
                  <a:pt x="365760" y="146304"/>
                </a:cubicBezTo>
                <a:cubicBezTo>
                  <a:pt x="372889" y="156997"/>
                  <a:pt x="373888" y="170688"/>
                  <a:pt x="377952" y="182880"/>
                </a:cubicBezTo>
                <a:cubicBezTo>
                  <a:pt x="373888" y="219456"/>
                  <a:pt x="374686" y="256906"/>
                  <a:pt x="365760" y="292608"/>
                </a:cubicBezTo>
                <a:cubicBezTo>
                  <a:pt x="362206" y="306823"/>
                  <a:pt x="347929" y="316078"/>
                  <a:pt x="341376" y="329184"/>
                </a:cubicBezTo>
                <a:cubicBezTo>
                  <a:pt x="335629" y="340679"/>
                  <a:pt x="335425" y="354526"/>
                  <a:pt x="329184" y="365760"/>
                </a:cubicBezTo>
                <a:cubicBezTo>
                  <a:pt x="287349" y="441064"/>
                  <a:pt x="297270" y="427676"/>
                  <a:pt x="243840" y="463296"/>
                </a:cubicBezTo>
                <a:cubicBezTo>
                  <a:pt x="239776" y="475488"/>
                  <a:pt x="237889" y="488638"/>
                  <a:pt x="231648" y="499872"/>
                </a:cubicBezTo>
                <a:cubicBezTo>
                  <a:pt x="161777" y="625640"/>
                  <a:pt x="198275" y="526838"/>
                  <a:pt x="170688" y="609600"/>
                </a:cubicBezTo>
                <a:cubicBezTo>
                  <a:pt x="166624" y="646176"/>
                  <a:pt x="167422" y="683626"/>
                  <a:pt x="158496" y="719328"/>
                </a:cubicBezTo>
                <a:cubicBezTo>
                  <a:pt x="154942" y="733543"/>
                  <a:pt x="140063" y="742514"/>
                  <a:pt x="134112" y="755904"/>
                </a:cubicBezTo>
                <a:cubicBezTo>
                  <a:pt x="123673" y="779392"/>
                  <a:pt x="114769" y="803852"/>
                  <a:pt x="109728" y="829056"/>
                </a:cubicBezTo>
                <a:cubicBezTo>
                  <a:pt x="105664" y="849376"/>
                  <a:pt x="101243" y="869628"/>
                  <a:pt x="97536" y="890016"/>
                </a:cubicBezTo>
                <a:cubicBezTo>
                  <a:pt x="92467" y="917897"/>
                  <a:pt x="81365" y="994012"/>
                  <a:pt x="73152" y="1024128"/>
                </a:cubicBezTo>
                <a:cubicBezTo>
                  <a:pt x="21905" y="1212032"/>
                  <a:pt x="75698" y="1018400"/>
                  <a:pt x="24384" y="1133856"/>
                </a:cubicBezTo>
                <a:cubicBezTo>
                  <a:pt x="13945" y="1157344"/>
                  <a:pt x="0" y="1207008"/>
                  <a:pt x="0" y="1207008"/>
                </a:cubicBezTo>
                <a:cubicBezTo>
                  <a:pt x="7321" y="1236293"/>
                  <a:pt x="10264" y="1271303"/>
                  <a:pt x="36576" y="1292352"/>
                </a:cubicBezTo>
                <a:cubicBezTo>
                  <a:pt x="46611" y="1300380"/>
                  <a:pt x="61657" y="1298797"/>
                  <a:pt x="73152" y="1304544"/>
                </a:cubicBezTo>
                <a:cubicBezTo>
                  <a:pt x="86258" y="1311097"/>
                  <a:pt x="97536" y="1320800"/>
                  <a:pt x="109728" y="1328928"/>
                </a:cubicBezTo>
                <a:cubicBezTo>
                  <a:pt x="117856" y="1341120"/>
                  <a:pt x="132494" y="1350941"/>
                  <a:pt x="134112" y="1365504"/>
                </a:cubicBezTo>
                <a:cubicBezTo>
                  <a:pt x="140115" y="1419529"/>
                  <a:pt x="101724" y="1438842"/>
                  <a:pt x="134112" y="1487424"/>
                </a:cubicBezTo>
                <a:cubicBezTo>
                  <a:pt x="142240" y="1499616"/>
                  <a:pt x="158496" y="1503680"/>
                  <a:pt x="170688" y="1511808"/>
                </a:cubicBezTo>
                <a:cubicBezTo>
                  <a:pt x="178816" y="1524000"/>
                  <a:pt x="183630" y="1539230"/>
                  <a:pt x="195072" y="1548384"/>
                </a:cubicBezTo>
                <a:cubicBezTo>
                  <a:pt x="292743" y="1626521"/>
                  <a:pt x="162539" y="1470330"/>
                  <a:pt x="268224" y="1597152"/>
                </a:cubicBezTo>
                <a:cubicBezTo>
                  <a:pt x="277605" y="1608409"/>
                  <a:pt x="286055" y="1620622"/>
                  <a:pt x="292608" y="1633728"/>
                </a:cubicBezTo>
                <a:cubicBezTo>
                  <a:pt x="316818" y="1682148"/>
                  <a:pt x="289252" y="1661956"/>
                  <a:pt x="329184" y="1706880"/>
                </a:cubicBezTo>
                <a:cubicBezTo>
                  <a:pt x="352094" y="1732654"/>
                  <a:pt x="383208" y="1751339"/>
                  <a:pt x="402336" y="1780032"/>
                </a:cubicBezTo>
                <a:lnTo>
                  <a:pt x="451104" y="1853184"/>
                </a:lnTo>
                <a:lnTo>
                  <a:pt x="475488" y="1889760"/>
                </a:lnTo>
                <a:cubicBezTo>
                  <a:pt x="480701" y="1957530"/>
                  <a:pt x="460528" y="2033296"/>
                  <a:pt x="512064" y="2084832"/>
                </a:cubicBezTo>
                <a:cubicBezTo>
                  <a:pt x="526432" y="2099200"/>
                  <a:pt x="544185" y="2109755"/>
                  <a:pt x="560832" y="2121408"/>
                </a:cubicBezTo>
                <a:cubicBezTo>
                  <a:pt x="584840" y="2138214"/>
                  <a:pt x="633984" y="2170176"/>
                  <a:pt x="633984" y="2170176"/>
                </a:cubicBezTo>
                <a:cubicBezTo>
                  <a:pt x="662432" y="2127504"/>
                  <a:pt x="670560" y="2105152"/>
                  <a:pt x="731520" y="2084832"/>
                </a:cubicBezTo>
                <a:cubicBezTo>
                  <a:pt x="755904" y="2076704"/>
                  <a:pt x="783286" y="2074705"/>
                  <a:pt x="804672" y="2060448"/>
                </a:cubicBezTo>
                <a:cubicBezTo>
                  <a:pt x="851941" y="2028935"/>
                  <a:pt x="827347" y="2040698"/>
                  <a:pt x="877824" y="2023872"/>
                </a:cubicBezTo>
                <a:cubicBezTo>
                  <a:pt x="914400" y="2027936"/>
                  <a:pt x="951252" y="2030014"/>
                  <a:pt x="987552" y="2036064"/>
                </a:cubicBezTo>
                <a:cubicBezTo>
                  <a:pt x="1000229" y="2038177"/>
                  <a:pt x="1015041" y="2039169"/>
                  <a:pt x="1024128" y="2048256"/>
                </a:cubicBezTo>
                <a:cubicBezTo>
                  <a:pt x="1033215" y="2057343"/>
                  <a:pt x="1030079" y="2073598"/>
                  <a:pt x="1036320" y="2084832"/>
                </a:cubicBezTo>
                <a:cubicBezTo>
                  <a:pt x="1072778" y="2150456"/>
                  <a:pt x="1077235" y="2150131"/>
                  <a:pt x="1121664" y="2194560"/>
                </a:cubicBezTo>
                <a:cubicBezTo>
                  <a:pt x="1152309" y="2286495"/>
                  <a:pt x="1110971" y="2173174"/>
                  <a:pt x="1158240" y="2267712"/>
                </a:cubicBezTo>
                <a:cubicBezTo>
                  <a:pt x="1163987" y="2279207"/>
                  <a:pt x="1164685" y="2292793"/>
                  <a:pt x="1170432" y="2304288"/>
                </a:cubicBezTo>
                <a:cubicBezTo>
                  <a:pt x="1176985" y="2317394"/>
                  <a:pt x="1188263" y="2327758"/>
                  <a:pt x="1194816" y="2340864"/>
                </a:cubicBezTo>
                <a:cubicBezTo>
                  <a:pt x="1200563" y="2352359"/>
                  <a:pt x="1200767" y="2366206"/>
                  <a:pt x="1207008" y="2377440"/>
                </a:cubicBezTo>
                <a:cubicBezTo>
                  <a:pt x="1221240" y="2403058"/>
                  <a:pt x="1246509" y="2422790"/>
                  <a:pt x="1255776" y="2450592"/>
                </a:cubicBezTo>
                <a:cubicBezTo>
                  <a:pt x="1259840" y="2462784"/>
                  <a:pt x="1262221" y="2475673"/>
                  <a:pt x="1267968" y="2487168"/>
                </a:cubicBezTo>
                <a:cubicBezTo>
                  <a:pt x="1274521" y="2500274"/>
                  <a:pt x="1286401" y="2510354"/>
                  <a:pt x="1292352" y="2523744"/>
                </a:cubicBezTo>
                <a:cubicBezTo>
                  <a:pt x="1302791" y="2547232"/>
                  <a:pt x="1308608" y="2572512"/>
                  <a:pt x="1316736" y="2596896"/>
                </a:cubicBezTo>
                <a:cubicBezTo>
                  <a:pt x="1320800" y="2609088"/>
                  <a:pt x="1326815" y="2620795"/>
                  <a:pt x="1328928" y="2633472"/>
                </a:cubicBezTo>
                <a:cubicBezTo>
                  <a:pt x="1332236" y="2653320"/>
                  <a:pt x="1339020" y="2717474"/>
                  <a:pt x="1353312" y="2743200"/>
                </a:cubicBezTo>
                <a:cubicBezTo>
                  <a:pt x="1367544" y="2768818"/>
                  <a:pt x="1374278" y="2807085"/>
                  <a:pt x="1402080" y="2816352"/>
                </a:cubicBezTo>
                <a:lnTo>
                  <a:pt x="1438656" y="2828544"/>
                </a:lnTo>
                <a:cubicBezTo>
                  <a:pt x="1446784" y="2840736"/>
                  <a:pt x="1451598" y="2855966"/>
                  <a:pt x="1463040" y="2865120"/>
                </a:cubicBezTo>
                <a:cubicBezTo>
                  <a:pt x="1473075" y="2873148"/>
                  <a:pt x="1488121" y="2871565"/>
                  <a:pt x="1499616" y="2877312"/>
                </a:cubicBezTo>
                <a:cubicBezTo>
                  <a:pt x="1512722" y="2883865"/>
                  <a:pt x="1524268" y="2893179"/>
                  <a:pt x="1536192" y="2901696"/>
                </a:cubicBezTo>
                <a:cubicBezTo>
                  <a:pt x="1562360" y="2920387"/>
                  <a:pt x="1592803" y="2946237"/>
                  <a:pt x="1621536" y="2962656"/>
                </a:cubicBezTo>
                <a:cubicBezTo>
                  <a:pt x="1637316" y="2971673"/>
                  <a:pt x="1653599" y="2979881"/>
                  <a:pt x="1670304" y="2987040"/>
                </a:cubicBezTo>
                <a:cubicBezTo>
                  <a:pt x="1701751" y="3000517"/>
                  <a:pt x="1696870" y="2999232"/>
                  <a:pt x="1719072" y="2999232"/>
                </a:cubicBezTo>
              </a:path>
            </a:pathLst>
          </a:custGeom>
          <a:noFill/>
          <a:ln w="28575" cap="flat" cmpd="sng" algn="ctr">
            <a:solidFill>
              <a:srgbClr val="7030A0"/>
            </a:solidFill>
            <a:prstDash val="solid"/>
            <a:round/>
            <a:headEnd type="none" w="med" len="med"/>
            <a:tailEnd type="none" w="med" len="med"/>
          </a:ln>
          <a:effectLst>
            <a:glow rad="228600">
              <a:srgbClr val="7030A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1" name="Freeform 40"/>
          <p:cNvSpPr/>
          <p:nvPr/>
        </p:nvSpPr>
        <p:spPr bwMode="auto">
          <a:xfrm>
            <a:off x="1438656" y="2804160"/>
            <a:ext cx="1792224" cy="1865376"/>
          </a:xfrm>
          <a:custGeom>
            <a:avLst/>
            <a:gdLst>
              <a:gd name="connsiteX0" fmla="*/ 1792224 w 1792224"/>
              <a:gd name="connsiteY0" fmla="*/ 0 h 1865376"/>
              <a:gd name="connsiteX1" fmla="*/ 1731264 w 1792224"/>
              <a:gd name="connsiteY1" fmla="*/ 48768 h 1865376"/>
              <a:gd name="connsiteX2" fmla="*/ 1658112 w 1792224"/>
              <a:gd name="connsiteY2" fmla="*/ 60960 h 1865376"/>
              <a:gd name="connsiteX3" fmla="*/ 1645920 w 1792224"/>
              <a:gd name="connsiteY3" fmla="*/ 97536 h 1865376"/>
              <a:gd name="connsiteX4" fmla="*/ 1633728 w 1792224"/>
              <a:gd name="connsiteY4" fmla="*/ 146304 h 1865376"/>
              <a:gd name="connsiteX5" fmla="*/ 1560576 w 1792224"/>
              <a:gd name="connsiteY5" fmla="*/ 134112 h 1865376"/>
              <a:gd name="connsiteX6" fmla="*/ 1463040 w 1792224"/>
              <a:gd name="connsiteY6" fmla="*/ 158496 h 1865376"/>
              <a:gd name="connsiteX7" fmla="*/ 1426464 w 1792224"/>
              <a:gd name="connsiteY7" fmla="*/ 195072 h 1865376"/>
              <a:gd name="connsiteX8" fmla="*/ 1414272 w 1792224"/>
              <a:gd name="connsiteY8" fmla="*/ 231648 h 1865376"/>
              <a:gd name="connsiteX9" fmla="*/ 1377696 w 1792224"/>
              <a:gd name="connsiteY9" fmla="*/ 243840 h 1865376"/>
              <a:gd name="connsiteX10" fmla="*/ 1304544 w 1792224"/>
              <a:gd name="connsiteY10" fmla="*/ 207264 h 1865376"/>
              <a:gd name="connsiteX11" fmla="*/ 1267968 w 1792224"/>
              <a:gd name="connsiteY11" fmla="*/ 219456 h 1865376"/>
              <a:gd name="connsiteX12" fmla="*/ 1194816 w 1792224"/>
              <a:gd name="connsiteY12" fmla="*/ 365760 h 1865376"/>
              <a:gd name="connsiteX13" fmla="*/ 1109472 w 1792224"/>
              <a:gd name="connsiteY13" fmla="*/ 426720 h 1865376"/>
              <a:gd name="connsiteX14" fmla="*/ 1072896 w 1792224"/>
              <a:gd name="connsiteY14" fmla="*/ 451104 h 1865376"/>
              <a:gd name="connsiteX15" fmla="*/ 1024128 w 1792224"/>
              <a:gd name="connsiteY15" fmla="*/ 524256 h 1865376"/>
              <a:gd name="connsiteX16" fmla="*/ 938784 w 1792224"/>
              <a:gd name="connsiteY16" fmla="*/ 621792 h 1865376"/>
              <a:gd name="connsiteX17" fmla="*/ 853440 w 1792224"/>
              <a:gd name="connsiteY17" fmla="*/ 719328 h 1865376"/>
              <a:gd name="connsiteX18" fmla="*/ 804672 w 1792224"/>
              <a:gd name="connsiteY18" fmla="*/ 780288 h 1865376"/>
              <a:gd name="connsiteX19" fmla="*/ 768096 w 1792224"/>
              <a:gd name="connsiteY19" fmla="*/ 853440 h 1865376"/>
              <a:gd name="connsiteX20" fmla="*/ 682752 w 1792224"/>
              <a:gd name="connsiteY20" fmla="*/ 829056 h 1865376"/>
              <a:gd name="connsiteX21" fmla="*/ 609600 w 1792224"/>
              <a:gd name="connsiteY21" fmla="*/ 792480 h 1865376"/>
              <a:gd name="connsiteX22" fmla="*/ 573024 w 1792224"/>
              <a:gd name="connsiteY22" fmla="*/ 816864 h 1865376"/>
              <a:gd name="connsiteX23" fmla="*/ 560832 w 1792224"/>
              <a:gd name="connsiteY23" fmla="*/ 853440 h 1865376"/>
              <a:gd name="connsiteX24" fmla="*/ 451104 w 1792224"/>
              <a:gd name="connsiteY24" fmla="*/ 841248 h 1865376"/>
              <a:gd name="connsiteX25" fmla="*/ 414528 w 1792224"/>
              <a:gd name="connsiteY25" fmla="*/ 829056 h 1865376"/>
              <a:gd name="connsiteX26" fmla="*/ 341376 w 1792224"/>
              <a:gd name="connsiteY26" fmla="*/ 780288 h 1865376"/>
              <a:gd name="connsiteX27" fmla="*/ 316992 w 1792224"/>
              <a:gd name="connsiteY27" fmla="*/ 816864 h 1865376"/>
              <a:gd name="connsiteX28" fmla="*/ 292608 w 1792224"/>
              <a:gd name="connsiteY28" fmla="*/ 1097280 h 1865376"/>
              <a:gd name="connsiteX29" fmla="*/ 280416 w 1792224"/>
              <a:gd name="connsiteY29" fmla="*/ 1267968 h 1865376"/>
              <a:gd name="connsiteX30" fmla="*/ 268224 w 1792224"/>
              <a:gd name="connsiteY30" fmla="*/ 1304544 h 1865376"/>
              <a:gd name="connsiteX31" fmla="*/ 231648 w 1792224"/>
              <a:gd name="connsiteY31" fmla="*/ 1328928 h 1865376"/>
              <a:gd name="connsiteX32" fmla="*/ 195072 w 1792224"/>
              <a:gd name="connsiteY32" fmla="*/ 1438656 h 1865376"/>
              <a:gd name="connsiteX33" fmla="*/ 182880 w 1792224"/>
              <a:gd name="connsiteY33" fmla="*/ 1475232 h 1865376"/>
              <a:gd name="connsiteX34" fmla="*/ 158496 w 1792224"/>
              <a:gd name="connsiteY34" fmla="*/ 1511808 h 1865376"/>
              <a:gd name="connsiteX35" fmla="*/ 134112 w 1792224"/>
              <a:gd name="connsiteY35" fmla="*/ 1584960 h 1865376"/>
              <a:gd name="connsiteX36" fmla="*/ 109728 w 1792224"/>
              <a:gd name="connsiteY36" fmla="*/ 1682496 h 1865376"/>
              <a:gd name="connsiteX37" fmla="*/ 48768 w 1792224"/>
              <a:gd name="connsiteY37" fmla="*/ 1755648 h 1865376"/>
              <a:gd name="connsiteX38" fmla="*/ 12192 w 1792224"/>
              <a:gd name="connsiteY38" fmla="*/ 1828800 h 1865376"/>
              <a:gd name="connsiteX39" fmla="*/ 0 w 1792224"/>
              <a:gd name="connsiteY39" fmla="*/ 1865376 h 18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92224" h="1865376">
                <a:moveTo>
                  <a:pt x="1792224" y="0"/>
                </a:moveTo>
                <a:cubicBezTo>
                  <a:pt x="1771904" y="16256"/>
                  <a:pt x="1754954" y="38000"/>
                  <a:pt x="1731264" y="48768"/>
                </a:cubicBezTo>
                <a:cubicBezTo>
                  <a:pt x="1708759" y="58997"/>
                  <a:pt x="1679575" y="48695"/>
                  <a:pt x="1658112" y="60960"/>
                </a:cubicBezTo>
                <a:cubicBezTo>
                  <a:pt x="1646954" y="67336"/>
                  <a:pt x="1649451" y="85179"/>
                  <a:pt x="1645920" y="97536"/>
                </a:cubicBezTo>
                <a:cubicBezTo>
                  <a:pt x="1641317" y="113648"/>
                  <a:pt x="1637792" y="130048"/>
                  <a:pt x="1633728" y="146304"/>
                </a:cubicBezTo>
                <a:cubicBezTo>
                  <a:pt x="1609344" y="142240"/>
                  <a:pt x="1585296" y="134112"/>
                  <a:pt x="1560576" y="134112"/>
                </a:cubicBezTo>
                <a:cubicBezTo>
                  <a:pt x="1531151" y="134112"/>
                  <a:pt x="1491902" y="148875"/>
                  <a:pt x="1463040" y="158496"/>
                </a:cubicBezTo>
                <a:cubicBezTo>
                  <a:pt x="1450848" y="170688"/>
                  <a:pt x="1436028" y="180726"/>
                  <a:pt x="1426464" y="195072"/>
                </a:cubicBezTo>
                <a:cubicBezTo>
                  <a:pt x="1419335" y="205765"/>
                  <a:pt x="1423359" y="222561"/>
                  <a:pt x="1414272" y="231648"/>
                </a:cubicBezTo>
                <a:cubicBezTo>
                  <a:pt x="1405185" y="240735"/>
                  <a:pt x="1389888" y="239776"/>
                  <a:pt x="1377696" y="243840"/>
                </a:cubicBezTo>
                <a:cubicBezTo>
                  <a:pt x="1359203" y="231511"/>
                  <a:pt x="1329783" y="207264"/>
                  <a:pt x="1304544" y="207264"/>
                </a:cubicBezTo>
                <a:cubicBezTo>
                  <a:pt x="1291693" y="207264"/>
                  <a:pt x="1280160" y="215392"/>
                  <a:pt x="1267968" y="219456"/>
                </a:cubicBezTo>
                <a:cubicBezTo>
                  <a:pt x="1254058" y="261185"/>
                  <a:pt x="1235332" y="338749"/>
                  <a:pt x="1194816" y="365760"/>
                </a:cubicBezTo>
                <a:cubicBezTo>
                  <a:pt x="1108618" y="423226"/>
                  <a:pt x="1215330" y="351107"/>
                  <a:pt x="1109472" y="426720"/>
                </a:cubicBezTo>
                <a:cubicBezTo>
                  <a:pt x="1097548" y="435237"/>
                  <a:pt x="1085088" y="442976"/>
                  <a:pt x="1072896" y="451104"/>
                </a:cubicBezTo>
                <a:cubicBezTo>
                  <a:pt x="1049579" y="521055"/>
                  <a:pt x="1077402" y="455761"/>
                  <a:pt x="1024128" y="524256"/>
                </a:cubicBezTo>
                <a:cubicBezTo>
                  <a:pt x="947537" y="622730"/>
                  <a:pt x="1009591" y="574587"/>
                  <a:pt x="938784" y="621792"/>
                </a:cubicBezTo>
                <a:cubicBezTo>
                  <a:pt x="881888" y="707136"/>
                  <a:pt x="914400" y="678688"/>
                  <a:pt x="853440" y="719328"/>
                </a:cubicBezTo>
                <a:cubicBezTo>
                  <a:pt x="829705" y="790534"/>
                  <a:pt x="859819" y="725141"/>
                  <a:pt x="804672" y="780288"/>
                </a:cubicBezTo>
                <a:cubicBezTo>
                  <a:pt x="781037" y="803923"/>
                  <a:pt x="778012" y="823692"/>
                  <a:pt x="768096" y="853440"/>
                </a:cubicBezTo>
                <a:cubicBezTo>
                  <a:pt x="752471" y="849534"/>
                  <a:pt x="700243" y="837801"/>
                  <a:pt x="682752" y="829056"/>
                </a:cubicBezTo>
                <a:cubicBezTo>
                  <a:pt x="588214" y="781787"/>
                  <a:pt x="701535" y="823125"/>
                  <a:pt x="609600" y="792480"/>
                </a:cubicBezTo>
                <a:cubicBezTo>
                  <a:pt x="597408" y="800608"/>
                  <a:pt x="582178" y="805422"/>
                  <a:pt x="573024" y="816864"/>
                </a:cubicBezTo>
                <a:cubicBezTo>
                  <a:pt x="564996" y="826899"/>
                  <a:pt x="573434" y="850920"/>
                  <a:pt x="560832" y="853440"/>
                </a:cubicBezTo>
                <a:cubicBezTo>
                  <a:pt x="524746" y="860657"/>
                  <a:pt x="487680" y="845312"/>
                  <a:pt x="451104" y="841248"/>
                </a:cubicBezTo>
                <a:cubicBezTo>
                  <a:pt x="438912" y="837184"/>
                  <a:pt x="425762" y="835297"/>
                  <a:pt x="414528" y="829056"/>
                </a:cubicBezTo>
                <a:cubicBezTo>
                  <a:pt x="388910" y="814824"/>
                  <a:pt x="341376" y="780288"/>
                  <a:pt x="341376" y="780288"/>
                </a:cubicBezTo>
                <a:cubicBezTo>
                  <a:pt x="333248" y="792480"/>
                  <a:pt x="326373" y="805607"/>
                  <a:pt x="316992" y="816864"/>
                </a:cubicBezTo>
                <a:cubicBezTo>
                  <a:pt x="223759" y="928744"/>
                  <a:pt x="275364" y="752399"/>
                  <a:pt x="292608" y="1097280"/>
                </a:cubicBezTo>
                <a:cubicBezTo>
                  <a:pt x="288544" y="1154176"/>
                  <a:pt x="287081" y="1211318"/>
                  <a:pt x="280416" y="1267968"/>
                </a:cubicBezTo>
                <a:cubicBezTo>
                  <a:pt x="278914" y="1280731"/>
                  <a:pt x="276252" y="1294509"/>
                  <a:pt x="268224" y="1304544"/>
                </a:cubicBezTo>
                <a:cubicBezTo>
                  <a:pt x="259070" y="1315986"/>
                  <a:pt x="243840" y="1320800"/>
                  <a:pt x="231648" y="1328928"/>
                </a:cubicBezTo>
                <a:lnTo>
                  <a:pt x="195072" y="1438656"/>
                </a:lnTo>
                <a:cubicBezTo>
                  <a:pt x="191008" y="1450848"/>
                  <a:pt x="190009" y="1464539"/>
                  <a:pt x="182880" y="1475232"/>
                </a:cubicBezTo>
                <a:cubicBezTo>
                  <a:pt x="174752" y="1487424"/>
                  <a:pt x="164447" y="1498418"/>
                  <a:pt x="158496" y="1511808"/>
                </a:cubicBezTo>
                <a:cubicBezTo>
                  <a:pt x="148057" y="1535296"/>
                  <a:pt x="139153" y="1559756"/>
                  <a:pt x="134112" y="1584960"/>
                </a:cubicBezTo>
                <a:cubicBezTo>
                  <a:pt x="129475" y="1608146"/>
                  <a:pt x="122225" y="1657503"/>
                  <a:pt x="109728" y="1682496"/>
                </a:cubicBezTo>
                <a:cubicBezTo>
                  <a:pt x="92754" y="1716444"/>
                  <a:pt x="75732" y="1728684"/>
                  <a:pt x="48768" y="1755648"/>
                </a:cubicBezTo>
                <a:cubicBezTo>
                  <a:pt x="18123" y="1847583"/>
                  <a:pt x="59461" y="1734262"/>
                  <a:pt x="12192" y="1828800"/>
                </a:cubicBezTo>
                <a:cubicBezTo>
                  <a:pt x="6445" y="1840295"/>
                  <a:pt x="0" y="1865376"/>
                  <a:pt x="0" y="1865376"/>
                </a:cubicBezTo>
              </a:path>
            </a:pathLst>
          </a:custGeom>
          <a:noFill/>
          <a:ln w="28575" cap="flat" cmpd="sng" algn="ctr">
            <a:solidFill>
              <a:schemeClr val="accent2">
                <a:lumMod val="60000"/>
                <a:lumOff val="40000"/>
              </a:schemeClr>
            </a:solidFill>
            <a:prstDash val="solid"/>
            <a:round/>
            <a:headEnd type="none" w="med" len="med"/>
            <a:tailEnd type="none" w="med" len="med"/>
          </a:ln>
          <a:effectLst>
            <a:glow rad="228600">
              <a:schemeClr val="accent2">
                <a:lumMod val="50000"/>
                <a:alpha val="53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2" name="Freeform 41"/>
          <p:cNvSpPr/>
          <p:nvPr/>
        </p:nvSpPr>
        <p:spPr bwMode="auto">
          <a:xfrm>
            <a:off x="694944" y="377952"/>
            <a:ext cx="1060704" cy="707136"/>
          </a:xfrm>
          <a:custGeom>
            <a:avLst/>
            <a:gdLst>
              <a:gd name="connsiteX0" fmla="*/ 1060704 w 1060704"/>
              <a:gd name="connsiteY0" fmla="*/ 0 h 707136"/>
              <a:gd name="connsiteX1" fmla="*/ 1048512 w 1060704"/>
              <a:gd name="connsiteY1" fmla="*/ 85344 h 707136"/>
              <a:gd name="connsiteX2" fmla="*/ 1036320 w 1060704"/>
              <a:gd name="connsiteY2" fmla="*/ 121920 h 707136"/>
              <a:gd name="connsiteX3" fmla="*/ 999744 w 1060704"/>
              <a:gd name="connsiteY3" fmla="*/ 146304 h 707136"/>
              <a:gd name="connsiteX4" fmla="*/ 987552 w 1060704"/>
              <a:gd name="connsiteY4" fmla="*/ 195072 h 707136"/>
              <a:gd name="connsiteX5" fmla="*/ 853440 w 1060704"/>
              <a:gd name="connsiteY5" fmla="*/ 219456 h 707136"/>
              <a:gd name="connsiteX6" fmla="*/ 743712 w 1060704"/>
              <a:gd name="connsiteY6" fmla="*/ 207264 h 707136"/>
              <a:gd name="connsiteX7" fmla="*/ 719328 w 1060704"/>
              <a:gd name="connsiteY7" fmla="*/ 243840 h 707136"/>
              <a:gd name="connsiteX8" fmla="*/ 694944 w 1060704"/>
              <a:gd name="connsiteY8" fmla="*/ 329184 h 707136"/>
              <a:gd name="connsiteX9" fmla="*/ 707136 w 1060704"/>
              <a:gd name="connsiteY9" fmla="*/ 438912 h 707136"/>
              <a:gd name="connsiteX10" fmla="*/ 719328 w 1060704"/>
              <a:gd name="connsiteY10" fmla="*/ 573024 h 707136"/>
              <a:gd name="connsiteX11" fmla="*/ 694944 w 1060704"/>
              <a:gd name="connsiteY11" fmla="*/ 646176 h 707136"/>
              <a:gd name="connsiteX12" fmla="*/ 585216 w 1060704"/>
              <a:gd name="connsiteY12" fmla="*/ 682752 h 707136"/>
              <a:gd name="connsiteX13" fmla="*/ 548640 w 1060704"/>
              <a:gd name="connsiteY13" fmla="*/ 694944 h 707136"/>
              <a:gd name="connsiteX14" fmla="*/ 512064 w 1060704"/>
              <a:gd name="connsiteY14" fmla="*/ 707136 h 707136"/>
              <a:gd name="connsiteX15" fmla="*/ 353568 w 1060704"/>
              <a:gd name="connsiteY15" fmla="*/ 682752 h 707136"/>
              <a:gd name="connsiteX16" fmla="*/ 316992 w 1060704"/>
              <a:gd name="connsiteY16" fmla="*/ 658368 h 707136"/>
              <a:gd name="connsiteX17" fmla="*/ 268224 w 1060704"/>
              <a:gd name="connsiteY17" fmla="*/ 597408 h 707136"/>
              <a:gd name="connsiteX18" fmla="*/ 256032 w 1060704"/>
              <a:gd name="connsiteY18" fmla="*/ 560832 h 707136"/>
              <a:gd name="connsiteX19" fmla="*/ 231648 w 1060704"/>
              <a:gd name="connsiteY19" fmla="*/ 524256 h 707136"/>
              <a:gd name="connsiteX20" fmla="*/ 158496 w 1060704"/>
              <a:gd name="connsiteY20" fmla="*/ 451104 h 707136"/>
              <a:gd name="connsiteX21" fmla="*/ 85344 w 1060704"/>
              <a:gd name="connsiteY21" fmla="*/ 426720 h 707136"/>
              <a:gd name="connsiteX22" fmla="*/ 48768 w 1060704"/>
              <a:gd name="connsiteY22" fmla="*/ 414528 h 707136"/>
              <a:gd name="connsiteX23" fmla="*/ 0 w 1060704"/>
              <a:gd name="connsiteY23" fmla="*/ 414528 h 7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0704" h="707136">
                <a:moveTo>
                  <a:pt x="1060704" y="0"/>
                </a:moveTo>
                <a:cubicBezTo>
                  <a:pt x="1056640" y="28448"/>
                  <a:pt x="1054148" y="57165"/>
                  <a:pt x="1048512" y="85344"/>
                </a:cubicBezTo>
                <a:cubicBezTo>
                  <a:pt x="1045992" y="97946"/>
                  <a:pt x="1044348" y="111885"/>
                  <a:pt x="1036320" y="121920"/>
                </a:cubicBezTo>
                <a:cubicBezTo>
                  <a:pt x="1027166" y="133362"/>
                  <a:pt x="1011936" y="138176"/>
                  <a:pt x="999744" y="146304"/>
                </a:cubicBezTo>
                <a:cubicBezTo>
                  <a:pt x="995680" y="162560"/>
                  <a:pt x="994153" y="179671"/>
                  <a:pt x="987552" y="195072"/>
                </a:cubicBezTo>
                <a:cubicBezTo>
                  <a:pt x="958026" y="263965"/>
                  <a:pt x="939376" y="229004"/>
                  <a:pt x="853440" y="219456"/>
                </a:cubicBezTo>
                <a:cubicBezTo>
                  <a:pt x="768096" y="191008"/>
                  <a:pt x="804672" y="186944"/>
                  <a:pt x="743712" y="207264"/>
                </a:cubicBezTo>
                <a:cubicBezTo>
                  <a:pt x="735584" y="219456"/>
                  <a:pt x="725881" y="230734"/>
                  <a:pt x="719328" y="243840"/>
                </a:cubicBezTo>
                <a:cubicBezTo>
                  <a:pt x="710583" y="261331"/>
                  <a:pt x="698850" y="313559"/>
                  <a:pt x="694944" y="329184"/>
                </a:cubicBezTo>
                <a:cubicBezTo>
                  <a:pt x="699008" y="365760"/>
                  <a:pt x="698210" y="403210"/>
                  <a:pt x="707136" y="438912"/>
                </a:cubicBezTo>
                <a:cubicBezTo>
                  <a:pt x="735008" y="550402"/>
                  <a:pt x="766177" y="354395"/>
                  <a:pt x="719328" y="573024"/>
                </a:cubicBezTo>
                <a:cubicBezTo>
                  <a:pt x="713942" y="598156"/>
                  <a:pt x="719328" y="638048"/>
                  <a:pt x="694944" y="646176"/>
                </a:cubicBezTo>
                <a:lnTo>
                  <a:pt x="585216" y="682752"/>
                </a:lnTo>
                <a:lnTo>
                  <a:pt x="548640" y="694944"/>
                </a:lnTo>
                <a:lnTo>
                  <a:pt x="512064" y="707136"/>
                </a:lnTo>
                <a:cubicBezTo>
                  <a:pt x="477098" y="703639"/>
                  <a:pt x="397506" y="704721"/>
                  <a:pt x="353568" y="682752"/>
                </a:cubicBezTo>
                <a:cubicBezTo>
                  <a:pt x="340462" y="676199"/>
                  <a:pt x="329184" y="666496"/>
                  <a:pt x="316992" y="658368"/>
                </a:cubicBezTo>
                <a:cubicBezTo>
                  <a:pt x="286347" y="566433"/>
                  <a:pt x="331249" y="676190"/>
                  <a:pt x="268224" y="597408"/>
                </a:cubicBezTo>
                <a:cubicBezTo>
                  <a:pt x="260196" y="587373"/>
                  <a:pt x="261779" y="572327"/>
                  <a:pt x="256032" y="560832"/>
                </a:cubicBezTo>
                <a:cubicBezTo>
                  <a:pt x="249479" y="547726"/>
                  <a:pt x="241383" y="535208"/>
                  <a:pt x="231648" y="524256"/>
                </a:cubicBezTo>
                <a:cubicBezTo>
                  <a:pt x="208738" y="498482"/>
                  <a:pt x="191211" y="462009"/>
                  <a:pt x="158496" y="451104"/>
                </a:cubicBezTo>
                <a:lnTo>
                  <a:pt x="85344" y="426720"/>
                </a:lnTo>
                <a:cubicBezTo>
                  <a:pt x="73152" y="422656"/>
                  <a:pt x="61619" y="414528"/>
                  <a:pt x="48768" y="414528"/>
                </a:cubicBezTo>
                <a:lnTo>
                  <a:pt x="0" y="414528"/>
                </a:lnTo>
              </a:path>
            </a:pathLst>
          </a:custGeom>
          <a:noFill/>
          <a:ln w="9525" cap="flat" cmpd="sng" algn="ctr">
            <a:solidFill>
              <a:srgbClr val="FFFF00"/>
            </a:solidFill>
            <a:prstDash val="solid"/>
            <a:round/>
            <a:headEnd type="none" w="med" len="med"/>
            <a:tailEnd type="none" w="med" len="med"/>
          </a:ln>
          <a:effectLst>
            <a:glow rad="228600">
              <a:schemeClr val="bg1">
                <a:lumMod val="95000"/>
                <a:lumOff val="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Tree>
    <p:extLst>
      <p:ext uri="{BB962C8B-B14F-4D97-AF65-F5344CB8AC3E}">
        <p14:creationId xmlns:p14="http://schemas.microsoft.com/office/powerpoint/2010/main" val="184740231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endParaRPr lang="en-US"/>
          </a:p>
        </p:txBody>
      </p:sp>
      <p:pic>
        <p:nvPicPr>
          <p:cNvPr id="4" name="Picture 2" descr="http://lizardpoint.com/geography/images/maps/usa-rivers-label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0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ed Rectangle 4"/>
          <p:cNvSpPr/>
          <p:nvPr/>
        </p:nvSpPr>
        <p:spPr bwMode="auto">
          <a:xfrm>
            <a:off x="2819400" y="609600"/>
            <a:ext cx="990600" cy="304800"/>
          </a:xfrm>
          <a:prstGeom prst="roundRect">
            <a:avLst/>
          </a:prstGeom>
          <a:noFill/>
          <a:ln w="9525" cap="flat" cmpd="sng" algn="ctr">
            <a:solidFill>
              <a:schemeClr val="bg1"/>
            </a:solidFill>
            <a:prstDash val="solid"/>
            <a:round/>
            <a:headEnd type="none" w="med" len="med"/>
            <a:tailEnd type="none" w="med" len="med"/>
          </a:ln>
          <a:effectLst>
            <a:glow rad="76200">
              <a:srgbClr val="FF0000">
                <a:alpha val="87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ounded Rectangle 5"/>
          <p:cNvSpPr/>
          <p:nvPr/>
        </p:nvSpPr>
        <p:spPr bwMode="auto">
          <a:xfrm>
            <a:off x="4114800" y="693738"/>
            <a:ext cx="990600" cy="30480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7" name="Rounded Rectangle 6"/>
          <p:cNvSpPr/>
          <p:nvPr/>
        </p:nvSpPr>
        <p:spPr bwMode="auto">
          <a:xfrm rot="3894734">
            <a:off x="4958132" y="1684337"/>
            <a:ext cx="990600" cy="304800"/>
          </a:xfrm>
          <a:prstGeom prst="roundRect">
            <a:avLst/>
          </a:prstGeom>
          <a:noFill/>
          <a:ln w="9525" cap="flat" cmpd="sng" algn="ctr">
            <a:solidFill>
              <a:schemeClr val="bg1"/>
            </a:solidFill>
            <a:prstDash val="solid"/>
            <a:round/>
            <a:headEnd type="none" w="med" len="med"/>
            <a:tailEnd type="none" w="med" len="med"/>
          </a:ln>
          <a:effectLst>
            <a:glow rad="25400">
              <a:schemeClr val="accent1">
                <a:satMod val="175000"/>
                <a:alpha val="97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8" name="Rounded Rectangle 7"/>
          <p:cNvSpPr/>
          <p:nvPr/>
        </p:nvSpPr>
        <p:spPr bwMode="auto">
          <a:xfrm>
            <a:off x="3657600" y="2349929"/>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9" name="Rounded Rectangle 8"/>
          <p:cNvSpPr/>
          <p:nvPr/>
        </p:nvSpPr>
        <p:spPr bwMode="auto">
          <a:xfrm>
            <a:off x="4610100" y="4269086"/>
            <a:ext cx="337145" cy="14092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0" name="Rounded Rectangle 9"/>
          <p:cNvSpPr/>
          <p:nvPr/>
        </p:nvSpPr>
        <p:spPr bwMode="auto">
          <a:xfrm rot="4086912">
            <a:off x="4419600" y="4876002"/>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1" name="Rounded Rectangle 10"/>
          <p:cNvSpPr/>
          <p:nvPr/>
        </p:nvSpPr>
        <p:spPr bwMode="auto">
          <a:xfrm>
            <a:off x="3657600" y="3722254"/>
            <a:ext cx="812575" cy="185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 name="Rounded Rectangle 11"/>
          <p:cNvSpPr/>
          <p:nvPr/>
        </p:nvSpPr>
        <p:spPr bwMode="auto">
          <a:xfrm>
            <a:off x="3438485" y="322883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3" name="Rounded Rectangle 12"/>
          <p:cNvSpPr/>
          <p:nvPr/>
        </p:nvSpPr>
        <p:spPr bwMode="auto">
          <a:xfrm rot="18701077">
            <a:off x="5446837" y="247910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4" name="Rounded Rectangle 13"/>
          <p:cNvSpPr/>
          <p:nvPr/>
        </p:nvSpPr>
        <p:spPr bwMode="auto">
          <a:xfrm rot="19840711">
            <a:off x="5841052" y="2511705"/>
            <a:ext cx="622780" cy="16602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5" name="Rounded Rectangle 14"/>
          <p:cNvSpPr/>
          <p:nvPr/>
        </p:nvSpPr>
        <p:spPr bwMode="auto">
          <a:xfrm rot="21189471">
            <a:off x="6539956" y="2902675"/>
            <a:ext cx="340031" cy="20199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6" name="Rounded Rectangle 15"/>
          <p:cNvSpPr/>
          <p:nvPr/>
        </p:nvSpPr>
        <p:spPr bwMode="auto">
          <a:xfrm rot="19320927">
            <a:off x="6053885" y="3687168"/>
            <a:ext cx="870631" cy="19011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7" name="Rounded Rectangle 16"/>
          <p:cNvSpPr/>
          <p:nvPr/>
        </p:nvSpPr>
        <p:spPr bwMode="auto">
          <a:xfrm rot="21300502">
            <a:off x="1615696" y="3352495"/>
            <a:ext cx="622300" cy="177082"/>
          </a:xfrm>
          <a:prstGeom prst="roundRect">
            <a:avLst/>
          </a:prstGeom>
          <a:noFill/>
          <a:ln w="9525" cap="flat" cmpd="sng" algn="ctr">
            <a:solidFill>
              <a:schemeClr val="bg1"/>
            </a:solidFill>
            <a:prstDash val="solid"/>
            <a:round/>
            <a:headEnd type="none" w="med" len="med"/>
            <a:tailEnd type="none" w="med" len="med"/>
          </a:ln>
          <a:effectLst>
            <a:glow rad="50800">
              <a:schemeClr val="accent2">
                <a:satMod val="175000"/>
                <a:alpha val="89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8" name="Rounded Rectangle 17"/>
          <p:cNvSpPr/>
          <p:nvPr/>
        </p:nvSpPr>
        <p:spPr bwMode="auto">
          <a:xfrm rot="21300502">
            <a:off x="2002255" y="4173712"/>
            <a:ext cx="346822" cy="14340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9" name="Rounded Rectangle 18"/>
          <p:cNvSpPr/>
          <p:nvPr/>
        </p:nvSpPr>
        <p:spPr bwMode="auto">
          <a:xfrm rot="21300502">
            <a:off x="684366" y="3253236"/>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0" name="Rounded Rectangle 19"/>
          <p:cNvSpPr/>
          <p:nvPr/>
        </p:nvSpPr>
        <p:spPr bwMode="auto">
          <a:xfrm rot="21300502">
            <a:off x="698488" y="2260135"/>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1" name="Rounded Rectangle 20"/>
          <p:cNvSpPr/>
          <p:nvPr/>
        </p:nvSpPr>
        <p:spPr bwMode="auto">
          <a:xfrm rot="21300502">
            <a:off x="618175" y="805922"/>
            <a:ext cx="904473" cy="258871"/>
          </a:xfrm>
          <a:prstGeom prst="roundRect">
            <a:avLst/>
          </a:prstGeom>
          <a:noFill/>
          <a:ln w="9525" cap="flat" cmpd="sng" algn="ctr">
            <a:solidFill>
              <a:schemeClr val="bg1"/>
            </a:solidFill>
            <a:prstDash val="solid"/>
            <a:round/>
            <a:headEnd type="none" w="med" len="med"/>
            <a:tailEnd type="none" w="med" len="med"/>
          </a:ln>
          <a:effectLst>
            <a:glow rad="101600">
              <a:srgbClr val="FFFF00"/>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2" name="Rounded Rectangle 21"/>
          <p:cNvSpPr/>
          <p:nvPr/>
        </p:nvSpPr>
        <p:spPr bwMode="auto">
          <a:xfrm rot="21300502">
            <a:off x="1844510" y="1785756"/>
            <a:ext cx="499930" cy="2566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3" name="Rounded Rectangle 22"/>
          <p:cNvSpPr/>
          <p:nvPr/>
        </p:nvSpPr>
        <p:spPr bwMode="auto">
          <a:xfrm rot="3427876">
            <a:off x="2688937" y="4882680"/>
            <a:ext cx="983162" cy="268496"/>
          </a:xfrm>
          <a:prstGeom prst="roundRect">
            <a:avLst/>
          </a:prstGeom>
          <a:noFill/>
          <a:ln w="9525" cap="flat" cmpd="sng" algn="ctr">
            <a:solidFill>
              <a:schemeClr val="bg1"/>
            </a:solidFill>
            <a:prstDash val="solid"/>
            <a:round/>
            <a:headEnd type="none" w="med" len="med"/>
            <a:tailEnd type="none" w="med" len="med"/>
          </a:ln>
          <a:effectLst>
            <a:glow rad="50800">
              <a:srgbClr val="7030A0"/>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4" name="Rounded Rectangle 23"/>
          <p:cNvSpPr/>
          <p:nvPr/>
        </p:nvSpPr>
        <p:spPr bwMode="auto">
          <a:xfrm rot="21296729">
            <a:off x="1108637" y="5172102"/>
            <a:ext cx="495328" cy="18781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5" name="Rounded Rectangle 24"/>
          <p:cNvSpPr/>
          <p:nvPr/>
        </p:nvSpPr>
        <p:spPr bwMode="auto">
          <a:xfrm rot="18282457">
            <a:off x="5664923" y="4678542"/>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6" name="Rounded Rectangle 25"/>
          <p:cNvSpPr/>
          <p:nvPr/>
        </p:nvSpPr>
        <p:spPr bwMode="auto">
          <a:xfrm rot="1987826">
            <a:off x="6875985" y="4215969"/>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7" name="Rounded Rectangle 26"/>
          <p:cNvSpPr/>
          <p:nvPr/>
        </p:nvSpPr>
        <p:spPr bwMode="auto">
          <a:xfrm rot="15950328">
            <a:off x="6174501" y="4824959"/>
            <a:ext cx="1131387" cy="219709"/>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8" name="Rounded Rectangle 27"/>
          <p:cNvSpPr/>
          <p:nvPr/>
        </p:nvSpPr>
        <p:spPr bwMode="auto">
          <a:xfrm rot="2293470">
            <a:off x="7229408" y="3107984"/>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9" name="Rounded Rectangle 28"/>
          <p:cNvSpPr/>
          <p:nvPr/>
        </p:nvSpPr>
        <p:spPr bwMode="auto">
          <a:xfrm rot="21446344">
            <a:off x="7750637" y="277441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0" name="Rounded Rectangle 29"/>
          <p:cNvSpPr/>
          <p:nvPr/>
        </p:nvSpPr>
        <p:spPr bwMode="auto">
          <a:xfrm rot="21446344">
            <a:off x="7896860" y="250997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1" name="Rounded Rectangle 30"/>
          <p:cNvSpPr/>
          <p:nvPr/>
        </p:nvSpPr>
        <p:spPr bwMode="auto">
          <a:xfrm rot="21446344">
            <a:off x="7954316" y="2234525"/>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4" name="TextBox 33"/>
          <p:cNvSpPr txBox="1"/>
          <p:nvPr/>
        </p:nvSpPr>
        <p:spPr>
          <a:xfrm rot="18070907">
            <a:off x="6945419" y="659592"/>
            <a:ext cx="120969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3EBF1">
                    <a:lumMod val="10000"/>
                  </a:srgbClr>
                </a:solidFill>
                <a:effectLst/>
                <a:uLnTx/>
                <a:uFillTx/>
                <a:latin typeface="Verdana" pitchFamily="34" charset="0"/>
                <a:ea typeface="+mn-ea"/>
                <a:cs typeface="+mn-cs"/>
              </a:rPr>
              <a:t>St. Lawrence</a:t>
            </a:r>
          </a:p>
        </p:txBody>
      </p:sp>
      <p:sp>
        <p:nvSpPr>
          <p:cNvPr id="35" name="Rounded Rectangle 34"/>
          <p:cNvSpPr/>
          <p:nvPr/>
        </p:nvSpPr>
        <p:spPr bwMode="auto">
          <a:xfrm rot="21446344">
            <a:off x="8242108" y="1899643"/>
            <a:ext cx="674300" cy="165316"/>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6" name="Rounded Rectangle 35"/>
          <p:cNvSpPr/>
          <p:nvPr/>
        </p:nvSpPr>
        <p:spPr bwMode="auto">
          <a:xfrm rot="18099407">
            <a:off x="7027309" y="691741"/>
            <a:ext cx="1051657" cy="1503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7" name="Freeform 36"/>
          <p:cNvSpPr/>
          <p:nvPr/>
        </p:nvSpPr>
        <p:spPr bwMode="auto">
          <a:xfrm rot="155704">
            <a:off x="7621787" y="483827"/>
            <a:ext cx="560902" cy="1182624"/>
          </a:xfrm>
          <a:custGeom>
            <a:avLst/>
            <a:gdLst>
              <a:gd name="connsiteX0" fmla="*/ 0 w 560902"/>
              <a:gd name="connsiteY0" fmla="*/ 1182624 h 1182624"/>
              <a:gd name="connsiteX1" fmla="*/ 12192 w 560902"/>
              <a:gd name="connsiteY1" fmla="*/ 1121664 h 1182624"/>
              <a:gd name="connsiteX2" fmla="*/ 24384 w 560902"/>
              <a:gd name="connsiteY2" fmla="*/ 926592 h 1182624"/>
              <a:gd name="connsiteX3" fmla="*/ 36576 w 560902"/>
              <a:gd name="connsiteY3" fmla="*/ 877824 h 1182624"/>
              <a:gd name="connsiteX4" fmla="*/ 60960 w 560902"/>
              <a:gd name="connsiteY4" fmla="*/ 841248 h 1182624"/>
              <a:gd name="connsiteX5" fmla="*/ 73152 w 560902"/>
              <a:gd name="connsiteY5" fmla="*/ 804672 h 1182624"/>
              <a:gd name="connsiteX6" fmla="*/ 97536 w 560902"/>
              <a:gd name="connsiteY6" fmla="*/ 768096 h 1182624"/>
              <a:gd name="connsiteX7" fmla="*/ 121920 w 560902"/>
              <a:gd name="connsiteY7" fmla="*/ 694944 h 1182624"/>
              <a:gd name="connsiteX8" fmla="*/ 146304 w 560902"/>
              <a:gd name="connsiteY8" fmla="*/ 621792 h 1182624"/>
              <a:gd name="connsiteX9" fmla="*/ 158496 w 560902"/>
              <a:gd name="connsiteY9" fmla="*/ 585216 h 1182624"/>
              <a:gd name="connsiteX10" fmla="*/ 195072 w 560902"/>
              <a:gd name="connsiteY10" fmla="*/ 548640 h 1182624"/>
              <a:gd name="connsiteX11" fmla="*/ 207264 w 560902"/>
              <a:gd name="connsiteY11" fmla="*/ 512064 h 1182624"/>
              <a:gd name="connsiteX12" fmla="*/ 256032 w 560902"/>
              <a:gd name="connsiteY12" fmla="*/ 438912 h 1182624"/>
              <a:gd name="connsiteX13" fmla="*/ 280416 w 560902"/>
              <a:gd name="connsiteY13" fmla="*/ 365760 h 1182624"/>
              <a:gd name="connsiteX14" fmla="*/ 292608 w 560902"/>
              <a:gd name="connsiteY14" fmla="*/ 329184 h 1182624"/>
              <a:gd name="connsiteX15" fmla="*/ 414528 w 560902"/>
              <a:gd name="connsiteY15" fmla="*/ 182880 h 1182624"/>
              <a:gd name="connsiteX16" fmla="*/ 499872 w 560902"/>
              <a:gd name="connsiteY16" fmla="*/ 73152 h 1182624"/>
              <a:gd name="connsiteX17" fmla="*/ 524256 w 560902"/>
              <a:gd name="connsiteY17" fmla="*/ 36576 h 1182624"/>
              <a:gd name="connsiteX18" fmla="*/ 560832 w 560902"/>
              <a:gd name="connsiteY18" fmla="*/ 0 h 118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0902" h="1182624">
                <a:moveTo>
                  <a:pt x="0" y="1182624"/>
                </a:moveTo>
                <a:cubicBezTo>
                  <a:pt x="4064" y="1162304"/>
                  <a:pt x="10227" y="1142293"/>
                  <a:pt x="12192" y="1121664"/>
                </a:cubicBezTo>
                <a:cubicBezTo>
                  <a:pt x="18369" y="1056807"/>
                  <a:pt x="17901" y="991420"/>
                  <a:pt x="24384" y="926592"/>
                </a:cubicBezTo>
                <a:cubicBezTo>
                  <a:pt x="26051" y="909919"/>
                  <a:pt x="29975" y="893225"/>
                  <a:pt x="36576" y="877824"/>
                </a:cubicBezTo>
                <a:cubicBezTo>
                  <a:pt x="42348" y="864356"/>
                  <a:pt x="54407" y="854354"/>
                  <a:pt x="60960" y="841248"/>
                </a:cubicBezTo>
                <a:cubicBezTo>
                  <a:pt x="66707" y="829753"/>
                  <a:pt x="67405" y="816167"/>
                  <a:pt x="73152" y="804672"/>
                </a:cubicBezTo>
                <a:cubicBezTo>
                  <a:pt x="79705" y="791566"/>
                  <a:pt x="91585" y="781486"/>
                  <a:pt x="97536" y="768096"/>
                </a:cubicBezTo>
                <a:cubicBezTo>
                  <a:pt x="107975" y="744608"/>
                  <a:pt x="113792" y="719328"/>
                  <a:pt x="121920" y="694944"/>
                </a:cubicBezTo>
                <a:lnTo>
                  <a:pt x="146304" y="621792"/>
                </a:lnTo>
                <a:cubicBezTo>
                  <a:pt x="150368" y="609600"/>
                  <a:pt x="149409" y="594303"/>
                  <a:pt x="158496" y="585216"/>
                </a:cubicBezTo>
                <a:lnTo>
                  <a:pt x="195072" y="548640"/>
                </a:lnTo>
                <a:cubicBezTo>
                  <a:pt x="199136" y="536448"/>
                  <a:pt x="201023" y="523298"/>
                  <a:pt x="207264" y="512064"/>
                </a:cubicBezTo>
                <a:cubicBezTo>
                  <a:pt x="221496" y="486446"/>
                  <a:pt x="246765" y="466714"/>
                  <a:pt x="256032" y="438912"/>
                </a:cubicBezTo>
                <a:lnTo>
                  <a:pt x="280416" y="365760"/>
                </a:lnTo>
                <a:cubicBezTo>
                  <a:pt x="284480" y="353568"/>
                  <a:pt x="285479" y="339877"/>
                  <a:pt x="292608" y="329184"/>
                </a:cubicBezTo>
                <a:cubicBezTo>
                  <a:pt x="360504" y="227339"/>
                  <a:pt x="320654" y="276754"/>
                  <a:pt x="414528" y="182880"/>
                </a:cubicBezTo>
                <a:cubicBezTo>
                  <a:pt x="471826" y="125582"/>
                  <a:pt x="441540" y="160650"/>
                  <a:pt x="499872" y="73152"/>
                </a:cubicBezTo>
                <a:cubicBezTo>
                  <a:pt x="508000" y="60960"/>
                  <a:pt x="512064" y="44704"/>
                  <a:pt x="524256" y="36576"/>
                </a:cubicBezTo>
                <a:cubicBezTo>
                  <a:pt x="564213" y="9938"/>
                  <a:pt x="560832" y="26845"/>
                  <a:pt x="560832" y="0"/>
                </a:cubicBezTo>
              </a:path>
            </a:pathLst>
          </a:custGeom>
          <a:noFill/>
          <a:ln w="381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8" name="Freeform 37"/>
          <p:cNvSpPr/>
          <p:nvPr/>
        </p:nvSpPr>
        <p:spPr bwMode="auto">
          <a:xfrm>
            <a:off x="4828032" y="1167196"/>
            <a:ext cx="1024128" cy="4246542"/>
          </a:xfrm>
          <a:custGeom>
            <a:avLst/>
            <a:gdLst>
              <a:gd name="connsiteX0" fmla="*/ 0 w 1024128"/>
              <a:gd name="connsiteY0" fmla="*/ 52004 h 4246542"/>
              <a:gd name="connsiteX1" fmla="*/ 60960 w 1024128"/>
              <a:gd name="connsiteY1" fmla="*/ 3236 h 4246542"/>
              <a:gd name="connsiteX2" fmla="*/ 170688 w 1024128"/>
              <a:gd name="connsiteY2" fmla="*/ 39812 h 4246542"/>
              <a:gd name="connsiteX3" fmla="*/ 219456 w 1024128"/>
              <a:gd name="connsiteY3" fmla="*/ 112964 h 4246542"/>
              <a:gd name="connsiteX4" fmla="*/ 195072 w 1024128"/>
              <a:gd name="connsiteY4" fmla="*/ 210500 h 4246542"/>
              <a:gd name="connsiteX5" fmla="*/ 158496 w 1024128"/>
              <a:gd name="connsiteY5" fmla="*/ 234884 h 4246542"/>
              <a:gd name="connsiteX6" fmla="*/ 146304 w 1024128"/>
              <a:gd name="connsiteY6" fmla="*/ 271460 h 4246542"/>
              <a:gd name="connsiteX7" fmla="*/ 182880 w 1024128"/>
              <a:gd name="connsiteY7" fmla="*/ 417764 h 4246542"/>
              <a:gd name="connsiteX8" fmla="*/ 256032 w 1024128"/>
              <a:gd name="connsiteY8" fmla="*/ 466532 h 4246542"/>
              <a:gd name="connsiteX9" fmla="*/ 268224 w 1024128"/>
              <a:gd name="connsiteY9" fmla="*/ 503108 h 4246542"/>
              <a:gd name="connsiteX10" fmla="*/ 304800 w 1024128"/>
              <a:gd name="connsiteY10" fmla="*/ 515300 h 4246542"/>
              <a:gd name="connsiteX11" fmla="*/ 329184 w 1024128"/>
              <a:gd name="connsiteY11" fmla="*/ 588452 h 4246542"/>
              <a:gd name="connsiteX12" fmla="*/ 341376 w 1024128"/>
              <a:gd name="connsiteY12" fmla="*/ 625028 h 4246542"/>
              <a:gd name="connsiteX13" fmla="*/ 426720 w 1024128"/>
              <a:gd name="connsiteY13" fmla="*/ 734756 h 4246542"/>
              <a:gd name="connsiteX14" fmla="*/ 475488 w 1024128"/>
              <a:gd name="connsiteY14" fmla="*/ 807908 h 4246542"/>
              <a:gd name="connsiteX15" fmla="*/ 524256 w 1024128"/>
              <a:gd name="connsiteY15" fmla="*/ 856676 h 4246542"/>
              <a:gd name="connsiteX16" fmla="*/ 573024 w 1024128"/>
              <a:gd name="connsiteY16" fmla="*/ 929828 h 4246542"/>
              <a:gd name="connsiteX17" fmla="*/ 597408 w 1024128"/>
              <a:gd name="connsiteY17" fmla="*/ 966404 h 4246542"/>
              <a:gd name="connsiteX18" fmla="*/ 633984 w 1024128"/>
              <a:gd name="connsiteY18" fmla="*/ 1137092 h 4246542"/>
              <a:gd name="connsiteX19" fmla="*/ 670560 w 1024128"/>
              <a:gd name="connsiteY19" fmla="*/ 1161476 h 4246542"/>
              <a:gd name="connsiteX20" fmla="*/ 731520 w 1024128"/>
              <a:gd name="connsiteY20" fmla="*/ 1271204 h 4246542"/>
              <a:gd name="connsiteX21" fmla="*/ 755904 w 1024128"/>
              <a:gd name="connsiteY21" fmla="*/ 1307780 h 4246542"/>
              <a:gd name="connsiteX22" fmla="*/ 768096 w 1024128"/>
              <a:gd name="connsiteY22" fmla="*/ 1344356 h 4246542"/>
              <a:gd name="connsiteX23" fmla="*/ 743712 w 1024128"/>
              <a:gd name="connsiteY23" fmla="*/ 1429700 h 4246542"/>
              <a:gd name="connsiteX24" fmla="*/ 670560 w 1024128"/>
              <a:gd name="connsiteY24" fmla="*/ 1490660 h 4246542"/>
              <a:gd name="connsiteX25" fmla="*/ 646176 w 1024128"/>
              <a:gd name="connsiteY25" fmla="*/ 1661348 h 4246542"/>
              <a:gd name="connsiteX26" fmla="*/ 633984 w 1024128"/>
              <a:gd name="connsiteY26" fmla="*/ 1734500 h 4246542"/>
              <a:gd name="connsiteX27" fmla="*/ 658368 w 1024128"/>
              <a:gd name="connsiteY27" fmla="*/ 1856420 h 4246542"/>
              <a:gd name="connsiteX28" fmla="*/ 694944 w 1024128"/>
              <a:gd name="connsiteY28" fmla="*/ 1892996 h 4246542"/>
              <a:gd name="connsiteX29" fmla="*/ 731520 w 1024128"/>
              <a:gd name="connsiteY29" fmla="*/ 1917380 h 4246542"/>
              <a:gd name="connsiteX30" fmla="*/ 768096 w 1024128"/>
              <a:gd name="connsiteY30" fmla="*/ 1990532 h 4246542"/>
              <a:gd name="connsiteX31" fmla="*/ 816864 w 1024128"/>
              <a:gd name="connsiteY31" fmla="*/ 2063684 h 4246542"/>
              <a:gd name="connsiteX32" fmla="*/ 829056 w 1024128"/>
              <a:gd name="connsiteY32" fmla="*/ 2100260 h 4246542"/>
              <a:gd name="connsiteX33" fmla="*/ 841248 w 1024128"/>
              <a:gd name="connsiteY33" fmla="*/ 2258756 h 4246542"/>
              <a:gd name="connsiteX34" fmla="*/ 877824 w 1024128"/>
              <a:gd name="connsiteY34" fmla="*/ 2295332 h 4246542"/>
              <a:gd name="connsiteX35" fmla="*/ 938784 w 1024128"/>
              <a:gd name="connsiteY35" fmla="*/ 2405060 h 4246542"/>
              <a:gd name="connsiteX36" fmla="*/ 975360 w 1024128"/>
              <a:gd name="connsiteY36" fmla="*/ 2478212 h 4246542"/>
              <a:gd name="connsiteX37" fmla="*/ 950976 w 1024128"/>
              <a:gd name="connsiteY37" fmla="*/ 2636708 h 4246542"/>
              <a:gd name="connsiteX38" fmla="*/ 926592 w 1024128"/>
              <a:gd name="connsiteY38" fmla="*/ 2673284 h 4246542"/>
              <a:gd name="connsiteX39" fmla="*/ 914400 w 1024128"/>
              <a:gd name="connsiteY39" fmla="*/ 2746436 h 4246542"/>
              <a:gd name="connsiteX40" fmla="*/ 902208 w 1024128"/>
              <a:gd name="connsiteY40" fmla="*/ 2856164 h 4246542"/>
              <a:gd name="connsiteX41" fmla="*/ 877824 w 1024128"/>
              <a:gd name="connsiteY41" fmla="*/ 2929316 h 4246542"/>
              <a:gd name="connsiteX42" fmla="*/ 865632 w 1024128"/>
              <a:gd name="connsiteY42" fmla="*/ 2965892 h 4246542"/>
              <a:gd name="connsiteX43" fmla="*/ 841248 w 1024128"/>
              <a:gd name="connsiteY43" fmla="*/ 3002468 h 4246542"/>
              <a:gd name="connsiteX44" fmla="*/ 780288 w 1024128"/>
              <a:gd name="connsiteY44" fmla="*/ 3075620 h 4246542"/>
              <a:gd name="connsiteX45" fmla="*/ 768096 w 1024128"/>
              <a:gd name="connsiteY45" fmla="*/ 3136580 h 4246542"/>
              <a:gd name="connsiteX46" fmla="*/ 755904 w 1024128"/>
              <a:gd name="connsiteY46" fmla="*/ 3173156 h 4246542"/>
              <a:gd name="connsiteX47" fmla="*/ 719328 w 1024128"/>
              <a:gd name="connsiteY47" fmla="*/ 3185348 h 4246542"/>
              <a:gd name="connsiteX48" fmla="*/ 694944 w 1024128"/>
              <a:gd name="connsiteY48" fmla="*/ 3221924 h 4246542"/>
              <a:gd name="connsiteX49" fmla="*/ 719328 w 1024128"/>
              <a:gd name="connsiteY49" fmla="*/ 3453572 h 4246542"/>
              <a:gd name="connsiteX50" fmla="*/ 707136 w 1024128"/>
              <a:gd name="connsiteY50" fmla="*/ 3685220 h 4246542"/>
              <a:gd name="connsiteX51" fmla="*/ 682752 w 1024128"/>
              <a:gd name="connsiteY51" fmla="*/ 3758372 h 4246542"/>
              <a:gd name="connsiteX52" fmla="*/ 670560 w 1024128"/>
              <a:gd name="connsiteY52" fmla="*/ 3843716 h 4246542"/>
              <a:gd name="connsiteX53" fmla="*/ 646176 w 1024128"/>
              <a:gd name="connsiteY53" fmla="*/ 3880292 h 4246542"/>
              <a:gd name="connsiteX54" fmla="*/ 658368 w 1024128"/>
              <a:gd name="connsiteY54" fmla="*/ 3916868 h 4246542"/>
              <a:gd name="connsiteX55" fmla="*/ 719328 w 1024128"/>
              <a:gd name="connsiteY55" fmla="*/ 3977828 h 4246542"/>
              <a:gd name="connsiteX56" fmla="*/ 792480 w 1024128"/>
              <a:gd name="connsiteY56" fmla="*/ 4038788 h 4246542"/>
              <a:gd name="connsiteX57" fmla="*/ 853440 w 1024128"/>
              <a:gd name="connsiteY57" fmla="*/ 4099748 h 4246542"/>
              <a:gd name="connsiteX58" fmla="*/ 877824 w 1024128"/>
              <a:gd name="connsiteY58" fmla="*/ 4136324 h 4246542"/>
              <a:gd name="connsiteX59" fmla="*/ 950976 w 1024128"/>
              <a:gd name="connsiteY59" fmla="*/ 4185092 h 4246542"/>
              <a:gd name="connsiteX60" fmla="*/ 987552 w 1024128"/>
              <a:gd name="connsiteY60" fmla="*/ 4209476 h 4246542"/>
              <a:gd name="connsiteX61" fmla="*/ 1024128 w 1024128"/>
              <a:gd name="connsiteY61" fmla="*/ 4221668 h 424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24128" h="4246542">
                <a:moveTo>
                  <a:pt x="0" y="52004"/>
                </a:moveTo>
                <a:cubicBezTo>
                  <a:pt x="20320" y="35748"/>
                  <a:pt x="35855" y="10083"/>
                  <a:pt x="60960" y="3236"/>
                </a:cubicBezTo>
                <a:cubicBezTo>
                  <a:pt x="107589" y="-9481"/>
                  <a:pt x="137832" y="17908"/>
                  <a:pt x="170688" y="39812"/>
                </a:cubicBezTo>
                <a:cubicBezTo>
                  <a:pt x="186944" y="64196"/>
                  <a:pt x="225203" y="84227"/>
                  <a:pt x="219456" y="112964"/>
                </a:cubicBezTo>
                <a:cubicBezTo>
                  <a:pt x="218849" y="116000"/>
                  <a:pt x="205069" y="198003"/>
                  <a:pt x="195072" y="210500"/>
                </a:cubicBezTo>
                <a:cubicBezTo>
                  <a:pt x="185918" y="221942"/>
                  <a:pt x="170688" y="226756"/>
                  <a:pt x="158496" y="234884"/>
                </a:cubicBezTo>
                <a:cubicBezTo>
                  <a:pt x="154432" y="247076"/>
                  <a:pt x="146304" y="258609"/>
                  <a:pt x="146304" y="271460"/>
                </a:cubicBezTo>
                <a:cubicBezTo>
                  <a:pt x="146304" y="313349"/>
                  <a:pt x="143581" y="383378"/>
                  <a:pt x="182880" y="417764"/>
                </a:cubicBezTo>
                <a:cubicBezTo>
                  <a:pt x="204935" y="437062"/>
                  <a:pt x="256032" y="466532"/>
                  <a:pt x="256032" y="466532"/>
                </a:cubicBezTo>
                <a:cubicBezTo>
                  <a:pt x="260096" y="478724"/>
                  <a:pt x="259137" y="494021"/>
                  <a:pt x="268224" y="503108"/>
                </a:cubicBezTo>
                <a:cubicBezTo>
                  <a:pt x="277311" y="512195"/>
                  <a:pt x="297330" y="504842"/>
                  <a:pt x="304800" y="515300"/>
                </a:cubicBezTo>
                <a:cubicBezTo>
                  <a:pt x="319740" y="536215"/>
                  <a:pt x="321056" y="564068"/>
                  <a:pt x="329184" y="588452"/>
                </a:cubicBezTo>
                <a:cubicBezTo>
                  <a:pt x="333248" y="600644"/>
                  <a:pt x="334247" y="614335"/>
                  <a:pt x="341376" y="625028"/>
                </a:cubicBezTo>
                <a:cubicBezTo>
                  <a:pt x="399708" y="712526"/>
                  <a:pt x="369422" y="677458"/>
                  <a:pt x="426720" y="734756"/>
                </a:cubicBezTo>
                <a:cubicBezTo>
                  <a:pt x="455710" y="821725"/>
                  <a:pt x="414603" y="716581"/>
                  <a:pt x="475488" y="807908"/>
                </a:cubicBezTo>
                <a:cubicBezTo>
                  <a:pt x="512645" y="863643"/>
                  <a:pt x="454587" y="833453"/>
                  <a:pt x="524256" y="856676"/>
                </a:cubicBezTo>
                <a:lnTo>
                  <a:pt x="573024" y="929828"/>
                </a:lnTo>
                <a:lnTo>
                  <a:pt x="597408" y="966404"/>
                </a:lnTo>
                <a:cubicBezTo>
                  <a:pt x="603378" y="1032072"/>
                  <a:pt x="587165" y="1090273"/>
                  <a:pt x="633984" y="1137092"/>
                </a:cubicBezTo>
                <a:cubicBezTo>
                  <a:pt x="644345" y="1147453"/>
                  <a:pt x="658368" y="1153348"/>
                  <a:pt x="670560" y="1161476"/>
                </a:cubicBezTo>
                <a:cubicBezTo>
                  <a:pt x="692019" y="1225854"/>
                  <a:pt x="675623" y="1187359"/>
                  <a:pt x="731520" y="1271204"/>
                </a:cubicBezTo>
                <a:cubicBezTo>
                  <a:pt x="739648" y="1283396"/>
                  <a:pt x="751270" y="1293879"/>
                  <a:pt x="755904" y="1307780"/>
                </a:cubicBezTo>
                <a:lnTo>
                  <a:pt x="768096" y="1344356"/>
                </a:lnTo>
                <a:cubicBezTo>
                  <a:pt x="766470" y="1350859"/>
                  <a:pt x="750708" y="1419206"/>
                  <a:pt x="743712" y="1429700"/>
                </a:cubicBezTo>
                <a:cubicBezTo>
                  <a:pt x="724937" y="1457862"/>
                  <a:pt x="697549" y="1472667"/>
                  <a:pt x="670560" y="1490660"/>
                </a:cubicBezTo>
                <a:cubicBezTo>
                  <a:pt x="641470" y="1665203"/>
                  <a:pt x="676692" y="1447733"/>
                  <a:pt x="646176" y="1661348"/>
                </a:cubicBezTo>
                <a:cubicBezTo>
                  <a:pt x="642680" y="1685820"/>
                  <a:pt x="638048" y="1710116"/>
                  <a:pt x="633984" y="1734500"/>
                </a:cubicBezTo>
                <a:cubicBezTo>
                  <a:pt x="635017" y="1741728"/>
                  <a:pt x="642892" y="1833206"/>
                  <a:pt x="658368" y="1856420"/>
                </a:cubicBezTo>
                <a:cubicBezTo>
                  <a:pt x="667932" y="1870766"/>
                  <a:pt x="681698" y="1881958"/>
                  <a:pt x="694944" y="1892996"/>
                </a:cubicBezTo>
                <a:cubicBezTo>
                  <a:pt x="706201" y="1902377"/>
                  <a:pt x="719328" y="1909252"/>
                  <a:pt x="731520" y="1917380"/>
                </a:cubicBezTo>
                <a:cubicBezTo>
                  <a:pt x="762165" y="2009315"/>
                  <a:pt x="720827" y="1895994"/>
                  <a:pt x="768096" y="1990532"/>
                </a:cubicBezTo>
                <a:cubicBezTo>
                  <a:pt x="803385" y="2061110"/>
                  <a:pt x="747528" y="1994348"/>
                  <a:pt x="816864" y="2063684"/>
                </a:cubicBezTo>
                <a:cubicBezTo>
                  <a:pt x="820928" y="2075876"/>
                  <a:pt x="827462" y="2087508"/>
                  <a:pt x="829056" y="2100260"/>
                </a:cubicBezTo>
                <a:cubicBezTo>
                  <a:pt x="835628" y="2152839"/>
                  <a:pt x="828397" y="2207350"/>
                  <a:pt x="841248" y="2258756"/>
                </a:cubicBezTo>
                <a:cubicBezTo>
                  <a:pt x="845430" y="2275483"/>
                  <a:pt x="867238" y="2281722"/>
                  <a:pt x="877824" y="2295332"/>
                </a:cubicBezTo>
                <a:cubicBezTo>
                  <a:pt x="985460" y="2433722"/>
                  <a:pt x="894635" y="2316763"/>
                  <a:pt x="938784" y="2405060"/>
                </a:cubicBezTo>
                <a:cubicBezTo>
                  <a:pt x="986053" y="2499598"/>
                  <a:pt x="944715" y="2386277"/>
                  <a:pt x="975360" y="2478212"/>
                </a:cubicBezTo>
                <a:cubicBezTo>
                  <a:pt x="971863" y="2513178"/>
                  <a:pt x="972945" y="2592770"/>
                  <a:pt x="950976" y="2636708"/>
                </a:cubicBezTo>
                <a:cubicBezTo>
                  <a:pt x="944423" y="2649814"/>
                  <a:pt x="934720" y="2661092"/>
                  <a:pt x="926592" y="2673284"/>
                </a:cubicBezTo>
                <a:cubicBezTo>
                  <a:pt x="922528" y="2697668"/>
                  <a:pt x="917667" y="2721933"/>
                  <a:pt x="914400" y="2746436"/>
                </a:cubicBezTo>
                <a:cubicBezTo>
                  <a:pt x="909536" y="2782914"/>
                  <a:pt x="909425" y="2820078"/>
                  <a:pt x="902208" y="2856164"/>
                </a:cubicBezTo>
                <a:cubicBezTo>
                  <a:pt x="897167" y="2881368"/>
                  <a:pt x="885952" y="2904932"/>
                  <a:pt x="877824" y="2929316"/>
                </a:cubicBezTo>
                <a:cubicBezTo>
                  <a:pt x="873760" y="2941508"/>
                  <a:pt x="872761" y="2955199"/>
                  <a:pt x="865632" y="2965892"/>
                </a:cubicBezTo>
                <a:cubicBezTo>
                  <a:pt x="857504" y="2978084"/>
                  <a:pt x="850629" y="2991211"/>
                  <a:pt x="841248" y="3002468"/>
                </a:cubicBezTo>
                <a:cubicBezTo>
                  <a:pt x="763019" y="3096342"/>
                  <a:pt x="840829" y="2984809"/>
                  <a:pt x="780288" y="3075620"/>
                </a:cubicBezTo>
                <a:cubicBezTo>
                  <a:pt x="776224" y="3095940"/>
                  <a:pt x="773122" y="3116476"/>
                  <a:pt x="768096" y="3136580"/>
                </a:cubicBezTo>
                <a:cubicBezTo>
                  <a:pt x="764979" y="3149048"/>
                  <a:pt x="764991" y="3164069"/>
                  <a:pt x="755904" y="3173156"/>
                </a:cubicBezTo>
                <a:cubicBezTo>
                  <a:pt x="746817" y="3182243"/>
                  <a:pt x="731520" y="3181284"/>
                  <a:pt x="719328" y="3185348"/>
                </a:cubicBezTo>
                <a:cubicBezTo>
                  <a:pt x="711200" y="3197540"/>
                  <a:pt x="695714" y="3207291"/>
                  <a:pt x="694944" y="3221924"/>
                </a:cubicBezTo>
                <a:cubicBezTo>
                  <a:pt x="687266" y="3367807"/>
                  <a:pt x="690611" y="3367421"/>
                  <a:pt x="719328" y="3453572"/>
                </a:cubicBezTo>
                <a:cubicBezTo>
                  <a:pt x="715264" y="3530788"/>
                  <a:pt x="716349" y="3608448"/>
                  <a:pt x="707136" y="3685220"/>
                </a:cubicBezTo>
                <a:cubicBezTo>
                  <a:pt x="704074" y="3710740"/>
                  <a:pt x="682752" y="3758372"/>
                  <a:pt x="682752" y="3758372"/>
                </a:cubicBezTo>
                <a:cubicBezTo>
                  <a:pt x="678688" y="3786820"/>
                  <a:pt x="678817" y="3816191"/>
                  <a:pt x="670560" y="3843716"/>
                </a:cubicBezTo>
                <a:cubicBezTo>
                  <a:pt x="666350" y="3857751"/>
                  <a:pt x="648585" y="3865838"/>
                  <a:pt x="646176" y="3880292"/>
                </a:cubicBezTo>
                <a:cubicBezTo>
                  <a:pt x="644063" y="3892969"/>
                  <a:pt x="652621" y="3905373"/>
                  <a:pt x="658368" y="3916868"/>
                </a:cubicBezTo>
                <a:cubicBezTo>
                  <a:pt x="683913" y="3967958"/>
                  <a:pt x="677527" y="3942994"/>
                  <a:pt x="719328" y="3977828"/>
                </a:cubicBezTo>
                <a:cubicBezTo>
                  <a:pt x="813202" y="4056057"/>
                  <a:pt x="701669" y="3978247"/>
                  <a:pt x="792480" y="4038788"/>
                </a:cubicBezTo>
                <a:cubicBezTo>
                  <a:pt x="857504" y="4136324"/>
                  <a:pt x="772160" y="4018468"/>
                  <a:pt x="853440" y="4099748"/>
                </a:cubicBezTo>
                <a:cubicBezTo>
                  <a:pt x="863801" y="4110109"/>
                  <a:pt x="866797" y="4126675"/>
                  <a:pt x="877824" y="4136324"/>
                </a:cubicBezTo>
                <a:cubicBezTo>
                  <a:pt x="899879" y="4155622"/>
                  <a:pt x="926592" y="4168836"/>
                  <a:pt x="950976" y="4185092"/>
                </a:cubicBezTo>
                <a:lnTo>
                  <a:pt x="987552" y="4209476"/>
                </a:lnTo>
                <a:cubicBezTo>
                  <a:pt x="1016977" y="4253613"/>
                  <a:pt x="1005383" y="4259158"/>
                  <a:pt x="1024128" y="4221668"/>
                </a:cubicBezTo>
              </a:path>
            </a:pathLst>
          </a:custGeom>
          <a:noFill/>
          <a:ln w="9525" cap="flat" cmpd="sng" algn="ctr">
            <a:solidFill>
              <a:schemeClr val="tx2">
                <a:lumMod val="50000"/>
              </a:schemeClr>
            </a:solidFill>
            <a:prstDash val="solid"/>
            <a:round/>
            <a:headEnd type="none" w="med" len="med"/>
            <a:tailEnd type="none" w="med" len="med"/>
          </a:ln>
          <a:effectLst>
            <a:glow rad="228600">
              <a:schemeClr val="accent1">
                <a:satMod val="17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9" name="Freeform 38"/>
          <p:cNvSpPr/>
          <p:nvPr/>
        </p:nvSpPr>
        <p:spPr bwMode="auto">
          <a:xfrm>
            <a:off x="2292096" y="865632"/>
            <a:ext cx="3304032" cy="2426208"/>
          </a:xfrm>
          <a:custGeom>
            <a:avLst/>
            <a:gdLst>
              <a:gd name="connsiteX0" fmla="*/ 195072 w 3304032"/>
              <a:gd name="connsiteY0" fmla="*/ 792480 h 2426208"/>
              <a:gd name="connsiteX1" fmla="*/ 73152 w 3304032"/>
              <a:gd name="connsiteY1" fmla="*/ 780288 h 2426208"/>
              <a:gd name="connsiteX2" fmla="*/ 48768 w 3304032"/>
              <a:gd name="connsiteY2" fmla="*/ 743712 h 2426208"/>
              <a:gd name="connsiteX3" fmla="*/ 0 w 3304032"/>
              <a:gd name="connsiteY3" fmla="*/ 633984 h 2426208"/>
              <a:gd name="connsiteX4" fmla="*/ 73152 w 3304032"/>
              <a:gd name="connsiteY4" fmla="*/ 487680 h 2426208"/>
              <a:gd name="connsiteX5" fmla="*/ 109728 w 3304032"/>
              <a:gd name="connsiteY5" fmla="*/ 475488 h 2426208"/>
              <a:gd name="connsiteX6" fmla="*/ 134112 w 3304032"/>
              <a:gd name="connsiteY6" fmla="*/ 426720 h 2426208"/>
              <a:gd name="connsiteX7" fmla="*/ 158496 w 3304032"/>
              <a:gd name="connsiteY7" fmla="*/ 353568 h 2426208"/>
              <a:gd name="connsiteX8" fmla="*/ 170688 w 3304032"/>
              <a:gd name="connsiteY8" fmla="*/ 121920 h 2426208"/>
              <a:gd name="connsiteX9" fmla="*/ 207264 w 3304032"/>
              <a:gd name="connsiteY9" fmla="*/ 85344 h 2426208"/>
              <a:gd name="connsiteX10" fmla="*/ 280416 w 3304032"/>
              <a:gd name="connsiteY10" fmla="*/ 36576 h 2426208"/>
              <a:gd name="connsiteX11" fmla="*/ 316992 w 3304032"/>
              <a:gd name="connsiteY11" fmla="*/ 12192 h 2426208"/>
              <a:gd name="connsiteX12" fmla="*/ 353568 w 3304032"/>
              <a:gd name="connsiteY12" fmla="*/ 0 h 2426208"/>
              <a:gd name="connsiteX13" fmla="*/ 499872 w 3304032"/>
              <a:gd name="connsiteY13" fmla="*/ 73152 h 2426208"/>
              <a:gd name="connsiteX14" fmla="*/ 536448 w 3304032"/>
              <a:gd name="connsiteY14" fmla="*/ 109728 h 2426208"/>
              <a:gd name="connsiteX15" fmla="*/ 560832 w 3304032"/>
              <a:gd name="connsiteY15" fmla="*/ 146304 h 2426208"/>
              <a:gd name="connsiteX16" fmla="*/ 597408 w 3304032"/>
              <a:gd name="connsiteY16" fmla="*/ 158496 h 2426208"/>
              <a:gd name="connsiteX17" fmla="*/ 670560 w 3304032"/>
              <a:gd name="connsiteY17" fmla="*/ 195072 h 2426208"/>
              <a:gd name="connsiteX18" fmla="*/ 755904 w 3304032"/>
              <a:gd name="connsiteY18" fmla="*/ 170688 h 2426208"/>
              <a:gd name="connsiteX19" fmla="*/ 792480 w 3304032"/>
              <a:gd name="connsiteY19" fmla="*/ 134112 h 2426208"/>
              <a:gd name="connsiteX20" fmla="*/ 829056 w 3304032"/>
              <a:gd name="connsiteY20" fmla="*/ 121920 h 2426208"/>
              <a:gd name="connsiteX21" fmla="*/ 926592 w 3304032"/>
              <a:gd name="connsiteY21" fmla="*/ 85344 h 2426208"/>
              <a:gd name="connsiteX22" fmla="*/ 1060704 w 3304032"/>
              <a:gd name="connsiteY22" fmla="*/ 97536 h 2426208"/>
              <a:gd name="connsiteX23" fmla="*/ 1243584 w 3304032"/>
              <a:gd name="connsiteY23" fmla="*/ 109728 h 2426208"/>
              <a:gd name="connsiteX24" fmla="*/ 1316736 w 3304032"/>
              <a:gd name="connsiteY24" fmla="*/ 134112 h 2426208"/>
              <a:gd name="connsiteX25" fmla="*/ 1499616 w 3304032"/>
              <a:gd name="connsiteY25" fmla="*/ 158496 h 2426208"/>
              <a:gd name="connsiteX26" fmla="*/ 1609344 w 3304032"/>
              <a:gd name="connsiteY26" fmla="*/ 231648 h 2426208"/>
              <a:gd name="connsiteX27" fmla="*/ 1645920 w 3304032"/>
              <a:gd name="connsiteY27" fmla="*/ 256032 h 2426208"/>
              <a:gd name="connsiteX28" fmla="*/ 1694688 w 3304032"/>
              <a:gd name="connsiteY28" fmla="*/ 329184 h 2426208"/>
              <a:gd name="connsiteX29" fmla="*/ 1706880 w 3304032"/>
              <a:gd name="connsiteY29" fmla="*/ 365760 h 2426208"/>
              <a:gd name="connsiteX30" fmla="*/ 1755648 w 3304032"/>
              <a:gd name="connsiteY30" fmla="*/ 438912 h 2426208"/>
              <a:gd name="connsiteX31" fmla="*/ 1780032 w 3304032"/>
              <a:gd name="connsiteY31" fmla="*/ 548640 h 2426208"/>
              <a:gd name="connsiteX32" fmla="*/ 1792224 w 3304032"/>
              <a:gd name="connsiteY32" fmla="*/ 597408 h 2426208"/>
              <a:gd name="connsiteX33" fmla="*/ 1804416 w 3304032"/>
              <a:gd name="connsiteY33" fmla="*/ 658368 h 2426208"/>
              <a:gd name="connsiteX34" fmla="*/ 1816608 w 3304032"/>
              <a:gd name="connsiteY34" fmla="*/ 707136 h 2426208"/>
              <a:gd name="connsiteX35" fmla="*/ 1828800 w 3304032"/>
              <a:gd name="connsiteY35" fmla="*/ 768096 h 2426208"/>
              <a:gd name="connsiteX36" fmla="*/ 1853184 w 3304032"/>
              <a:gd name="connsiteY36" fmla="*/ 841248 h 2426208"/>
              <a:gd name="connsiteX37" fmla="*/ 1840992 w 3304032"/>
              <a:gd name="connsiteY37" fmla="*/ 877824 h 2426208"/>
              <a:gd name="connsiteX38" fmla="*/ 1767840 w 3304032"/>
              <a:gd name="connsiteY38" fmla="*/ 926592 h 2426208"/>
              <a:gd name="connsiteX39" fmla="*/ 1755648 w 3304032"/>
              <a:gd name="connsiteY39" fmla="*/ 963168 h 2426208"/>
              <a:gd name="connsiteX40" fmla="*/ 1840992 w 3304032"/>
              <a:gd name="connsiteY40" fmla="*/ 1024128 h 2426208"/>
              <a:gd name="connsiteX41" fmla="*/ 1877568 w 3304032"/>
              <a:gd name="connsiteY41" fmla="*/ 1048512 h 2426208"/>
              <a:gd name="connsiteX42" fmla="*/ 1926336 w 3304032"/>
              <a:gd name="connsiteY42" fmla="*/ 1158240 h 2426208"/>
              <a:gd name="connsiteX43" fmla="*/ 1938528 w 3304032"/>
              <a:gd name="connsiteY43" fmla="*/ 1194816 h 2426208"/>
              <a:gd name="connsiteX44" fmla="*/ 1950720 w 3304032"/>
              <a:gd name="connsiteY44" fmla="*/ 1231392 h 2426208"/>
              <a:gd name="connsiteX45" fmla="*/ 1962912 w 3304032"/>
              <a:gd name="connsiteY45" fmla="*/ 1280160 h 2426208"/>
              <a:gd name="connsiteX46" fmla="*/ 1999488 w 3304032"/>
              <a:gd name="connsiteY46" fmla="*/ 1353312 h 2426208"/>
              <a:gd name="connsiteX47" fmla="*/ 2072640 w 3304032"/>
              <a:gd name="connsiteY47" fmla="*/ 1389888 h 2426208"/>
              <a:gd name="connsiteX48" fmla="*/ 2194560 w 3304032"/>
              <a:gd name="connsiteY48" fmla="*/ 1414272 h 2426208"/>
              <a:gd name="connsiteX49" fmla="*/ 2255520 w 3304032"/>
              <a:gd name="connsiteY49" fmla="*/ 1426464 h 2426208"/>
              <a:gd name="connsiteX50" fmla="*/ 2292096 w 3304032"/>
              <a:gd name="connsiteY50" fmla="*/ 1450848 h 2426208"/>
              <a:gd name="connsiteX51" fmla="*/ 2377440 w 3304032"/>
              <a:gd name="connsiteY51" fmla="*/ 1560576 h 2426208"/>
              <a:gd name="connsiteX52" fmla="*/ 2401824 w 3304032"/>
              <a:gd name="connsiteY52" fmla="*/ 1633728 h 2426208"/>
              <a:gd name="connsiteX53" fmla="*/ 2414016 w 3304032"/>
              <a:gd name="connsiteY53" fmla="*/ 1670304 h 2426208"/>
              <a:gd name="connsiteX54" fmla="*/ 2426208 w 3304032"/>
              <a:gd name="connsiteY54" fmla="*/ 1706880 h 2426208"/>
              <a:gd name="connsiteX55" fmla="*/ 2438400 w 3304032"/>
              <a:gd name="connsiteY55" fmla="*/ 1767840 h 2426208"/>
              <a:gd name="connsiteX56" fmla="*/ 2450592 w 3304032"/>
              <a:gd name="connsiteY56" fmla="*/ 1816608 h 2426208"/>
              <a:gd name="connsiteX57" fmla="*/ 2474976 w 3304032"/>
              <a:gd name="connsiteY57" fmla="*/ 1975104 h 2426208"/>
              <a:gd name="connsiteX58" fmla="*/ 2523744 w 3304032"/>
              <a:gd name="connsiteY58" fmla="*/ 2084832 h 2426208"/>
              <a:gd name="connsiteX59" fmla="*/ 2548128 w 3304032"/>
              <a:gd name="connsiteY59" fmla="*/ 2157984 h 2426208"/>
              <a:gd name="connsiteX60" fmla="*/ 2560320 w 3304032"/>
              <a:gd name="connsiteY60" fmla="*/ 2194560 h 2426208"/>
              <a:gd name="connsiteX61" fmla="*/ 2596896 w 3304032"/>
              <a:gd name="connsiteY61" fmla="*/ 2218944 h 2426208"/>
              <a:gd name="connsiteX62" fmla="*/ 2609088 w 3304032"/>
              <a:gd name="connsiteY62" fmla="*/ 2255520 h 2426208"/>
              <a:gd name="connsiteX63" fmla="*/ 2865120 w 3304032"/>
              <a:gd name="connsiteY63" fmla="*/ 2292096 h 2426208"/>
              <a:gd name="connsiteX64" fmla="*/ 2938272 w 3304032"/>
              <a:gd name="connsiteY64" fmla="*/ 2340864 h 2426208"/>
              <a:gd name="connsiteX65" fmla="*/ 2987040 w 3304032"/>
              <a:gd name="connsiteY65" fmla="*/ 2353056 h 2426208"/>
              <a:gd name="connsiteX66" fmla="*/ 3060192 w 3304032"/>
              <a:gd name="connsiteY66" fmla="*/ 2401824 h 2426208"/>
              <a:gd name="connsiteX67" fmla="*/ 3133344 w 3304032"/>
              <a:gd name="connsiteY67" fmla="*/ 2426208 h 2426208"/>
              <a:gd name="connsiteX68" fmla="*/ 3243072 w 3304032"/>
              <a:gd name="connsiteY68" fmla="*/ 2414016 h 2426208"/>
              <a:gd name="connsiteX69" fmla="*/ 3304032 w 3304032"/>
              <a:gd name="connsiteY69" fmla="*/ 2401824 h 242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4032" h="2426208">
                <a:moveTo>
                  <a:pt x="195072" y="792480"/>
                </a:moveTo>
                <a:cubicBezTo>
                  <a:pt x="154432" y="788416"/>
                  <a:pt x="111899" y="793204"/>
                  <a:pt x="73152" y="780288"/>
                </a:cubicBezTo>
                <a:cubicBezTo>
                  <a:pt x="59251" y="775654"/>
                  <a:pt x="54719" y="757102"/>
                  <a:pt x="48768" y="743712"/>
                </a:cubicBezTo>
                <a:cubicBezTo>
                  <a:pt x="-9267" y="613132"/>
                  <a:pt x="55184" y="716760"/>
                  <a:pt x="0" y="633984"/>
                </a:cubicBezTo>
                <a:cubicBezTo>
                  <a:pt x="9468" y="605581"/>
                  <a:pt x="37700" y="499497"/>
                  <a:pt x="73152" y="487680"/>
                </a:cubicBezTo>
                <a:lnTo>
                  <a:pt x="109728" y="475488"/>
                </a:lnTo>
                <a:cubicBezTo>
                  <a:pt x="117856" y="459232"/>
                  <a:pt x="127362" y="443595"/>
                  <a:pt x="134112" y="426720"/>
                </a:cubicBezTo>
                <a:cubicBezTo>
                  <a:pt x="143658" y="402855"/>
                  <a:pt x="158496" y="353568"/>
                  <a:pt x="158496" y="353568"/>
                </a:cubicBezTo>
                <a:cubicBezTo>
                  <a:pt x="162560" y="276352"/>
                  <a:pt x="156856" y="197996"/>
                  <a:pt x="170688" y="121920"/>
                </a:cubicBezTo>
                <a:cubicBezTo>
                  <a:pt x="173772" y="104956"/>
                  <a:pt x="193654" y="95930"/>
                  <a:pt x="207264" y="85344"/>
                </a:cubicBezTo>
                <a:cubicBezTo>
                  <a:pt x="230397" y="67352"/>
                  <a:pt x="256032" y="52832"/>
                  <a:pt x="280416" y="36576"/>
                </a:cubicBezTo>
                <a:cubicBezTo>
                  <a:pt x="292608" y="28448"/>
                  <a:pt x="303091" y="16826"/>
                  <a:pt x="316992" y="12192"/>
                </a:cubicBezTo>
                <a:lnTo>
                  <a:pt x="353568" y="0"/>
                </a:lnTo>
                <a:cubicBezTo>
                  <a:pt x="413064" y="19832"/>
                  <a:pt x="452603" y="25883"/>
                  <a:pt x="499872" y="73152"/>
                </a:cubicBezTo>
                <a:cubicBezTo>
                  <a:pt x="512064" y="85344"/>
                  <a:pt x="525410" y="96482"/>
                  <a:pt x="536448" y="109728"/>
                </a:cubicBezTo>
                <a:cubicBezTo>
                  <a:pt x="545829" y="120985"/>
                  <a:pt x="549390" y="137150"/>
                  <a:pt x="560832" y="146304"/>
                </a:cubicBezTo>
                <a:cubicBezTo>
                  <a:pt x="570867" y="154332"/>
                  <a:pt x="585913" y="152749"/>
                  <a:pt x="597408" y="158496"/>
                </a:cubicBezTo>
                <a:cubicBezTo>
                  <a:pt x="691946" y="205765"/>
                  <a:pt x="578625" y="164427"/>
                  <a:pt x="670560" y="195072"/>
                </a:cubicBezTo>
                <a:cubicBezTo>
                  <a:pt x="677063" y="193446"/>
                  <a:pt x="745410" y="177684"/>
                  <a:pt x="755904" y="170688"/>
                </a:cubicBezTo>
                <a:cubicBezTo>
                  <a:pt x="770250" y="161124"/>
                  <a:pt x="778134" y="143676"/>
                  <a:pt x="792480" y="134112"/>
                </a:cubicBezTo>
                <a:cubicBezTo>
                  <a:pt x="803173" y="126983"/>
                  <a:pt x="817561" y="127667"/>
                  <a:pt x="829056" y="121920"/>
                </a:cubicBezTo>
                <a:cubicBezTo>
                  <a:pt x="912773" y="80061"/>
                  <a:pt x="808980" y="108866"/>
                  <a:pt x="926592" y="85344"/>
                </a:cubicBezTo>
                <a:lnTo>
                  <a:pt x="1060704" y="97536"/>
                </a:lnTo>
                <a:cubicBezTo>
                  <a:pt x="1121619" y="102222"/>
                  <a:pt x="1183103" y="101088"/>
                  <a:pt x="1243584" y="109728"/>
                </a:cubicBezTo>
                <a:cubicBezTo>
                  <a:pt x="1269029" y="113363"/>
                  <a:pt x="1291161" y="131554"/>
                  <a:pt x="1316736" y="134112"/>
                </a:cubicBezTo>
                <a:cubicBezTo>
                  <a:pt x="1459276" y="148366"/>
                  <a:pt x="1398606" y="138294"/>
                  <a:pt x="1499616" y="158496"/>
                </a:cubicBezTo>
                <a:lnTo>
                  <a:pt x="1609344" y="231648"/>
                </a:lnTo>
                <a:lnTo>
                  <a:pt x="1645920" y="256032"/>
                </a:lnTo>
                <a:cubicBezTo>
                  <a:pt x="1662176" y="280416"/>
                  <a:pt x="1685421" y="301382"/>
                  <a:pt x="1694688" y="329184"/>
                </a:cubicBezTo>
                <a:cubicBezTo>
                  <a:pt x="1698752" y="341376"/>
                  <a:pt x="1700639" y="354526"/>
                  <a:pt x="1706880" y="365760"/>
                </a:cubicBezTo>
                <a:cubicBezTo>
                  <a:pt x="1721112" y="391378"/>
                  <a:pt x="1746381" y="411110"/>
                  <a:pt x="1755648" y="438912"/>
                </a:cubicBezTo>
                <a:cubicBezTo>
                  <a:pt x="1779376" y="510095"/>
                  <a:pt x="1758575" y="441354"/>
                  <a:pt x="1780032" y="548640"/>
                </a:cubicBezTo>
                <a:cubicBezTo>
                  <a:pt x="1783318" y="565071"/>
                  <a:pt x="1788589" y="581051"/>
                  <a:pt x="1792224" y="597408"/>
                </a:cubicBezTo>
                <a:cubicBezTo>
                  <a:pt x="1796719" y="617637"/>
                  <a:pt x="1799921" y="638139"/>
                  <a:pt x="1804416" y="658368"/>
                </a:cubicBezTo>
                <a:cubicBezTo>
                  <a:pt x="1808051" y="674725"/>
                  <a:pt x="1812973" y="690779"/>
                  <a:pt x="1816608" y="707136"/>
                </a:cubicBezTo>
                <a:cubicBezTo>
                  <a:pt x="1821103" y="727365"/>
                  <a:pt x="1823348" y="748104"/>
                  <a:pt x="1828800" y="768096"/>
                </a:cubicBezTo>
                <a:cubicBezTo>
                  <a:pt x="1835563" y="792893"/>
                  <a:pt x="1853184" y="841248"/>
                  <a:pt x="1853184" y="841248"/>
                </a:cubicBezTo>
                <a:cubicBezTo>
                  <a:pt x="1849120" y="853440"/>
                  <a:pt x="1850079" y="868737"/>
                  <a:pt x="1840992" y="877824"/>
                </a:cubicBezTo>
                <a:cubicBezTo>
                  <a:pt x="1820270" y="898546"/>
                  <a:pt x="1767840" y="926592"/>
                  <a:pt x="1767840" y="926592"/>
                </a:cubicBezTo>
                <a:cubicBezTo>
                  <a:pt x="1763776" y="938784"/>
                  <a:pt x="1755648" y="950317"/>
                  <a:pt x="1755648" y="963168"/>
                </a:cubicBezTo>
                <a:cubicBezTo>
                  <a:pt x="1755648" y="1024805"/>
                  <a:pt x="1796288" y="994325"/>
                  <a:pt x="1840992" y="1024128"/>
                </a:cubicBezTo>
                <a:lnTo>
                  <a:pt x="1877568" y="1048512"/>
                </a:lnTo>
                <a:cubicBezTo>
                  <a:pt x="1916209" y="1106474"/>
                  <a:pt x="1897318" y="1071187"/>
                  <a:pt x="1926336" y="1158240"/>
                </a:cubicBezTo>
                <a:lnTo>
                  <a:pt x="1938528" y="1194816"/>
                </a:lnTo>
                <a:cubicBezTo>
                  <a:pt x="1942592" y="1207008"/>
                  <a:pt x="1947603" y="1218924"/>
                  <a:pt x="1950720" y="1231392"/>
                </a:cubicBezTo>
                <a:cubicBezTo>
                  <a:pt x="1954784" y="1247648"/>
                  <a:pt x="1958309" y="1264048"/>
                  <a:pt x="1962912" y="1280160"/>
                </a:cubicBezTo>
                <a:cubicBezTo>
                  <a:pt x="1970845" y="1307925"/>
                  <a:pt x="1978115" y="1331939"/>
                  <a:pt x="1999488" y="1353312"/>
                </a:cubicBezTo>
                <a:cubicBezTo>
                  <a:pt x="2023123" y="1376947"/>
                  <a:pt x="2042892" y="1379972"/>
                  <a:pt x="2072640" y="1389888"/>
                </a:cubicBezTo>
                <a:cubicBezTo>
                  <a:pt x="2119376" y="1459991"/>
                  <a:pt x="2073145" y="1414272"/>
                  <a:pt x="2194560" y="1414272"/>
                </a:cubicBezTo>
                <a:cubicBezTo>
                  <a:pt x="2215282" y="1414272"/>
                  <a:pt x="2235200" y="1422400"/>
                  <a:pt x="2255520" y="1426464"/>
                </a:cubicBezTo>
                <a:cubicBezTo>
                  <a:pt x="2267712" y="1434592"/>
                  <a:pt x="2280839" y="1441467"/>
                  <a:pt x="2292096" y="1450848"/>
                </a:cubicBezTo>
                <a:cubicBezTo>
                  <a:pt x="2321227" y="1475124"/>
                  <a:pt x="2366983" y="1529205"/>
                  <a:pt x="2377440" y="1560576"/>
                </a:cubicBezTo>
                <a:lnTo>
                  <a:pt x="2401824" y="1633728"/>
                </a:lnTo>
                <a:lnTo>
                  <a:pt x="2414016" y="1670304"/>
                </a:lnTo>
                <a:cubicBezTo>
                  <a:pt x="2418080" y="1682496"/>
                  <a:pt x="2423688" y="1694278"/>
                  <a:pt x="2426208" y="1706880"/>
                </a:cubicBezTo>
                <a:cubicBezTo>
                  <a:pt x="2430272" y="1727200"/>
                  <a:pt x="2433905" y="1747611"/>
                  <a:pt x="2438400" y="1767840"/>
                </a:cubicBezTo>
                <a:cubicBezTo>
                  <a:pt x="2442035" y="1784197"/>
                  <a:pt x="2447837" y="1800080"/>
                  <a:pt x="2450592" y="1816608"/>
                </a:cubicBezTo>
                <a:cubicBezTo>
                  <a:pt x="2461186" y="1880174"/>
                  <a:pt x="2458994" y="1916504"/>
                  <a:pt x="2474976" y="1975104"/>
                </a:cubicBezTo>
                <a:cubicBezTo>
                  <a:pt x="2526223" y="2163008"/>
                  <a:pt x="2472430" y="1969376"/>
                  <a:pt x="2523744" y="2084832"/>
                </a:cubicBezTo>
                <a:cubicBezTo>
                  <a:pt x="2534183" y="2108320"/>
                  <a:pt x="2540000" y="2133600"/>
                  <a:pt x="2548128" y="2157984"/>
                </a:cubicBezTo>
                <a:cubicBezTo>
                  <a:pt x="2552192" y="2170176"/>
                  <a:pt x="2549627" y="2187431"/>
                  <a:pt x="2560320" y="2194560"/>
                </a:cubicBezTo>
                <a:lnTo>
                  <a:pt x="2596896" y="2218944"/>
                </a:lnTo>
                <a:cubicBezTo>
                  <a:pt x="2600960" y="2231136"/>
                  <a:pt x="2598630" y="2248050"/>
                  <a:pt x="2609088" y="2255520"/>
                </a:cubicBezTo>
                <a:cubicBezTo>
                  <a:pt x="2663075" y="2294082"/>
                  <a:pt x="2839917" y="2290416"/>
                  <a:pt x="2865120" y="2292096"/>
                </a:cubicBezTo>
                <a:cubicBezTo>
                  <a:pt x="2979317" y="2330162"/>
                  <a:pt x="2810415" y="2267803"/>
                  <a:pt x="2938272" y="2340864"/>
                </a:cubicBezTo>
                <a:cubicBezTo>
                  <a:pt x="2952821" y="2349177"/>
                  <a:pt x="2970784" y="2348992"/>
                  <a:pt x="2987040" y="2353056"/>
                </a:cubicBezTo>
                <a:cubicBezTo>
                  <a:pt x="3011424" y="2369312"/>
                  <a:pt x="3032390" y="2392557"/>
                  <a:pt x="3060192" y="2401824"/>
                </a:cubicBezTo>
                <a:lnTo>
                  <a:pt x="3133344" y="2426208"/>
                </a:lnTo>
                <a:cubicBezTo>
                  <a:pt x="3169920" y="2422144"/>
                  <a:pt x="3206699" y="2419612"/>
                  <a:pt x="3243072" y="2414016"/>
                </a:cubicBezTo>
                <a:cubicBezTo>
                  <a:pt x="3328727" y="2400838"/>
                  <a:pt x="3267094" y="2401824"/>
                  <a:pt x="3304032" y="2401824"/>
                </a:cubicBezTo>
              </a:path>
            </a:pathLst>
          </a:custGeom>
          <a:noFill/>
          <a:ln w="9525" cap="flat" cmpd="sng" algn="ctr">
            <a:solidFill>
              <a:srgbClr val="C00000"/>
            </a:solidFill>
            <a:prstDash val="solid"/>
            <a:round/>
            <a:headEnd type="none" w="med" len="med"/>
            <a:tailEnd type="none" w="med" len="med"/>
          </a:ln>
          <a:effectLst>
            <a:glow rad="228600">
              <a:srgbClr val="C0000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solidFill>
                  <a:srgbClr val="336699">
                    <a:lumMod val="60000"/>
                    <a:lumOff val="40000"/>
                  </a:srgbClr>
                </a:solidFill>
              </a:ln>
              <a:solidFill>
                <a:srgbClr val="FFFFFF"/>
              </a:solidFill>
              <a:effectLst/>
              <a:uLnTx/>
              <a:uFillTx/>
              <a:latin typeface="Verdana" pitchFamily="34" charset="0"/>
              <a:ea typeface="+mn-ea"/>
              <a:cs typeface="+mn-cs"/>
            </a:endParaRPr>
          </a:p>
        </p:txBody>
      </p:sp>
      <p:sp>
        <p:nvSpPr>
          <p:cNvPr id="40" name="Freeform 39"/>
          <p:cNvSpPr/>
          <p:nvPr/>
        </p:nvSpPr>
        <p:spPr bwMode="auto">
          <a:xfrm>
            <a:off x="2779776" y="3352800"/>
            <a:ext cx="1719072" cy="2999264"/>
          </a:xfrm>
          <a:custGeom>
            <a:avLst/>
            <a:gdLst>
              <a:gd name="connsiteX0" fmla="*/ 134112 w 1719072"/>
              <a:gd name="connsiteY0" fmla="*/ 0 h 2999264"/>
              <a:gd name="connsiteX1" fmla="*/ 195072 w 1719072"/>
              <a:gd name="connsiteY1" fmla="*/ 24384 h 2999264"/>
              <a:gd name="connsiteX2" fmla="*/ 268224 w 1719072"/>
              <a:gd name="connsiteY2" fmla="*/ 48768 h 2999264"/>
              <a:gd name="connsiteX3" fmla="*/ 304800 w 1719072"/>
              <a:gd name="connsiteY3" fmla="*/ 73152 h 2999264"/>
              <a:gd name="connsiteX4" fmla="*/ 329184 w 1719072"/>
              <a:gd name="connsiteY4" fmla="*/ 109728 h 2999264"/>
              <a:gd name="connsiteX5" fmla="*/ 365760 w 1719072"/>
              <a:gd name="connsiteY5" fmla="*/ 146304 h 2999264"/>
              <a:gd name="connsiteX6" fmla="*/ 377952 w 1719072"/>
              <a:gd name="connsiteY6" fmla="*/ 182880 h 2999264"/>
              <a:gd name="connsiteX7" fmla="*/ 365760 w 1719072"/>
              <a:gd name="connsiteY7" fmla="*/ 292608 h 2999264"/>
              <a:gd name="connsiteX8" fmla="*/ 341376 w 1719072"/>
              <a:gd name="connsiteY8" fmla="*/ 329184 h 2999264"/>
              <a:gd name="connsiteX9" fmla="*/ 329184 w 1719072"/>
              <a:gd name="connsiteY9" fmla="*/ 365760 h 2999264"/>
              <a:gd name="connsiteX10" fmla="*/ 243840 w 1719072"/>
              <a:gd name="connsiteY10" fmla="*/ 463296 h 2999264"/>
              <a:gd name="connsiteX11" fmla="*/ 231648 w 1719072"/>
              <a:gd name="connsiteY11" fmla="*/ 499872 h 2999264"/>
              <a:gd name="connsiteX12" fmla="*/ 170688 w 1719072"/>
              <a:gd name="connsiteY12" fmla="*/ 609600 h 2999264"/>
              <a:gd name="connsiteX13" fmla="*/ 158496 w 1719072"/>
              <a:gd name="connsiteY13" fmla="*/ 719328 h 2999264"/>
              <a:gd name="connsiteX14" fmla="*/ 134112 w 1719072"/>
              <a:gd name="connsiteY14" fmla="*/ 755904 h 2999264"/>
              <a:gd name="connsiteX15" fmla="*/ 109728 w 1719072"/>
              <a:gd name="connsiteY15" fmla="*/ 829056 h 2999264"/>
              <a:gd name="connsiteX16" fmla="*/ 97536 w 1719072"/>
              <a:gd name="connsiteY16" fmla="*/ 890016 h 2999264"/>
              <a:gd name="connsiteX17" fmla="*/ 73152 w 1719072"/>
              <a:gd name="connsiteY17" fmla="*/ 1024128 h 2999264"/>
              <a:gd name="connsiteX18" fmla="*/ 24384 w 1719072"/>
              <a:gd name="connsiteY18" fmla="*/ 1133856 h 2999264"/>
              <a:gd name="connsiteX19" fmla="*/ 0 w 1719072"/>
              <a:gd name="connsiteY19" fmla="*/ 1207008 h 2999264"/>
              <a:gd name="connsiteX20" fmla="*/ 36576 w 1719072"/>
              <a:gd name="connsiteY20" fmla="*/ 1292352 h 2999264"/>
              <a:gd name="connsiteX21" fmla="*/ 73152 w 1719072"/>
              <a:gd name="connsiteY21" fmla="*/ 1304544 h 2999264"/>
              <a:gd name="connsiteX22" fmla="*/ 109728 w 1719072"/>
              <a:gd name="connsiteY22" fmla="*/ 1328928 h 2999264"/>
              <a:gd name="connsiteX23" fmla="*/ 134112 w 1719072"/>
              <a:gd name="connsiteY23" fmla="*/ 1365504 h 2999264"/>
              <a:gd name="connsiteX24" fmla="*/ 134112 w 1719072"/>
              <a:gd name="connsiteY24" fmla="*/ 1487424 h 2999264"/>
              <a:gd name="connsiteX25" fmla="*/ 170688 w 1719072"/>
              <a:gd name="connsiteY25" fmla="*/ 1511808 h 2999264"/>
              <a:gd name="connsiteX26" fmla="*/ 195072 w 1719072"/>
              <a:gd name="connsiteY26" fmla="*/ 1548384 h 2999264"/>
              <a:gd name="connsiteX27" fmla="*/ 268224 w 1719072"/>
              <a:gd name="connsiteY27" fmla="*/ 1597152 h 2999264"/>
              <a:gd name="connsiteX28" fmla="*/ 292608 w 1719072"/>
              <a:gd name="connsiteY28" fmla="*/ 1633728 h 2999264"/>
              <a:gd name="connsiteX29" fmla="*/ 329184 w 1719072"/>
              <a:gd name="connsiteY29" fmla="*/ 1706880 h 2999264"/>
              <a:gd name="connsiteX30" fmla="*/ 402336 w 1719072"/>
              <a:gd name="connsiteY30" fmla="*/ 1780032 h 2999264"/>
              <a:gd name="connsiteX31" fmla="*/ 451104 w 1719072"/>
              <a:gd name="connsiteY31" fmla="*/ 1853184 h 2999264"/>
              <a:gd name="connsiteX32" fmla="*/ 475488 w 1719072"/>
              <a:gd name="connsiteY32" fmla="*/ 1889760 h 2999264"/>
              <a:gd name="connsiteX33" fmla="*/ 512064 w 1719072"/>
              <a:gd name="connsiteY33" fmla="*/ 2084832 h 2999264"/>
              <a:gd name="connsiteX34" fmla="*/ 560832 w 1719072"/>
              <a:gd name="connsiteY34" fmla="*/ 2121408 h 2999264"/>
              <a:gd name="connsiteX35" fmla="*/ 633984 w 1719072"/>
              <a:gd name="connsiteY35" fmla="*/ 2170176 h 2999264"/>
              <a:gd name="connsiteX36" fmla="*/ 731520 w 1719072"/>
              <a:gd name="connsiteY36" fmla="*/ 2084832 h 2999264"/>
              <a:gd name="connsiteX37" fmla="*/ 804672 w 1719072"/>
              <a:gd name="connsiteY37" fmla="*/ 2060448 h 2999264"/>
              <a:gd name="connsiteX38" fmla="*/ 877824 w 1719072"/>
              <a:gd name="connsiteY38" fmla="*/ 2023872 h 2999264"/>
              <a:gd name="connsiteX39" fmla="*/ 987552 w 1719072"/>
              <a:gd name="connsiteY39" fmla="*/ 2036064 h 2999264"/>
              <a:gd name="connsiteX40" fmla="*/ 1024128 w 1719072"/>
              <a:gd name="connsiteY40" fmla="*/ 2048256 h 2999264"/>
              <a:gd name="connsiteX41" fmla="*/ 1036320 w 1719072"/>
              <a:gd name="connsiteY41" fmla="*/ 2084832 h 2999264"/>
              <a:gd name="connsiteX42" fmla="*/ 1121664 w 1719072"/>
              <a:gd name="connsiteY42" fmla="*/ 2194560 h 2999264"/>
              <a:gd name="connsiteX43" fmla="*/ 1158240 w 1719072"/>
              <a:gd name="connsiteY43" fmla="*/ 2267712 h 2999264"/>
              <a:gd name="connsiteX44" fmla="*/ 1170432 w 1719072"/>
              <a:gd name="connsiteY44" fmla="*/ 2304288 h 2999264"/>
              <a:gd name="connsiteX45" fmla="*/ 1194816 w 1719072"/>
              <a:gd name="connsiteY45" fmla="*/ 2340864 h 2999264"/>
              <a:gd name="connsiteX46" fmla="*/ 1207008 w 1719072"/>
              <a:gd name="connsiteY46" fmla="*/ 2377440 h 2999264"/>
              <a:gd name="connsiteX47" fmla="*/ 1255776 w 1719072"/>
              <a:gd name="connsiteY47" fmla="*/ 2450592 h 2999264"/>
              <a:gd name="connsiteX48" fmla="*/ 1267968 w 1719072"/>
              <a:gd name="connsiteY48" fmla="*/ 2487168 h 2999264"/>
              <a:gd name="connsiteX49" fmla="*/ 1292352 w 1719072"/>
              <a:gd name="connsiteY49" fmla="*/ 2523744 h 2999264"/>
              <a:gd name="connsiteX50" fmla="*/ 1316736 w 1719072"/>
              <a:gd name="connsiteY50" fmla="*/ 2596896 h 2999264"/>
              <a:gd name="connsiteX51" fmla="*/ 1328928 w 1719072"/>
              <a:gd name="connsiteY51" fmla="*/ 2633472 h 2999264"/>
              <a:gd name="connsiteX52" fmla="*/ 1353312 w 1719072"/>
              <a:gd name="connsiteY52" fmla="*/ 2743200 h 2999264"/>
              <a:gd name="connsiteX53" fmla="*/ 1402080 w 1719072"/>
              <a:gd name="connsiteY53" fmla="*/ 2816352 h 2999264"/>
              <a:gd name="connsiteX54" fmla="*/ 1438656 w 1719072"/>
              <a:gd name="connsiteY54" fmla="*/ 2828544 h 2999264"/>
              <a:gd name="connsiteX55" fmla="*/ 1463040 w 1719072"/>
              <a:gd name="connsiteY55" fmla="*/ 2865120 h 2999264"/>
              <a:gd name="connsiteX56" fmla="*/ 1499616 w 1719072"/>
              <a:gd name="connsiteY56" fmla="*/ 2877312 h 2999264"/>
              <a:gd name="connsiteX57" fmla="*/ 1536192 w 1719072"/>
              <a:gd name="connsiteY57" fmla="*/ 2901696 h 2999264"/>
              <a:gd name="connsiteX58" fmla="*/ 1621536 w 1719072"/>
              <a:gd name="connsiteY58" fmla="*/ 2962656 h 2999264"/>
              <a:gd name="connsiteX59" fmla="*/ 1670304 w 1719072"/>
              <a:gd name="connsiteY59" fmla="*/ 2987040 h 2999264"/>
              <a:gd name="connsiteX60" fmla="*/ 1719072 w 1719072"/>
              <a:gd name="connsiteY60" fmla="*/ 2999232 h 29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719072" h="2999264">
                <a:moveTo>
                  <a:pt x="134112" y="0"/>
                </a:moveTo>
                <a:cubicBezTo>
                  <a:pt x="154432" y="8128"/>
                  <a:pt x="174504" y="16905"/>
                  <a:pt x="195072" y="24384"/>
                </a:cubicBezTo>
                <a:cubicBezTo>
                  <a:pt x="219228" y="33168"/>
                  <a:pt x="246838" y="34511"/>
                  <a:pt x="268224" y="48768"/>
                </a:cubicBezTo>
                <a:lnTo>
                  <a:pt x="304800" y="73152"/>
                </a:lnTo>
                <a:cubicBezTo>
                  <a:pt x="312928" y="85344"/>
                  <a:pt x="319803" y="98471"/>
                  <a:pt x="329184" y="109728"/>
                </a:cubicBezTo>
                <a:cubicBezTo>
                  <a:pt x="340222" y="122974"/>
                  <a:pt x="356196" y="131958"/>
                  <a:pt x="365760" y="146304"/>
                </a:cubicBezTo>
                <a:cubicBezTo>
                  <a:pt x="372889" y="156997"/>
                  <a:pt x="373888" y="170688"/>
                  <a:pt x="377952" y="182880"/>
                </a:cubicBezTo>
                <a:cubicBezTo>
                  <a:pt x="373888" y="219456"/>
                  <a:pt x="374686" y="256906"/>
                  <a:pt x="365760" y="292608"/>
                </a:cubicBezTo>
                <a:cubicBezTo>
                  <a:pt x="362206" y="306823"/>
                  <a:pt x="347929" y="316078"/>
                  <a:pt x="341376" y="329184"/>
                </a:cubicBezTo>
                <a:cubicBezTo>
                  <a:pt x="335629" y="340679"/>
                  <a:pt x="335425" y="354526"/>
                  <a:pt x="329184" y="365760"/>
                </a:cubicBezTo>
                <a:cubicBezTo>
                  <a:pt x="287349" y="441064"/>
                  <a:pt x="297270" y="427676"/>
                  <a:pt x="243840" y="463296"/>
                </a:cubicBezTo>
                <a:cubicBezTo>
                  <a:pt x="239776" y="475488"/>
                  <a:pt x="237889" y="488638"/>
                  <a:pt x="231648" y="499872"/>
                </a:cubicBezTo>
                <a:cubicBezTo>
                  <a:pt x="161777" y="625640"/>
                  <a:pt x="198275" y="526838"/>
                  <a:pt x="170688" y="609600"/>
                </a:cubicBezTo>
                <a:cubicBezTo>
                  <a:pt x="166624" y="646176"/>
                  <a:pt x="167422" y="683626"/>
                  <a:pt x="158496" y="719328"/>
                </a:cubicBezTo>
                <a:cubicBezTo>
                  <a:pt x="154942" y="733543"/>
                  <a:pt x="140063" y="742514"/>
                  <a:pt x="134112" y="755904"/>
                </a:cubicBezTo>
                <a:cubicBezTo>
                  <a:pt x="123673" y="779392"/>
                  <a:pt x="114769" y="803852"/>
                  <a:pt x="109728" y="829056"/>
                </a:cubicBezTo>
                <a:cubicBezTo>
                  <a:pt x="105664" y="849376"/>
                  <a:pt x="101243" y="869628"/>
                  <a:pt x="97536" y="890016"/>
                </a:cubicBezTo>
                <a:cubicBezTo>
                  <a:pt x="92467" y="917897"/>
                  <a:pt x="81365" y="994012"/>
                  <a:pt x="73152" y="1024128"/>
                </a:cubicBezTo>
                <a:cubicBezTo>
                  <a:pt x="21905" y="1212032"/>
                  <a:pt x="75698" y="1018400"/>
                  <a:pt x="24384" y="1133856"/>
                </a:cubicBezTo>
                <a:cubicBezTo>
                  <a:pt x="13945" y="1157344"/>
                  <a:pt x="0" y="1207008"/>
                  <a:pt x="0" y="1207008"/>
                </a:cubicBezTo>
                <a:cubicBezTo>
                  <a:pt x="7321" y="1236293"/>
                  <a:pt x="10264" y="1271303"/>
                  <a:pt x="36576" y="1292352"/>
                </a:cubicBezTo>
                <a:cubicBezTo>
                  <a:pt x="46611" y="1300380"/>
                  <a:pt x="61657" y="1298797"/>
                  <a:pt x="73152" y="1304544"/>
                </a:cubicBezTo>
                <a:cubicBezTo>
                  <a:pt x="86258" y="1311097"/>
                  <a:pt x="97536" y="1320800"/>
                  <a:pt x="109728" y="1328928"/>
                </a:cubicBezTo>
                <a:cubicBezTo>
                  <a:pt x="117856" y="1341120"/>
                  <a:pt x="132494" y="1350941"/>
                  <a:pt x="134112" y="1365504"/>
                </a:cubicBezTo>
                <a:cubicBezTo>
                  <a:pt x="140115" y="1419529"/>
                  <a:pt x="101724" y="1438842"/>
                  <a:pt x="134112" y="1487424"/>
                </a:cubicBezTo>
                <a:cubicBezTo>
                  <a:pt x="142240" y="1499616"/>
                  <a:pt x="158496" y="1503680"/>
                  <a:pt x="170688" y="1511808"/>
                </a:cubicBezTo>
                <a:cubicBezTo>
                  <a:pt x="178816" y="1524000"/>
                  <a:pt x="183630" y="1539230"/>
                  <a:pt x="195072" y="1548384"/>
                </a:cubicBezTo>
                <a:cubicBezTo>
                  <a:pt x="292743" y="1626521"/>
                  <a:pt x="162539" y="1470330"/>
                  <a:pt x="268224" y="1597152"/>
                </a:cubicBezTo>
                <a:cubicBezTo>
                  <a:pt x="277605" y="1608409"/>
                  <a:pt x="286055" y="1620622"/>
                  <a:pt x="292608" y="1633728"/>
                </a:cubicBezTo>
                <a:cubicBezTo>
                  <a:pt x="316818" y="1682148"/>
                  <a:pt x="289252" y="1661956"/>
                  <a:pt x="329184" y="1706880"/>
                </a:cubicBezTo>
                <a:cubicBezTo>
                  <a:pt x="352094" y="1732654"/>
                  <a:pt x="383208" y="1751339"/>
                  <a:pt x="402336" y="1780032"/>
                </a:cubicBezTo>
                <a:lnTo>
                  <a:pt x="451104" y="1853184"/>
                </a:lnTo>
                <a:lnTo>
                  <a:pt x="475488" y="1889760"/>
                </a:lnTo>
                <a:cubicBezTo>
                  <a:pt x="480701" y="1957530"/>
                  <a:pt x="460528" y="2033296"/>
                  <a:pt x="512064" y="2084832"/>
                </a:cubicBezTo>
                <a:cubicBezTo>
                  <a:pt x="526432" y="2099200"/>
                  <a:pt x="544185" y="2109755"/>
                  <a:pt x="560832" y="2121408"/>
                </a:cubicBezTo>
                <a:cubicBezTo>
                  <a:pt x="584840" y="2138214"/>
                  <a:pt x="633984" y="2170176"/>
                  <a:pt x="633984" y="2170176"/>
                </a:cubicBezTo>
                <a:cubicBezTo>
                  <a:pt x="662432" y="2127504"/>
                  <a:pt x="670560" y="2105152"/>
                  <a:pt x="731520" y="2084832"/>
                </a:cubicBezTo>
                <a:cubicBezTo>
                  <a:pt x="755904" y="2076704"/>
                  <a:pt x="783286" y="2074705"/>
                  <a:pt x="804672" y="2060448"/>
                </a:cubicBezTo>
                <a:cubicBezTo>
                  <a:pt x="851941" y="2028935"/>
                  <a:pt x="827347" y="2040698"/>
                  <a:pt x="877824" y="2023872"/>
                </a:cubicBezTo>
                <a:cubicBezTo>
                  <a:pt x="914400" y="2027936"/>
                  <a:pt x="951252" y="2030014"/>
                  <a:pt x="987552" y="2036064"/>
                </a:cubicBezTo>
                <a:cubicBezTo>
                  <a:pt x="1000229" y="2038177"/>
                  <a:pt x="1015041" y="2039169"/>
                  <a:pt x="1024128" y="2048256"/>
                </a:cubicBezTo>
                <a:cubicBezTo>
                  <a:pt x="1033215" y="2057343"/>
                  <a:pt x="1030079" y="2073598"/>
                  <a:pt x="1036320" y="2084832"/>
                </a:cubicBezTo>
                <a:cubicBezTo>
                  <a:pt x="1072778" y="2150456"/>
                  <a:pt x="1077235" y="2150131"/>
                  <a:pt x="1121664" y="2194560"/>
                </a:cubicBezTo>
                <a:cubicBezTo>
                  <a:pt x="1152309" y="2286495"/>
                  <a:pt x="1110971" y="2173174"/>
                  <a:pt x="1158240" y="2267712"/>
                </a:cubicBezTo>
                <a:cubicBezTo>
                  <a:pt x="1163987" y="2279207"/>
                  <a:pt x="1164685" y="2292793"/>
                  <a:pt x="1170432" y="2304288"/>
                </a:cubicBezTo>
                <a:cubicBezTo>
                  <a:pt x="1176985" y="2317394"/>
                  <a:pt x="1188263" y="2327758"/>
                  <a:pt x="1194816" y="2340864"/>
                </a:cubicBezTo>
                <a:cubicBezTo>
                  <a:pt x="1200563" y="2352359"/>
                  <a:pt x="1200767" y="2366206"/>
                  <a:pt x="1207008" y="2377440"/>
                </a:cubicBezTo>
                <a:cubicBezTo>
                  <a:pt x="1221240" y="2403058"/>
                  <a:pt x="1246509" y="2422790"/>
                  <a:pt x="1255776" y="2450592"/>
                </a:cubicBezTo>
                <a:cubicBezTo>
                  <a:pt x="1259840" y="2462784"/>
                  <a:pt x="1262221" y="2475673"/>
                  <a:pt x="1267968" y="2487168"/>
                </a:cubicBezTo>
                <a:cubicBezTo>
                  <a:pt x="1274521" y="2500274"/>
                  <a:pt x="1286401" y="2510354"/>
                  <a:pt x="1292352" y="2523744"/>
                </a:cubicBezTo>
                <a:cubicBezTo>
                  <a:pt x="1302791" y="2547232"/>
                  <a:pt x="1308608" y="2572512"/>
                  <a:pt x="1316736" y="2596896"/>
                </a:cubicBezTo>
                <a:cubicBezTo>
                  <a:pt x="1320800" y="2609088"/>
                  <a:pt x="1326815" y="2620795"/>
                  <a:pt x="1328928" y="2633472"/>
                </a:cubicBezTo>
                <a:cubicBezTo>
                  <a:pt x="1332236" y="2653320"/>
                  <a:pt x="1339020" y="2717474"/>
                  <a:pt x="1353312" y="2743200"/>
                </a:cubicBezTo>
                <a:cubicBezTo>
                  <a:pt x="1367544" y="2768818"/>
                  <a:pt x="1374278" y="2807085"/>
                  <a:pt x="1402080" y="2816352"/>
                </a:cubicBezTo>
                <a:lnTo>
                  <a:pt x="1438656" y="2828544"/>
                </a:lnTo>
                <a:cubicBezTo>
                  <a:pt x="1446784" y="2840736"/>
                  <a:pt x="1451598" y="2855966"/>
                  <a:pt x="1463040" y="2865120"/>
                </a:cubicBezTo>
                <a:cubicBezTo>
                  <a:pt x="1473075" y="2873148"/>
                  <a:pt x="1488121" y="2871565"/>
                  <a:pt x="1499616" y="2877312"/>
                </a:cubicBezTo>
                <a:cubicBezTo>
                  <a:pt x="1512722" y="2883865"/>
                  <a:pt x="1524268" y="2893179"/>
                  <a:pt x="1536192" y="2901696"/>
                </a:cubicBezTo>
                <a:cubicBezTo>
                  <a:pt x="1562360" y="2920387"/>
                  <a:pt x="1592803" y="2946237"/>
                  <a:pt x="1621536" y="2962656"/>
                </a:cubicBezTo>
                <a:cubicBezTo>
                  <a:pt x="1637316" y="2971673"/>
                  <a:pt x="1653599" y="2979881"/>
                  <a:pt x="1670304" y="2987040"/>
                </a:cubicBezTo>
                <a:cubicBezTo>
                  <a:pt x="1701751" y="3000517"/>
                  <a:pt x="1696870" y="2999232"/>
                  <a:pt x="1719072" y="2999232"/>
                </a:cubicBezTo>
              </a:path>
            </a:pathLst>
          </a:custGeom>
          <a:noFill/>
          <a:ln w="28575" cap="flat" cmpd="sng" algn="ctr">
            <a:solidFill>
              <a:srgbClr val="7030A0"/>
            </a:solidFill>
            <a:prstDash val="solid"/>
            <a:round/>
            <a:headEnd type="none" w="med" len="med"/>
            <a:tailEnd type="none" w="med" len="med"/>
          </a:ln>
          <a:effectLst>
            <a:glow rad="228600">
              <a:srgbClr val="7030A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1" name="Freeform 40"/>
          <p:cNvSpPr/>
          <p:nvPr/>
        </p:nvSpPr>
        <p:spPr bwMode="auto">
          <a:xfrm>
            <a:off x="1438656" y="2804160"/>
            <a:ext cx="1792224" cy="1865376"/>
          </a:xfrm>
          <a:custGeom>
            <a:avLst/>
            <a:gdLst>
              <a:gd name="connsiteX0" fmla="*/ 1792224 w 1792224"/>
              <a:gd name="connsiteY0" fmla="*/ 0 h 1865376"/>
              <a:gd name="connsiteX1" fmla="*/ 1731264 w 1792224"/>
              <a:gd name="connsiteY1" fmla="*/ 48768 h 1865376"/>
              <a:gd name="connsiteX2" fmla="*/ 1658112 w 1792224"/>
              <a:gd name="connsiteY2" fmla="*/ 60960 h 1865376"/>
              <a:gd name="connsiteX3" fmla="*/ 1645920 w 1792224"/>
              <a:gd name="connsiteY3" fmla="*/ 97536 h 1865376"/>
              <a:gd name="connsiteX4" fmla="*/ 1633728 w 1792224"/>
              <a:gd name="connsiteY4" fmla="*/ 146304 h 1865376"/>
              <a:gd name="connsiteX5" fmla="*/ 1560576 w 1792224"/>
              <a:gd name="connsiteY5" fmla="*/ 134112 h 1865376"/>
              <a:gd name="connsiteX6" fmla="*/ 1463040 w 1792224"/>
              <a:gd name="connsiteY6" fmla="*/ 158496 h 1865376"/>
              <a:gd name="connsiteX7" fmla="*/ 1426464 w 1792224"/>
              <a:gd name="connsiteY7" fmla="*/ 195072 h 1865376"/>
              <a:gd name="connsiteX8" fmla="*/ 1414272 w 1792224"/>
              <a:gd name="connsiteY8" fmla="*/ 231648 h 1865376"/>
              <a:gd name="connsiteX9" fmla="*/ 1377696 w 1792224"/>
              <a:gd name="connsiteY9" fmla="*/ 243840 h 1865376"/>
              <a:gd name="connsiteX10" fmla="*/ 1304544 w 1792224"/>
              <a:gd name="connsiteY10" fmla="*/ 207264 h 1865376"/>
              <a:gd name="connsiteX11" fmla="*/ 1267968 w 1792224"/>
              <a:gd name="connsiteY11" fmla="*/ 219456 h 1865376"/>
              <a:gd name="connsiteX12" fmla="*/ 1194816 w 1792224"/>
              <a:gd name="connsiteY12" fmla="*/ 365760 h 1865376"/>
              <a:gd name="connsiteX13" fmla="*/ 1109472 w 1792224"/>
              <a:gd name="connsiteY13" fmla="*/ 426720 h 1865376"/>
              <a:gd name="connsiteX14" fmla="*/ 1072896 w 1792224"/>
              <a:gd name="connsiteY14" fmla="*/ 451104 h 1865376"/>
              <a:gd name="connsiteX15" fmla="*/ 1024128 w 1792224"/>
              <a:gd name="connsiteY15" fmla="*/ 524256 h 1865376"/>
              <a:gd name="connsiteX16" fmla="*/ 938784 w 1792224"/>
              <a:gd name="connsiteY16" fmla="*/ 621792 h 1865376"/>
              <a:gd name="connsiteX17" fmla="*/ 853440 w 1792224"/>
              <a:gd name="connsiteY17" fmla="*/ 719328 h 1865376"/>
              <a:gd name="connsiteX18" fmla="*/ 804672 w 1792224"/>
              <a:gd name="connsiteY18" fmla="*/ 780288 h 1865376"/>
              <a:gd name="connsiteX19" fmla="*/ 768096 w 1792224"/>
              <a:gd name="connsiteY19" fmla="*/ 853440 h 1865376"/>
              <a:gd name="connsiteX20" fmla="*/ 682752 w 1792224"/>
              <a:gd name="connsiteY20" fmla="*/ 829056 h 1865376"/>
              <a:gd name="connsiteX21" fmla="*/ 609600 w 1792224"/>
              <a:gd name="connsiteY21" fmla="*/ 792480 h 1865376"/>
              <a:gd name="connsiteX22" fmla="*/ 573024 w 1792224"/>
              <a:gd name="connsiteY22" fmla="*/ 816864 h 1865376"/>
              <a:gd name="connsiteX23" fmla="*/ 560832 w 1792224"/>
              <a:gd name="connsiteY23" fmla="*/ 853440 h 1865376"/>
              <a:gd name="connsiteX24" fmla="*/ 451104 w 1792224"/>
              <a:gd name="connsiteY24" fmla="*/ 841248 h 1865376"/>
              <a:gd name="connsiteX25" fmla="*/ 414528 w 1792224"/>
              <a:gd name="connsiteY25" fmla="*/ 829056 h 1865376"/>
              <a:gd name="connsiteX26" fmla="*/ 341376 w 1792224"/>
              <a:gd name="connsiteY26" fmla="*/ 780288 h 1865376"/>
              <a:gd name="connsiteX27" fmla="*/ 316992 w 1792224"/>
              <a:gd name="connsiteY27" fmla="*/ 816864 h 1865376"/>
              <a:gd name="connsiteX28" fmla="*/ 292608 w 1792224"/>
              <a:gd name="connsiteY28" fmla="*/ 1097280 h 1865376"/>
              <a:gd name="connsiteX29" fmla="*/ 280416 w 1792224"/>
              <a:gd name="connsiteY29" fmla="*/ 1267968 h 1865376"/>
              <a:gd name="connsiteX30" fmla="*/ 268224 w 1792224"/>
              <a:gd name="connsiteY30" fmla="*/ 1304544 h 1865376"/>
              <a:gd name="connsiteX31" fmla="*/ 231648 w 1792224"/>
              <a:gd name="connsiteY31" fmla="*/ 1328928 h 1865376"/>
              <a:gd name="connsiteX32" fmla="*/ 195072 w 1792224"/>
              <a:gd name="connsiteY32" fmla="*/ 1438656 h 1865376"/>
              <a:gd name="connsiteX33" fmla="*/ 182880 w 1792224"/>
              <a:gd name="connsiteY33" fmla="*/ 1475232 h 1865376"/>
              <a:gd name="connsiteX34" fmla="*/ 158496 w 1792224"/>
              <a:gd name="connsiteY34" fmla="*/ 1511808 h 1865376"/>
              <a:gd name="connsiteX35" fmla="*/ 134112 w 1792224"/>
              <a:gd name="connsiteY35" fmla="*/ 1584960 h 1865376"/>
              <a:gd name="connsiteX36" fmla="*/ 109728 w 1792224"/>
              <a:gd name="connsiteY36" fmla="*/ 1682496 h 1865376"/>
              <a:gd name="connsiteX37" fmla="*/ 48768 w 1792224"/>
              <a:gd name="connsiteY37" fmla="*/ 1755648 h 1865376"/>
              <a:gd name="connsiteX38" fmla="*/ 12192 w 1792224"/>
              <a:gd name="connsiteY38" fmla="*/ 1828800 h 1865376"/>
              <a:gd name="connsiteX39" fmla="*/ 0 w 1792224"/>
              <a:gd name="connsiteY39" fmla="*/ 1865376 h 18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92224" h="1865376">
                <a:moveTo>
                  <a:pt x="1792224" y="0"/>
                </a:moveTo>
                <a:cubicBezTo>
                  <a:pt x="1771904" y="16256"/>
                  <a:pt x="1754954" y="38000"/>
                  <a:pt x="1731264" y="48768"/>
                </a:cubicBezTo>
                <a:cubicBezTo>
                  <a:pt x="1708759" y="58997"/>
                  <a:pt x="1679575" y="48695"/>
                  <a:pt x="1658112" y="60960"/>
                </a:cubicBezTo>
                <a:cubicBezTo>
                  <a:pt x="1646954" y="67336"/>
                  <a:pt x="1649451" y="85179"/>
                  <a:pt x="1645920" y="97536"/>
                </a:cubicBezTo>
                <a:cubicBezTo>
                  <a:pt x="1641317" y="113648"/>
                  <a:pt x="1637792" y="130048"/>
                  <a:pt x="1633728" y="146304"/>
                </a:cubicBezTo>
                <a:cubicBezTo>
                  <a:pt x="1609344" y="142240"/>
                  <a:pt x="1585296" y="134112"/>
                  <a:pt x="1560576" y="134112"/>
                </a:cubicBezTo>
                <a:cubicBezTo>
                  <a:pt x="1531151" y="134112"/>
                  <a:pt x="1491902" y="148875"/>
                  <a:pt x="1463040" y="158496"/>
                </a:cubicBezTo>
                <a:cubicBezTo>
                  <a:pt x="1450848" y="170688"/>
                  <a:pt x="1436028" y="180726"/>
                  <a:pt x="1426464" y="195072"/>
                </a:cubicBezTo>
                <a:cubicBezTo>
                  <a:pt x="1419335" y="205765"/>
                  <a:pt x="1423359" y="222561"/>
                  <a:pt x="1414272" y="231648"/>
                </a:cubicBezTo>
                <a:cubicBezTo>
                  <a:pt x="1405185" y="240735"/>
                  <a:pt x="1389888" y="239776"/>
                  <a:pt x="1377696" y="243840"/>
                </a:cubicBezTo>
                <a:cubicBezTo>
                  <a:pt x="1359203" y="231511"/>
                  <a:pt x="1329783" y="207264"/>
                  <a:pt x="1304544" y="207264"/>
                </a:cubicBezTo>
                <a:cubicBezTo>
                  <a:pt x="1291693" y="207264"/>
                  <a:pt x="1280160" y="215392"/>
                  <a:pt x="1267968" y="219456"/>
                </a:cubicBezTo>
                <a:cubicBezTo>
                  <a:pt x="1254058" y="261185"/>
                  <a:pt x="1235332" y="338749"/>
                  <a:pt x="1194816" y="365760"/>
                </a:cubicBezTo>
                <a:cubicBezTo>
                  <a:pt x="1108618" y="423226"/>
                  <a:pt x="1215330" y="351107"/>
                  <a:pt x="1109472" y="426720"/>
                </a:cubicBezTo>
                <a:cubicBezTo>
                  <a:pt x="1097548" y="435237"/>
                  <a:pt x="1085088" y="442976"/>
                  <a:pt x="1072896" y="451104"/>
                </a:cubicBezTo>
                <a:cubicBezTo>
                  <a:pt x="1049579" y="521055"/>
                  <a:pt x="1077402" y="455761"/>
                  <a:pt x="1024128" y="524256"/>
                </a:cubicBezTo>
                <a:cubicBezTo>
                  <a:pt x="947537" y="622730"/>
                  <a:pt x="1009591" y="574587"/>
                  <a:pt x="938784" y="621792"/>
                </a:cubicBezTo>
                <a:cubicBezTo>
                  <a:pt x="881888" y="707136"/>
                  <a:pt x="914400" y="678688"/>
                  <a:pt x="853440" y="719328"/>
                </a:cubicBezTo>
                <a:cubicBezTo>
                  <a:pt x="829705" y="790534"/>
                  <a:pt x="859819" y="725141"/>
                  <a:pt x="804672" y="780288"/>
                </a:cubicBezTo>
                <a:cubicBezTo>
                  <a:pt x="781037" y="803923"/>
                  <a:pt x="778012" y="823692"/>
                  <a:pt x="768096" y="853440"/>
                </a:cubicBezTo>
                <a:cubicBezTo>
                  <a:pt x="752471" y="849534"/>
                  <a:pt x="700243" y="837801"/>
                  <a:pt x="682752" y="829056"/>
                </a:cubicBezTo>
                <a:cubicBezTo>
                  <a:pt x="588214" y="781787"/>
                  <a:pt x="701535" y="823125"/>
                  <a:pt x="609600" y="792480"/>
                </a:cubicBezTo>
                <a:cubicBezTo>
                  <a:pt x="597408" y="800608"/>
                  <a:pt x="582178" y="805422"/>
                  <a:pt x="573024" y="816864"/>
                </a:cubicBezTo>
                <a:cubicBezTo>
                  <a:pt x="564996" y="826899"/>
                  <a:pt x="573434" y="850920"/>
                  <a:pt x="560832" y="853440"/>
                </a:cubicBezTo>
                <a:cubicBezTo>
                  <a:pt x="524746" y="860657"/>
                  <a:pt x="487680" y="845312"/>
                  <a:pt x="451104" y="841248"/>
                </a:cubicBezTo>
                <a:cubicBezTo>
                  <a:pt x="438912" y="837184"/>
                  <a:pt x="425762" y="835297"/>
                  <a:pt x="414528" y="829056"/>
                </a:cubicBezTo>
                <a:cubicBezTo>
                  <a:pt x="388910" y="814824"/>
                  <a:pt x="341376" y="780288"/>
                  <a:pt x="341376" y="780288"/>
                </a:cubicBezTo>
                <a:cubicBezTo>
                  <a:pt x="333248" y="792480"/>
                  <a:pt x="326373" y="805607"/>
                  <a:pt x="316992" y="816864"/>
                </a:cubicBezTo>
                <a:cubicBezTo>
                  <a:pt x="223759" y="928744"/>
                  <a:pt x="275364" y="752399"/>
                  <a:pt x="292608" y="1097280"/>
                </a:cubicBezTo>
                <a:cubicBezTo>
                  <a:pt x="288544" y="1154176"/>
                  <a:pt x="287081" y="1211318"/>
                  <a:pt x="280416" y="1267968"/>
                </a:cubicBezTo>
                <a:cubicBezTo>
                  <a:pt x="278914" y="1280731"/>
                  <a:pt x="276252" y="1294509"/>
                  <a:pt x="268224" y="1304544"/>
                </a:cubicBezTo>
                <a:cubicBezTo>
                  <a:pt x="259070" y="1315986"/>
                  <a:pt x="243840" y="1320800"/>
                  <a:pt x="231648" y="1328928"/>
                </a:cubicBezTo>
                <a:lnTo>
                  <a:pt x="195072" y="1438656"/>
                </a:lnTo>
                <a:cubicBezTo>
                  <a:pt x="191008" y="1450848"/>
                  <a:pt x="190009" y="1464539"/>
                  <a:pt x="182880" y="1475232"/>
                </a:cubicBezTo>
                <a:cubicBezTo>
                  <a:pt x="174752" y="1487424"/>
                  <a:pt x="164447" y="1498418"/>
                  <a:pt x="158496" y="1511808"/>
                </a:cubicBezTo>
                <a:cubicBezTo>
                  <a:pt x="148057" y="1535296"/>
                  <a:pt x="139153" y="1559756"/>
                  <a:pt x="134112" y="1584960"/>
                </a:cubicBezTo>
                <a:cubicBezTo>
                  <a:pt x="129475" y="1608146"/>
                  <a:pt x="122225" y="1657503"/>
                  <a:pt x="109728" y="1682496"/>
                </a:cubicBezTo>
                <a:cubicBezTo>
                  <a:pt x="92754" y="1716444"/>
                  <a:pt x="75732" y="1728684"/>
                  <a:pt x="48768" y="1755648"/>
                </a:cubicBezTo>
                <a:cubicBezTo>
                  <a:pt x="18123" y="1847583"/>
                  <a:pt x="59461" y="1734262"/>
                  <a:pt x="12192" y="1828800"/>
                </a:cubicBezTo>
                <a:cubicBezTo>
                  <a:pt x="6445" y="1840295"/>
                  <a:pt x="0" y="1865376"/>
                  <a:pt x="0" y="1865376"/>
                </a:cubicBezTo>
              </a:path>
            </a:pathLst>
          </a:custGeom>
          <a:noFill/>
          <a:ln w="28575" cap="flat" cmpd="sng" algn="ctr">
            <a:solidFill>
              <a:schemeClr val="accent2">
                <a:lumMod val="60000"/>
                <a:lumOff val="40000"/>
              </a:schemeClr>
            </a:solidFill>
            <a:prstDash val="solid"/>
            <a:round/>
            <a:headEnd type="none" w="med" len="med"/>
            <a:tailEnd type="none" w="med" len="med"/>
          </a:ln>
          <a:effectLst>
            <a:glow rad="228600">
              <a:schemeClr val="accent2">
                <a:lumMod val="50000"/>
                <a:alpha val="53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2" name="Freeform 41"/>
          <p:cNvSpPr/>
          <p:nvPr/>
        </p:nvSpPr>
        <p:spPr bwMode="auto">
          <a:xfrm>
            <a:off x="694944" y="377952"/>
            <a:ext cx="1060704" cy="707136"/>
          </a:xfrm>
          <a:custGeom>
            <a:avLst/>
            <a:gdLst>
              <a:gd name="connsiteX0" fmla="*/ 1060704 w 1060704"/>
              <a:gd name="connsiteY0" fmla="*/ 0 h 707136"/>
              <a:gd name="connsiteX1" fmla="*/ 1048512 w 1060704"/>
              <a:gd name="connsiteY1" fmla="*/ 85344 h 707136"/>
              <a:gd name="connsiteX2" fmla="*/ 1036320 w 1060704"/>
              <a:gd name="connsiteY2" fmla="*/ 121920 h 707136"/>
              <a:gd name="connsiteX3" fmla="*/ 999744 w 1060704"/>
              <a:gd name="connsiteY3" fmla="*/ 146304 h 707136"/>
              <a:gd name="connsiteX4" fmla="*/ 987552 w 1060704"/>
              <a:gd name="connsiteY4" fmla="*/ 195072 h 707136"/>
              <a:gd name="connsiteX5" fmla="*/ 853440 w 1060704"/>
              <a:gd name="connsiteY5" fmla="*/ 219456 h 707136"/>
              <a:gd name="connsiteX6" fmla="*/ 743712 w 1060704"/>
              <a:gd name="connsiteY6" fmla="*/ 207264 h 707136"/>
              <a:gd name="connsiteX7" fmla="*/ 719328 w 1060704"/>
              <a:gd name="connsiteY7" fmla="*/ 243840 h 707136"/>
              <a:gd name="connsiteX8" fmla="*/ 694944 w 1060704"/>
              <a:gd name="connsiteY8" fmla="*/ 329184 h 707136"/>
              <a:gd name="connsiteX9" fmla="*/ 707136 w 1060704"/>
              <a:gd name="connsiteY9" fmla="*/ 438912 h 707136"/>
              <a:gd name="connsiteX10" fmla="*/ 719328 w 1060704"/>
              <a:gd name="connsiteY10" fmla="*/ 573024 h 707136"/>
              <a:gd name="connsiteX11" fmla="*/ 694944 w 1060704"/>
              <a:gd name="connsiteY11" fmla="*/ 646176 h 707136"/>
              <a:gd name="connsiteX12" fmla="*/ 585216 w 1060704"/>
              <a:gd name="connsiteY12" fmla="*/ 682752 h 707136"/>
              <a:gd name="connsiteX13" fmla="*/ 548640 w 1060704"/>
              <a:gd name="connsiteY13" fmla="*/ 694944 h 707136"/>
              <a:gd name="connsiteX14" fmla="*/ 512064 w 1060704"/>
              <a:gd name="connsiteY14" fmla="*/ 707136 h 707136"/>
              <a:gd name="connsiteX15" fmla="*/ 353568 w 1060704"/>
              <a:gd name="connsiteY15" fmla="*/ 682752 h 707136"/>
              <a:gd name="connsiteX16" fmla="*/ 316992 w 1060704"/>
              <a:gd name="connsiteY16" fmla="*/ 658368 h 707136"/>
              <a:gd name="connsiteX17" fmla="*/ 268224 w 1060704"/>
              <a:gd name="connsiteY17" fmla="*/ 597408 h 707136"/>
              <a:gd name="connsiteX18" fmla="*/ 256032 w 1060704"/>
              <a:gd name="connsiteY18" fmla="*/ 560832 h 707136"/>
              <a:gd name="connsiteX19" fmla="*/ 231648 w 1060704"/>
              <a:gd name="connsiteY19" fmla="*/ 524256 h 707136"/>
              <a:gd name="connsiteX20" fmla="*/ 158496 w 1060704"/>
              <a:gd name="connsiteY20" fmla="*/ 451104 h 707136"/>
              <a:gd name="connsiteX21" fmla="*/ 85344 w 1060704"/>
              <a:gd name="connsiteY21" fmla="*/ 426720 h 707136"/>
              <a:gd name="connsiteX22" fmla="*/ 48768 w 1060704"/>
              <a:gd name="connsiteY22" fmla="*/ 414528 h 707136"/>
              <a:gd name="connsiteX23" fmla="*/ 0 w 1060704"/>
              <a:gd name="connsiteY23" fmla="*/ 414528 h 7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0704" h="707136">
                <a:moveTo>
                  <a:pt x="1060704" y="0"/>
                </a:moveTo>
                <a:cubicBezTo>
                  <a:pt x="1056640" y="28448"/>
                  <a:pt x="1054148" y="57165"/>
                  <a:pt x="1048512" y="85344"/>
                </a:cubicBezTo>
                <a:cubicBezTo>
                  <a:pt x="1045992" y="97946"/>
                  <a:pt x="1044348" y="111885"/>
                  <a:pt x="1036320" y="121920"/>
                </a:cubicBezTo>
                <a:cubicBezTo>
                  <a:pt x="1027166" y="133362"/>
                  <a:pt x="1011936" y="138176"/>
                  <a:pt x="999744" y="146304"/>
                </a:cubicBezTo>
                <a:cubicBezTo>
                  <a:pt x="995680" y="162560"/>
                  <a:pt x="994153" y="179671"/>
                  <a:pt x="987552" y="195072"/>
                </a:cubicBezTo>
                <a:cubicBezTo>
                  <a:pt x="958026" y="263965"/>
                  <a:pt x="939376" y="229004"/>
                  <a:pt x="853440" y="219456"/>
                </a:cubicBezTo>
                <a:cubicBezTo>
                  <a:pt x="768096" y="191008"/>
                  <a:pt x="804672" y="186944"/>
                  <a:pt x="743712" y="207264"/>
                </a:cubicBezTo>
                <a:cubicBezTo>
                  <a:pt x="735584" y="219456"/>
                  <a:pt x="725881" y="230734"/>
                  <a:pt x="719328" y="243840"/>
                </a:cubicBezTo>
                <a:cubicBezTo>
                  <a:pt x="710583" y="261331"/>
                  <a:pt x="698850" y="313559"/>
                  <a:pt x="694944" y="329184"/>
                </a:cubicBezTo>
                <a:cubicBezTo>
                  <a:pt x="699008" y="365760"/>
                  <a:pt x="698210" y="403210"/>
                  <a:pt x="707136" y="438912"/>
                </a:cubicBezTo>
                <a:cubicBezTo>
                  <a:pt x="735008" y="550402"/>
                  <a:pt x="766177" y="354395"/>
                  <a:pt x="719328" y="573024"/>
                </a:cubicBezTo>
                <a:cubicBezTo>
                  <a:pt x="713942" y="598156"/>
                  <a:pt x="719328" y="638048"/>
                  <a:pt x="694944" y="646176"/>
                </a:cubicBezTo>
                <a:lnTo>
                  <a:pt x="585216" y="682752"/>
                </a:lnTo>
                <a:lnTo>
                  <a:pt x="548640" y="694944"/>
                </a:lnTo>
                <a:lnTo>
                  <a:pt x="512064" y="707136"/>
                </a:lnTo>
                <a:cubicBezTo>
                  <a:pt x="477098" y="703639"/>
                  <a:pt x="397506" y="704721"/>
                  <a:pt x="353568" y="682752"/>
                </a:cubicBezTo>
                <a:cubicBezTo>
                  <a:pt x="340462" y="676199"/>
                  <a:pt x="329184" y="666496"/>
                  <a:pt x="316992" y="658368"/>
                </a:cubicBezTo>
                <a:cubicBezTo>
                  <a:pt x="286347" y="566433"/>
                  <a:pt x="331249" y="676190"/>
                  <a:pt x="268224" y="597408"/>
                </a:cubicBezTo>
                <a:cubicBezTo>
                  <a:pt x="260196" y="587373"/>
                  <a:pt x="261779" y="572327"/>
                  <a:pt x="256032" y="560832"/>
                </a:cubicBezTo>
                <a:cubicBezTo>
                  <a:pt x="249479" y="547726"/>
                  <a:pt x="241383" y="535208"/>
                  <a:pt x="231648" y="524256"/>
                </a:cubicBezTo>
                <a:cubicBezTo>
                  <a:pt x="208738" y="498482"/>
                  <a:pt x="191211" y="462009"/>
                  <a:pt x="158496" y="451104"/>
                </a:cubicBezTo>
                <a:lnTo>
                  <a:pt x="85344" y="426720"/>
                </a:lnTo>
                <a:cubicBezTo>
                  <a:pt x="73152" y="422656"/>
                  <a:pt x="61619" y="414528"/>
                  <a:pt x="48768" y="414528"/>
                </a:cubicBezTo>
                <a:lnTo>
                  <a:pt x="0" y="414528"/>
                </a:lnTo>
              </a:path>
            </a:pathLst>
          </a:custGeom>
          <a:noFill/>
          <a:ln w="9525" cap="flat" cmpd="sng" algn="ctr">
            <a:solidFill>
              <a:srgbClr val="FFFF00"/>
            </a:solidFill>
            <a:prstDash val="solid"/>
            <a:round/>
            <a:headEnd type="none" w="med" len="med"/>
            <a:tailEnd type="none" w="med" len="med"/>
          </a:ln>
          <a:effectLst>
            <a:glow rad="228600">
              <a:schemeClr val="bg1">
                <a:lumMod val="95000"/>
                <a:lumOff val="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Tree>
    <p:extLst>
      <p:ext uri="{BB962C8B-B14F-4D97-AF65-F5344CB8AC3E}">
        <p14:creationId xmlns:p14="http://schemas.microsoft.com/office/powerpoint/2010/main" val="275215933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endParaRPr lang="en-US"/>
          </a:p>
        </p:txBody>
      </p:sp>
      <p:pic>
        <p:nvPicPr>
          <p:cNvPr id="4" name="Picture 2" descr="http://lizardpoint.com/geography/images/maps/usa-rivers-label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0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ed Rectangle 4"/>
          <p:cNvSpPr/>
          <p:nvPr/>
        </p:nvSpPr>
        <p:spPr bwMode="auto">
          <a:xfrm>
            <a:off x="2819400" y="609600"/>
            <a:ext cx="990600" cy="304800"/>
          </a:xfrm>
          <a:prstGeom prst="roundRect">
            <a:avLst/>
          </a:prstGeom>
          <a:noFill/>
          <a:ln w="9525" cap="flat" cmpd="sng" algn="ctr">
            <a:solidFill>
              <a:schemeClr val="bg1"/>
            </a:solidFill>
            <a:prstDash val="solid"/>
            <a:round/>
            <a:headEnd type="none" w="med" len="med"/>
            <a:tailEnd type="none" w="med" len="med"/>
          </a:ln>
          <a:effectLst>
            <a:glow rad="76200">
              <a:srgbClr val="FF0000">
                <a:alpha val="87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7" name="Rounded Rectangle 6"/>
          <p:cNvSpPr/>
          <p:nvPr/>
        </p:nvSpPr>
        <p:spPr bwMode="auto">
          <a:xfrm rot="3894734">
            <a:off x="4958132" y="1684337"/>
            <a:ext cx="990600" cy="304800"/>
          </a:xfrm>
          <a:prstGeom prst="roundRect">
            <a:avLst/>
          </a:prstGeom>
          <a:noFill/>
          <a:ln w="9525" cap="flat" cmpd="sng" algn="ctr">
            <a:solidFill>
              <a:schemeClr val="bg1"/>
            </a:solidFill>
            <a:prstDash val="solid"/>
            <a:round/>
            <a:headEnd type="none" w="med" len="med"/>
            <a:tailEnd type="none" w="med" len="med"/>
          </a:ln>
          <a:effectLst>
            <a:glow rad="25400">
              <a:schemeClr val="accent1">
                <a:satMod val="175000"/>
                <a:alpha val="97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7" name="Rounded Rectangle 16"/>
          <p:cNvSpPr/>
          <p:nvPr/>
        </p:nvSpPr>
        <p:spPr bwMode="auto">
          <a:xfrm rot="21300502">
            <a:off x="1615696" y="3352495"/>
            <a:ext cx="622300" cy="177082"/>
          </a:xfrm>
          <a:prstGeom prst="roundRect">
            <a:avLst/>
          </a:prstGeom>
          <a:noFill/>
          <a:ln w="9525" cap="flat" cmpd="sng" algn="ctr">
            <a:solidFill>
              <a:schemeClr val="bg1"/>
            </a:solidFill>
            <a:prstDash val="solid"/>
            <a:round/>
            <a:headEnd type="none" w="med" len="med"/>
            <a:tailEnd type="none" w="med" len="med"/>
          </a:ln>
          <a:effectLst>
            <a:glow rad="50800">
              <a:schemeClr val="accent2">
                <a:satMod val="175000"/>
                <a:alpha val="89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1" name="Rounded Rectangle 20"/>
          <p:cNvSpPr/>
          <p:nvPr/>
        </p:nvSpPr>
        <p:spPr bwMode="auto">
          <a:xfrm rot="21300502">
            <a:off x="618175" y="805922"/>
            <a:ext cx="904473" cy="258871"/>
          </a:xfrm>
          <a:prstGeom prst="roundRect">
            <a:avLst/>
          </a:prstGeom>
          <a:noFill/>
          <a:ln w="9525" cap="flat" cmpd="sng" algn="ctr">
            <a:solidFill>
              <a:schemeClr val="bg1"/>
            </a:solidFill>
            <a:prstDash val="solid"/>
            <a:round/>
            <a:headEnd type="none" w="med" len="med"/>
            <a:tailEnd type="none" w="med" len="med"/>
          </a:ln>
          <a:effectLst>
            <a:glow rad="101600">
              <a:srgbClr val="FFFF00"/>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3" name="Rounded Rectangle 22"/>
          <p:cNvSpPr/>
          <p:nvPr/>
        </p:nvSpPr>
        <p:spPr bwMode="auto">
          <a:xfrm rot="3427876">
            <a:off x="2688937" y="4882680"/>
            <a:ext cx="983162" cy="268496"/>
          </a:xfrm>
          <a:prstGeom prst="roundRect">
            <a:avLst/>
          </a:prstGeom>
          <a:noFill/>
          <a:ln w="9525" cap="flat" cmpd="sng" algn="ctr">
            <a:solidFill>
              <a:schemeClr val="bg1"/>
            </a:solidFill>
            <a:prstDash val="solid"/>
            <a:round/>
            <a:headEnd type="none" w="med" len="med"/>
            <a:tailEnd type="none" w="med" len="med"/>
          </a:ln>
          <a:effectLst>
            <a:glow rad="50800">
              <a:srgbClr val="7030A0"/>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4" name="TextBox 33"/>
          <p:cNvSpPr txBox="1"/>
          <p:nvPr/>
        </p:nvSpPr>
        <p:spPr>
          <a:xfrm rot="18070907">
            <a:off x="6945419" y="659592"/>
            <a:ext cx="1209694"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3EBF1">
                    <a:lumMod val="10000"/>
                  </a:srgbClr>
                </a:solidFill>
                <a:effectLst/>
                <a:uLnTx/>
                <a:uFillTx/>
                <a:latin typeface="Verdana" pitchFamily="34" charset="0"/>
                <a:ea typeface="+mn-ea"/>
                <a:cs typeface="+mn-cs"/>
              </a:rPr>
              <a:t>St. Lawrence</a:t>
            </a:r>
          </a:p>
        </p:txBody>
      </p:sp>
      <p:sp>
        <p:nvSpPr>
          <p:cNvPr id="37" name="Freeform 36"/>
          <p:cNvSpPr/>
          <p:nvPr/>
        </p:nvSpPr>
        <p:spPr bwMode="auto">
          <a:xfrm rot="155704">
            <a:off x="7621787" y="483827"/>
            <a:ext cx="560902" cy="1182624"/>
          </a:xfrm>
          <a:custGeom>
            <a:avLst/>
            <a:gdLst>
              <a:gd name="connsiteX0" fmla="*/ 0 w 560902"/>
              <a:gd name="connsiteY0" fmla="*/ 1182624 h 1182624"/>
              <a:gd name="connsiteX1" fmla="*/ 12192 w 560902"/>
              <a:gd name="connsiteY1" fmla="*/ 1121664 h 1182624"/>
              <a:gd name="connsiteX2" fmla="*/ 24384 w 560902"/>
              <a:gd name="connsiteY2" fmla="*/ 926592 h 1182624"/>
              <a:gd name="connsiteX3" fmla="*/ 36576 w 560902"/>
              <a:gd name="connsiteY3" fmla="*/ 877824 h 1182624"/>
              <a:gd name="connsiteX4" fmla="*/ 60960 w 560902"/>
              <a:gd name="connsiteY4" fmla="*/ 841248 h 1182624"/>
              <a:gd name="connsiteX5" fmla="*/ 73152 w 560902"/>
              <a:gd name="connsiteY5" fmla="*/ 804672 h 1182624"/>
              <a:gd name="connsiteX6" fmla="*/ 97536 w 560902"/>
              <a:gd name="connsiteY6" fmla="*/ 768096 h 1182624"/>
              <a:gd name="connsiteX7" fmla="*/ 121920 w 560902"/>
              <a:gd name="connsiteY7" fmla="*/ 694944 h 1182624"/>
              <a:gd name="connsiteX8" fmla="*/ 146304 w 560902"/>
              <a:gd name="connsiteY8" fmla="*/ 621792 h 1182624"/>
              <a:gd name="connsiteX9" fmla="*/ 158496 w 560902"/>
              <a:gd name="connsiteY9" fmla="*/ 585216 h 1182624"/>
              <a:gd name="connsiteX10" fmla="*/ 195072 w 560902"/>
              <a:gd name="connsiteY10" fmla="*/ 548640 h 1182624"/>
              <a:gd name="connsiteX11" fmla="*/ 207264 w 560902"/>
              <a:gd name="connsiteY11" fmla="*/ 512064 h 1182624"/>
              <a:gd name="connsiteX12" fmla="*/ 256032 w 560902"/>
              <a:gd name="connsiteY12" fmla="*/ 438912 h 1182624"/>
              <a:gd name="connsiteX13" fmla="*/ 280416 w 560902"/>
              <a:gd name="connsiteY13" fmla="*/ 365760 h 1182624"/>
              <a:gd name="connsiteX14" fmla="*/ 292608 w 560902"/>
              <a:gd name="connsiteY14" fmla="*/ 329184 h 1182624"/>
              <a:gd name="connsiteX15" fmla="*/ 414528 w 560902"/>
              <a:gd name="connsiteY15" fmla="*/ 182880 h 1182624"/>
              <a:gd name="connsiteX16" fmla="*/ 499872 w 560902"/>
              <a:gd name="connsiteY16" fmla="*/ 73152 h 1182624"/>
              <a:gd name="connsiteX17" fmla="*/ 524256 w 560902"/>
              <a:gd name="connsiteY17" fmla="*/ 36576 h 1182624"/>
              <a:gd name="connsiteX18" fmla="*/ 560832 w 560902"/>
              <a:gd name="connsiteY18" fmla="*/ 0 h 118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0902" h="1182624">
                <a:moveTo>
                  <a:pt x="0" y="1182624"/>
                </a:moveTo>
                <a:cubicBezTo>
                  <a:pt x="4064" y="1162304"/>
                  <a:pt x="10227" y="1142293"/>
                  <a:pt x="12192" y="1121664"/>
                </a:cubicBezTo>
                <a:cubicBezTo>
                  <a:pt x="18369" y="1056807"/>
                  <a:pt x="17901" y="991420"/>
                  <a:pt x="24384" y="926592"/>
                </a:cubicBezTo>
                <a:cubicBezTo>
                  <a:pt x="26051" y="909919"/>
                  <a:pt x="29975" y="893225"/>
                  <a:pt x="36576" y="877824"/>
                </a:cubicBezTo>
                <a:cubicBezTo>
                  <a:pt x="42348" y="864356"/>
                  <a:pt x="54407" y="854354"/>
                  <a:pt x="60960" y="841248"/>
                </a:cubicBezTo>
                <a:cubicBezTo>
                  <a:pt x="66707" y="829753"/>
                  <a:pt x="67405" y="816167"/>
                  <a:pt x="73152" y="804672"/>
                </a:cubicBezTo>
                <a:cubicBezTo>
                  <a:pt x="79705" y="791566"/>
                  <a:pt x="91585" y="781486"/>
                  <a:pt x="97536" y="768096"/>
                </a:cubicBezTo>
                <a:cubicBezTo>
                  <a:pt x="107975" y="744608"/>
                  <a:pt x="113792" y="719328"/>
                  <a:pt x="121920" y="694944"/>
                </a:cubicBezTo>
                <a:lnTo>
                  <a:pt x="146304" y="621792"/>
                </a:lnTo>
                <a:cubicBezTo>
                  <a:pt x="150368" y="609600"/>
                  <a:pt x="149409" y="594303"/>
                  <a:pt x="158496" y="585216"/>
                </a:cubicBezTo>
                <a:lnTo>
                  <a:pt x="195072" y="548640"/>
                </a:lnTo>
                <a:cubicBezTo>
                  <a:pt x="199136" y="536448"/>
                  <a:pt x="201023" y="523298"/>
                  <a:pt x="207264" y="512064"/>
                </a:cubicBezTo>
                <a:cubicBezTo>
                  <a:pt x="221496" y="486446"/>
                  <a:pt x="246765" y="466714"/>
                  <a:pt x="256032" y="438912"/>
                </a:cubicBezTo>
                <a:lnTo>
                  <a:pt x="280416" y="365760"/>
                </a:lnTo>
                <a:cubicBezTo>
                  <a:pt x="284480" y="353568"/>
                  <a:pt x="285479" y="339877"/>
                  <a:pt x="292608" y="329184"/>
                </a:cubicBezTo>
                <a:cubicBezTo>
                  <a:pt x="360504" y="227339"/>
                  <a:pt x="320654" y="276754"/>
                  <a:pt x="414528" y="182880"/>
                </a:cubicBezTo>
                <a:cubicBezTo>
                  <a:pt x="471826" y="125582"/>
                  <a:pt x="441540" y="160650"/>
                  <a:pt x="499872" y="73152"/>
                </a:cubicBezTo>
                <a:cubicBezTo>
                  <a:pt x="508000" y="60960"/>
                  <a:pt x="512064" y="44704"/>
                  <a:pt x="524256" y="36576"/>
                </a:cubicBezTo>
                <a:cubicBezTo>
                  <a:pt x="564213" y="9938"/>
                  <a:pt x="560832" y="26845"/>
                  <a:pt x="560832" y="0"/>
                </a:cubicBezTo>
              </a:path>
            </a:pathLst>
          </a:custGeom>
          <a:noFill/>
          <a:ln w="381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8" name="Freeform 37"/>
          <p:cNvSpPr/>
          <p:nvPr/>
        </p:nvSpPr>
        <p:spPr bwMode="auto">
          <a:xfrm>
            <a:off x="4828032" y="1167196"/>
            <a:ext cx="1024128" cy="4246542"/>
          </a:xfrm>
          <a:custGeom>
            <a:avLst/>
            <a:gdLst>
              <a:gd name="connsiteX0" fmla="*/ 0 w 1024128"/>
              <a:gd name="connsiteY0" fmla="*/ 52004 h 4246542"/>
              <a:gd name="connsiteX1" fmla="*/ 60960 w 1024128"/>
              <a:gd name="connsiteY1" fmla="*/ 3236 h 4246542"/>
              <a:gd name="connsiteX2" fmla="*/ 170688 w 1024128"/>
              <a:gd name="connsiteY2" fmla="*/ 39812 h 4246542"/>
              <a:gd name="connsiteX3" fmla="*/ 219456 w 1024128"/>
              <a:gd name="connsiteY3" fmla="*/ 112964 h 4246542"/>
              <a:gd name="connsiteX4" fmla="*/ 195072 w 1024128"/>
              <a:gd name="connsiteY4" fmla="*/ 210500 h 4246542"/>
              <a:gd name="connsiteX5" fmla="*/ 158496 w 1024128"/>
              <a:gd name="connsiteY5" fmla="*/ 234884 h 4246542"/>
              <a:gd name="connsiteX6" fmla="*/ 146304 w 1024128"/>
              <a:gd name="connsiteY6" fmla="*/ 271460 h 4246542"/>
              <a:gd name="connsiteX7" fmla="*/ 182880 w 1024128"/>
              <a:gd name="connsiteY7" fmla="*/ 417764 h 4246542"/>
              <a:gd name="connsiteX8" fmla="*/ 256032 w 1024128"/>
              <a:gd name="connsiteY8" fmla="*/ 466532 h 4246542"/>
              <a:gd name="connsiteX9" fmla="*/ 268224 w 1024128"/>
              <a:gd name="connsiteY9" fmla="*/ 503108 h 4246542"/>
              <a:gd name="connsiteX10" fmla="*/ 304800 w 1024128"/>
              <a:gd name="connsiteY10" fmla="*/ 515300 h 4246542"/>
              <a:gd name="connsiteX11" fmla="*/ 329184 w 1024128"/>
              <a:gd name="connsiteY11" fmla="*/ 588452 h 4246542"/>
              <a:gd name="connsiteX12" fmla="*/ 341376 w 1024128"/>
              <a:gd name="connsiteY12" fmla="*/ 625028 h 4246542"/>
              <a:gd name="connsiteX13" fmla="*/ 426720 w 1024128"/>
              <a:gd name="connsiteY13" fmla="*/ 734756 h 4246542"/>
              <a:gd name="connsiteX14" fmla="*/ 475488 w 1024128"/>
              <a:gd name="connsiteY14" fmla="*/ 807908 h 4246542"/>
              <a:gd name="connsiteX15" fmla="*/ 524256 w 1024128"/>
              <a:gd name="connsiteY15" fmla="*/ 856676 h 4246542"/>
              <a:gd name="connsiteX16" fmla="*/ 573024 w 1024128"/>
              <a:gd name="connsiteY16" fmla="*/ 929828 h 4246542"/>
              <a:gd name="connsiteX17" fmla="*/ 597408 w 1024128"/>
              <a:gd name="connsiteY17" fmla="*/ 966404 h 4246542"/>
              <a:gd name="connsiteX18" fmla="*/ 633984 w 1024128"/>
              <a:gd name="connsiteY18" fmla="*/ 1137092 h 4246542"/>
              <a:gd name="connsiteX19" fmla="*/ 670560 w 1024128"/>
              <a:gd name="connsiteY19" fmla="*/ 1161476 h 4246542"/>
              <a:gd name="connsiteX20" fmla="*/ 731520 w 1024128"/>
              <a:gd name="connsiteY20" fmla="*/ 1271204 h 4246542"/>
              <a:gd name="connsiteX21" fmla="*/ 755904 w 1024128"/>
              <a:gd name="connsiteY21" fmla="*/ 1307780 h 4246542"/>
              <a:gd name="connsiteX22" fmla="*/ 768096 w 1024128"/>
              <a:gd name="connsiteY22" fmla="*/ 1344356 h 4246542"/>
              <a:gd name="connsiteX23" fmla="*/ 743712 w 1024128"/>
              <a:gd name="connsiteY23" fmla="*/ 1429700 h 4246542"/>
              <a:gd name="connsiteX24" fmla="*/ 670560 w 1024128"/>
              <a:gd name="connsiteY24" fmla="*/ 1490660 h 4246542"/>
              <a:gd name="connsiteX25" fmla="*/ 646176 w 1024128"/>
              <a:gd name="connsiteY25" fmla="*/ 1661348 h 4246542"/>
              <a:gd name="connsiteX26" fmla="*/ 633984 w 1024128"/>
              <a:gd name="connsiteY26" fmla="*/ 1734500 h 4246542"/>
              <a:gd name="connsiteX27" fmla="*/ 658368 w 1024128"/>
              <a:gd name="connsiteY27" fmla="*/ 1856420 h 4246542"/>
              <a:gd name="connsiteX28" fmla="*/ 694944 w 1024128"/>
              <a:gd name="connsiteY28" fmla="*/ 1892996 h 4246542"/>
              <a:gd name="connsiteX29" fmla="*/ 731520 w 1024128"/>
              <a:gd name="connsiteY29" fmla="*/ 1917380 h 4246542"/>
              <a:gd name="connsiteX30" fmla="*/ 768096 w 1024128"/>
              <a:gd name="connsiteY30" fmla="*/ 1990532 h 4246542"/>
              <a:gd name="connsiteX31" fmla="*/ 816864 w 1024128"/>
              <a:gd name="connsiteY31" fmla="*/ 2063684 h 4246542"/>
              <a:gd name="connsiteX32" fmla="*/ 829056 w 1024128"/>
              <a:gd name="connsiteY32" fmla="*/ 2100260 h 4246542"/>
              <a:gd name="connsiteX33" fmla="*/ 841248 w 1024128"/>
              <a:gd name="connsiteY33" fmla="*/ 2258756 h 4246542"/>
              <a:gd name="connsiteX34" fmla="*/ 877824 w 1024128"/>
              <a:gd name="connsiteY34" fmla="*/ 2295332 h 4246542"/>
              <a:gd name="connsiteX35" fmla="*/ 938784 w 1024128"/>
              <a:gd name="connsiteY35" fmla="*/ 2405060 h 4246542"/>
              <a:gd name="connsiteX36" fmla="*/ 975360 w 1024128"/>
              <a:gd name="connsiteY36" fmla="*/ 2478212 h 4246542"/>
              <a:gd name="connsiteX37" fmla="*/ 950976 w 1024128"/>
              <a:gd name="connsiteY37" fmla="*/ 2636708 h 4246542"/>
              <a:gd name="connsiteX38" fmla="*/ 926592 w 1024128"/>
              <a:gd name="connsiteY38" fmla="*/ 2673284 h 4246542"/>
              <a:gd name="connsiteX39" fmla="*/ 914400 w 1024128"/>
              <a:gd name="connsiteY39" fmla="*/ 2746436 h 4246542"/>
              <a:gd name="connsiteX40" fmla="*/ 902208 w 1024128"/>
              <a:gd name="connsiteY40" fmla="*/ 2856164 h 4246542"/>
              <a:gd name="connsiteX41" fmla="*/ 877824 w 1024128"/>
              <a:gd name="connsiteY41" fmla="*/ 2929316 h 4246542"/>
              <a:gd name="connsiteX42" fmla="*/ 865632 w 1024128"/>
              <a:gd name="connsiteY42" fmla="*/ 2965892 h 4246542"/>
              <a:gd name="connsiteX43" fmla="*/ 841248 w 1024128"/>
              <a:gd name="connsiteY43" fmla="*/ 3002468 h 4246542"/>
              <a:gd name="connsiteX44" fmla="*/ 780288 w 1024128"/>
              <a:gd name="connsiteY44" fmla="*/ 3075620 h 4246542"/>
              <a:gd name="connsiteX45" fmla="*/ 768096 w 1024128"/>
              <a:gd name="connsiteY45" fmla="*/ 3136580 h 4246542"/>
              <a:gd name="connsiteX46" fmla="*/ 755904 w 1024128"/>
              <a:gd name="connsiteY46" fmla="*/ 3173156 h 4246542"/>
              <a:gd name="connsiteX47" fmla="*/ 719328 w 1024128"/>
              <a:gd name="connsiteY47" fmla="*/ 3185348 h 4246542"/>
              <a:gd name="connsiteX48" fmla="*/ 694944 w 1024128"/>
              <a:gd name="connsiteY48" fmla="*/ 3221924 h 4246542"/>
              <a:gd name="connsiteX49" fmla="*/ 719328 w 1024128"/>
              <a:gd name="connsiteY49" fmla="*/ 3453572 h 4246542"/>
              <a:gd name="connsiteX50" fmla="*/ 707136 w 1024128"/>
              <a:gd name="connsiteY50" fmla="*/ 3685220 h 4246542"/>
              <a:gd name="connsiteX51" fmla="*/ 682752 w 1024128"/>
              <a:gd name="connsiteY51" fmla="*/ 3758372 h 4246542"/>
              <a:gd name="connsiteX52" fmla="*/ 670560 w 1024128"/>
              <a:gd name="connsiteY52" fmla="*/ 3843716 h 4246542"/>
              <a:gd name="connsiteX53" fmla="*/ 646176 w 1024128"/>
              <a:gd name="connsiteY53" fmla="*/ 3880292 h 4246542"/>
              <a:gd name="connsiteX54" fmla="*/ 658368 w 1024128"/>
              <a:gd name="connsiteY54" fmla="*/ 3916868 h 4246542"/>
              <a:gd name="connsiteX55" fmla="*/ 719328 w 1024128"/>
              <a:gd name="connsiteY55" fmla="*/ 3977828 h 4246542"/>
              <a:gd name="connsiteX56" fmla="*/ 792480 w 1024128"/>
              <a:gd name="connsiteY56" fmla="*/ 4038788 h 4246542"/>
              <a:gd name="connsiteX57" fmla="*/ 853440 w 1024128"/>
              <a:gd name="connsiteY57" fmla="*/ 4099748 h 4246542"/>
              <a:gd name="connsiteX58" fmla="*/ 877824 w 1024128"/>
              <a:gd name="connsiteY58" fmla="*/ 4136324 h 4246542"/>
              <a:gd name="connsiteX59" fmla="*/ 950976 w 1024128"/>
              <a:gd name="connsiteY59" fmla="*/ 4185092 h 4246542"/>
              <a:gd name="connsiteX60" fmla="*/ 987552 w 1024128"/>
              <a:gd name="connsiteY60" fmla="*/ 4209476 h 4246542"/>
              <a:gd name="connsiteX61" fmla="*/ 1024128 w 1024128"/>
              <a:gd name="connsiteY61" fmla="*/ 4221668 h 424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24128" h="4246542">
                <a:moveTo>
                  <a:pt x="0" y="52004"/>
                </a:moveTo>
                <a:cubicBezTo>
                  <a:pt x="20320" y="35748"/>
                  <a:pt x="35855" y="10083"/>
                  <a:pt x="60960" y="3236"/>
                </a:cubicBezTo>
                <a:cubicBezTo>
                  <a:pt x="107589" y="-9481"/>
                  <a:pt x="137832" y="17908"/>
                  <a:pt x="170688" y="39812"/>
                </a:cubicBezTo>
                <a:cubicBezTo>
                  <a:pt x="186944" y="64196"/>
                  <a:pt x="225203" y="84227"/>
                  <a:pt x="219456" y="112964"/>
                </a:cubicBezTo>
                <a:cubicBezTo>
                  <a:pt x="218849" y="116000"/>
                  <a:pt x="205069" y="198003"/>
                  <a:pt x="195072" y="210500"/>
                </a:cubicBezTo>
                <a:cubicBezTo>
                  <a:pt x="185918" y="221942"/>
                  <a:pt x="170688" y="226756"/>
                  <a:pt x="158496" y="234884"/>
                </a:cubicBezTo>
                <a:cubicBezTo>
                  <a:pt x="154432" y="247076"/>
                  <a:pt x="146304" y="258609"/>
                  <a:pt x="146304" y="271460"/>
                </a:cubicBezTo>
                <a:cubicBezTo>
                  <a:pt x="146304" y="313349"/>
                  <a:pt x="143581" y="383378"/>
                  <a:pt x="182880" y="417764"/>
                </a:cubicBezTo>
                <a:cubicBezTo>
                  <a:pt x="204935" y="437062"/>
                  <a:pt x="256032" y="466532"/>
                  <a:pt x="256032" y="466532"/>
                </a:cubicBezTo>
                <a:cubicBezTo>
                  <a:pt x="260096" y="478724"/>
                  <a:pt x="259137" y="494021"/>
                  <a:pt x="268224" y="503108"/>
                </a:cubicBezTo>
                <a:cubicBezTo>
                  <a:pt x="277311" y="512195"/>
                  <a:pt x="297330" y="504842"/>
                  <a:pt x="304800" y="515300"/>
                </a:cubicBezTo>
                <a:cubicBezTo>
                  <a:pt x="319740" y="536215"/>
                  <a:pt x="321056" y="564068"/>
                  <a:pt x="329184" y="588452"/>
                </a:cubicBezTo>
                <a:cubicBezTo>
                  <a:pt x="333248" y="600644"/>
                  <a:pt x="334247" y="614335"/>
                  <a:pt x="341376" y="625028"/>
                </a:cubicBezTo>
                <a:cubicBezTo>
                  <a:pt x="399708" y="712526"/>
                  <a:pt x="369422" y="677458"/>
                  <a:pt x="426720" y="734756"/>
                </a:cubicBezTo>
                <a:cubicBezTo>
                  <a:pt x="455710" y="821725"/>
                  <a:pt x="414603" y="716581"/>
                  <a:pt x="475488" y="807908"/>
                </a:cubicBezTo>
                <a:cubicBezTo>
                  <a:pt x="512645" y="863643"/>
                  <a:pt x="454587" y="833453"/>
                  <a:pt x="524256" y="856676"/>
                </a:cubicBezTo>
                <a:lnTo>
                  <a:pt x="573024" y="929828"/>
                </a:lnTo>
                <a:lnTo>
                  <a:pt x="597408" y="966404"/>
                </a:lnTo>
                <a:cubicBezTo>
                  <a:pt x="603378" y="1032072"/>
                  <a:pt x="587165" y="1090273"/>
                  <a:pt x="633984" y="1137092"/>
                </a:cubicBezTo>
                <a:cubicBezTo>
                  <a:pt x="644345" y="1147453"/>
                  <a:pt x="658368" y="1153348"/>
                  <a:pt x="670560" y="1161476"/>
                </a:cubicBezTo>
                <a:cubicBezTo>
                  <a:pt x="692019" y="1225854"/>
                  <a:pt x="675623" y="1187359"/>
                  <a:pt x="731520" y="1271204"/>
                </a:cubicBezTo>
                <a:cubicBezTo>
                  <a:pt x="739648" y="1283396"/>
                  <a:pt x="751270" y="1293879"/>
                  <a:pt x="755904" y="1307780"/>
                </a:cubicBezTo>
                <a:lnTo>
                  <a:pt x="768096" y="1344356"/>
                </a:lnTo>
                <a:cubicBezTo>
                  <a:pt x="766470" y="1350859"/>
                  <a:pt x="750708" y="1419206"/>
                  <a:pt x="743712" y="1429700"/>
                </a:cubicBezTo>
                <a:cubicBezTo>
                  <a:pt x="724937" y="1457862"/>
                  <a:pt x="697549" y="1472667"/>
                  <a:pt x="670560" y="1490660"/>
                </a:cubicBezTo>
                <a:cubicBezTo>
                  <a:pt x="641470" y="1665203"/>
                  <a:pt x="676692" y="1447733"/>
                  <a:pt x="646176" y="1661348"/>
                </a:cubicBezTo>
                <a:cubicBezTo>
                  <a:pt x="642680" y="1685820"/>
                  <a:pt x="638048" y="1710116"/>
                  <a:pt x="633984" y="1734500"/>
                </a:cubicBezTo>
                <a:cubicBezTo>
                  <a:pt x="635017" y="1741728"/>
                  <a:pt x="642892" y="1833206"/>
                  <a:pt x="658368" y="1856420"/>
                </a:cubicBezTo>
                <a:cubicBezTo>
                  <a:pt x="667932" y="1870766"/>
                  <a:pt x="681698" y="1881958"/>
                  <a:pt x="694944" y="1892996"/>
                </a:cubicBezTo>
                <a:cubicBezTo>
                  <a:pt x="706201" y="1902377"/>
                  <a:pt x="719328" y="1909252"/>
                  <a:pt x="731520" y="1917380"/>
                </a:cubicBezTo>
                <a:cubicBezTo>
                  <a:pt x="762165" y="2009315"/>
                  <a:pt x="720827" y="1895994"/>
                  <a:pt x="768096" y="1990532"/>
                </a:cubicBezTo>
                <a:cubicBezTo>
                  <a:pt x="803385" y="2061110"/>
                  <a:pt x="747528" y="1994348"/>
                  <a:pt x="816864" y="2063684"/>
                </a:cubicBezTo>
                <a:cubicBezTo>
                  <a:pt x="820928" y="2075876"/>
                  <a:pt x="827462" y="2087508"/>
                  <a:pt x="829056" y="2100260"/>
                </a:cubicBezTo>
                <a:cubicBezTo>
                  <a:pt x="835628" y="2152839"/>
                  <a:pt x="828397" y="2207350"/>
                  <a:pt x="841248" y="2258756"/>
                </a:cubicBezTo>
                <a:cubicBezTo>
                  <a:pt x="845430" y="2275483"/>
                  <a:pt x="867238" y="2281722"/>
                  <a:pt x="877824" y="2295332"/>
                </a:cubicBezTo>
                <a:cubicBezTo>
                  <a:pt x="985460" y="2433722"/>
                  <a:pt x="894635" y="2316763"/>
                  <a:pt x="938784" y="2405060"/>
                </a:cubicBezTo>
                <a:cubicBezTo>
                  <a:pt x="986053" y="2499598"/>
                  <a:pt x="944715" y="2386277"/>
                  <a:pt x="975360" y="2478212"/>
                </a:cubicBezTo>
                <a:cubicBezTo>
                  <a:pt x="971863" y="2513178"/>
                  <a:pt x="972945" y="2592770"/>
                  <a:pt x="950976" y="2636708"/>
                </a:cubicBezTo>
                <a:cubicBezTo>
                  <a:pt x="944423" y="2649814"/>
                  <a:pt x="934720" y="2661092"/>
                  <a:pt x="926592" y="2673284"/>
                </a:cubicBezTo>
                <a:cubicBezTo>
                  <a:pt x="922528" y="2697668"/>
                  <a:pt x="917667" y="2721933"/>
                  <a:pt x="914400" y="2746436"/>
                </a:cubicBezTo>
                <a:cubicBezTo>
                  <a:pt x="909536" y="2782914"/>
                  <a:pt x="909425" y="2820078"/>
                  <a:pt x="902208" y="2856164"/>
                </a:cubicBezTo>
                <a:cubicBezTo>
                  <a:pt x="897167" y="2881368"/>
                  <a:pt x="885952" y="2904932"/>
                  <a:pt x="877824" y="2929316"/>
                </a:cubicBezTo>
                <a:cubicBezTo>
                  <a:pt x="873760" y="2941508"/>
                  <a:pt x="872761" y="2955199"/>
                  <a:pt x="865632" y="2965892"/>
                </a:cubicBezTo>
                <a:cubicBezTo>
                  <a:pt x="857504" y="2978084"/>
                  <a:pt x="850629" y="2991211"/>
                  <a:pt x="841248" y="3002468"/>
                </a:cubicBezTo>
                <a:cubicBezTo>
                  <a:pt x="763019" y="3096342"/>
                  <a:pt x="840829" y="2984809"/>
                  <a:pt x="780288" y="3075620"/>
                </a:cubicBezTo>
                <a:cubicBezTo>
                  <a:pt x="776224" y="3095940"/>
                  <a:pt x="773122" y="3116476"/>
                  <a:pt x="768096" y="3136580"/>
                </a:cubicBezTo>
                <a:cubicBezTo>
                  <a:pt x="764979" y="3149048"/>
                  <a:pt x="764991" y="3164069"/>
                  <a:pt x="755904" y="3173156"/>
                </a:cubicBezTo>
                <a:cubicBezTo>
                  <a:pt x="746817" y="3182243"/>
                  <a:pt x="731520" y="3181284"/>
                  <a:pt x="719328" y="3185348"/>
                </a:cubicBezTo>
                <a:cubicBezTo>
                  <a:pt x="711200" y="3197540"/>
                  <a:pt x="695714" y="3207291"/>
                  <a:pt x="694944" y="3221924"/>
                </a:cubicBezTo>
                <a:cubicBezTo>
                  <a:pt x="687266" y="3367807"/>
                  <a:pt x="690611" y="3367421"/>
                  <a:pt x="719328" y="3453572"/>
                </a:cubicBezTo>
                <a:cubicBezTo>
                  <a:pt x="715264" y="3530788"/>
                  <a:pt x="716349" y="3608448"/>
                  <a:pt x="707136" y="3685220"/>
                </a:cubicBezTo>
                <a:cubicBezTo>
                  <a:pt x="704074" y="3710740"/>
                  <a:pt x="682752" y="3758372"/>
                  <a:pt x="682752" y="3758372"/>
                </a:cubicBezTo>
                <a:cubicBezTo>
                  <a:pt x="678688" y="3786820"/>
                  <a:pt x="678817" y="3816191"/>
                  <a:pt x="670560" y="3843716"/>
                </a:cubicBezTo>
                <a:cubicBezTo>
                  <a:pt x="666350" y="3857751"/>
                  <a:pt x="648585" y="3865838"/>
                  <a:pt x="646176" y="3880292"/>
                </a:cubicBezTo>
                <a:cubicBezTo>
                  <a:pt x="644063" y="3892969"/>
                  <a:pt x="652621" y="3905373"/>
                  <a:pt x="658368" y="3916868"/>
                </a:cubicBezTo>
                <a:cubicBezTo>
                  <a:pt x="683913" y="3967958"/>
                  <a:pt x="677527" y="3942994"/>
                  <a:pt x="719328" y="3977828"/>
                </a:cubicBezTo>
                <a:cubicBezTo>
                  <a:pt x="813202" y="4056057"/>
                  <a:pt x="701669" y="3978247"/>
                  <a:pt x="792480" y="4038788"/>
                </a:cubicBezTo>
                <a:cubicBezTo>
                  <a:pt x="857504" y="4136324"/>
                  <a:pt x="772160" y="4018468"/>
                  <a:pt x="853440" y="4099748"/>
                </a:cubicBezTo>
                <a:cubicBezTo>
                  <a:pt x="863801" y="4110109"/>
                  <a:pt x="866797" y="4126675"/>
                  <a:pt x="877824" y="4136324"/>
                </a:cubicBezTo>
                <a:cubicBezTo>
                  <a:pt x="899879" y="4155622"/>
                  <a:pt x="926592" y="4168836"/>
                  <a:pt x="950976" y="4185092"/>
                </a:cubicBezTo>
                <a:lnTo>
                  <a:pt x="987552" y="4209476"/>
                </a:lnTo>
                <a:cubicBezTo>
                  <a:pt x="1016977" y="4253613"/>
                  <a:pt x="1005383" y="4259158"/>
                  <a:pt x="1024128" y="4221668"/>
                </a:cubicBezTo>
              </a:path>
            </a:pathLst>
          </a:custGeom>
          <a:noFill/>
          <a:ln w="9525" cap="flat" cmpd="sng" algn="ctr">
            <a:solidFill>
              <a:schemeClr val="tx2">
                <a:lumMod val="50000"/>
              </a:schemeClr>
            </a:solidFill>
            <a:prstDash val="solid"/>
            <a:round/>
            <a:headEnd type="none" w="med" len="med"/>
            <a:tailEnd type="none" w="med" len="med"/>
          </a:ln>
          <a:effectLst>
            <a:glow rad="228600">
              <a:schemeClr val="accent1">
                <a:satMod val="17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39" name="Freeform 38"/>
          <p:cNvSpPr/>
          <p:nvPr/>
        </p:nvSpPr>
        <p:spPr bwMode="auto">
          <a:xfrm>
            <a:off x="2292096" y="865632"/>
            <a:ext cx="3304032" cy="2426208"/>
          </a:xfrm>
          <a:custGeom>
            <a:avLst/>
            <a:gdLst>
              <a:gd name="connsiteX0" fmla="*/ 195072 w 3304032"/>
              <a:gd name="connsiteY0" fmla="*/ 792480 h 2426208"/>
              <a:gd name="connsiteX1" fmla="*/ 73152 w 3304032"/>
              <a:gd name="connsiteY1" fmla="*/ 780288 h 2426208"/>
              <a:gd name="connsiteX2" fmla="*/ 48768 w 3304032"/>
              <a:gd name="connsiteY2" fmla="*/ 743712 h 2426208"/>
              <a:gd name="connsiteX3" fmla="*/ 0 w 3304032"/>
              <a:gd name="connsiteY3" fmla="*/ 633984 h 2426208"/>
              <a:gd name="connsiteX4" fmla="*/ 73152 w 3304032"/>
              <a:gd name="connsiteY4" fmla="*/ 487680 h 2426208"/>
              <a:gd name="connsiteX5" fmla="*/ 109728 w 3304032"/>
              <a:gd name="connsiteY5" fmla="*/ 475488 h 2426208"/>
              <a:gd name="connsiteX6" fmla="*/ 134112 w 3304032"/>
              <a:gd name="connsiteY6" fmla="*/ 426720 h 2426208"/>
              <a:gd name="connsiteX7" fmla="*/ 158496 w 3304032"/>
              <a:gd name="connsiteY7" fmla="*/ 353568 h 2426208"/>
              <a:gd name="connsiteX8" fmla="*/ 170688 w 3304032"/>
              <a:gd name="connsiteY8" fmla="*/ 121920 h 2426208"/>
              <a:gd name="connsiteX9" fmla="*/ 207264 w 3304032"/>
              <a:gd name="connsiteY9" fmla="*/ 85344 h 2426208"/>
              <a:gd name="connsiteX10" fmla="*/ 280416 w 3304032"/>
              <a:gd name="connsiteY10" fmla="*/ 36576 h 2426208"/>
              <a:gd name="connsiteX11" fmla="*/ 316992 w 3304032"/>
              <a:gd name="connsiteY11" fmla="*/ 12192 h 2426208"/>
              <a:gd name="connsiteX12" fmla="*/ 353568 w 3304032"/>
              <a:gd name="connsiteY12" fmla="*/ 0 h 2426208"/>
              <a:gd name="connsiteX13" fmla="*/ 499872 w 3304032"/>
              <a:gd name="connsiteY13" fmla="*/ 73152 h 2426208"/>
              <a:gd name="connsiteX14" fmla="*/ 536448 w 3304032"/>
              <a:gd name="connsiteY14" fmla="*/ 109728 h 2426208"/>
              <a:gd name="connsiteX15" fmla="*/ 560832 w 3304032"/>
              <a:gd name="connsiteY15" fmla="*/ 146304 h 2426208"/>
              <a:gd name="connsiteX16" fmla="*/ 597408 w 3304032"/>
              <a:gd name="connsiteY16" fmla="*/ 158496 h 2426208"/>
              <a:gd name="connsiteX17" fmla="*/ 670560 w 3304032"/>
              <a:gd name="connsiteY17" fmla="*/ 195072 h 2426208"/>
              <a:gd name="connsiteX18" fmla="*/ 755904 w 3304032"/>
              <a:gd name="connsiteY18" fmla="*/ 170688 h 2426208"/>
              <a:gd name="connsiteX19" fmla="*/ 792480 w 3304032"/>
              <a:gd name="connsiteY19" fmla="*/ 134112 h 2426208"/>
              <a:gd name="connsiteX20" fmla="*/ 829056 w 3304032"/>
              <a:gd name="connsiteY20" fmla="*/ 121920 h 2426208"/>
              <a:gd name="connsiteX21" fmla="*/ 926592 w 3304032"/>
              <a:gd name="connsiteY21" fmla="*/ 85344 h 2426208"/>
              <a:gd name="connsiteX22" fmla="*/ 1060704 w 3304032"/>
              <a:gd name="connsiteY22" fmla="*/ 97536 h 2426208"/>
              <a:gd name="connsiteX23" fmla="*/ 1243584 w 3304032"/>
              <a:gd name="connsiteY23" fmla="*/ 109728 h 2426208"/>
              <a:gd name="connsiteX24" fmla="*/ 1316736 w 3304032"/>
              <a:gd name="connsiteY24" fmla="*/ 134112 h 2426208"/>
              <a:gd name="connsiteX25" fmla="*/ 1499616 w 3304032"/>
              <a:gd name="connsiteY25" fmla="*/ 158496 h 2426208"/>
              <a:gd name="connsiteX26" fmla="*/ 1609344 w 3304032"/>
              <a:gd name="connsiteY26" fmla="*/ 231648 h 2426208"/>
              <a:gd name="connsiteX27" fmla="*/ 1645920 w 3304032"/>
              <a:gd name="connsiteY27" fmla="*/ 256032 h 2426208"/>
              <a:gd name="connsiteX28" fmla="*/ 1694688 w 3304032"/>
              <a:gd name="connsiteY28" fmla="*/ 329184 h 2426208"/>
              <a:gd name="connsiteX29" fmla="*/ 1706880 w 3304032"/>
              <a:gd name="connsiteY29" fmla="*/ 365760 h 2426208"/>
              <a:gd name="connsiteX30" fmla="*/ 1755648 w 3304032"/>
              <a:gd name="connsiteY30" fmla="*/ 438912 h 2426208"/>
              <a:gd name="connsiteX31" fmla="*/ 1780032 w 3304032"/>
              <a:gd name="connsiteY31" fmla="*/ 548640 h 2426208"/>
              <a:gd name="connsiteX32" fmla="*/ 1792224 w 3304032"/>
              <a:gd name="connsiteY32" fmla="*/ 597408 h 2426208"/>
              <a:gd name="connsiteX33" fmla="*/ 1804416 w 3304032"/>
              <a:gd name="connsiteY33" fmla="*/ 658368 h 2426208"/>
              <a:gd name="connsiteX34" fmla="*/ 1816608 w 3304032"/>
              <a:gd name="connsiteY34" fmla="*/ 707136 h 2426208"/>
              <a:gd name="connsiteX35" fmla="*/ 1828800 w 3304032"/>
              <a:gd name="connsiteY35" fmla="*/ 768096 h 2426208"/>
              <a:gd name="connsiteX36" fmla="*/ 1853184 w 3304032"/>
              <a:gd name="connsiteY36" fmla="*/ 841248 h 2426208"/>
              <a:gd name="connsiteX37" fmla="*/ 1840992 w 3304032"/>
              <a:gd name="connsiteY37" fmla="*/ 877824 h 2426208"/>
              <a:gd name="connsiteX38" fmla="*/ 1767840 w 3304032"/>
              <a:gd name="connsiteY38" fmla="*/ 926592 h 2426208"/>
              <a:gd name="connsiteX39" fmla="*/ 1755648 w 3304032"/>
              <a:gd name="connsiteY39" fmla="*/ 963168 h 2426208"/>
              <a:gd name="connsiteX40" fmla="*/ 1840992 w 3304032"/>
              <a:gd name="connsiteY40" fmla="*/ 1024128 h 2426208"/>
              <a:gd name="connsiteX41" fmla="*/ 1877568 w 3304032"/>
              <a:gd name="connsiteY41" fmla="*/ 1048512 h 2426208"/>
              <a:gd name="connsiteX42" fmla="*/ 1926336 w 3304032"/>
              <a:gd name="connsiteY42" fmla="*/ 1158240 h 2426208"/>
              <a:gd name="connsiteX43" fmla="*/ 1938528 w 3304032"/>
              <a:gd name="connsiteY43" fmla="*/ 1194816 h 2426208"/>
              <a:gd name="connsiteX44" fmla="*/ 1950720 w 3304032"/>
              <a:gd name="connsiteY44" fmla="*/ 1231392 h 2426208"/>
              <a:gd name="connsiteX45" fmla="*/ 1962912 w 3304032"/>
              <a:gd name="connsiteY45" fmla="*/ 1280160 h 2426208"/>
              <a:gd name="connsiteX46" fmla="*/ 1999488 w 3304032"/>
              <a:gd name="connsiteY46" fmla="*/ 1353312 h 2426208"/>
              <a:gd name="connsiteX47" fmla="*/ 2072640 w 3304032"/>
              <a:gd name="connsiteY47" fmla="*/ 1389888 h 2426208"/>
              <a:gd name="connsiteX48" fmla="*/ 2194560 w 3304032"/>
              <a:gd name="connsiteY48" fmla="*/ 1414272 h 2426208"/>
              <a:gd name="connsiteX49" fmla="*/ 2255520 w 3304032"/>
              <a:gd name="connsiteY49" fmla="*/ 1426464 h 2426208"/>
              <a:gd name="connsiteX50" fmla="*/ 2292096 w 3304032"/>
              <a:gd name="connsiteY50" fmla="*/ 1450848 h 2426208"/>
              <a:gd name="connsiteX51" fmla="*/ 2377440 w 3304032"/>
              <a:gd name="connsiteY51" fmla="*/ 1560576 h 2426208"/>
              <a:gd name="connsiteX52" fmla="*/ 2401824 w 3304032"/>
              <a:gd name="connsiteY52" fmla="*/ 1633728 h 2426208"/>
              <a:gd name="connsiteX53" fmla="*/ 2414016 w 3304032"/>
              <a:gd name="connsiteY53" fmla="*/ 1670304 h 2426208"/>
              <a:gd name="connsiteX54" fmla="*/ 2426208 w 3304032"/>
              <a:gd name="connsiteY54" fmla="*/ 1706880 h 2426208"/>
              <a:gd name="connsiteX55" fmla="*/ 2438400 w 3304032"/>
              <a:gd name="connsiteY55" fmla="*/ 1767840 h 2426208"/>
              <a:gd name="connsiteX56" fmla="*/ 2450592 w 3304032"/>
              <a:gd name="connsiteY56" fmla="*/ 1816608 h 2426208"/>
              <a:gd name="connsiteX57" fmla="*/ 2474976 w 3304032"/>
              <a:gd name="connsiteY57" fmla="*/ 1975104 h 2426208"/>
              <a:gd name="connsiteX58" fmla="*/ 2523744 w 3304032"/>
              <a:gd name="connsiteY58" fmla="*/ 2084832 h 2426208"/>
              <a:gd name="connsiteX59" fmla="*/ 2548128 w 3304032"/>
              <a:gd name="connsiteY59" fmla="*/ 2157984 h 2426208"/>
              <a:gd name="connsiteX60" fmla="*/ 2560320 w 3304032"/>
              <a:gd name="connsiteY60" fmla="*/ 2194560 h 2426208"/>
              <a:gd name="connsiteX61" fmla="*/ 2596896 w 3304032"/>
              <a:gd name="connsiteY61" fmla="*/ 2218944 h 2426208"/>
              <a:gd name="connsiteX62" fmla="*/ 2609088 w 3304032"/>
              <a:gd name="connsiteY62" fmla="*/ 2255520 h 2426208"/>
              <a:gd name="connsiteX63" fmla="*/ 2865120 w 3304032"/>
              <a:gd name="connsiteY63" fmla="*/ 2292096 h 2426208"/>
              <a:gd name="connsiteX64" fmla="*/ 2938272 w 3304032"/>
              <a:gd name="connsiteY64" fmla="*/ 2340864 h 2426208"/>
              <a:gd name="connsiteX65" fmla="*/ 2987040 w 3304032"/>
              <a:gd name="connsiteY65" fmla="*/ 2353056 h 2426208"/>
              <a:gd name="connsiteX66" fmla="*/ 3060192 w 3304032"/>
              <a:gd name="connsiteY66" fmla="*/ 2401824 h 2426208"/>
              <a:gd name="connsiteX67" fmla="*/ 3133344 w 3304032"/>
              <a:gd name="connsiteY67" fmla="*/ 2426208 h 2426208"/>
              <a:gd name="connsiteX68" fmla="*/ 3243072 w 3304032"/>
              <a:gd name="connsiteY68" fmla="*/ 2414016 h 2426208"/>
              <a:gd name="connsiteX69" fmla="*/ 3304032 w 3304032"/>
              <a:gd name="connsiteY69" fmla="*/ 2401824 h 242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4032" h="2426208">
                <a:moveTo>
                  <a:pt x="195072" y="792480"/>
                </a:moveTo>
                <a:cubicBezTo>
                  <a:pt x="154432" y="788416"/>
                  <a:pt x="111899" y="793204"/>
                  <a:pt x="73152" y="780288"/>
                </a:cubicBezTo>
                <a:cubicBezTo>
                  <a:pt x="59251" y="775654"/>
                  <a:pt x="54719" y="757102"/>
                  <a:pt x="48768" y="743712"/>
                </a:cubicBezTo>
                <a:cubicBezTo>
                  <a:pt x="-9267" y="613132"/>
                  <a:pt x="55184" y="716760"/>
                  <a:pt x="0" y="633984"/>
                </a:cubicBezTo>
                <a:cubicBezTo>
                  <a:pt x="9468" y="605581"/>
                  <a:pt x="37700" y="499497"/>
                  <a:pt x="73152" y="487680"/>
                </a:cubicBezTo>
                <a:lnTo>
                  <a:pt x="109728" y="475488"/>
                </a:lnTo>
                <a:cubicBezTo>
                  <a:pt x="117856" y="459232"/>
                  <a:pt x="127362" y="443595"/>
                  <a:pt x="134112" y="426720"/>
                </a:cubicBezTo>
                <a:cubicBezTo>
                  <a:pt x="143658" y="402855"/>
                  <a:pt x="158496" y="353568"/>
                  <a:pt x="158496" y="353568"/>
                </a:cubicBezTo>
                <a:cubicBezTo>
                  <a:pt x="162560" y="276352"/>
                  <a:pt x="156856" y="197996"/>
                  <a:pt x="170688" y="121920"/>
                </a:cubicBezTo>
                <a:cubicBezTo>
                  <a:pt x="173772" y="104956"/>
                  <a:pt x="193654" y="95930"/>
                  <a:pt x="207264" y="85344"/>
                </a:cubicBezTo>
                <a:cubicBezTo>
                  <a:pt x="230397" y="67352"/>
                  <a:pt x="256032" y="52832"/>
                  <a:pt x="280416" y="36576"/>
                </a:cubicBezTo>
                <a:cubicBezTo>
                  <a:pt x="292608" y="28448"/>
                  <a:pt x="303091" y="16826"/>
                  <a:pt x="316992" y="12192"/>
                </a:cubicBezTo>
                <a:lnTo>
                  <a:pt x="353568" y="0"/>
                </a:lnTo>
                <a:cubicBezTo>
                  <a:pt x="413064" y="19832"/>
                  <a:pt x="452603" y="25883"/>
                  <a:pt x="499872" y="73152"/>
                </a:cubicBezTo>
                <a:cubicBezTo>
                  <a:pt x="512064" y="85344"/>
                  <a:pt x="525410" y="96482"/>
                  <a:pt x="536448" y="109728"/>
                </a:cubicBezTo>
                <a:cubicBezTo>
                  <a:pt x="545829" y="120985"/>
                  <a:pt x="549390" y="137150"/>
                  <a:pt x="560832" y="146304"/>
                </a:cubicBezTo>
                <a:cubicBezTo>
                  <a:pt x="570867" y="154332"/>
                  <a:pt x="585913" y="152749"/>
                  <a:pt x="597408" y="158496"/>
                </a:cubicBezTo>
                <a:cubicBezTo>
                  <a:pt x="691946" y="205765"/>
                  <a:pt x="578625" y="164427"/>
                  <a:pt x="670560" y="195072"/>
                </a:cubicBezTo>
                <a:cubicBezTo>
                  <a:pt x="677063" y="193446"/>
                  <a:pt x="745410" y="177684"/>
                  <a:pt x="755904" y="170688"/>
                </a:cubicBezTo>
                <a:cubicBezTo>
                  <a:pt x="770250" y="161124"/>
                  <a:pt x="778134" y="143676"/>
                  <a:pt x="792480" y="134112"/>
                </a:cubicBezTo>
                <a:cubicBezTo>
                  <a:pt x="803173" y="126983"/>
                  <a:pt x="817561" y="127667"/>
                  <a:pt x="829056" y="121920"/>
                </a:cubicBezTo>
                <a:cubicBezTo>
                  <a:pt x="912773" y="80061"/>
                  <a:pt x="808980" y="108866"/>
                  <a:pt x="926592" y="85344"/>
                </a:cubicBezTo>
                <a:lnTo>
                  <a:pt x="1060704" y="97536"/>
                </a:lnTo>
                <a:cubicBezTo>
                  <a:pt x="1121619" y="102222"/>
                  <a:pt x="1183103" y="101088"/>
                  <a:pt x="1243584" y="109728"/>
                </a:cubicBezTo>
                <a:cubicBezTo>
                  <a:pt x="1269029" y="113363"/>
                  <a:pt x="1291161" y="131554"/>
                  <a:pt x="1316736" y="134112"/>
                </a:cubicBezTo>
                <a:cubicBezTo>
                  <a:pt x="1459276" y="148366"/>
                  <a:pt x="1398606" y="138294"/>
                  <a:pt x="1499616" y="158496"/>
                </a:cubicBezTo>
                <a:lnTo>
                  <a:pt x="1609344" y="231648"/>
                </a:lnTo>
                <a:lnTo>
                  <a:pt x="1645920" y="256032"/>
                </a:lnTo>
                <a:cubicBezTo>
                  <a:pt x="1662176" y="280416"/>
                  <a:pt x="1685421" y="301382"/>
                  <a:pt x="1694688" y="329184"/>
                </a:cubicBezTo>
                <a:cubicBezTo>
                  <a:pt x="1698752" y="341376"/>
                  <a:pt x="1700639" y="354526"/>
                  <a:pt x="1706880" y="365760"/>
                </a:cubicBezTo>
                <a:cubicBezTo>
                  <a:pt x="1721112" y="391378"/>
                  <a:pt x="1746381" y="411110"/>
                  <a:pt x="1755648" y="438912"/>
                </a:cubicBezTo>
                <a:cubicBezTo>
                  <a:pt x="1779376" y="510095"/>
                  <a:pt x="1758575" y="441354"/>
                  <a:pt x="1780032" y="548640"/>
                </a:cubicBezTo>
                <a:cubicBezTo>
                  <a:pt x="1783318" y="565071"/>
                  <a:pt x="1788589" y="581051"/>
                  <a:pt x="1792224" y="597408"/>
                </a:cubicBezTo>
                <a:cubicBezTo>
                  <a:pt x="1796719" y="617637"/>
                  <a:pt x="1799921" y="638139"/>
                  <a:pt x="1804416" y="658368"/>
                </a:cubicBezTo>
                <a:cubicBezTo>
                  <a:pt x="1808051" y="674725"/>
                  <a:pt x="1812973" y="690779"/>
                  <a:pt x="1816608" y="707136"/>
                </a:cubicBezTo>
                <a:cubicBezTo>
                  <a:pt x="1821103" y="727365"/>
                  <a:pt x="1823348" y="748104"/>
                  <a:pt x="1828800" y="768096"/>
                </a:cubicBezTo>
                <a:cubicBezTo>
                  <a:pt x="1835563" y="792893"/>
                  <a:pt x="1853184" y="841248"/>
                  <a:pt x="1853184" y="841248"/>
                </a:cubicBezTo>
                <a:cubicBezTo>
                  <a:pt x="1849120" y="853440"/>
                  <a:pt x="1850079" y="868737"/>
                  <a:pt x="1840992" y="877824"/>
                </a:cubicBezTo>
                <a:cubicBezTo>
                  <a:pt x="1820270" y="898546"/>
                  <a:pt x="1767840" y="926592"/>
                  <a:pt x="1767840" y="926592"/>
                </a:cubicBezTo>
                <a:cubicBezTo>
                  <a:pt x="1763776" y="938784"/>
                  <a:pt x="1755648" y="950317"/>
                  <a:pt x="1755648" y="963168"/>
                </a:cubicBezTo>
                <a:cubicBezTo>
                  <a:pt x="1755648" y="1024805"/>
                  <a:pt x="1796288" y="994325"/>
                  <a:pt x="1840992" y="1024128"/>
                </a:cubicBezTo>
                <a:lnTo>
                  <a:pt x="1877568" y="1048512"/>
                </a:lnTo>
                <a:cubicBezTo>
                  <a:pt x="1916209" y="1106474"/>
                  <a:pt x="1897318" y="1071187"/>
                  <a:pt x="1926336" y="1158240"/>
                </a:cubicBezTo>
                <a:lnTo>
                  <a:pt x="1938528" y="1194816"/>
                </a:lnTo>
                <a:cubicBezTo>
                  <a:pt x="1942592" y="1207008"/>
                  <a:pt x="1947603" y="1218924"/>
                  <a:pt x="1950720" y="1231392"/>
                </a:cubicBezTo>
                <a:cubicBezTo>
                  <a:pt x="1954784" y="1247648"/>
                  <a:pt x="1958309" y="1264048"/>
                  <a:pt x="1962912" y="1280160"/>
                </a:cubicBezTo>
                <a:cubicBezTo>
                  <a:pt x="1970845" y="1307925"/>
                  <a:pt x="1978115" y="1331939"/>
                  <a:pt x="1999488" y="1353312"/>
                </a:cubicBezTo>
                <a:cubicBezTo>
                  <a:pt x="2023123" y="1376947"/>
                  <a:pt x="2042892" y="1379972"/>
                  <a:pt x="2072640" y="1389888"/>
                </a:cubicBezTo>
                <a:cubicBezTo>
                  <a:pt x="2119376" y="1459991"/>
                  <a:pt x="2073145" y="1414272"/>
                  <a:pt x="2194560" y="1414272"/>
                </a:cubicBezTo>
                <a:cubicBezTo>
                  <a:pt x="2215282" y="1414272"/>
                  <a:pt x="2235200" y="1422400"/>
                  <a:pt x="2255520" y="1426464"/>
                </a:cubicBezTo>
                <a:cubicBezTo>
                  <a:pt x="2267712" y="1434592"/>
                  <a:pt x="2280839" y="1441467"/>
                  <a:pt x="2292096" y="1450848"/>
                </a:cubicBezTo>
                <a:cubicBezTo>
                  <a:pt x="2321227" y="1475124"/>
                  <a:pt x="2366983" y="1529205"/>
                  <a:pt x="2377440" y="1560576"/>
                </a:cubicBezTo>
                <a:lnTo>
                  <a:pt x="2401824" y="1633728"/>
                </a:lnTo>
                <a:lnTo>
                  <a:pt x="2414016" y="1670304"/>
                </a:lnTo>
                <a:cubicBezTo>
                  <a:pt x="2418080" y="1682496"/>
                  <a:pt x="2423688" y="1694278"/>
                  <a:pt x="2426208" y="1706880"/>
                </a:cubicBezTo>
                <a:cubicBezTo>
                  <a:pt x="2430272" y="1727200"/>
                  <a:pt x="2433905" y="1747611"/>
                  <a:pt x="2438400" y="1767840"/>
                </a:cubicBezTo>
                <a:cubicBezTo>
                  <a:pt x="2442035" y="1784197"/>
                  <a:pt x="2447837" y="1800080"/>
                  <a:pt x="2450592" y="1816608"/>
                </a:cubicBezTo>
                <a:cubicBezTo>
                  <a:pt x="2461186" y="1880174"/>
                  <a:pt x="2458994" y="1916504"/>
                  <a:pt x="2474976" y="1975104"/>
                </a:cubicBezTo>
                <a:cubicBezTo>
                  <a:pt x="2526223" y="2163008"/>
                  <a:pt x="2472430" y="1969376"/>
                  <a:pt x="2523744" y="2084832"/>
                </a:cubicBezTo>
                <a:cubicBezTo>
                  <a:pt x="2534183" y="2108320"/>
                  <a:pt x="2540000" y="2133600"/>
                  <a:pt x="2548128" y="2157984"/>
                </a:cubicBezTo>
                <a:cubicBezTo>
                  <a:pt x="2552192" y="2170176"/>
                  <a:pt x="2549627" y="2187431"/>
                  <a:pt x="2560320" y="2194560"/>
                </a:cubicBezTo>
                <a:lnTo>
                  <a:pt x="2596896" y="2218944"/>
                </a:lnTo>
                <a:cubicBezTo>
                  <a:pt x="2600960" y="2231136"/>
                  <a:pt x="2598630" y="2248050"/>
                  <a:pt x="2609088" y="2255520"/>
                </a:cubicBezTo>
                <a:cubicBezTo>
                  <a:pt x="2663075" y="2294082"/>
                  <a:pt x="2839917" y="2290416"/>
                  <a:pt x="2865120" y="2292096"/>
                </a:cubicBezTo>
                <a:cubicBezTo>
                  <a:pt x="2979317" y="2330162"/>
                  <a:pt x="2810415" y="2267803"/>
                  <a:pt x="2938272" y="2340864"/>
                </a:cubicBezTo>
                <a:cubicBezTo>
                  <a:pt x="2952821" y="2349177"/>
                  <a:pt x="2970784" y="2348992"/>
                  <a:pt x="2987040" y="2353056"/>
                </a:cubicBezTo>
                <a:cubicBezTo>
                  <a:pt x="3011424" y="2369312"/>
                  <a:pt x="3032390" y="2392557"/>
                  <a:pt x="3060192" y="2401824"/>
                </a:cubicBezTo>
                <a:lnTo>
                  <a:pt x="3133344" y="2426208"/>
                </a:lnTo>
                <a:cubicBezTo>
                  <a:pt x="3169920" y="2422144"/>
                  <a:pt x="3206699" y="2419612"/>
                  <a:pt x="3243072" y="2414016"/>
                </a:cubicBezTo>
                <a:cubicBezTo>
                  <a:pt x="3328727" y="2400838"/>
                  <a:pt x="3267094" y="2401824"/>
                  <a:pt x="3304032" y="2401824"/>
                </a:cubicBezTo>
              </a:path>
            </a:pathLst>
          </a:custGeom>
          <a:noFill/>
          <a:ln w="9525" cap="flat" cmpd="sng" algn="ctr">
            <a:solidFill>
              <a:srgbClr val="C00000"/>
            </a:solidFill>
            <a:prstDash val="solid"/>
            <a:round/>
            <a:headEnd type="none" w="med" len="med"/>
            <a:tailEnd type="none" w="med" len="med"/>
          </a:ln>
          <a:effectLst>
            <a:glow rad="228600">
              <a:srgbClr val="C0000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solidFill>
                  <a:srgbClr val="336699">
                    <a:lumMod val="60000"/>
                    <a:lumOff val="40000"/>
                  </a:srgbClr>
                </a:solidFill>
              </a:ln>
              <a:solidFill>
                <a:srgbClr val="FFFFFF"/>
              </a:solidFill>
              <a:effectLst/>
              <a:uLnTx/>
              <a:uFillTx/>
              <a:latin typeface="Verdana" pitchFamily="34" charset="0"/>
              <a:ea typeface="+mn-ea"/>
              <a:cs typeface="+mn-cs"/>
            </a:endParaRPr>
          </a:p>
        </p:txBody>
      </p:sp>
      <p:sp>
        <p:nvSpPr>
          <p:cNvPr id="40" name="Freeform 39"/>
          <p:cNvSpPr/>
          <p:nvPr/>
        </p:nvSpPr>
        <p:spPr bwMode="auto">
          <a:xfrm>
            <a:off x="2779776" y="3352800"/>
            <a:ext cx="1719072" cy="2999264"/>
          </a:xfrm>
          <a:custGeom>
            <a:avLst/>
            <a:gdLst>
              <a:gd name="connsiteX0" fmla="*/ 134112 w 1719072"/>
              <a:gd name="connsiteY0" fmla="*/ 0 h 2999264"/>
              <a:gd name="connsiteX1" fmla="*/ 195072 w 1719072"/>
              <a:gd name="connsiteY1" fmla="*/ 24384 h 2999264"/>
              <a:gd name="connsiteX2" fmla="*/ 268224 w 1719072"/>
              <a:gd name="connsiteY2" fmla="*/ 48768 h 2999264"/>
              <a:gd name="connsiteX3" fmla="*/ 304800 w 1719072"/>
              <a:gd name="connsiteY3" fmla="*/ 73152 h 2999264"/>
              <a:gd name="connsiteX4" fmla="*/ 329184 w 1719072"/>
              <a:gd name="connsiteY4" fmla="*/ 109728 h 2999264"/>
              <a:gd name="connsiteX5" fmla="*/ 365760 w 1719072"/>
              <a:gd name="connsiteY5" fmla="*/ 146304 h 2999264"/>
              <a:gd name="connsiteX6" fmla="*/ 377952 w 1719072"/>
              <a:gd name="connsiteY6" fmla="*/ 182880 h 2999264"/>
              <a:gd name="connsiteX7" fmla="*/ 365760 w 1719072"/>
              <a:gd name="connsiteY7" fmla="*/ 292608 h 2999264"/>
              <a:gd name="connsiteX8" fmla="*/ 341376 w 1719072"/>
              <a:gd name="connsiteY8" fmla="*/ 329184 h 2999264"/>
              <a:gd name="connsiteX9" fmla="*/ 329184 w 1719072"/>
              <a:gd name="connsiteY9" fmla="*/ 365760 h 2999264"/>
              <a:gd name="connsiteX10" fmla="*/ 243840 w 1719072"/>
              <a:gd name="connsiteY10" fmla="*/ 463296 h 2999264"/>
              <a:gd name="connsiteX11" fmla="*/ 231648 w 1719072"/>
              <a:gd name="connsiteY11" fmla="*/ 499872 h 2999264"/>
              <a:gd name="connsiteX12" fmla="*/ 170688 w 1719072"/>
              <a:gd name="connsiteY12" fmla="*/ 609600 h 2999264"/>
              <a:gd name="connsiteX13" fmla="*/ 158496 w 1719072"/>
              <a:gd name="connsiteY13" fmla="*/ 719328 h 2999264"/>
              <a:gd name="connsiteX14" fmla="*/ 134112 w 1719072"/>
              <a:gd name="connsiteY14" fmla="*/ 755904 h 2999264"/>
              <a:gd name="connsiteX15" fmla="*/ 109728 w 1719072"/>
              <a:gd name="connsiteY15" fmla="*/ 829056 h 2999264"/>
              <a:gd name="connsiteX16" fmla="*/ 97536 w 1719072"/>
              <a:gd name="connsiteY16" fmla="*/ 890016 h 2999264"/>
              <a:gd name="connsiteX17" fmla="*/ 73152 w 1719072"/>
              <a:gd name="connsiteY17" fmla="*/ 1024128 h 2999264"/>
              <a:gd name="connsiteX18" fmla="*/ 24384 w 1719072"/>
              <a:gd name="connsiteY18" fmla="*/ 1133856 h 2999264"/>
              <a:gd name="connsiteX19" fmla="*/ 0 w 1719072"/>
              <a:gd name="connsiteY19" fmla="*/ 1207008 h 2999264"/>
              <a:gd name="connsiteX20" fmla="*/ 36576 w 1719072"/>
              <a:gd name="connsiteY20" fmla="*/ 1292352 h 2999264"/>
              <a:gd name="connsiteX21" fmla="*/ 73152 w 1719072"/>
              <a:gd name="connsiteY21" fmla="*/ 1304544 h 2999264"/>
              <a:gd name="connsiteX22" fmla="*/ 109728 w 1719072"/>
              <a:gd name="connsiteY22" fmla="*/ 1328928 h 2999264"/>
              <a:gd name="connsiteX23" fmla="*/ 134112 w 1719072"/>
              <a:gd name="connsiteY23" fmla="*/ 1365504 h 2999264"/>
              <a:gd name="connsiteX24" fmla="*/ 134112 w 1719072"/>
              <a:gd name="connsiteY24" fmla="*/ 1487424 h 2999264"/>
              <a:gd name="connsiteX25" fmla="*/ 170688 w 1719072"/>
              <a:gd name="connsiteY25" fmla="*/ 1511808 h 2999264"/>
              <a:gd name="connsiteX26" fmla="*/ 195072 w 1719072"/>
              <a:gd name="connsiteY26" fmla="*/ 1548384 h 2999264"/>
              <a:gd name="connsiteX27" fmla="*/ 268224 w 1719072"/>
              <a:gd name="connsiteY27" fmla="*/ 1597152 h 2999264"/>
              <a:gd name="connsiteX28" fmla="*/ 292608 w 1719072"/>
              <a:gd name="connsiteY28" fmla="*/ 1633728 h 2999264"/>
              <a:gd name="connsiteX29" fmla="*/ 329184 w 1719072"/>
              <a:gd name="connsiteY29" fmla="*/ 1706880 h 2999264"/>
              <a:gd name="connsiteX30" fmla="*/ 402336 w 1719072"/>
              <a:gd name="connsiteY30" fmla="*/ 1780032 h 2999264"/>
              <a:gd name="connsiteX31" fmla="*/ 451104 w 1719072"/>
              <a:gd name="connsiteY31" fmla="*/ 1853184 h 2999264"/>
              <a:gd name="connsiteX32" fmla="*/ 475488 w 1719072"/>
              <a:gd name="connsiteY32" fmla="*/ 1889760 h 2999264"/>
              <a:gd name="connsiteX33" fmla="*/ 512064 w 1719072"/>
              <a:gd name="connsiteY33" fmla="*/ 2084832 h 2999264"/>
              <a:gd name="connsiteX34" fmla="*/ 560832 w 1719072"/>
              <a:gd name="connsiteY34" fmla="*/ 2121408 h 2999264"/>
              <a:gd name="connsiteX35" fmla="*/ 633984 w 1719072"/>
              <a:gd name="connsiteY35" fmla="*/ 2170176 h 2999264"/>
              <a:gd name="connsiteX36" fmla="*/ 731520 w 1719072"/>
              <a:gd name="connsiteY36" fmla="*/ 2084832 h 2999264"/>
              <a:gd name="connsiteX37" fmla="*/ 804672 w 1719072"/>
              <a:gd name="connsiteY37" fmla="*/ 2060448 h 2999264"/>
              <a:gd name="connsiteX38" fmla="*/ 877824 w 1719072"/>
              <a:gd name="connsiteY38" fmla="*/ 2023872 h 2999264"/>
              <a:gd name="connsiteX39" fmla="*/ 987552 w 1719072"/>
              <a:gd name="connsiteY39" fmla="*/ 2036064 h 2999264"/>
              <a:gd name="connsiteX40" fmla="*/ 1024128 w 1719072"/>
              <a:gd name="connsiteY40" fmla="*/ 2048256 h 2999264"/>
              <a:gd name="connsiteX41" fmla="*/ 1036320 w 1719072"/>
              <a:gd name="connsiteY41" fmla="*/ 2084832 h 2999264"/>
              <a:gd name="connsiteX42" fmla="*/ 1121664 w 1719072"/>
              <a:gd name="connsiteY42" fmla="*/ 2194560 h 2999264"/>
              <a:gd name="connsiteX43" fmla="*/ 1158240 w 1719072"/>
              <a:gd name="connsiteY43" fmla="*/ 2267712 h 2999264"/>
              <a:gd name="connsiteX44" fmla="*/ 1170432 w 1719072"/>
              <a:gd name="connsiteY44" fmla="*/ 2304288 h 2999264"/>
              <a:gd name="connsiteX45" fmla="*/ 1194816 w 1719072"/>
              <a:gd name="connsiteY45" fmla="*/ 2340864 h 2999264"/>
              <a:gd name="connsiteX46" fmla="*/ 1207008 w 1719072"/>
              <a:gd name="connsiteY46" fmla="*/ 2377440 h 2999264"/>
              <a:gd name="connsiteX47" fmla="*/ 1255776 w 1719072"/>
              <a:gd name="connsiteY47" fmla="*/ 2450592 h 2999264"/>
              <a:gd name="connsiteX48" fmla="*/ 1267968 w 1719072"/>
              <a:gd name="connsiteY48" fmla="*/ 2487168 h 2999264"/>
              <a:gd name="connsiteX49" fmla="*/ 1292352 w 1719072"/>
              <a:gd name="connsiteY49" fmla="*/ 2523744 h 2999264"/>
              <a:gd name="connsiteX50" fmla="*/ 1316736 w 1719072"/>
              <a:gd name="connsiteY50" fmla="*/ 2596896 h 2999264"/>
              <a:gd name="connsiteX51" fmla="*/ 1328928 w 1719072"/>
              <a:gd name="connsiteY51" fmla="*/ 2633472 h 2999264"/>
              <a:gd name="connsiteX52" fmla="*/ 1353312 w 1719072"/>
              <a:gd name="connsiteY52" fmla="*/ 2743200 h 2999264"/>
              <a:gd name="connsiteX53" fmla="*/ 1402080 w 1719072"/>
              <a:gd name="connsiteY53" fmla="*/ 2816352 h 2999264"/>
              <a:gd name="connsiteX54" fmla="*/ 1438656 w 1719072"/>
              <a:gd name="connsiteY54" fmla="*/ 2828544 h 2999264"/>
              <a:gd name="connsiteX55" fmla="*/ 1463040 w 1719072"/>
              <a:gd name="connsiteY55" fmla="*/ 2865120 h 2999264"/>
              <a:gd name="connsiteX56" fmla="*/ 1499616 w 1719072"/>
              <a:gd name="connsiteY56" fmla="*/ 2877312 h 2999264"/>
              <a:gd name="connsiteX57" fmla="*/ 1536192 w 1719072"/>
              <a:gd name="connsiteY57" fmla="*/ 2901696 h 2999264"/>
              <a:gd name="connsiteX58" fmla="*/ 1621536 w 1719072"/>
              <a:gd name="connsiteY58" fmla="*/ 2962656 h 2999264"/>
              <a:gd name="connsiteX59" fmla="*/ 1670304 w 1719072"/>
              <a:gd name="connsiteY59" fmla="*/ 2987040 h 2999264"/>
              <a:gd name="connsiteX60" fmla="*/ 1719072 w 1719072"/>
              <a:gd name="connsiteY60" fmla="*/ 2999232 h 29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719072" h="2999264">
                <a:moveTo>
                  <a:pt x="134112" y="0"/>
                </a:moveTo>
                <a:cubicBezTo>
                  <a:pt x="154432" y="8128"/>
                  <a:pt x="174504" y="16905"/>
                  <a:pt x="195072" y="24384"/>
                </a:cubicBezTo>
                <a:cubicBezTo>
                  <a:pt x="219228" y="33168"/>
                  <a:pt x="246838" y="34511"/>
                  <a:pt x="268224" y="48768"/>
                </a:cubicBezTo>
                <a:lnTo>
                  <a:pt x="304800" y="73152"/>
                </a:lnTo>
                <a:cubicBezTo>
                  <a:pt x="312928" y="85344"/>
                  <a:pt x="319803" y="98471"/>
                  <a:pt x="329184" y="109728"/>
                </a:cubicBezTo>
                <a:cubicBezTo>
                  <a:pt x="340222" y="122974"/>
                  <a:pt x="356196" y="131958"/>
                  <a:pt x="365760" y="146304"/>
                </a:cubicBezTo>
                <a:cubicBezTo>
                  <a:pt x="372889" y="156997"/>
                  <a:pt x="373888" y="170688"/>
                  <a:pt x="377952" y="182880"/>
                </a:cubicBezTo>
                <a:cubicBezTo>
                  <a:pt x="373888" y="219456"/>
                  <a:pt x="374686" y="256906"/>
                  <a:pt x="365760" y="292608"/>
                </a:cubicBezTo>
                <a:cubicBezTo>
                  <a:pt x="362206" y="306823"/>
                  <a:pt x="347929" y="316078"/>
                  <a:pt x="341376" y="329184"/>
                </a:cubicBezTo>
                <a:cubicBezTo>
                  <a:pt x="335629" y="340679"/>
                  <a:pt x="335425" y="354526"/>
                  <a:pt x="329184" y="365760"/>
                </a:cubicBezTo>
                <a:cubicBezTo>
                  <a:pt x="287349" y="441064"/>
                  <a:pt x="297270" y="427676"/>
                  <a:pt x="243840" y="463296"/>
                </a:cubicBezTo>
                <a:cubicBezTo>
                  <a:pt x="239776" y="475488"/>
                  <a:pt x="237889" y="488638"/>
                  <a:pt x="231648" y="499872"/>
                </a:cubicBezTo>
                <a:cubicBezTo>
                  <a:pt x="161777" y="625640"/>
                  <a:pt x="198275" y="526838"/>
                  <a:pt x="170688" y="609600"/>
                </a:cubicBezTo>
                <a:cubicBezTo>
                  <a:pt x="166624" y="646176"/>
                  <a:pt x="167422" y="683626"/>
                  <a:pt x="158496" y="719328"/>
                </a:cubicBezTo>
                <a:cubicBezTo>
                  <a:pt x="154942" y="733543"/>
                  <a:pt x="140063" y="742514"/>
                  <a:pt x="134112" y="755904"/>
                </a:cubicBezTo>
                <a:cubicBezTo>
                  <a:pt x="123673" y="779392"/>
                  <a:pt x="114769" y="803852"/>
                  <a:pt x="109728" y="829056"/>
                </a:cubicBezTo>
                <a:cubicBezTo>
                  <a:pt x="105664" y="849376"/>
                  <a:pt x="101243" y="869628"/>
                  <a:pt x="97536" y="890016"/>
                </a:cubicBezTo>
                <a:cubicBezTo>
                  <a:pt x="92467" y="917897"/>
                  <a:pt x="81365" y="994012"/>
                  <a:pt x="73152" y="1024128"/>
                </a:cubicBezTo>
                <a:cubicBezTo>
                  <a:pt x="21905" y="1212032"/>
                  <a:pt x="75698" y="1018400"/>
                  <a:pt x="24384" y="1133856"/>
                </a:cubicBezTo>
                <a:cubicBezTo>
                  <a:pt x="13945" y="1157344"/>
                  <a:pt x="0" y="1207008"/>
                  <a:pt x="0" y="1207008"/>
                </a:cubicBezTo>
                <a:cubicBezTo>
                  <a:pt x="7321" y="1236293"/>
                  <a:pt x="10264" y="1271303"/>
                  <a:pt x="36576" y="1292352"/>
                </a:cubicBezTo>
                <a:cubicBezTo>
                  <a:pt x="46611" y="1300380"/>
                  <a:pt x="61657" y="1298797"/>
                  <a:pt x="73152" y="1304544"/>
                </a:cubicBezTo>
                <a:cubicBezTo>
                  <a:pt x="86258" y="1311097"/>
                  <a:pt x="97536" y="1320800"/>
                  <a:pt x="109728" y="1328928"/>
                </a:cubicBezTo>
                <a:cubicBezTo>
                  <a:pt x="117856" y="1341120"/>
                  <a:pt x="132494" y="1350941"/>
                  <a:pt x="134112" y="1365504"/>
                </a:cubicBezTo>
                <a:cubicBezTo>
                  <a:pt x="140115" y="1419529"/>
                  <a:pt x="101724" y="1438842"/>
                  <a:pt x="134112" y="1487424"/>
                </a:cubicBezTo>
                <a:cubicBezTo>
                  <a:pt x="142240" y="1499616"/>
                  <a:pt x="158496" y="1503680"/>
                  <a:pt x="170688" y="1511808"/>
                </a:cubicBezTo>
                <a:cubicBezTo>
                  <a:pt x="178816" y="1524000"/>
                  <a:pt x="183630" y="1539230"/>
                  <a:pt x="195072" y="1548384"/>
                </a:cubicBezTo>
                <a:cubicBezTo>
                  <a:pt x="292743" y="1626521"/>
                  <a:pt x="162539" y="1470330"/>
                  <a:pt x="268224" y="1597152"/>
                </a:cubicBezTo>
                <a:cubicBezTo>
                  <a:pt x="277605" y="1608409"/>
                  <a:pt x="286055" y="1620622"/>
                  <a:pt x="292608" y="1633728"/>
                </a:cubicBezTo>
                <a:cubicBezTo>
                  <a:pt x="316818" y="1682148"/>
                  <a:pt x="289252" y="1661956"/>
                  <a:pt x="329184" y="1706880"/>
                </a:cubicBezTo>
                <a:cubicBezTo>
                  <a:pt x="352094" y="1732654"/>
                  <a:pt x="383208" y="1751339"/>
                  <a:pt x="402336" y="1780032"/>
                </a:cubicBezTo>
                <a:lnTo>
                  <a:pt x="451104" y="1853184"/>
                </a:lnTo>
                <a:lnTo>
                  <a:pt x="475488" y="1889760"/>
                </a:lnTo>
                <a:cubicBezTo>
                  <a:pt x="480701" y="1957530"/>
                  <a:pt x="460528" y="2033296"/>
                  <a:pt x="512064" y="2084832"/>
                </a:cubicBezTo>
                <a:cubicBezTo>
                  <a:pt x="526432" y="2099200"/>
                  <a:pt x="544185" y="2109755"/>
                  <a:pt x="560832" y="2121408"/>
                </a:cubicBezTo>
                <a:cubicBezTo>
                  <a:pt x="584840" y="2138214"/>
                  <a:pt x="633984" y="2170176"/>
                  <a:pt x="633984" y="2170176"/>
                </a:cubicBezTo>
                <a:cubicBezTo>
                  <a:pt x="662432" y="2127504"/>
                  <a:pt x="670560" y="2105152"/>
                  <a:pt x="731520" y="2084832"/>
                </a:cubicBezTo>
                <a:cubicBezTo>
                  <a:pt x="755904" y="2076704"/>
                  <a:pt x="783286" y="2074705"/>
                  <a:pt x="804672" y="2060448"/>
                </a:cubicBezTo>
                <a:cubicBezTo>
                  <a:pt x="851941" y="2028935"/>
                  <a:pt x="827347" y="2040698"/>
                  <a:pt x="877824" y="2023872"/>
                </a:cubicBezTo>
                <a:cubicBezTo>
                  <a:pt x="914400" y="2027936"/>
                  <a:pt x="951252" y="2030014"/>
                  <a:pt x="987552" y="2036064"/>
                </a:cubicBezTo>
                <a:cubicBezTo>
                  <a:pt x="1000229" y="2038177"/>
                  <a:pt x="1015041" y="2039169"/>
                  <a:pt x="1024128" y="2048256"/>
                </a:cubicBezTo>
                <a:cubicBezTo>
                  <a:pt x="1033215" y="2057343"/>
                  <a:pt x="1030079" y="2073598"/>
                  <a:pt x="1036320" y="2084832"/>
                </a:cubicBezTo>
                <a:cubicBezTo>
                  <a:pt x="1072778" y="2150456"/>
                  <a:pt x="1077235" y="2150131"/>
                  <a:pt x="1121664" y="2194560"/>
                </a:cubicBezTo>
                <a:cubicBezTo>
                  <a:pt x="1152309" y="2286495"/>
                  <a:pt x="1110971" y="2173174"/>
                  <a:pt x="1158240" y="2267712"/>
                </a:cubicBezTo>
                <a:cubicBezTo>
                  <a:pt x="1163987" y="2279207"/>
                  <a:pt x="1164685" y="2292793"/>
                  <a:pt x="1170432" y="2304288"/>
                </a:cubicBezTo>
                <a:cubicBezTo>
                  <a:pt x="1176985" y="2317394"/>
                  <a:pt x="1188263" y="2327758"/>
                  <a:pt x="1194816" y="2340864"/>
                </a:cubicBezTo>
                <a:cubicBezTo>
                  <a:pt x="1200563" y="2352359"/>
                  <a:pt x="1200767" y="2366206"/>
                  <a:pt x="1207008" y="2377440"/>
                </a:cubicBezTo>
                <a:cubicBezTo>
                  <a:pt x="1221240" y="2403058"/>
                  <a:pt x="1246509" y="2422790"/>
                  <a:pt x="1255776" y="2450592"/>
                </a:cubicBezTo>
                <a:cubicBezTo>
                  <a:pt x="1259840" y="2462784"/>
                  <a:pt x="1262221" y="2475673"/>
                  <a:pt x="1267968" y="2487168"/>
                </a:cubicBezTo>
                <a:cubicBezTo>
                  <a:pt x="1274521" y="2500274"/>
                  <a:pt x="1286401" y="2510354"/>
                  <a:pt x="1292352" y="2523744"/>
                </a:cubicBezTo>
                <a:cubicBezTo>
                  <a:pt x="1302791" y="2547232"/>
                  <a:pt x="1308608" y="2572512"/>
                  <a:pt x="1316736" y="2596896"/>
                </a:cubicBezTo>
                <a:cubicBezTo>
                  <a:pt x="1320800" y="2609088"/>
                  <a:pt x="1326815" y="2620795"/>
                  <a:pt x="1328928" y="2633472"/>
                </a:cubicBezTo>
                <a:cubicBezTo>
                  <a:pt x="1332236" y="2653320"/>
                  <a:pt x="1339020" y="2717474"/>
                  <a:pt x="1353312" y="2743200"/>
                </a:cubicBezTo>
                <a:cubicBezTo>
                  <a:pt x="1367544" y="2768818"/>
                  <a:pt x="1374278" y="2807085"/>
                  <a:pt x="1402080" y="2816352"/>
                </a:cubicBezTo>
                <a:lnTo>
                  <a:pt x="1438656" y="2828544"/>
                </a:lnTo>
                <a:cubicBezTo>
                  <a:pt x="1446784" y="2840736"/>
                  <a:pt x="1451598" y="2855966"/>
                  <a:pt x="1463040" y="2865120"/>
                </a:cubicBezTo>
                <a:cubicBezTo>
                  <a:pt x="1473075" y="2873148"/>
                  <a:pt x="1488121" y="2871565"/>
                  <a:pt x="1499616" y="2877312"/>
                </a:cubicBezTo>
                <a:cubicBezTo>
                  <a:pt x="1512722" y="2883865"/>
                  <a:pt x="1524268" y="2893179"/>
                  <a:pt x="1536192" y="2901696"/>
                </a:cubicBezTo>
                <a:cubicBezTo>
                  <a:pt x="1562360" y="2920387"/>
                  <a:pt x="1592803" y="2946237"/>
                  <a:pt x="1621536" y="2962656"/>
                </a:cubicBezTo>
                <a:cubicBezTo>
                  <a:pt x="1637316" y="2971673"/>
                  <a:pt x="1653599" y="2979881"/>
                  <a:pt x="1670304" y="2987040"/>
                </a:cubicBezTo>
                <a:cubicBezTo>
                  <a:pt x="1701751" y="3000517"/>
                  <a:pt x="1696870" y="2999232"/>
                  <a:pt x="1719072" y="2999232"/>
                </a:cubicBezTo>
              </a:path>
            </a:pathLst>
          </a:custGeom>
          <a:noFill/>
          <a:ln w="28575" cap="flat" cmpd="sng" algn="ctr">
            <a:solidFill>
              <a:srgbClr val="7030A0"/>
            </a:solidFill>
            <a:prstDash val="solid"/>
            <a:round/>
            <a:headEnd type="none" w="med" len="med"/>
            <a:tailEnd type="none" w="med" len="med"/>
          </a:ln>
          <a:effectLst>
            <a:glow rad="228600">
              <a:srgbClr val="7030A0">
                <a:alpha val="40000"/>
              </a:srgb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1" name="Freeform 40"/>
          <p:cNvSpPr/>
          <p:nvPr/>
        </p:nvSpPr>
        <p:spPr bwMode="auto">
          <a:xfrm>
            <a:off x="1438656" y="2804160"/>
            <a:ext cx="1792224" cy="1865376"/>
          </a:xfrm>
          <a:custGeom>
            <a:avLst/>
            <a:gdLst>
              <a:gd name="connsiteX0" fmla="*/ 1792224 w 1792224"/>
              <a:gd name="connsiteY0" fmla="*/ 0 h 1865376"/>
              <a:gd name="connsiteX1" fmla="*/ 1731264 w 1792224"/>
              <a:gd name="connsiteY1" fmla="*/ 48768 h 1865376"/>
              <a:gd name="connsiteX2" fmla="*/ 1658112 w 1792224"/>
              <a:gd name="connsiteY2" fmla="*/ 60960 h 1865376"/>
              <a:gd name="connsiteX3" fmla="*/ 1645920 w 1792224"/>
              <a:gd name="connsiteY3" fmla="*/ 97536 h 1865376"/>
              <a:gd name="connsiteX4" fmla="*/ 1633728 w 1792224"/>
              <a:gd name="connsiteY4" fmla="*/ 146304 h 1865376"/>
              <a:gd name="connsiteX5" fmla="*/ 1560576 w 1792224"/>
              <a:gd name="connsiteY5" fmla="*/ 134112 h 1865376"/>
              <a:gd name="connsiteX6" fmla="*/ 1463040 w 1792224"/>
              <a:gd name="connsiteY6" fmla="*/ 158496 h 1865376"/>
              <a:gd name="connsiteX7" fmla="*/ 1426464 w 1792224"/>
              <a:gd name="connsiteY7" fmla="*/ 195072 h 1865376"/>
              <a:gd name="connsiteX8" fmla="*/ 1414272 w 1792224"/>
              <a:gd name="connsiteY8" fmla="*/ 231648 h 1865376"/>
              <a:gd name="connsiteX9" fmla="*/ 1377696 w 1792224"/>
              <a:gd name="connsiteY9" fmla="*/ 243840 h 1865376"/>
              <a:gd name="connsiteX10" fmla="*/ 1304544 w 1792224"/>
              <a:gd name="connsiteY10" fmla="*/ 207264 h 1865376"/>
              <a:gd name="connsiteX11" fmla="*/ 1267968 w 1792224"/>
              <a:gd name="connsiteY11" fmla="*/ 219456 h 1865376"/>
              <a:gd name="connsiteX12" fmla="*/ 1194816 w 1792224"/>
              <a:gd name="connsiteY12" fmla="*/ 365760 h 1865376"/>
              <a:gd name="connsiteX13" fmla="*/ 1109472 w 1792224"/>
              <a:gd name="connsiteY13" fmla="*/ 426720 h 1865376"/>
              <a:gd name="connsiteX14" fmla="*/ 1072896 w 1792224"/>
              <a:gd name="connsiteY14" fmla="*/ 451104 h 1865376"/>
              <a:gd name="connsiteX15" fmla="*/ 1024128 w 1792224"/>
              <a:gd name="connsiteY15" fmla="*/ 524256 h 1865376"/>
              <a:gd name="connsiteX16" fmla="*/ 938784 w 1792224"/>
              <a:gd name="connsiteY16" fmla="*/ 621792 h 1865376"/>
              <a:gd name="connsiteX17" fmla="*/ 853440 w 1792224"/>
              <a:gd name="connsiteY17" fmla="*/ 719328 h 1865376"/>
              <a:gd name="connsiteX18" fmla="*/ 804672 w 1792224"/>
              <a:gd name="connsiteY18" fmla="*/ 780288 h 1865376"/>
              <a:gd name="connsiteX19" fmla="*/ 768096 w 1792224"/>
              <a:gd name="connsiteY19" fmla="*/ 853440 h 1865376"/>
              <a:gd name="connsiteX20" fmla="*/ 682752 w 1792224"/>
              <a:gd name="connsiteY20" fmla="*/ 829056 h 1865376"/>
              <a:gd name="connsiteX21" fmla="*/ 609600 w 1792224"/>
              <a:gd name="connsiteY21" fmla="*/ 792480 h 1865376"/>
              <a:gd name="connsiteX22" fmla="*/ 573024 w 1792224"/>
              <a:gd name="connsiteY22" fmla="*/ 816864 h 1865376"/>
              <a:gd name="connsiteX23" fmla="*/ 560832 w 1792224"/>
              <a:gd name="connsiteY23" fmla="*/ 853440 h 1865376"/>
              <a:gd name="connsiteX24" fmla="*/ 451104 w 1792224"/>
              <a:gd name="connsiteY24" fmla="*/ 841248 h 1865376"/>
              <a:gd name="connsiteX25" fmla="*/ 414528 w 1792224"/>
              <a:gd name="connsiteY25" fmla="*/ 829056 h 1865376"/>
              <a:gd name="connsiteX26" fmla="*/ 341376 w 1792224"/>
              <a:gd name="connsiteY26" fmla="*/ 780288 h 1865376"/>
              <a:gd name="connsiteX27" fmla="*/ 316992 w 1792224"/>
              <a:gd name="connsiteY27" fmla="*/ 816864 h 1865376"/>
              <a:gd name="connsiteX28" fmla="*/ 292608 w 1792224"/>
              <a:gd name="connsiteY28" fmla="*/ 1097280 h 1865376"/>
              <a:gd name="connsiteX29" fmla="*/ 280416 w 1792224"/>
              <a:gd name="connsiteY29" fmla="*/ 1267968 h 1865376"/>
              <a:gd name="connsiteX30" fmla="*/ 268224 w 1792224"/>
              <a:gd name="connsiteY30" fmla="*/ 1304544 h 1865376"/>
              <a:gd name="connsiteX31" fmla="*/ 231648 w 1792224"/>
              <a:gd name="connsiteY31" fmla="*/ 1328928 h 1865376"/>
              <a:gd name="connsiteX32" fmla="*/ 195072 w 1792224"/>
              <a:gd name="connsiteY32" fmla="*/ 1438656 h 1865376"/>
              <a:gd name="connsiteX33" fmla="*/ 182880 w 1792224"/>
              <a:gd name="connsiteY33" fmla="*/ 1475232 h 1865376"/>
              <a:gd name="connsiteX34" fmla="*/ 158496 w 1792224"/>
              <a:gd name="connsiteY34" fmla="*/ 1511808 h 1865376"/>
              <a:gd name="connsiteX35" fmla="*/ 134112 w 1792224"/>
              <a:gd name="connsiteY35" fmla="*/ 1584960 h 1865376"/>
              <a:gd name="connsiteX36" fmla="*/ 109728 w 1792224"/>
              <a:gd name="connsiteY36" fmla="*/ 1682496 h 1865376"/>
              <a:gd name="connsiteX37" fmla="*/ 48768 w 1792224"/>
              <a:gd name="connsiteY37" fmla="*/ 1755648 h 1865376"/>
              <a:gd name="connsiteX38" fmla="*/ 12192 w 1792224"/>
              <a:gd name="connsiteY38" fmla="*/ 1828800 h 1865376"/>
              <a:gd name="connsiteX39" fmla="*/ 0 w 1792224"/>
              <a:gd name="connsiteY39" fmla="*/ 1865376 h 18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92224" h="1865376">
                <a:moveTo>
                  <a:pt x="1792224" y="0"/>
                </a:moveTo>
                <a:cubicBezTo>
                  <a:pt x="1771904" y="16256"/>
                  <a:pt x="1754954" y="38000"/>
                  <a:pt x="1731264" y="48768"/>
                </a:cubicBezTo>
                <a:cubicBezTo>
                  <a:pt x="1708759" y="58997"/>
                  <a:pt x="1679575" y="48695"/>
                  <a:pt x="1658112" y="60960"/>
                </a:cubicBezTo>
                <a:cubicBezTo>
                  <a:pt x="1646954" y="67336"/>
                  <a:pt x="1649451" y="85179"/>
                  <a:pt x="1645920" y="97536"/>
                </a:cubicBezTo>
                <a:cubicBezTo>
                  <a:pt x="1641317" y="113648"/>
                  <a:pt x="1637792" y="130048"/>
                  <a:pt x="1633728" y="146304"/>
                </a:cubicBezTo>
                <a:cubicBezTo>
                  <a:pt x="1609344" y="142240"/>
                  <a:pt x="1585296" y="134112"/>
                  <a:pt x="1560576" y="134112"/>
                </a:cubicBezTo>
                <a:cubicBezTo>
                  <a:pt x="1531151" y="134112"/>
                  <a:pt x="1491902" y="148875"/>
                  <a:pt x="1463040" y="158496"/>
                </a:cubicBezTo>
                <a:cubicBezTo>
                  <a:pt x="1450848" y="170688"/>
                  <a:pt x="1436028" y="180726"/>
                  <a:pt x="1426464" y="195072"/>
                </a:cubicBezTo>
                <a:cubicBezTo>
                  <a:pt x="1419335" y="205765"/>
                  <a:pt x="1423359" y="222561"/>
                  <a:pt x="1414272" y="231648"/>
                </a:cubicBezTo>
                <a:cubicBezTo>
                  <a:pt x="1405185" y="240735"/>
                  <a:pt x="1389888" y="239776"/>
                  <a:pt x="1377696" y="243840"/>
                </a:cubicBezTo>
                <a:cubicBezTo>
                  <a:pt x="1359203" y="231511"/>
                  <a:pt x="1329783" y="207264"/>
                  <a:pt x="1304544" y="207264"/>
                </a:cubicBezTo>
                <a:cubicBezTo>
                  <a:pt x="1291693" y="207264"/>
                  <a:pt x="1280160" y="215392"/>
                  <a:pt x="1267968" y="219456"/>
                </a:cubicBezTo>
                <a:cubicBezTo>
                  <a:pt x="1254058" y="261185"/>
                  <a:pt x="1235332" y="338749"/>
                  <a:pt x="1194816" y="365760"/>
                </a:cubicBezTo>
                <a:cubicBezTo>
                  <a:pt x="1108618" y="423226"/>
                  <a:pt x="1215330" y="351107"/>
                  <a:pt x="1109472" y="426720"/>
                </a:cubicBezTo>
                <a:cubicBezTo>
                  <a:pt x="1097548" y="435237"/>
                  <a:pt x="1085088" y="442976"/>
                  <a:pt x="1072896" y="451104"/>
                </a:cubicBezTo>
                <a:cubicBezTo>
                  <a:pt x="1049579" y="521055"/>
                  <a:pt x="1077402" y="455761"/>
                  <a:pt x="1024128" y="524256"/>
                </a:cubicBezTo>
                <a:cubicBezTo>
                  <a:pt x="947537" y="622730"/>
                  <a:pt x="1009591" y="574587"/>
                  <a:pt x="938784" y="621792"/>
                </a:cubicBezTo>
                <a:cubicBezTo>
                  <a:pt x="881888" y="707136"/>
                  <a:pt x="914400" y="678688"/>
                  <a:pt x="853440" y="719328"/>
                </a:cubicBezTo>
                <a:cubicBezTo>
                  <a:pt x="829705" y="790534"/>
                  <a:pt x="859819" y="725141"/>
                  <a:pt x="804672" y="780288"/>
                </a:cubicBezTo>
                <a:cubicBezTo>
                  <a:pt x="781037" y="803923"/>
                  <a:pt x="778012" y="823692"/>
                  <a:pt x="768096" y="853440"/>
                </a:cubicBezTo>
                <a:cubicBezTo>
                  <a:pt x="752471" y="849534"/>
                  <a:pt x="700243" y="837801"/>
                  <a:pt x="682752" y="829056"/>
                </a:cubicBezTo>
                <a:cubicBezTo>
                  <a:pt x="588214" y="781787"/>
                  <a:pt x="701535" y="823125"/>
                  <a:pt x="609600" y="792480"/>
                </a:cubicBezTo>
                <a:cubicBezTo>
                  <a:pt x="597408" y="800608"/>
                  <a:pt x="582178" y="805422"/>
                  <a:pt x="573024" y="816864"/>
                </a:cubicBezTo>
                <a:cubicBezTo>
                  <a:pt x="564996" y="826899"/>
                  <a:pt x="573434" y="850920"/>
                  <a:pt x="560832" y="853440"/>
                </a:cubicBezTo>
                <a:cubicBezTo>
                  <a:pt x="524746" y="860657"/>
                  <a:pt x="487680" y="845312"/>
                  <a:pt x="451104" y="841248"/>
                </a:cubicBezTo>
                <a:cubicBezTo>
                  <a:pt x="438912" y="837184"/>
                  <a:pt x="425762" y="835297"/>
                  <a:pt x="414528" y="829056"/>
                </a:cubicBezTo>
                <a:cubicBezTo>
                  <a:pt x="388910" y="814824"/>
                  <a:pt x="341376" y="780288"/>
                  <a:pt x="341376" y="780288"/>
                </a:cubicBezTo>
                <a:cubicBezTo>
                  <a:pt x="333248" y="792480"/>
                  <a:pt x="326373" y="805607"/>
                  <a:pt x="316992" y="816864"/>
                </a:cubicBezTo>
                <a:cubicBezTo>
                  <a:pt x="223759" y="928744"/>
                  <a:pt x="275364" y="752399"/>
                  <a:pt x="292608" y="1097280"/>
                </a:cubicBezTo>
                <a:cubicBezTo>
                  <a:pt x="288544" y="1154176"/>
                  <a:pt x="287081" y="1211318"/>
                  <a:pt x="280416" y="1267968"/>
                </a:cubicBezTo>
                <a:cubicBezTo>
                  <a:pt x="278914" y="1280731"/>
                  <a:pt x="276252" y="1294509"/>
                  <a:pt x="268224" y="1304544"/>
                </a:cubicBezTo>
                <a:cubicBezTo>
                  <a:pt x="259070" y="1315986"/>
                  <a:pt x="243840" y="1320800"/>
                  <a:pt x="231648" y="1328928"/>
                </a:cubicBezTo>
                <a:lnTo>
                  <a:pt x="195072" y="1438656"/>
                </a:lnTo>
                <a:cubicBezTo>
                  <a:pt x="191008" y="1450848"/>
                  <a:pt x="190009" y="1464539"/>
                  <a:pt x="182880" y="1475232"/>
                </a:cubicBezTo>
                <a:cubicBezTo>
                  <a:pt x="174752" y="1487424"/>
                  <a:pt x="164447" y="1498418"/>
                  <a:pt x="158496" y="1511808"/>
                </a:cubicBezTo>
                <a:cubicBezTo>
                  <a:pt x="148057" y="1535296"/>
                  <a:pt x="139153" y="1559756"/>
                  <a:pt x="134112" y="1584960"/>
                </a:cubicBezTo>
                <a:cubicBezTo>
                  <a:pt x="129475" y="1608146"/>
                  <a:pt x="122225" y="1657503"/>
                  <a:pt x="109728" y="1682496"/>
                </a:cubicBezTo>
                <a:cubicBezTo>
                  <a:pt x="92754" y="1716444"/>
                  <a:pt x="75732" y="1728684"/>
                  <a:pt x="48768" y="1755648"/>
                </a:cubicBezTo>
                <a:cubicBezTo>
                  <a:pt x="18123" y="1847583"/>
                  <a:pt x="59461" y="1734262"/>
                  <a:pt x="12192" y="1828800"/>
                </a:cubicBezTo>
                <a:cubicBezTo>
                  <a:pt x="6445" y="1840295"/>
                  <a:pt x="0" y="1865376"/>
                  <a:pt x="0" y="1865376"/>
                </a:cubicBezTo>
              </a:path>
            </a:pathLst>
          </a:custGeom>
          <a:noFill/>
          <a:ln w="28575" cap="flat" cmpd="sng" algn="ctr">
            <a:solidFill>
              <a:schemeClr val="accent2">
                <a:lumMod val="60000"/>
                <a:lumOff val="40000"/>
              </a:schemeClr>
            </a:solidFill>
            <a:prstDash val="solid"/>
            <a:round/>
            <a:headEnd type="none" w="med" len="med"/>
            <a:tailEnd type="none" w="med" len="med"/>
          </a:ln>
          <a:effectLst>
            <a:glow rad="228600">
              <a:schemeClr val="accent2">
                <a:lumMod val="50000"/>
                <a:alpha val="53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42" name="Freeform 41"/>
          <p:cNvSpPr/>
          <p:nvPr/>
        </p:nvSpPr>
        <p:spPr bwMode="auto">
          <a:xfrm>
            <a:off x="694944" y="377952"/>
            <a:ext cx="1060704" cy="707136"/>
          </a:xfrm>
          <a:custGeom>
            <a:avLst/>
            <a:gdLst>
              <a:gd name="connsiteX0" fmla="*/ 1060704 w 1060704"/>
              <a:gd name="connsiteY0" fmla="*/ 0 h 707136"/>
              <a:gd name="connsiteX1" fmla="*/ 1048512 w 1060704"/>
              <a:gd name="connsiteY1" fmla="*/ 85344 h 707136"/>
              <a:gd name="connsiteX2" fmla="*/ 1036320 w 1060704"/>
              <a:gd name="connsiteY2" fmla="*/ 121920 h 707136"/>
              <a:gd name="connsiteX3" fmla="*/ 999744 w 1060704"/>
              <a:gd name="connsiteY3" fmla="*/ 146304 h 707136"/>
              <a:gd name="connsiteX4" fmla="*/ 987552 w 1060704"/>
              <a:gd name="connsiteY4" fmla="*/ 195072 h 707136"/>
              <a:gd name="connsiteX5" fmla="*/ 853440 w 1060704"/>
              <a:gd name="connsiteY5" fmla="*/ 219456 h 707136"/>
              <a:gd name="connsiteX6" fmla="*/ 743712 w 1060704"/>
              <a:gd name="connsiteY6" fmla="*/ 207264 h 707136"/>
              <a:gd name="connsiteX7" fmla="*/ 719328 w 1060704"/>
              <a:gd name="connsiteY7" fmla="*/ 243840 h 707136"/>
              <a:gd name="connsiteX8" fmla="*/ 694944 w 1060704"/>
              <a:gd name="connsiteY8" fmla="*/ 329184 h 707136"/>
              <a:gd name="connsiteX9" fmla="*/ 707136 w 1060704"/>
              <a:gd name="connsiteY9" fmla="*/ 438912 h 707136"/>
              <a:gd name="connsiteX10" fmla="*/ 719328 w 1060704"/>
              <a:gd name="connsiteY10" fmla="*/ 573024 h 707136"/>
              <a:gd name="connsiteX11" fmla="*/ 694944 w 1060704"/>
              <a:gd name="connsiteY11" fmla="*/ 646176 h 707136"/>
              <a:gd name="connsiteX12" fmla="*/ 585216 w 1060704"/>
              <a:gd name="connsiteY12" fmla="*/ 682752 h 707136"/>
              <a:gd name="connsiteX13" fmla="*/ 548640 w 1060704"/>
              <a:gd name="connsiteY13" fmla="*/ 694944 h 707136"/>
              <a:gd name="connsiteX14" fmla="*/ 512064 w 1060704"/>
              <a:gd name="connsiteY14" fmla="*/ 707136 h 707136"/>
              <a:gd name="connsiteX15" fmla="*/ 353568 w 1060704"/>
              <a:gd name="connsiteY15" fmla="*/ 682752 h 707136"/>
              <a:gd name="connsiteX16" fmla="*/ 316992 w 1060704"/>
              <a:gd name="connsiteY16" fmla="*/ 658368 h 707136"/>
              <a:gd name="connsiteX17" fmla="*/ 268224 w 1060704"/>
              <a:gd name="connsiteY17" fmla="*/ 597408 h 707136"/>
              <a:gd name="connsiteX18" fmla="*/ 256032 w 1060704"/>
              <a:gd name="connsiteY18" fmla="*/ 560832 h 707136"/>
              <a:gd name="connsiteX19" fmla="*/ 231648 w 1060704"/>
              <a:gd name="connsiteY19" fmla="*/ 524256 h 707136"/>
              <a:gd name="connsiteX20" fmla="*/ 158496 w 1060704"/>
              <a:gd name="connsiteY20" fmla="*/ 451104 h 707136"/>
              <a:gd name="connsiteX21" fmla="*/ 85344 w 1060704"/>
              <a:gd name="connsiteY21" fmla="*/ 426720 h 707136"/>
              <a:gd name="connsiteX22" fmla="*/ 48768 w 1060704"/>
              <a:gd name="connsiteY22" fmla="*/ 414528 h 707136"/>
              <a:gd name="connsiteX23" fmla="*/ 0 w 1060704"/>
              <a:gd name="connsiteY23" fmla="*/ 414528 h 7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0704" h="707136">
                <a:moveTo>
                  <a:pt x="1060704" y="0"/>
                </a:moveTo>
                <a:cubicBezTo>
                  <a:pt x="1056640" y="28448"/>
                  <a:pt x="1054148" y="57165"/>
                  <a:pt x="1048512" y="85344"/>
                </a:cubicBezTo>
                <a:cubicBezTo>
                  <a:pt x="1045992" y="97946"/>
                  <a:pt x="1044348" y="111885"/>
                  <a:pt x="1036320" y="121920"/>
                </a:cubicBezTo>
                <a:cubicBezTo>
                  <a:pt x="1027166" y="133362"/>
                  <a:pt x="1011936" y="138176"/>
                  <a:pt x="999744" y="146304"/>
                </a:cubicBezTo>
                <a:cubicBezTo>
                  <a:pt x="995680" y="162560"/>
                  <a:pt x="994153" y="179671"/>
                  <a:pt x="987552" y="195072"/>
                </a:cubicBezTo>
                <a:cubicBezTo>
                  <a:pt x="958026" y="263965"/>
                  <a:pt x="939376" y="229004"/>
                  <a:pt x="853440" y="219456"/>
                </a:cubicBezTo>
                <a:cubicBezTo>
                  <a:pt x="768096" y="191008"/>
                  <a:pt x="804672" y="186944"/>
                  <a:pt x="743712" y="207264"/>
                </a:cubicBezTo>
                <a:cubicBezTo>
                  <a:pt x="735584" y="219456"/>
                  <a:pt x="725881" y="230734"/>
                  <a:pt x="719328" y="243840"/>
                </a:cubicBezTo>
                <a:cubicBezTo>
                  <a:pt x="710583" y="261331"/>
                  <a:pt x="698850" y="313559"/>
                  <a:pt x="694944" y="329184"/>
                </a:cubicBezTo>
                <a:cubicBezTo>
                  <a:pt x="699008" y="365760"/>
                  <a:pt x="698210" y="403210"/>
                  <a:pt x="707136" y="438912"/>
                </a:cubicBezTo>
                <a:cubicBezTo>
                  <a:pt x="735008" y="550402"/>
                  <a:pt x="766177" y="354395"/>
                  <a:pt x="719328" y="573024"/>
                </a:cubicBezTo>
                <a:cubicBezTo>
                  <a:pt x="713942" y="598156"/>
                  <a:pt x="719328" y="638048"/>
                  <a:pt x="694944" y="646176"/>
                </a:cubicBezTo>
                <a:lnTo>
                  <a:pt x="585216" y="682752"/>
                </a:lnTo>
                <a:lnTo>
                  <a:pt x="548640" y="694944"/>
                </a:lnTo>
                <a:lnTo>
                  <a:pt x="512064" y="707136"/>
                </a:lnTo>
                <a:cubicBezTo>
                  <a:pt x="477098" y="703639"/>
                  <a:pt x="397506" y="704721"/>
                  <a:pt x="353568" y="682752"/>
                </a:cubicBezTo>
                <a:cubicBezTo>
                  <a:pt x="340462" y="676199"/>
                  <a:pt x="329184" y="666496"/>
                  <a:pt x="316992" y="658368"/>
                </a:cubicBezTo>
                <a:cubicBezTo>
                  <a:pt x="286347" y="566433"/>
                  <a:pt x="331249" y="676190"/>
                  <a:pt x="268224" y="597408"/>
                </a:cubicBezTo>
                <a:cubicBezTo>
                  <a:pt x="260196" y="587373"/>
                  <a:pt x="261779" y="572327"/>
                  <a:pt x="256032" y="560832"/>
                </a:cubicBezTo>
                <a:cubicBezTo>
                  <a:pt x="249479" y="547726"/>
                  <a:pt x="241383" y="535208"/>
                  <a:pt x="231648" y="524256"/>
                </a:cubicBezTo>
                <a:cubicBezTo>
                  <a:pt x="208738" y="498482"/>
                  <a:pt x="191211" y="462009"/>
                  <a:pt x="158496" y="451104"/>
                </a:cubicBezTo>
                <a:lnTo>
                  <a:pt x="85344" y="426720"/>
                </a:lnTo>
                <a:cubicBezTo>
                  <a:pt x="73152" y="422656"/>
                  <a:pt x="61619" y="414528"/>
                  <a:pt x="48768" y="414528"/>
                </a:cubicBezTo>
                <a:lnTo>
                  <a:pt x="0" y="414528"/>
                </a:lnTo>
              </a:path>
            </a:pathLst>
          </a:custGeom>
          <a:noFill/>
          <a:ln w="9525" cap="flat" cmpd="sng" algn="ctr">
            <a:solidFill>
              <a:srgbClr val="FFFF00"/>
            </a:solidFill>
            <a:prstDash val="solid"/>
            <a:round/>
            <a:headEnd type="none" w="med" len="med"/>
            <a:tailEnd type="none" w="med" len="med"/>
          </a:ln>
          <a:effectLst>
            <a:glow rad="228600">
              <a:schemeClr val="bg1">
                <a:lumMod val="95000"/>
                <a:lumOff val="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34" charset="0"/>
              <a:ea typeface="+mn-ea"/>
              <a:cs typeface="+mn-cs"/>
            </a:endParaRPr>
          </a:p>
        </p:txBody>
      </p:sp>
    </p:spTree>
    <p:extLst>
      <p:ext uri="{BB962C8B-B14F-4D97-AF65-F5344CB8AC3E}">
        <p14:creationId xmlns:p14="http://schemas.microsoft.com/office/powerpoint/2010/main" val="414148977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body" idx="1"/>
          </p:nvPr>
        </p:nvSpPr>
        <p:spPr>
          <a:xfrm>
            <a:off x="457200" y="228600"/>
            <a:ext cx="8229600" cy="5897563"/>
          </a:xfrm>
        </p:spPr>
        <p:txBody>
          <a:bodyPr/>
          <a:lstStyle/>
          <a:p>
            <a:r>
              <a:rPr lang="en-US" altLang="en-US"/>
              <a:t>Is your name on the review sheet?</a:t>
            </a:r>
          </a:p>
        </p:txBody>
      </p:sp>
      <p:pic>
        <p:nvPicPr>
          <p:cNvPr id="1802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8"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FF5050"/>
                </a:soli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Name</a:t>
            </a:r>
          </a:p>
        </p:txBody>
      </p:sp>
      <p:sp>
        <p:nvSpPr>
          <p:cNvPr id="180229"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0230"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Questions 1-20 = 5pts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Final Category (Bonus) = 1pt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Final Questions = 5 pt wager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Find the Owl =      + 1pt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Secretly write “Owl” in the correct box worth 1pt.</a:t>
            </a:r>
          </a:p>
        </p:txBody>
      </p:sp>
      <p:pic>
        <p:nvPicPr>
          <p:cNvPr id="181251"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981200"/>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067800" cy="6781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5310368"/>
            <a:ext cx="2632452" cy="1446550"/>
          </a:xfrm>
          <a:prstGeom prst="rect">
            <a:avLst/>
          </a:prstGeom>
          <a:noFill/>
        </p:spPr>
        <p:txBody>
          <a:bodyPr wrap="none">
            <a:spAutoFit/>
            <a:scene3d>
              <a:camera prst="orthographicFront"/>
              <a:lightRig rig="threePt" dir="t"/>
            </a:scene3d>
            <a:sp3d extrusionH="57150">
              <a:bevelT w="57150" h="38100" prst="artDeco"/>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17780" cmpd="sng">
                  <a:solidFill>
                    <a:sysClr val="windowText" lastClr="000000"/>
                  </a:solidFill>
                  <a:prstDash val="solid"/>
                  <a:miter lim="800000"/>
                </a:ln>
                <a:solidFill>
                  <a:srgbClr val="333399">
                    <a:lumMod val="40000"/>
                    <a:lumOff val="60000"/>
                  </a:srgbClr>
                </a:solidFill>
                <a:effectLst>
                  <a:outerShdw blurRad="50800" algn="tl" rotWithShape="0">
                    <a:srgbClr val="000000"/>
                  </a:outerShdw>
                </a:effectLst>
                <a:uLnTx/>
                <a:uFillTx/>
                <a:latin typeface="Arial" panose="020B0604020202020204" pitchFamily="34" charset="0"/>
                <a:ea typeface="+mn-ea"/>
                <a:cs typeface="+mn-cs"/>
              </a:rPr>
              <a:t>Part 1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17780" cmpd="sng">
                  <a:solidFill>
                    <a:sysClr val="windowText" lastClr="000000"/>
                  </a:solidFill>
                  <a:prstDash val="solid"/>
                  <a:miter lim="800000"/>
                </a:ln>
                <a:solidFill>
                  <a:srgbClr val="333399">
                    <a:lumMod val="40000"/>
                    <a:lumOff val="60000"/>
                  </a:srgbClr>
                </a:solidFill>
                <a:effectLst>
                  <a:outerShdw blurRad="50800" algn="tl" rotWithShape="0">
                    <a:srgbClr val="000000"/>
                  </a:outerShdw>
                </a:effectLst>
                <a:uLnTx/>
                <a:uFillTx/>
                <a:latin typeface="Arial" panose="020B0604020202020204" pitchFamily="34" charset="0"/>
                <a:ea typeface="+mn-ea"/>
                <a:cs typeface="+mn-cs"/>
              </a:rPr>
              <a:t>Lesson 7</a:t>
            </a:r>
          </a:p>
        </p:txBody>
      </p:sp>
      <p:sp>
        <p:nvSpPr>
          <p:cNvPr id="2" name="Rectangle 1">
            <a:extLst>
              <a:ext uri="{FF2B5EF4-FFF2-40B4-BE49-F238E27FC236}">
                <a16:creationId xmlns:a16="http://schemas.microsoft.com/office/drawing/2014/main" id="{652C000C-73D4-FA04-045F-B67980D25FF3}"/>
              </a:ext>
            </a:extLst>
          </p:cNvPr>
          <p:cNvSpPr/>
          <p:nvPr/>
        </p:nvSpPr>
        <p:spPr>
          <a:xfrm>
            <a:off x="304800" y="101082"/>
            <a:ext cx="8686800" cy="1757065"/>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57150">
                  <a:solidFill>
                    <a:sysClr val="windowText" lastClr="000000"/>
                  </a:solidFill>
                  <a:prstDash val="solid"/>
                </a:ln>
                <a:blipFill>
                  <a:blip r:embed="rId3"/>
                  <a:tile tx="0" ty="0" sx="100000" sy="100000" flip="none" algn="tl"/>
                </a:blipFill>
                <a:effectLst>
                  <a:outerShdw blurRad="12700" dist="38100" dir="2700000" algn="tl" rotWithShape="0">
                    <a:srgbClr val="FFFFFF">
                      <a:lumMod val="50000"/>
                    </a:srgbClr>
                  </a:outerShdw>
                </a:effectLst>
                <a:uLnTx/>
                <a:uFillTx/>
                <a:latin typeface="Arial" panose="020B0604020202020204" pitchFamily="34" charset="0"/>
                <a:ea typeface="+mn-ea"/>
                <a:cs typeface="+mn-cs"/>
              </a:rPr>
              <a:t>Review Game</a:t>
            </a:r>
          </a:p>
        </p:txBody>
      </p:sp>
      <p:pic>
        <p:nvPicPr>
          <p:cNvPr id="5" name="Graphic 4">
            <a:extLst>
              <a:ext uri="{FF2B5EF4-FFF2-40B4-BE49-F238E27FC236}">
                <a16:creationId xmlns:a16="http://schemas.microsoft.com/office/drawing/2014/main" id="{EFFE2818-CB7E-0E11-0289-C7E914134F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74740" y="5146354"/>
            <a:ext cx="5699410" cy="1610564"/>
          </a:xfrm>
          <a:prstGeom prst="rect">
            <a:avLst/>
          </a:prstGeom>
        </p:spPr>
      </p:pic>
      <p:pic>
        <p:nvPicPr>
          <p:cNvPr id="3" name="Picture 2" descr="Download Key Transparent HQ PNG Image | FreePNGImg">
            <a:extLst>
              <a:ext uri="{FF2B5EF4-FFF2-40B4-BE49-F238E27FC236}">
                <a16:creationId xmlns:a16="http://schemas.microsoft.com/office/drawing/2014/main" id="{B267BB3A-A223-908D-789B-5007BAD9EF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44002">
            <a:off x="439984" y="-230847"/>
            <a:ext cx="8340229" cy="803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88511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  What part of a river can be seen in the photo below?</a:t>
            </a:r>
          </a:p>
          <a:p>
            <a:pPr eaLnBrk="1" hangingPunct="1">
              <a:spcBef>
                <a:spcPct val="0"/>
              </a:spcBef>
              <a:buFontTx/>
              <a:buNone/>
            </a:pPr>
            <a:endParaRPr lang="en-US" altLang="en-US" sz="3600"/>
          </a:p>
          <a:p>
            <a:pPr eaLnBrk="1" hangingPunct="1">
              <a:spcBef>
                <a:spcPct val="0"/>
              </a:spcBef>
              <a:buFontTx/>
              <a:buAutoNum type="alphaUcParenR"/>
            </a:pPr>
            <a:r>
              <a:rPr lang="en-US" altLang="en-US" sz="3600">
                <a:solidFill>
                  <a:srgbClr val="6699FF"/>
                </a:solidFill>
              </a:rPr>
              <a:t> Headwaters</a:t>
            </a:r>
          </a:p>
          <a:p>
            <a:pPr eaLnBrk="1" hangingPunct="1">
              <a:spcBef>
                <a:spcPct val="0"/>
              </a:spcBef>
              <a:buFontTx/>
              <a:buAutoNum type="alphaUcParenR"/>
            </a:pPr>
            <a:r>
              <a:rPr lang="en-US" altLang="en-US" sz="3600">
                <a:solidFill>
                  <a:schemeClr val="tx1"/>
                </a:solidFill>
              </a:rPr>
              <a:t> Downriver</a:t>
            </a:r>
          </a:p>
          <a:p>
            <a:pPr eaLnBrk="1" hangingPunct="1">
              <a:spcBef>
                <a:spcPct val="0"/>
              </a:spcBef>
              <a:buFontTx/>
              <a:buAutoNum type="alphaUcParenR"/>
            </a:pPr>
            <a:r>
              <a:rPr lang="en-US" altLang="en-US" sz="3600">
                <a:solidFill>
                  <a:schemeClr val="tx1"/>
                </a:solidFill>
              </a:rPr>
              <a:t> Floodplain</a:t>
            </a:r>
          </a:p>
          <a:p>
            <a:pPr eaLnBrk="1" hangingPunct="1">
              <a:spcBef>
                <a:spcPct val="0"/>
              </a:spcBef>
              <a:buFontTx/>
              <a:buAutoNum type="alphaUcParenR"/>
            </a:pPr>
            <a:r>
              <a:rPr lang="en-US" altLang="en-US" sz="3600">
                <a:solidFill>
                  <a:schemeClr val="tx1"/>
                </a:solidFill>
              </a:rPr>
              <a:t> Mouth/Delta</a:t>
            </a:r>
          </a:p>
          <a:p>
            <a:pPr eaLnBrk="1" hangingPunct="1">
              <a:spcBef>
                <a:spcPct val="0"/>
              </a:spcBef>
              <a:buFontTx/>
              <a:buAutoNum type="alphaUcParenR"/>
            </a:pPr>
            <a:r>
              <a:rPr lang="en-US" altLang="en-US" sz="3600">
                <a:solidFill>
                  <a:schemeClr val="tx1"/>
                </a:solidFill>
              </a:rPr>
              <a:t> Confluence</a:t>
            </a:r>
          </a:p>
        </p:txBody>
      </p:sp>
      <p:pic>
        <p:nvPicPr>
          <p:cNvPr id="204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484"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20485" name="TextBox 7"/>
          <p:cNvSpPr txBox="1">
            <a:spLocks noChangeArrowheads="1"/>
          </p:cNvSpPr>
          <p:nvPr/>
        </p:nvSpPr>
        <p:spPr bwMode="auto">
          <a:xfrm>
            <a:off x="7391400" y="52578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5</a:t>
            </a:r>
          </a:p>
        </p:txBody>
      </p:sp>
      <p:pic>
        <p:nvPicPr>
          <p:cNvPr id="204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0"/>
            <a:ext cx="5105400" cy="35052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4800" b="1"/>
          </a:p>
        </p:txBody>
      </p:sp>
      <p:graphicFrame>
        <p:nvGraphicFramePr>
          <p:cNvPr id="2213" name="Group 165"/>
          <p:cNvGraphicFramePr>
            <a:graphicFrameLocks noGrp="1"/>
          </p:cNvGraphicFramePr>
          <p:nvPr>
            <p:extLst>
              <p:ext uri="{D42A27DB-BD31-4B8C-83A1-F6EECF244321}">
                <p14:modId xmlns:p14="http://schemas.microsoft.com/office/powerpoint/2010/main" val="1284477578"/>
              </p:ext>
            </p:extLst>
          </p:nvPr>
        </p:nvGraphicFramePr>
        <p:xfrm>
          <a:off x="457200" y="838200"/>
          <a:ext cx="8305800" cy="5476877"/>
        </p:xfrm>
        <a:graphic>
          <a:graphicData uri="http://schemas.openxmlformats.org/drawingml/2006/table">
            <a:tbl>
              <a:tblPr/>
              <a:tblGrid>
                <a:gridCol w="1661160">
                  <a:extLst>
                    <a:ext uri="{9D8B030D-6E8A-4147-A177-3AD203B41FA5}">
                      <a16:colId xmlns:a16="http://schemas.microsoft.com/office/drawing/2014/main" val="20000"/>
                    </a:ext>
                  </a:extLst>
                </a:gridCol>
                <a:gridCol w="1661160">
                  <a:extLst>
                    <a:ext uri="{9D8B030D-6E8A-4147-A177-3AD203B41FA5}">
                      <a16:colId xmlns:a16="http://schemas.microsoft.com/office/drawing/2014/main" val="20001"/>
                    </a:ext>
                  </a:extLst>
                </a:gridCol>
                <a:gridCol w="1661160">
                  <a:extLst>
                    <a:ext uri="{9D8B030D-6E8A-4147-A177-3AD203B41FA5}">
                      <a16:colId xmlns:a16="http://schemas.microsoft.com/office/drawing/2014/main" val="20002"/>
                    </a:ext>
                  </a:extLst>
                </a:gridCol>
                <a:gridCol w="1661160">
                  <a:extLst>
                    <a:ext uri="{9D8B030D-6E8A-4147-A177-3AD203B41FA5}">
                      <a16:colId xmlns:a16="http://schemas.microsoft.com/office/drawing/2014/main" val="20003"/>
                    </a:ext>
                  </a:extLst>
                </a:gridCol>
                <a:gridCol w="1661160">
                  <a:extLst>
                    <a:ext uri="{9D8B030D-6E8A-4147-A177-3AD203B41FA5}">
                      <a16:colId xmlns:a16="http://schemas.microsoft.com/office/drawing/2014/main" val="20004"/>
                    </a:ext>
                  </a:extLst>
                </a:gridCol>
              </a:tblGrid>
              <a:tr h="822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RIVER RUNS THROUGH IT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DAY ON THE RIVER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MUDDY WATERS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HIGH WATER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FAMOUS</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FISH</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1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31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3121" name="TextBox 50"/>
          <p:cNvSpPr txBox="1">
            <a:spLocks noChangeArrowheads="1"/>
          </p:cNvSpPr>
          <p:nvPr/>
        </p:nvSpPr>
        <p:spPr bwMode="auto">
          <a:xfrm>
            <a:off x="381000" y="1524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rPr>
              <a:t>Rivers and Watersheds Game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  What part of a river can be seen in the photo below?</a:t>
            </a:r>
          </a:p>
          <a:p>
            <a:pPr eaLnBrk="1" hangingPunct="1">
              <a:spcBef>
                <a:spcPct val="0"/>
              </a:spcBef>
              <a:buFontTx/>
              <a:buNone/>
            </a:pPr>
            <a:endParaRPr lang="en-US" altLang="en-US" sz="3600"/>
          </a:p>
          <a:p>
            <a:pPr eaLnBrk="1" hangingPunct="1">
              <a:spcBef>
                <a:spcPct val="0"/>
              </a:spcBef>
              <a:buFontTx/>
              <a:buAutoNum type="alphaUcParenR"/>
            </a:pPr>
            <a:r>
              <a:rPr lang="en-US" altLang="en-US" sz="3600">
                <a:solidFill>
                  <a:srgbClr val="6699FF"/>
                </a:solidFill>
              </a:rPr>
              <a:t> Headwaters</a:t>
            </a:r>
          </a:p>
          <a:p>
            <a:pPr eaLnBrk="1" hangingPunct="1">
              <a:spcBef>
                <a:spcPct val="0"/>
              </a:spcBef>
              <a:buFontTx/>
              <a:buAutoNum type="alphaUcParenR"/>
            </a:pPr>
            <a:r>
              <a:rPr lang="en-US" altLang="en-US" sz="3600">
                <a:solidFill>
                  <a:srgbClr val="00FFFF"/>
                </a:solidFill>
              </a:rPr>
              <a:t> Downriver</a:t>
            </a:r>
          </a:p>
          <a:p>
            <a:pPr eaLnBrk="1" hangingPunct="1">
              <a:spcBef>
                <a:spcPct val="0"/>
              </a:spcBef>
              <a:buFontTx/>
              <a:buAutoNum type="alphaUcParenR"/>
            </a:pPr>
            <a:r>
              <a:rPr lang="en-US" altLang="en-US" sz="3600">
                <a:solidFill>
                  <a:schemeClr val="tx1"/>
                </a:solidFill>
              </a:rPr>
              <a:t> Floodplain</a:t>
            </a:r>
          </a:p>
          <a:p>
            <a:pPr eaLnBrk="1" hangingPunct="1">
              <a:spcBef>
                <a:spcPct val="0"/>
              </a:spcBef>
              <a:buFontTx/>
              <a:buAutoNum type="alphaUcParenR"/>
            </a:pPr>
            <a:r>
              <a:rPr lang="en-US" altLang="en-US" sz="3600">
                <a:solidFill>
                  <a:schemeClr val="tx1"/>
                </a:solidFill>
              </a:rPr>
              <a:t> Mouth/Delta</a:t>
            </a:r>
          </a:p>
          <a:p>
            <a:pPr eaLnBrk="1" hangingPunct="1">
              <a:spcBef>
                <a:spcPct val="0"/>
              </a:spcBef>
              <a:buFontTx/>
              <a:buAutoNum type="alphaUcParenR"/>
            </a:pPr>
            <a:r>
              <a:rPr lang="en-US" altLang="en-US" sz="3600">
                <a:solidFill>
                  <a:schemeClr val="tx1"/>
                </a:solidFill>
              </a:rPr>
              <a:t> Confluence</a:t>
            </a:r>
          </a:p>
        </p:txBody>
      </p:sp>
      <p:pic>
        <p:nvPicPr>
          <p:cNvPr id="2150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1508"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21509" name="TextBox 7"/>
          <p:cNvSpPr txBox="1">
            <a:spLocks noChangeArrowheads="1"/>
          </p:cNvSpPr>
          <p:nvPr/>
        </p:nvSpPr>
        <p:spPr bwMode="auto">
          <a:xfrm>
            <a:off x="7391400" y="52578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5</a:t>
            </a:r>
          </a:p>
        </p:txBody>
      </p:sp>
      <p:pic>
        <p:nvPicPr>
          <p:cNvPr id="215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0"/>
            <a:ext cx="5105400" cy="35052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  What part of a river can be seen in the photo below?</a:t>
            </a:r>
          </a:p>
          <a:p>
            <a:pPr eaLnBrk="1" hangingPunct="1">
              <a:spcBef>
                <a:spcPct val="0"/>
              </a:spcBef>
              <a:buFontTx/>
              <a:buNone/>
            </a:pPr>
            <a:endParaRPr lang="en-US" altLang="en-US" sz="3600"/>
          </a:p>
          <a:p>
            <a:pPr eaLnBrk="1" hangingPunct="1">
              <a:spcBef>
                <a:spcPct val="0"/>
              </a:spcBef>
              <a:buFontTx/>
              <a:buAutoNum type="alphaUcParenR"/>
            </a:pPr>
            <a:r>
              <a:rPr lang="en-US" altLang="en-US" sz="3600">
                <a:solidFill>
                  <a:srgbClr val="6699FF"/>
                </a:solidFill>
              </a:rPr>
              <a:t> Headwaters</a:t>
            </a:r>
          </a:p>
          <a:p>
            <a:pPr eaLnBrk="1" hangingPunct="1">
              <a:spcBef>
                <a:spcPct val="0"/>
              </a:spcBef>
              <a:buFontTx/>
              <a:buAutoNum type="alphaUcParenR"/>
            </a:pPr>
            <a:r>
              <a:rPr lang="en-US" altLang="en-US" sz="3600">
                <a:solidFill>
                  <a:srgbClr val="00FFFF"/>
                </a:solidFill>
              </a:rPr>
              <a:t> Downriver</a:t>
            </a:r>
          </a:p>
          <a:p>
            <a:pPr eaLnBrk="1" hangingPunct="1">
              <a:spcBef>
                <a:spcPct val="0"/>
              </a:spcBef>
              <a:buFontTx/>
              <a:buAutoNum type="alphaUcParenR"/>
            </a:pPr>
            <a:r>
              <a:rPr lang="en-US" altLang="en-US" sz="3600">
                <a:solidFill>
                  <a:srgbClr val="996633"/>
                </a:solidFill>
              </a:rPr>
              <a:t> Floodplain</a:t>
            </a:r>
          </a:p>
          <a:p>
            <a:pPr eaLnBrk="1" hangingPunct="1">
              <a:spcBef>
                <a:spcPct val="0"/>
              </a:spcBef>
              <a:buFontTx/>
              <a:buAutoNum type="alphaUcParenR"/>
            </a:pPr>
            <a:r>
              <a:rPr lang="en-US" altLang="en-US" sz="3600">
                <a:solidFill>
                  <a:schemeClr val="tx1"/>
                </a:solidFill>
              </a:rPr>
              <a:t> Mouth/Delta</a:t>
            </a:r>
          </a:p>
          <a:p>
            <a:pPr eaLnBrk="1" hangingPunct="1">
              <a:spcBef>
                <a:spcPct val="0"/>
              </a:spcBef>
              <a:buFontTx/>
              <a:buAutoNum type="alphaUcParenR"/>
            </a:pPr>
            <a:r>
              <a:rPr lang="en-US" altLang="en-US" sz="3600">
                <a:solidFill>
                  <a:schemeClr val="tx1"/>
                </a:solidFill>
              </a:rPr>
              <a:t> Confluence</a:t>
            </a:r>
          </a:p>
        </p:txBody>
      </p:sp>
      <p:pic>
        <p:nvPicPr>
          <p:cNvPr id="2253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532"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22533" name="TextBox 7"/>
          <p:cNvSpPr txBox="1">
            <a:spLocks noChangeArrowheads="1"/>
          </p:cNvSpPr>
          <p:nvPr/>
        </p:nvSpPr>
        <p:spPr bwMode="auto">
          <a:xfrm>
            <a:off x="7391400" y="52578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5</a:t>
            </a:r>
          </a:p>
        </p:txBody>
      </p:sp>
      <p:pic>
        <p:nvPicPr>
          <p:cNvPr id="225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0"/>
            <a:ext cx="5105400" cy="35052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381000" y="228600"/>
            <a:ext cx="7772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  What part of a river can be seen in the photo below?</a:t>
            </a:r>
          </a:p>
          <a:p>
            <a:pPr eaLnBrk="1" hangingPunct="1">
              <a:spcBef>
                <a:spcPct val="0"/>
              </a:spcBef>
              <a:buFontTx/>
              <a:buNone/>
            </a:pPr>
            <a:endParaRPr lang="en-US" altLang="en-US" sz="3600"/>
          </a:p>
          <a:p>
            <a:pPr eaLnBrk="1" hangingPunct="1">
              <a:spcBef>
                <a:spcPct val="0"/>
              </a:spcBef>
              <a:buFontTx/>
              <a:buAutoNum type="alphaUcParenR"/>
            </a:pPr>
            <a:r>
              <a:rPr lang="en-US" altLang="en-US" sz="3600">
                <a:solidFill>
                  <a:srgbClr val="6699FF"/>
                </a:solidFill>
              </a:rPr>
              <a:t> Headwaters</a:t>
            </a:r>
          </a:p>
          <a:p>
            <a:pPr eaLnBrk="1" hangingPunct="1">
              <a:spcBef>
                <a:spcPct val="0"/>
              </a:spcBef>
              <a:buFontTx/>
              <a:buAutoNum type="alphaUcParenR"/>
            </a:pPr>
            <a:r>
              <a:rPr lang="en-US" altLang="en-US" sz="3600">
                <a:solidFill>
                  <a:srgbClr val="00FFFF"/>
                </a:solidFill>
              </a:rPr>
              <a:t> Downriver</a:t>
            </a:r>
          </a:p>
          <a:p>
            <a:pPr eaLnBrk="1" hangingPunct="1">
              <a:spcBef>
                <a:spcPct val="0"/>
              </a:spcBef>
              <a:buFontTx/>
              <a:buAutoNum type="alphaUcParenR"/>
            </a:pPr>
            <a:r>
              <a:rPr lang="en-US" altLang="en-US" sz="3600">
                <a:solidFill>
                  <a:srgbClr val="996633"/>
                </a:solidFill>
              </a:rPr>
              <a:t> Floodplain</a:t>
            </a:r>
          </a:p>
          <a:p>
            <a:pPr eaLnBrk="1" hangingPunct="1">
              <a:spcBef>
                <a:spcPct val="0"/>
              </a:spcBef>
              <a:buFontTx/>
              <a:buAutoNum type="alphaUcParenR"/>
            </a:pPr>
            <a:r>
              <a:rPr lang="en-US" altLang="en-US" sz="3600">
                <a:solidFill>
                  <a:srgbClr val="FFFF99"/>
                </a:solidFill>
              </a:rPr>
              <a:t> Mouth/Delta</a:t>
            </a:r>
          </a:p>
          <a:p>
            <a:pPr eaLnBrk="1" hangingPunct="1">
              <a:spcBef>
                <a:spcPct val="0"/>
              </a:spcBef>
              <a:buFontTx/>
              <a:buAutoNum type="alphaUcParenR"/>
            </a:pPr>
            <a:r>
              <a:rPr lang="en-US" altLang="en-US" sz="3600">
                <a:solidFill>
                  <a:schemeClr val="tx1"/>
                </a:solidFill>
              </a:rPr>
              <a:t>Confluence</a:t>
            </a:r>
          </a:p>
        </p:txBody>
      </p:sp>
      <p:pic>
        <p:nvPicPr>
          <p:cNvPr id="235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3556"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23557" name="TextBox 7"/>
          <p:cNvSpPr txBox="1">
            <a:spLocks noChangeArrowheads="1"/>
          </p:cNvSpPr>
          <p:nvPr/>
        </p:nvSpPr>
        <p:spPr bwMode="auto">
          <a:xfrm>
            <a:off x="7391400" y="52578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5</a:t>
            </a:r>
          </a:p>
        </p:txBody>
      </p:sp>
      <p:pic>
        <p:nvPicPr>
          <p:cNvPr id="235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0"/>
            <a:ext cx="5105400" cy="35052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381000" y="228600"/>
            <a:ext cx="77724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  What part of a river can be seen in the photo below?</a:t>
            </a:r>
          </a:p>
          <a:p>
            <a:pPr eaLnBrk="1" hangingPunct="1">
              <a:spcBef>
                <a:spcPct val="0"/>
              </a:spcBef>
              <a:buFontTx/>
              <a:buNone/>
            </a:pPr>
            <a:endParaRPr lang="en-US" altLang="en-US" sz="3600"/>
          </a:p>
          <a:p>
            <a:pPr eaLnBrk="1" hangingPunct="1">
              <a:spcBef>
                <a:spcPct val="0"/>
              </a:spcBef>
              <a:buFontTx/>
              <a:buAutoNum type="alphaUcParenR"/>
            </a:pPr>
            <a:r>
              <a:rPr lang="en-US" altLang="en-US" sz="3600">
                <a:solidFill>
                  <a:srgbClr val="6699FF"/>
                </a:solidFill>
              </a:rPr>
              <a:t> Headwaters</a:t>
            </a:r>
          </a:p>
          <a:p>
            <a:pPr eaLnBrk="1" hangingPunct="1">
              <a:spcBef>
                <a:spcPct val="0"/>
              </a:spcBef>
              <a:buFontTx/>
              <a:buAutoNum type="alphaUcParenR"/>
            </a:pPr>
            <a:r>
              <a:rPr lang="en-US" altLang="en-US" sz="3600">
                <a:solidFill>
                  <a:srgbClr val="00FFFF"/>
                </a:solidFill>
              </a:rPr>
              <a:t> Downriver</a:t>
            </a:r>
          </a:p>
          <a:p>
            <a:pPr eaLnBrk="1" hangingPunct="1">
              <a:spcBef>
                <a:spcPct val="0"/>
              </a:spcBef>
              <a:buFontTx/>
              <a:buAutoNum type="alphaUcParenR"/>
            </a:pPr>
            <a:r>
              <a:rPr lang="en-US" altLang="en-US" sz="3600">
                <a:solidFill>
                  <a:srgbClr val="996633"/>
                </a:solidFill>
              </a:rPr>
              <a:t> Floodplain</a:t>
            </a:r>
          </a:p>
          <a:p>
            <a:pPr eaLnBrk="1" hangingPunct="1">
              <a:spcBef>
                <a:spcPct val="0"/>
              </a:spcBef>
              <a:buFontTx/>
              <a:buAutoNum type="alphaUcParenR"/>
            </a:pPr>
            <a:r>
              <a:rPr lang="en-US" altLang="en-US" sz="3600">
                <a:solidFill>
                  <a:srgbClr val="FFFF99"/>
                </a:solidFill>
              </a:rPr>
              <a:t> Mouth/Delta</a:t>
            </a:r>
          </a:p>
          <a:p>
            <a:pPr eaLnBrk="1" hangingPunct="1">
              <a:spcBef>
                <a:spcPct val="0"/>
              </a:spcBef>
              <a:buFontTx/>
              <a:buAutoNum type="alphaUcParenR"/>
            </a:pPr>
            <a:r>
              <a:rPr lang="en-US" altLang="en-US" sz="3600">
                <a:solidFill>
                  <a:srgbClr val="9966FF"/>
                </a:solidFill>
              </a:rPr>
              <a:t> Confluence</a:t>
            </a:r>
          </a:p>
          <a:p>
            <a:pPr eaLnBrk="1" hangingPunct="1">
              <a:spcBef>
                <a:spcPct val="0"/>
              </a:spcBef>
              <a:buFontTx/>
              <a:buAutoNum type="alphaUcParenR"/>
            </a:pPr>
            <a:r>
              <a:rPr lang="en-US" altLang="en-US" sz="3600">
                <a:solidFill>
                  <a:schemeClr val="tx1"/>
                </a:solidFill>
              </a:rPr>
              <a:t> Confluence</a:t>
            </a:r>
          </a:p>
        </p:txBody>
      </p:sp>
      <p:pic>
        <p:nvPicPr>
          <p:cNvPr id="2457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4580"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24581" name="TextBox 7"/>
          <p:cNvSpPr txBox="1">
            <a:spLocks noChangeArrowheads="1"/>
          </p:cNvSpPr>
          <p:nvPr/>
        </p:nvSpPr>
        <p:spPr bwMode="auto">
          <a:xfrm>
            <a:off x="7391400" y="52578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5</a:t>
            </a:r>
          </a:p>
        </p:txBody>
      </p:sp>
      <p:pic>
        <p:nvPicPr>
          <p:cNvPr id="245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0"/>
            <a:ext cx="5105400" cy="35052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4800" b="1"/>
          </a:p>
        </p:txBody>
      </p:sp>
      <p:graphicFrame>
        <p:nvGraphicFramePr>
          <p:cNvPr id="2213" name="Group 165"/>
          <p:cNvGraphicFramePr>
            <a:graphicFrameLocks noGrp="1"/>
          </p:cNvGraphicFramePr>
          <p:nvPr>
            <p:extLst>
              <p:ext uri="{D42A27DB-BD31-4B8C-83A1-F6EECF244321}">
                <p14:modId xmlns:p14="http://schemas.microsoft.com/office/powerpoint/2010/main" val="1246586858"/>
              </p:ext>
            </p:extLst>
          </p:nvPr>
        </p:nvGraphicFramePr>
        <p:xfrm>
          <a:off x="457200" y="838200"/>
          <a:ext cx="8305800" cy="5525645"/>
        </p:xfrm>
        <a:graphic>
          <a:graphicData uri="http://schemas.openxmlformats.org/drawingml/2006/table">
            <a:tbl>
              <a:tblPr/>
              <a:tblGrid>
                <a:gridCol w="1661160">
                  <a:extLst>
                    <a:ext uri="{9D8B030D-6E8A-4147-A177-3AD203B41FA5}">
                      <a16:colId xmlns:a16="http://schemas.microsoft.com/office/drawing/2014/main" val="20000"/>
                    </a:ext>
                  </a:extLst>
                </a:gridCol>
                <a:gridCol w="1661160">
                  <a:extLst>
                    <a:ext uri="{9D8B030D-6E8A-4147-A177-3AD203B41FA5}">
                      <a16:colId xmlns:a16="http://schemas.microsoft.com/office/drawing/2014/main" val="20001"/>
                    </a:ext>
                  </a:extLst>
                </a:gridCol>
                <a:gridCol w="1661160">
                  <a:extLst>
                    <a:ext uri="{9D8B030D-6E8A-4147-A177-3AD203B41FA5}">
                      <a16:colId xmlns:a16="http://schemas.microsoft.com/office/drawing/2014/main" val="20002"/>
                    </a:ext>
                  </a:extLst>
                </a:gridCol>
                <a:gridCol w="1661160">
                  <a:extLst>
                    <a:ext uri="{9D8B030D-6E8A-4147-A177-3AD203B41FA5}">
                      <a16:colId xmlns:a16="http://schemas.microsoft.com/office/drawing/2014/main" val="20003"/>
                    </a:ext>
                  </a:extLst>
                </a:gridCol>
                <a:gridCol w="1661160">
                  <a:extLst>
                    <a:ext uri="{9D8B030D-6E8A-4147-A177-3AD203B41FA5}">
                      <a16:colId xmlns:a16="http://schemas.microsoft.com/office/drawing/2014/main" val="20004"/>
                    </a:ext>
                  </a:extLst>
                </a:gridCol>
              </a:tblGrid>
              <a:tr h="822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RIVER RUNS THROUGH IT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DAY ON THE RIVER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bg1"/>
                          </a:solidFill>
                          <a:effectLst/>
                          <a:latin typeface="Times New Roman" pitchFamily="18" charset="0"/>
                        </a:rPr>
                        <a:t>MUDDY WATERS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bg1"/>
                        </a:solidFill>
                        <a:effectLst/>
                        <a:latin typeface="Times New Roman"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HIGH WATER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FAMOUS</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FISH</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564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2564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25649" name="TextBox 50"/>
          <p:cNvSpPr txBox="1">
            <a:spLocks noChangeArrowheads="1"/>
          </p:cNvSpPr>
          <p:nvPr/>
        </p:nvSpPr>
        <p:spPr bwMode="auto">
          <a:xfrm>
            <a:off x="381000" y="1524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None/>
            </a:pPr>
            <a:r>
              <a:rPr lang="en-US" altLang="en-US" sz="2800" dirty="0">
                <a:latin typeface="Arial" panose="020B0604020202020204" pitchFamily="34" charset="0"/>
              </a:rPr>
              <a:t>Rivers and Watersheds Game</a:t>
            </a:r>
          </a:p>
          <a:p>
            <a:pPr eaLnBrk="1" hangingPunct="1">
              <a:spcBef>
                <a:spcPct val="0"/>
              </a:spcBef>
              <a:buFontTx/>
              <a:buNone/>
            </a:pPr>
            <a:endParaRPr lang="en-US" altLang="en-US" sz="2800" dirty="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4800" b="1"/>
          </a:p>
        </p:txBody>
      </p:sp>
      <p:graphicFrame>
        <p:nvGraphicFramePr>
          <p:cNvPr id="500786" name="Group 50"/>
          <p:cNvGraphicFramePr>
            <a:graphicFrameLocks noGrp="1"/>
          </p:cNvGraphicFramePr>
          <p:nvPr>
            <p:extLst>
              <p:ext uri="{D42A27DB-BD31-4B8C-83A1-F6EECF244321}">
                <p14:modId xmlns:p14="http://schemas.microsoft.com/office/powerpoint/2010/main" val="3341084126"/>
              </p:ext>
            </p:extLst>
          </p:nvPr>
        </p:nvGraphicFramePr>
        <p:xfrm>
          <a:off x="457200" y="838200"/>
          <a:ext cx="8305800" cy="5527230"/>
        </p:xfrm>
        <a:graphic>
          <a:graphicData uri="http://schemas.openxmlformats.org/drawingml/2006/table">
            <a:tbl>
              <a:tblPr/>
              <a:tblGrid>
                <a:gridCol w="1660525">
                  <a:extLst>
                    <a:ext uri="{9D8B030D-6E8A-4147-A177-3AD203B41FA5}">
                      <a16:colId xmlns:a16="http://schemas.microsoft.com/office/drawing/2014/main" val="20000"/>
                    </a:ext>
                  </a:extLst>
                </a:gridCol>
                <a:gridCol w="1662113">
                  <a:extLst>
                    <a:ext uri="{9D8B030D-6E8A-4147-A177-3AD203B41FA5}">
                      <a16:colId xmlns:a16="http://schemas.microsoft.com/office/drawing/2014/main" val="20001"/>
                    </a:ext>
                  </a:extLst>
                </a:gridCol>
                <a:gridCol w="1660525">
                  <a:extLst>
                    <a:ext uri="{9D8B030D-6E8A-4147-A177-3AD203B41FA5}">
                      <a16:colId xmlns:a16="http://schemas.microsoft.com/office/drawing/2014/main" val="20002"/>
                    </a:ext>
                  </a:extLst>
                </a:gridCol>
                <a:gridCol w="1662112">
                  <a:extLst>
                    <a:ext uri="{9D8B030D-6E8A-4147-A177-3AD203B41FA5}">
                      <a16:colId xmlns:a16="http://schemas.microsoft.com/office/drawing/2014/main" val="20003"/>
                    </a:ext>
                  </a:extLst>
                </a:gridCol>
                <a:gridCol w="1660525">
                  <a:extLst>
                    <a:ext uri="{9D8B030D-6E8A-4147-A177-3AD203B41FA5}">
                      <a16:colId xmlns:a16="http://schemas.microsoft.com/office/drawing/2014/main" val="20004"/>
                    </a:ext>
                  </a:extLst>
                </a:gridCol>
              </a:tblGrid>
              <a:tr h="822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RIVER RUNS THROUGH IT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66FF99"/>
                          </a:solidFill>
                          <a:effectLst/>
                          <a:latin typeface="Times New Roman" pitchFamily="18" charset="0"/>
                        </a:rPr>
                        <a:t>A DAY ON THE RIVER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bg1"/>
                          </a:solidFill>
                          <a:effectLst/>
                          <a:latin typeface="Times New Roman" pitchFamily="18" charset="0"/>
                        </a:rPr>
                        <a:t>MUDDY WATERS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HIGH WATER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FAMOUS</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FISH</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667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2667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26673" name="TextBox 50"/>
          <p:cNvSpPr txBox="1">
            <a:spLocks noChangeArrowheads="1"/>
          </p:cNvSpPr>
          <p:nvPr/>
        </p:nvSpPr>
        <p:spPr bwMode="auto">
          <a:xfrm>
            <a:off x="381000" y="1524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None/>
            </a:pPr>
            <a:r>
              <a:rPr lang="en-US" altLang="en-US" sz="2800" dirty="0">
                <a:latin typeface="Arial" panose="020B0604020202020204" pitchFamily="34" charset="0"/>
              </a:rPr>
              <a:t>Rivers and Watersheds Game</a:t>
            </a:r>
          </a:p>
          <a:p>
            <a:pPr eaLnBrk="1" hangingPunct="1">
              <a:spcBef>
                <a:spcPct val="0"/>
              </a:spcBef>
              <a:buFontTx/>
              <a:buNone/>
            </a:pPr>
            <a:endParaRPr lang="en-US" altLang="en-US" sz="2800" dirty="0">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228600" y="228600"/>
            <a:ext cx="8534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What is the stream order of the river below?</a:t>
            </a:r>
          </a:p>
          <a:p>
            <a:pPr eaLnBrk="1" hangingPunct="1">
              <a:spcBef>
                <a:spcPct val="0"/>
              </a:spcBef>
              <a:buFontTx/>
              <a:buAutoNum type="alphaUcParenR"/>
            </a:pPr>
            <a:r>
              <a:rPr lang="en-US" altLang="en-US" sz="3600"/>
              <a:t> 1</a:t>
            </a:r>
          </a:p>
          <a:p>
            <a:pPr eaLnBrk="1" hangingPunct="1">
              <a:spcBef>
                <a:spcPct val="0"/>
              </a:spcBef>
              <a:buFontTx/>
              <a:buAutoNum type="alphaUcParenR"/>
            </a:pPr>
            <a:r>
              <a:rPr lang="en-US" altLang="en-US" sz="3600"/>
              <a:t> 2</a:t>
            </a:r>
          </a:p>
          <a:p>
            <a:pPr eaLnBrk="1" hangingPunct="1">
              <a:spcBef>
                <a:spcPct val="0"/>
              </a:spcBef>
              <a:buFontTx/>
              <a:buAutoNum type="alphaUcParenR"/>
            </a:pPr>
            <a:r>
              <a:rPr lang="en-US" altLang="en-US" sz="3600"/>
              <a:t> 3</a:t>
            </a:r>
          </a:p>
          <a:p>
            <a:pPr eaLnBrk="1" hangingPunct="1">
              <a:spcBef>
                <a:spcPct val="0"/>
              </a:spcBef>
              <a:buFontTx/>
              <a:buAutoNum type="alphaUcParenR"/>
            </a:pPr>
            <a:r>
              <a:rPr lang="en-US" altLang="en-US" sz="3600"/>
              <a:t> 4</a:t>
            </a:r>
          </a:p>
          <a:p>
            <a:pPr eaLnBrk="1" hangingPunct="1">
              <a:spcBef>
                <a:spcPct val="0"/>
              </a:spcBef>
              <a:buFontTx/>
              <a:buAutoNum type="alphaUcParenR"/>
            </a:pPr>
            <a:r>
              <a:rPr lang="en-US" altLang="en-US" sz="3600"/>
              <a:t> 216</a:t>
            </a:r>
          </a:p>
        </p:txBody>
      </p:sp>
      <p:pic>
        <p:nvPicPr>
          <p:cNvPr id="2765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14400"/>
            <a:ext cx="6781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27653" name="TextBox 7"/>
          <p:cNvSpPr txBox="1">
            <a:spLocks noChangeArrowheads="1"/>
          </p:cNvSpPr>
          <p:nvPr/>
        </p:nvSpPr>
        <p:spPr bwMode="auto">
          <a:xfrm>
            <a:off x="7315200" y="480060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solidFill>
                  <a:schemeClr val="tx1"/>
                </a:solidFill>
                <a:latin typeface="Arial" panose="020B0604020202020204" pitchFamily="34" charset="0"/>
              </a:rPr>
              <a:t>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228600" y="228600"/>
            <a:ext cx="8305800" cy="646331"/>
          </a:xfrm>
          <a:prstGeom prst="rect">
            <a:avLst/>
          </a:prstGeom>
          <a:noFill/>
          <a:ln w="9525">
            <a:noFill/>
            <a:miter lim="800000"/>
            <a:headEnd/>
            <a:tailEnd/>
          </a:ln>
          <a:effectLst/>
        </p:spPr>
        <p:txBody>
          <a:bodyPr>
            <a:spAutoFit/>
          </a:bodyPr>
          <a:lstStyle/>
          <a:p>
            <a:pPr>
              <a:defRPr/>
            </a:pPr>
            <a:r>
              <a:rPr lang="en-US" sz="3600" dirty="0">
                <a:solidFill>
                  <a:schemeClr val="bg1"/>
                </a:solidFill>
                <a:effectLst>
                  <a:outerShdw blurRad="38100" dist="38100" dir="2700000" algn="tl">
                    <a:srgbClr val="808080"/>
                  </a:outerShdw>
                </a:effectLst>
                <a:latin typeface="Arial" charset="0"/>
              </a:rPr>
              <a:t>Name this…</a:t>
            </a:r>
            <a:endParaRPr lang="en-US" sz="3600" dirty="0">
              <a:solidFill>
                <a:srgbClr val="FFFF00"/>
              </a:solidFill>
              <a:effectLst>
                <a:outerShdw blurRad="38100" dist="38100" dir="2700000" algn="tl">
                  <a:srgbClr val="FFFFFF"/>
                </a:outerShdw>
              </a:effectLst>
              <a:latin typeface="Arial" charset="0"/>
            </a:endParaRPr>
          </a:p>
        </p:txBody>
      </p:sp>
      <p:sp>
        <p:nvSpPr>
          <p:cNvPr id="99332"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99333" name="TextBox 7"/>
          <p:cNvSpPr txBox="1">
            <a:spLocks noChangeArrowheads="1"/>
          </p:cNvSpPr>
          <p:nvPr/>
        </p:nvSpPr>
        <p:spPr bwMode="auto">
          <a:xfrm>
            <a:off x="7239000" y="28194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solidFill>
                  <a:schemeClr val="tx1"/>
                </a:solidFill>
                <a:latin typeface="Arial" panose="020B0604020202020204" pitchFamily="34" charset="0"/>
              </a:rPr>
              <a:t>7</a:t>
            </a:r>
          </a:p>
        </p:txBody>
      </p:sp>
      <p:pic>
        <p:nvPicPr>
          <p:cNvPr id="1026" name="Picture 2" descr="Image result for old channel ri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31914"/>
            <a:ext cx="8686800" cy="5521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665251" y="90101"/>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p>
        </p:txBody>
      </p:sp>
    </p:spTree>
    <p:extLst>
      <p:ext uri="{BB962C8B-B14F-4D97-AF65-F5344CB8AC3E}">
        <p14:creationId xmlns:p14="http://schemas.microsoft.com/office/powerpoint/2010/main" val="2562210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457200" y="3810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What three physical features of a river are the arrows pointing toward? </a:t>
            </a:r>
          </a:p>
        </p:txBody>
      </p:sp>
      <p:pic>
        <p:nvPicPr>
          <p:cNvPr id="2969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1935"/>
            <a:ext cx="8458200" cy="4805065"/>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9700" name="Line 7"/>
          <p:cNvSpPr>
            <a:spLocks noChangeShapeType="1"/>
          </p:cNvSpPr>
          <p:nvPr/>
        </p:nvSpPr>
        <p:spPr bwMode="auto">
          <a:xfrm flipH="1">
            <a:off x="1371600" y="2209800"/>
            <a:ext cx="0" cy="2209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1" name="Rectangle 8"/>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29702" name="Line 7"/>
          <p:cNvSpPr>
            <a:spLocks noChangeShapeType="1"/>
          </p:cNvSpPr>
          <p:nvPr/>
        </p:nvSpPr>
        <p:spPr bwMode="auto">
          <a:xfrm flipH="1">
            <a:off x="5486400" y="2362200"/>
            <a:ext cx="1676400" cy="2362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3" name="Line 7"/>
          <p:cNvSpPr>
            <a:spLocks noChangeShapeType="1"/>
          </p:cNvSpPr>
          <p:nvPr/>
        </p:nvSpPr>
        <p:spPr bwMode="auto">
          <a:xfrm flipH="1">
            <a:off x="1066800" y="2286000"/>
            <a:ext cx="2971800" cy="3124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4" name="TextBox 10"/>
          <p:cNvSpPr txBox="1">
            <a:spLocks noChangeArrowheads="1"/>
          </p:cNvSpPr>
          <p:nvPr/>
        </p:nvSpPr>
        <p:spPr bwMode="auto">
          <a:xfrm>
            <a:off x="7620000" y="22098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solidFill>
                  <a:schemeClr val="tx1"/>
                </a:solidFill>
                <a:latin typeface="Arial" panose="020B0604020202020204" pitchFamily="34" charset="0"/>
              </a:rPr>
              <a:t>8</a:t>
            </a:r>
          </a:p>
        </p:txBody>
      </p:sp>
      <p:sp>
        <p:nvSpPr>
          <p:cNvPr id="2" name="Rectangle 1"/>
          <p:cNvSpPr/>
          <p:nvPr/>
        </p:nvSpPr>
        <p:spPr>
          <a:xfrm>
            <a:off x="1090188" y="1748135"/>
            <a:ext cx="684804"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rPr>
              <a:t>A</a:t>
            </a:r>
          </a:p>
        </p:txBody>
      </p:sp>
      <p:sp>
        <p:nvSpPr>
          <p:cNvPr id="3" name="Rectangle 2"/>
          <p:cNvSpPr/>
          <p:nvPr/>
        </p:nvSpPr>
        <p:spPr>
          <a:xfrm>
            <a:off x="3657600" y="1671935"/>
            <a:ext cx="684804"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rPr>
              <a:t>B</a:t>
            </a:r>
          </a:p>
        </p:txBody>
      </p:sp>
      <p:sp>
        <p:nvSpPr>
          <p:cNvPr id="4" name="Rectangle 3"/>
          <p:cNvSpPr/>
          <p:nvPr/>
        </p:nvSpPr>
        <p:spPr>
          <a:xfrm>
            <a:off x="6820398" y="1748135"/>
            <a:ext cx="684804"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rPr>
              <a:t>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28600" y="152400"/>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What physical feature of a river is the arrow pointing to? </a:t>
            </a:r>
            <a:endParaRPr lang="en-US" altLang="en-US" sz="3600">
              <a:solidFill>
                <a:srgbClr val="FFFF00"/>
              </a:solidFill>
            </a:endParaRPr>
          </a:p>
        </p:txBody>
      </p:sp>
      <p:pic>
        <p:nvPicPr>
          <p:cNvPr id="3072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610600" cy="518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724" name="Line 7"/>
          <p:cNvSpPr>
            <a:spLocks noChangeShapeType="1"/>
          </p:cNvSpPr>
          <p:nvPr/>
        </p:nvSpPr>
        <p:spPr bwMode="auto">
          <a:xfrm>
            <a:off x="1371600" y="1828800"/>
            <a:ext cx="1905000" cy="2971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25" name="Rectangle 8"/>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30726" name="WordArt 6" descr="White marble"/>
          <p:cNvSpPr>
            <a:spLocks noChangeArrowheads="1" noChangeShapeType="1" noTextEdit="1"/>
          </p:cNvSpPr>
          <p:nvPr/>
        </p:nvSpPr>
        <p:spPr bwMode="auto">
          <a:xfrm>
            <a:off x="7467600" y="1447800"/>
            <a:ext cx="990600" cy="11588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kern="10">
                <a:ln w="9525">
                  <a:round/>
                  <a:headEnd/>
                  <a:tailEnd/>
                </a:ln>
                <a:blipFill dpi="0" rotWithShape="0">
                  <a:blip r:embed="rId3"/>
                  <a:srcRect/>
                  <a:tile tx="0" ty="0" sx="100000" sy="100000" flip="none" algn="tl"/>
                </a:blipFill>
                <a:latin typeface="Arial Black" panose="020B0A04020102020204" pitchFamily="34" charset="0"/>
              </a:rPr>
              <a:t>9</a:t>
            </a:r>
          </a:p>
        </p:txBody>
      </p:sp>
      <p:sp>
        <p:nvSpPr>
          <p:cNvPr id="2" name="Freeform 1"/>
          <p:cNvSpPr/>
          <p:nvPr/>
        </p:nvSpPr>
        <p:spPr>
          <a:xfrm>
            <a:off x="2970213" y="4327525"/>
            <a:ext cx="3800475" cy="1557338"/>
          </a:xfrm>
          <a:custGeom>
            <a:avLst/>
            <a:gdLst>
              <a:gd name="connsiteX0" fmla="*/ 2027976 w 3800959"/>
              <a:gd name="connsiteY0" fmla="*/ 36214 h 1557196"/>
              <a:gd name="connsiteX1" fmla="*/ 1647730 w 3800959"/>
              <a:gd name="connsiteY1" fmla="*/ 36214 h 1557196"/>
              <a:gd name="connsiteX2" fmla="*/ 1620570 w 3800959"/>
              <a:gd name="connsiteY2" fmla="*/ 27161 h 1557196"/>
              <a:gd name="connsiteX3" fmla="*/ 1539089 w 3800959"/>
              <a:gd name="connsiteY3" fmla="*/ 18107 h 1557196"/>
              <a:gd name="connsiteX4" fmla="*/ 1448554 w 3800959"/>
              <a:gd name="connsiteY4" fmla="*/ 0 h 1557196"/>
              <a:gd name="connsiteX5" fmla="*/ 660903 w 3800959"/>
              <a:gd name="connsiteY5" fmla="*/ 9054 h 1557196"/>
              <a:gd name="connsiteX6" fmla="*/ 561314 w 3800959"/>
              <a:gd name="connsiteY6" fmla="*/ 36214 h 1557196"/>
              <a:gd name="connsiteX7" fmla="*/ 488887 w 3800959"/>
              <a:gd name="connsiteY7" fmla="*/ 54321 h 1557196"/>
              <a:gd name="connsiteX8" fmla="*/ 434566 w 3800959"/>
              <a:gd name="connsiteY8" fmla="*/ 72428 h 1557196"/>
              <a:gd name="connsiteX9" fmla="*/ 371192 w 3800959"/>
              <a:gd name="connsiteY9" fmla="*/ 99589 h 1557196"/>
              <a:gd name="connsiteX10" fmla="*/ 307817 w 3800959"/>
              <a:gd name="connsiteY10" fmla="*/ 144856 h 1557196"/>
              <a:gd name="connsiteX11" fmla="*/ 253497 w 3800959"/>
              <a:gd name="connsiteY11" fmla="*/ 181070 h 1557196"/>
              <a:gd name="connsiteX12" fmla="*/ 235390 w 3800959"/>
              <a:gd name="connsiteY12" fmla="*/ 208230 h 1557196"/>
              <a:gd name="connsiteX13" fmla="*/ 208229 w 3800959"/>
              <a:gd name="connsiteY13" fmla="*/ 217284 h 1557196"/>
              <a:gd name="connsiteX14" fmla="*/ 172015 w 3800959"/>
              <a:gd name="connsiteY14" fmla="*/ 271604 h 1557196"/>
              <a:gd name="connsiteX15" fmla="*/ 144855 w 3800959"/>
              <a:gd name="connsiteY15" fmla="*/ 298765 h 1557196"/>
              <a:gd name="connsiteX16" fmla="*/ 117695 w 3800959"/>
              <a:gd name="connsiteY16" fmla="*/ 334979 h 1557196"/>
              <a:gd name="connsiteX17" fmla="*/ 81481 w 3800959"/>
              <a:gd name="connsiteY17" fmla="*/ 389299 h 1557196"/>
              <a:gd name="connsiteX18" fmla="*/ 72427 w 3800959"/>
              <a:gd name="connsiteY18" fmla="*/ 425513 h 1557196"/>
              <a:gd name="connsiteX19" fmla="*/ 54320 w 3800959"/>
              <a:gd name="connsiteY19" fmla="*/ 479834 h 1557196"/>
              <a:gd name="connsiteX20" fmla="*/ 45267 w 3800959"/>
              <a:gd name="connsiteY20" fmla="*/ 516048 h 1557196"/>
              <a:gd name="connsiteX21" fmla="*/ 27160 w 3800959"/>
              <a:gd name="connsiteY21" fmla="*/ 570369 h 1557196"/>
              <a:gd name="connsiteX22" fmla="*/ 18107 w 3800959"/>
              <a:gd name="connsiteY22" fmla="*/ 597529 h 1557196"/>
              <a:gd name="connsiteX23" fmla="*/ 9053 w 3800959"/>
              <a:gd name="connsiteY23" fmla="*/ 706171 h 1557196"/>
              <a:gd name="connsiteX24" fmla="*/ 0 w 3800959"/>
              <a:gd name="connsiteY24" fmla="*/ 760492 h 1557196"/>
              <a:gd name="connsiteX25" fmla="*/ 9053 w 3800959"/>
              <a:gd name="connsiteY25" fmla="*/ 1004935 h 1557196"/>
              <a:gd name="connsiteX26" fmla="*/ 27160 w 3800959"/>
              <a:gd name="connsiteY26" fmla="*/ 1059256 h 1557196"/>
              <a:gd name="connsiteX27" fmla="*/ 36213 w 3800959"/>
              <a:gd name="connsiteY27" fmla="*/ 1086416 h 1557196"/>
              <a:gd name="connsiteX28" fmla="*/ 72427 w 3800959"/>
              <a:gd name="connsiteY28" fmla="*/ 1140737 h 1557196"/>
              <a:gd name="connsiteX29" fmla="*/ 144855 w 3800959"/>
              <a:gd name="connsiteY29" fmla="*/ 1204111 h 1557196"/>
              <a:gd name="connsiteX30" fmla="*/ 172015 w 3800959"/>
              <a:gd name="connsiteY30" fmla="*/ 1222218 h 1557196"/>
              <a:gd name="connsiteX31" fmla="*/ 199176 w 3800959"/>
              <a:gd name="connsiteY31" fmla="*/ 1231272 h 1557196"/>
              <a:gd name="connsiteX32" fmla="*/ 226336 w 3800959"/>
              <a:gd name="connsiteY32" fmla="*/ 1249379 h 1557196"/>
              <a:gd name="connsiteX33" fmla="*/ 280657 w 3800959"/>
              <a:gd name="connsiteY33" fmla="*/ 1267486 h 1557196"/>
              <a:gd name="connsiteX34" fmla="*/ 362138 w 3800959"/>
              <a:gd name="connsiteY34" fmla="*/ 1285593 h 1557196"/>
              <a:gd name="connsiteX35" fmla="*/ 488887 w 3800959"/>
              <a:gd name="connsiteY35" fmla="*/ 1321806 h 1557196"/>
              <a:gd name="connsiteX36" fmla="*/ 642796 w 3800959"/>
              <a:gd name="connsiteY36" fmla="*/ 1330860 h 1557196"/>
              <a:gd name="connsiteX37" fmla="*/ 733330 w 3800959"/>
              <a:gd name="connsiteY37" fmla="*/ 1348967 h 1557196"/>
              <a:gd name="connsiteX38" fmla="*/ 823865 w 3800959"/>
              <a:gd name="connsiteY38" fmla="*/ 1358020 h 1557196"/>
              <a:gd name="connsiteX39" fmla="*/ 1004934 w 3800959"/>
              <a:gd name="connsiteY39" fmla="*/ 1385181 h 1557196"/>
              <a:gd name="connsiteX40" fmla="*/ 1068309 w 3800959"/>
              <a:gd name="connsiteY40" fmla="*/ 1394234 h 1557196"/>
              <a:gd name="connsiteX41" fmla="*/ 1167897 w 3800959"/>
              <a:gd name="connsiteY41" fmla="*/ 1421394 h 1557196"/>
              <a:gd name="connsiteX42" fmla="*/ 1222217 w 3800959"/>
              <a:gd name="connsiteY42" fmla="*/ 1430448 h 1557196"/>
              <a:gd name="connsiteX43" fmla="*/ 1376126 w 3800959"/>
              <a:gd name="connsiteY43" fmla="*/ 1448555 h 1557196"/>
              <a:gd name="connsiteX44" fmla="*/ 1448554 w 3800959"/>
              <a:gd name="connsiteY44" fmla="*/ 1466662 h 1557196"/>
              <a:gd name="connsiteX45" fmla="*/ 1475714 w 3800959"/>
              <a:gd name="connsiteY45" fmla="*/ 1475715 h 1557196"/>
              <a:gd name="connsiteX46" fmla="*/ 1520982 w 3800959"/>
              <a:gd name="connsiteY46" fmla="*/ 1484769 h 1557196"/>
              <a:gd name="connsiteX47" fmla="*/ 1566249 w 3800959"/>
              <a:gd name="connsiteY47" fmla="*/ 1502876 h 1557196"/>
              <a:gd name="connsiteX48" fmla="*/ 1765425 w 3800959"/>
              <a:gd name="connsiteY48" fmla="*/ 1520983 h 1557196"/>
              <a:gd name="connsiteX49" fmla="*/ 1937441 w 3800959"/>
              <a:gd name="connsiteY49" fmla="*/ 1548143 h 1557196"/>
              <a:gd name="connsiteX50" fmla="*/ 2209045 w 3800959"/>
              <a:gd name="connsiteY50" fmla="*/ 1557196 h 1557196"/>
              <a:gd name="connsiteX51" fmla="*/ 3449370 w 3800959"/>
              <a:gd name="connsiteY51" fmla="*/ 1548143 h 1557196"/>
              <a:gd name="connsiteX52" fmla="*/ 3476530 w 3800959"/>
              <a:gd name="connsiteY52" fmla="*/ 1539090 h 1557196"/>
              <a:gd name="connsiteX53" fmla="*/ 3539905 w 3800959"/>
              <a:gd name="connsiteY53" fmla="*/ 1502876 h 1557196"/>
              <a:gd name="connsiteX54" fmla="*/ 3567065 w 3800959"/>
              <a:gd name="connsiteY54" fmla="*/ 1484769 h 1557196"/>
              <a:gd name="connsiteX55" fmla="*/ 3612332 w 3800959"/>
              <a:gd name="connsiteY55" fmla="*/ 1430448 h 1557196"/>
              <a:gd name="connsiteX56" fmla="*/ 3639493 w 3800959"/>
              <a:gd name="connsiteY56" fmla="*/ 1412341 h 1557196"/>
              <a:gd name="connsiteX57" fmla="*/ 3666653 w 3800959"/>
              <a:gd name="connsiteY57" fmla="*/ 1385181 h 1557196"/>
              <a:gd name="connsiteX58" fmla="*/ 3693813 w 3800959"/>
              <a:gd name="connsiteY58" fmla="*/ 1367074 h 1557196"/>
              <a:gd name="connsiteX59" fmla="*/ 3748134 w 3800959"/>
              <a:gd name="connsiteY59" fmla="*/ 1321806 h 1557196"/>
              <a:gd name="connsiteX60" fmla="*/ 3757188 w 3800959"/>
              <a:gd name="connsiteY60" fmla="*/ 1294646 h 1557196"/>
              <a:gd name="connsiteX61" fmla="*/ 3766241 w 3800959"/>
              <a:gd name="connsiteY61" fmla="*/ 1113577 h 1557196"/>
              <a:gd name="connsiteX62" fmla="*/ 3711920 w 3800959"/>
              <a:gd name="connsiteY62" fmla="*/ 1104523 h 1557196"/>
              <a:gd name="connsiteX63" fmla="*/ 3684760 w 3800959"/>
              <a:gd name="connsiteY63" fmla="*/ 1095470 h 1557196"/>
              <a:gd name="connsiteX64" fmla="*/ 3512744 w 3800959"/>
              <a:gd name="connsiteY64" fmla="*/ 1104523 h 1557196"/>
              <a:gd name="connsiteX65" fmla="*/ 3431263 w 3800959"/>
              <a:gd name="connsiteY65" fmla="*/ 1149791 h 1557196"/>
              <a:gd name="connsiteX66" fmla="*/ 3367889 w 3800959"/>
              <a:gd name="connsiteY66" fmla="*/ 1167897 h 1557196"/>
              <a:gd name="connsiteX67" fmla="*/ 3286408 w 3800959"/>
              <a:gd name="connsiteY67" fmla="*/ 1195058 h 1557196"/>
              <a:gd name="connsiteX68" fmla="*/ 3232087 w 3800959"/>
              <a:gd name="connsiteY68" fmla="*/ 1213165 h 1557196"/>
              <a:gd name="connsiteX69" fmla="*/ 3132499 w 3800959"/>
              <a:gd name="connsiteY69" fmla="*/ 1231272 h 1557196"/>
              <a:gd name="connsiteX70" fmla="*/ 3041964 w 3800959"/>
              <a:gd name="connsiteY70" fmla="*/ 1258432 h 1557196"/>
              <a:gd name="connsiteX71" fmla="*/ 2960483 w 3800959"/>
              <a:gd name="connsiteY71" fmla="*/ 1267486 h 1557196"/>
              <a:gd name="connsiteX72" fmla="*/ 2915215 w 3800959"/>
              <a:gd name="connsiteY72" fmla="*/ 1276539 h 1557196"/>
              <a:gd name="connsiteX73" fmla="*/ 2725093 w 3800959"/>
              <a:gd name="connsiteY73" fmla="*/ 1294646 h 1557196"/>
              <a:gd name="connsiteX74" fmla="*/ 2571184 w 3800959"/>
              <a:gd name="connsiteY74" fmla="*/ 1312753 h 1557196"/>
              <a:gd name="connsiteX75" fmla="*/ 2507810 w 3800959"/>
              <a:gd name="connsiteY75" fmla="*/ 1321806 h 1557196"/>
              <a:gd name="connsiteX76" fmla="*/ 1846907 w 3800959"/>
              <a:gd name="connsiteY76" fmla="*/ 1312753 h 1557196"/>
              <a:gd name="connsiteX77" fmla="*/ 1819746 w 3800959"/>
              <a:gd name="connsiteY77" fmla="*/ 1303699 h 1557196"/>
              <a:gd name="connsiteX78" fmla="*/ 1738265 w 3800959"/>
              <a:gd name="connsiteY78" fmla="*/ 1294646 h 1557196"/>
              <a:gd name="connsiteX79" fmla="*/ 1674891 w 3800959"/>
              <a:gd name="connsiteY79" fmla="*/ 1267486 h 1557196"/>
              <a:gd name="connsiteX80" fmla="*/ 1638677 w 3800959"/>
              <a:gd name="connsiteY80" fmla="*/ 1258432 h 1557196"/>
              <a:gd name="connsiteX81" fmla="*/ 1548142 w 3800959"/>
              <a:gd name="connsiteY81" fmla="*/ 1231272 h 1557196"/>
              <a:gd name="connsiteX82" fmla="*/ 1484768 w 3800959"/>
              <a:gd name="connsiteY82" fmla="*/ 1204111 h 1557196"/>
              <a:gd name="connsiteX83" fmla="*/ 1412340 w 3800959"/>
              <a:gd name="connsiteY83" fmla="*/ 1176951 h 1557196"/>
              <a:gd name="connsiteX84" fmla="*/ 1321806 w 3800959"/>
              <a:gd name="connsiteY84" fmla="*/ 1149791 h 1557196"/>
              <a:gd name="connsiteX85" fmla="*/ 1294645 w 3800959"/>
              <a:gd name="connsiteY85" fmla="*/ 1140737 h 1557196"/>
              <a:gd name="connsiteX86" fmla="*/ 1267485 w 3800959"/>
              <a:gd name="connsiteY86" fmla="*/ 1131684 h 1557196"/>
              <a:gd name="connsiteX87" fmla="*/ 1204111 w 3800959"/>
              <a:gd name="connsiteY87" fmla="*/ 1104523 h 1557196"/>
              <a:gd name="connsiteX88" fmla="*/ 1158843 w 3800959"/>
              <a:gd name="connsiteY88" fmla="*/ 1086416 h 1557196"/>
              <a:gd name="connsiteX89" fmla="*/ 1113576 w 3800959"/>
              <a:gd name="connsiteY89" fmla="*/ 1077363 h 1557196"/>
              <a:gd name="connsiteX90" fmla="*/ 1059255 w 3800959"/>
              <a:gd name="connsiteY90" fmla="*/ 1059256 h 1557196"/>
              <a:gd name="connsiteX91" fmla="*/ 986827 w 3800959"/>
              <a:gd name="connsiteY91" fmla="*/ 1041149 h 1557196"/>
              <a:gd name="connsiteX92" fmla="*/ 932507 w 3800959"/>
              <a:gd name="connsiteY92" fmla="*/ 1013989 h 1557196"/>
              <a:gd name="connsiteX93" fmla="*/ 905346 w 3800959"/>
              <a:gd name="connsiteY93" fmla="*/ 995882 h 1557196"/>
              <a:gd name="connsiteX94" fmla="*/ 869132 w 3800959"/>
              <a:gd name="connsiteY94" fmla="*/ 977775 h 1557196"/>
              <a:gd name="connsiteX95" fmla="*/ 823865 w 3800959"/>
              <a:gd name="connsiteY95" fmla="*/ 932507 h 1557196"/>
              <a:gd name="connsiteX96" fmla="*/ 769544 w 3800959"/>
              <a:gd name="connsiteY96" fmla="*/ 887240 h 1557196"/>
              <a:gd name="connsiteX97" fmla="*/ 724277 w 3800959"/>
              <a:gd name="connsiteY97" fmla="*/ 724278 h 1557196"/>
              <a:gd name="connsiteX98" fmla="*/ 742384 w 3800959"/>
              <a:gd name="connsiteY98" fmla="*/ 579422 h 1557196"/>
              <a:gd name="connsiteX99" fmla="*/ 751437 w 3800959"/>
              <a:gd name="connsiteY99" fmla="*/ 552262 h 1557196"/>
              <a:gd name="connsiteX100" fmla="*/ 769544 w 3800959"/>
              <a:gd name="connsiteY100" fmla="*/ 525101 h 1557196"/>
              <a:gd name="connsiteX101" fmla="*/ 796705 w 3800959"/>
              <a:gd name="connsiteY101" fmla="*/ 452674 h 1557196"/>
              <a:gd name="connsiteX102" fmla="*/ 823865 w 3800959"/>
              <a:gd name="connsiteY102" fmla="*/ 434567 h 1557196"/>
              <a:gd name="connsiteX103" fmla="*/ 860079 w 3800959"/>
              <a:gd name="connsiteY103" fmla="*/ 389299 h 1557196"/>
              <a:gd name="connsiteX104" fmla="*/ 878186 w 3800959"/>
              <a:gd name="connsiteY104" fmla="*/ 362139 h 1557196"/>
              <a:gd name="connsiteX105" fmla="*/ 932507 w 3800959"/>
              <a:gd name="connsiteY105" fmla="*/ 334979 h 1557196"/>
              <a:gd name="connsiteX106" fmla="*/ 968720 w 3800959"/>
              <a:gd name="connsiteY106" fmla="*/ 325925 h 1557196"/>
              <a:gd name="connsiteX107" fmla="*/ 1004934 w 3800959"/>
              <a:gd name="connsiteY107" fmla="*/ 307818 h 1557196"/>
              <a:gd name="connsiteX108" fmla="*/ 1095469 w 3800959"/>
              <a:gd name="connsiteY108" fmla="*/ 280658 h 1557196"/>
              <a:gd name="connsiteX109" fmla="*/ 1140736 w 3800959"/>
              <a:gd name="connsiteY109" fmla="*/ 271604 h 1557196"/>
              <a:gd name="connsiteX110" fmla="*/ 1240324 w 3800959"/>
              <a:gd name="connsiteY110" fmla="*/ 262551 h 1557196"/>
              <a:gd name="connsiteX111" fmla="*/ 1502875 w 3800959"/>
              <a:gd name="connsiteY111" fmla="*/ 253497 h 1557196"/>
              <a:gd name="connsiteX112" fmla="*/ 1756372 w 3800959"/>
              <a:gd name="connsiteY112" fmla="*/ 235391 h 1557196"/>
              <a:gd name="connsiteX113" fmla="*/ 2064190 w 3800959"/>
              <a:gd name="connsiteY113" fmla="*/ 226337 h 1557196"/>
              <a:gd name="connsiteX114" fmla="*/ 2145671 w 3800959"/>
              <a:gd name="connsiteY114" fmla="*/ 181070 h 1557196"/>
              <a:gd name="connsiteX115" fmla="*/ 2145671 w 3800959"/>
              <a:gd name="connsiteY115" fmla="*/ 126749 h 1557196"/>
              <a:gd name="connsiteX116" fmla="*/ 2091350 w 3800959"/>
              <a:gd name="connsiteY116" fmla="*/ 108642 h 1557196"/>
              <a:gd name="connsiteX117" fmla="*/ 2027976 w 3800959"/>
              <a:gd name="connsiteY117" fmla="*/ 90535 h 1557196"/>
              <a:gd name="connsiteX118" fmla="*/ 1964602 w 3800959"/>
              <a:gd name="connsiteY118" fmla="*/ 72428 h 1557196"/>
              <a:gd name="connsiteX119" fmla="*/ 1846907 w 3800959"/>
              <a:gd name="connsiteY119" fmla="*/ 72428 h 155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800959" h="1557196">
                <a:moveTo>
                  <a:pt x="2027976" y="36214"/>
                </a:moveTo>
                <a:cubicBezTo>
                  <a:pt x="1861020" y="54766"/>
                  <a:pt x="1924409" y="51585"/>
                  <a:pt x="1647730" y="36214"/>
                </a:cubicBezTo>
                <a:cubicBezTo>
                  <a:pt x="1638202" y="35685"/>
                  <a:pt x="1629983" y="28730"/>
                  <a:pt x="1620570" y="27161"/>
                </a:cubicBezTo>
                <a:cubicBezTo>
                  <a:pt x="1593614" y="22668"/>
                  <a:pt x="1566082" y="22369"/>
                  <a:pt x="1539089" y="18107"/>
                </a:cubicBezTo>
                <a:cubicBezTo>
                  <a:pt x="1508690" y="13307"/>
                  <a:pt x="1448554" y="0"/>
                  <a:pt x="1448554" y="0"/>
                </a:cubicBezTo>
                <a:lnTo>
                  <a:pt x="660903" y="9054"/>
                </a:lnTo>
                <a:cubicBezTo>
                  <a:pt x="633522" y="9649"/>
                  <a:pt x="584834" y="28374"/>
                  <a:pt x="561314" y="36214"/>
                </a:cubicBezTo>
                <a:cubicBezTo>
                  <a:pt x="478897" y="63687"/>
                  <a:pt x="609072" y="21544"/>
                  <a:pt x="488887" y="54321"/>
                </a:cubicBezTo>
                <a:cubicBezTo>
                  <a:pt x="470473" y="59343"/>
                  <a:pt x="451637" y="63892"/>
                  <a:pt x="434566" y="72428"/>
                </a:cubicBezTo>
                <a:cubicBezTo>
                  <a:pt x="389816" y="94803"/>
                  <a:pt x="411155" y="86267"/>
                  <a:pt x="371192" y="99589"/>
                </a:cubicBezTo>
                <a:cubicBezTo>
                  <a:pt x="323181" y="147599"/>
                  <a:pt x="367401" y="109105"/>
                  <a:pt x="307817" y="144856"/>
                </a:cubicBezTo>
                <a:cubicBezTo>
                  <a:pt x="289157" y="156052"/>
                  <a:pt x="253497" y="181070"/>
                  <a:pt x="253497" y="181070"/>
                </a:cubicBezTo>
                <a:cubicBezTo>
                  <a:pt x="247461" y="190123"/>
                  <a:pt x="243887" y="201433"/>
                  <a:pt x="235390" y="208230"/>
                </a:cubicBezTo>
                <a:cubicBezTo>
                  <a:pt x="227938" y="214192"/>
                  <a:pt x="214977" y="210536"/>
                  <a:pt x="208229" y="217284"/>
                </a:cubicBezTo>
                <a:cubicBezTo>
                  <a:pt x="192841" y="232672"/>
                  <a:pt x="187403" y="256216"/>
                  <a:pt x="172015" y="271604"/>
                </a:cubicBezTo>
                <a:cubicBezTo>
                  <a:pt x="162962" y="280658"/>
                  <a:pt x="153187" y="289044"/>
                  <a:pt x="144855" y="298765"/>
                </a:cubicBezTo>
                <a:cubicBezTo>
                  <a:pt x="135035" y="310222"/>
                  <a:pt x="126348" y="322618"/>
                  <a:pt x="117695" y="334979"/>
                </a:cubicBezTo>
                <a:cubicBezTo>
                  <a:pt x="105215" y="352807"/>
                  <a:pt x="81481" y="389299"/>
                  <a:pt x="81481" y="389299"/>
                </a:cubicBezTo>
                <a:cubicBezTo>
                  <a:pt x="78463" y="401370"/>
                  <a:pt x="76002" y="413595"/>
                  <a:pt x="72427" y="425513"/>
                </a:cubicBezTo>
                <a:cubicBezTo>
                  <a:pt x="66942" y="443794"/>
                  <a:pt x="58949" y="461317"/>
                  <a:pt x="54320" y="479834"/>
                </a:cubicBezTo>
                <a:cubicBezTo>
                  <a:pt x="51302" y="491905"/>
                  <a:pt x="48842" y="504130"/>
                  <a:pt x="45267" y="516048"/>
                </a:cubicBezTo>
                <a:cubicBezTo>
                  <a:pt x="39783" y="534330"/>
                  <a:pt x="33196" y="552262"/>
                  <a:pt x="27160" y="570369"/>
                </a:cubicBezTo>
                <a:lnTo>
                  <a:pt x="18107" y="597529"/>
                </a:lnTo>
                <a:cubicBezTo>
                  <a:pt x="15089" y="633743"/>
                  <a:pt x="13066" y="670054"/>
                  <a:pt x="9053" y="706171"/>
                </a:cubicBezTo>
                <a:cubicBezTo>
                  <a:pt x="7026" y="724415"/>
                  <a:pt x="0" y="742135"/>
                  <a:pt x="0" y="760492"/>
                </a:cubicBezTo>
                <a:cubicBezTo>
                  <a:pt x="0" y="842029"/>
                  <a:pt x="1671" y="923733"/>
                  <a:pt x="9053" y="1004935"/>
                </a:cubicBezTo>
                <a:cubicBezTo>
                  <a:pt x="10781" y="1023943"/>
                  <a:pt x="21124" y="1041149"/>
                  <a:pt x="27160" y="1059256"/>
                </a:cubicBezTo>
                <a:cubicBezTo>
                  <a:pt x="30178" y="1068309"/>
                  <a:pt x="30919" y="1078476"/>
                  <a:pt x="36213" y="1086416"/>
                </a:cubicBezTo>
                <a:cubicBezTo>
                  <a:pt x="48284" y="1104523"/>
                  <a:pt x="57039" y="1125349"/>
                  <a:pt x="72427" y="1140737"/>
                </a:cubicBezTo>
                <a:cubicBezTo>
                  <a:pt x="112260" y="1180570"/>
                  <a:pt x="101216" y="1172940"/>
                  <a:pt x="144855" y="1204111"/>
                </a:cubicBezTo>
                <a:cubicBezTo>
                  <a:pt x="153709" y="1210435"/>
                  <a:pt x="162283" y="1217352"/>
                  <a:pt x="172015" y="1222218"/>
                </a:cubicBezTo>
                <a:cubicBezTo>
                  <a:pt x="180551" y="1226486"/>
                  <a:pt x="190640" y="1227004"/>
                  <a:pt x="199176" y="1231272"/>
                </a:cubicBezTo>
                <a:cubicBezTo>
                  <a:pt x="208908" y="1236138"/>
                  <a:pt x="216393" y="1244960"/>
                  <a:pt x="226336" y="1249379"/>
                </a:cubicBezTo>
                <a:cubicBezTo>
                  <a:pt x="243777" y="1257131"/>
                  <a:pt x="261941" y="1263743"/>
                  <a:pt x="280657" y="1267486"/>
                </a:cubicBezTo>
                <a:cubicBezTo>
                  <a:pt x="306515" y="1272657"/>
                  <a:pt x="336556" y="1277919"/>
                  <a:pt x="362138" y="1285593"/>
                </a:cubicBezTo>
                <a:cubicBezTo>
                  <a:pt x="395543" y="1295614"/>
                  <a:pt x="455995" y="1319871"/>
                  <a:pt x="488887" y="1321806"/>
                </a:cubicBezTo>
                <a:lnTo>
                  <a:pt x="642796" y="1330860"/>
                </a:lnTo>
                <a:cubicBezTo>
                  <a:pt x="681766" y="1340602"/>
                  <a:pt x="688943" y="1343419"/>
                  <a:pt x="733330" y="1348967"/>
                </a:cubicBezTo>
                <a:cubicBezTo>
                  <a:pt x="763425" y="1352729"/>
                  <a:pt x="793770" y="1354258"/>
                  <a:pt x="823865" y="1358020"/>
                </a:cubicBezTo>
                <a:cubicBezTo>
                  <a:pt x="978764" y="1377382"/>
                  <a:pt x="904223" y="1369687"/>
                  <a:pt x="1004934" y="1385181"/>
                </a:cubicBezTo>
                <a:cubicBezTo>
                  <a:pt x="1026025" y="1388426"/>
                  <a:pt x="1047314" y="1390417"/>
                  <a:pt x="1068309" y="1394234"/>
                </a:cubicBezTo>
                <a:cubicBezTo>
                  <a:pt x="1093562" y="1398825"/>
                  <a:pt x="1149546" y="1417159"/>
                  <a:pt x="1167897" y="1421394"/>
                </a:cubicBezTo>
                <a:cubicBezTo>
                  <a:pt x="1185783" y="1425522"/>
                  <a:pt x="1204157" y="1427164"/>
                  <a:pt x="1222217" y="1430448"/>
                </a:cubicBezTo>
                <a:cubicBezTo>
                  <a:pt x="1318043" y="1447871"/>
                  <a:pt x="1216905" y="1435286"/>
                  <a:pt x="1376126" y="1448555"/>
                </a:cubicBezTo>
                <a:cubicBezTo>
                  <a:pt x="1400269" y="1454591"/>
                  <a:pt x="1424945" y="1458793"/>
                  <a:pt x="1448554" y="1466662"/>
                </a:cubicBezTo>
                <a:cubicBezTo>
                  <a:pt x="1457607" y="1469680"/>
                  <a:pt x="1466456" y="1473400"/>
                  <a:pt x="1475714" y="1475715"/>
                </a:cubicBezTo>
                <a:cubicBezTo>
                  <a:pt x="1490643" y="1479447"/>
                  <a:pt x="1506243" y="1480347"/>
                  <a:pt x="1520982" y="1484769"/>
                </a:cubicBezTo>
                <a:cubicBezTo>
                  <a:pt x="1536548" y="1489439"/>
                  <a:pt x="1550358" y="1499471"/>
                  <a:pt x="1566249" y="1502876"/>
                </a:cubicBezTo>
                <a:cubicBezTo>
                  <a:pt x="1596255" y="1509306"/>
                  <a:pt x="1750908" y="1519866"/>
                  <a:pt x="1765425" y="1520983"/>
                </a:cubicBezTo>
                <a:cubicBezTo>
                  <a:pt x="1850043" y="1549189"/>
                  <a:pt x="1815212" y="1542458"/>
                  <a:pt x="1937441" y="1548143"/>
                </a:cubicBezTo>
                <a:cubicBezTo>
                  <a:pt x="2027928" y="1552351"/>
                  <a:pt x="2118510" y="1554178"/>
                  <a:pt x="2209045" y="1557196"/>
                </a:cubicBezTo>
                <a:lnTo>
                  <a:pt x="3449370" y="1548143"/>
                </a:lnTo>
                <a:cubicBezTo>
                  <a:pt x="3458912" y="1548007"/>
                  <a:pt x="3468590" y="1544384"/>
                  <a:pt x="3476530" y="1539090"/>
                </a:cubicBezTo>
                <a:cubicBezTo>
                  <a:pt x="3541256" y="1495939"/>
                  <a:pt x="3463314" y="1522023"/>
                  <a:pt x="3539905" y="1502876"/>
                </a:cubicBezTo>
                <a:cubicBezTo>
                  <a:pt x="3548958" y="1496840"/>
                  <a:pt x="3559371" y="1492463"/>
                  <a:pt x="3567065" y="1484769"/>
                </a:cubicBezTo>
                <a:cubicBezTo>
                  <a:pt x="3638270" y="1413562"/>
                  <a:pt x="3523356" y="1504594"/>
                  <a:pt x="3612332" y="1430448"/>
                </a:cubicBezTo>
                <a:cubicBezTo>
                  <a:pt x="3620691" y="1423482"/>
                  <a:pt x="3631134" y="1419307"/>
                  <a:pt x="3639493" y="1412341"/>
                </a:cubicBezTo>
                <a:cubicBezTo>
                  <a:pt x="3649329" y="1404145"/>
                  <a:pt x="3656817" y="1393378"/>
                  <a:pt x="3666653" y="1385181"/>
                </a:cubicBezTo>
                <a:cubicBezTo>
                  <a:pt x="3675012" y="1378215"/>
                  <a:pt x="3685454" y="1374040"/>
                  <a:pt x="3693813" y="1367074"/>
                </a:cubicBezTo>
                <a:cubicBezTo>
                  <a:pt x="3763522" y="1308983"/>
                  <a:pt x="3680702" y="1366762"/>
                  <a:pt x="3748134" y="1321806"/>
                </a:cubicBezTo>
                <a:cubicBezTo>
                  <a:pt x="3751152" y="1312753"/>
                  <a:pt x="3752920" y="1303182"/>
                  <a:pt x="3757188" y="1294646"/>
                </a:cubicBezTo>
                <a:cubicBezTo>
                  <a:pt x="3792227" y="1224570"/>
                  <a:pt x="3830605" y="1279083"/>
                  <a:pt x="3766241" y="1113577"/>
                </a:cubicBezTo>
                <a:cubicBezTo>
                  <a:pt x="3759588" y="1096468"/>
                  <a:pt x="3729840" y="1108505"/>
                  <a:pt x="3711920" y="1104523"/>
                </a:cubicBezTo>
                <a:cubicBezTo>
                  <a:pt x="3702604" y="1102453"/>
                  <a:pt x="3693813" y="1098488"/>
                  <a:pt x="3684760" y="1095470"/>
                </a:cubicBezTo>
                <a:cubicBezTo>
                  <a:pt x="3627421" y="1098488"/>
                  <a:pt x="3569926" y="1099325"/>
                  <a:pt x="3512744" y="1104523"/>
                </a:cubicBezTo>
                <a:cubicBezTo>
                  <a:pt x="3466282" y="1108747"/>
                  <a:pt x="3490463" y="1134992"/>
                  <a:pt x="3431263" y="1149791"/>
                </a:cubicBezTo>
                <a:cubicBezTo>
                  <a:pt x="3385791" y="1161158"/>
                  <a:pt x="3406853" y="1154909"/>
                  <a:pt x="3367889" y="1167897"/>
                </a:cubicBezTo>
                <a:cubicBezTo>
                  <a:pt x="3317742" y="1201328"/>
                  <a:pt x="3364471" y="1175542"/>
                  <a:pt x="3286408" y="1195058"/>
                </a:cubicBezTo>
                <a:cubicBezTo>
                  <a:pt x="3267891" y="1199687"/>
                  <a:pt x="3250604" y="1208536"/>
                  <a:pt x="3232087" y="1213165"/>
                </a:cubicBezTo>
                <a:cubicBezTo>
                  <a:pt x="3175171" y="1227393"/>
                  <a:pt x="3208191" y="1220458"/>
                  <a:pt x="3132499" y="1231272"/>
                </a:cubicBezTo>
                <a:cubicBezTo>
                  <a:pt x="3111342" y="1238324"/>
                  <a:pt x="3067379" y="1254522"/>
                  <a:pt x="3041964" y="1258432"/>
                </a:cubicBezTo>
                <a:cubicBezTo>
                  <a:pt x="3014954" y="1262587"/>
                  <a:pt x="2987536" y="1263621"/>
                  <a:pt x="2960483" y="1267486"/>
                </a:cubicBezTo>
                <a:cubicBezTo>
                  <a:pt x="2945250" y="1269662"/>
                  <a:pt x="2930519" y="1274928"/>
                  <a:pt x="2915215" y="1276539"/>
                </a:cubicBezTo>
                <a:cubicBezTo>
                  <a:pt x="2633944" y="1306147"/>
                  <a:pt x="2897523" y="1270014"/>
                  <a:pt x="2725093" y="1294646"/>
                </a:cubicBezTo>
                <a:cubicBezTo>
                  <a:pt x="2654678" y="1318116"/>
                  <a:pt x="2721077" y="1298477"/>
                  <a:pt x="2571184" y="1312753"/>
                </a:cubicBezTo>
                <a:cubicBezTo>
                  <a:pt x="2549941" y="1314776"/>
                  <a:pt x="2528935" y="1318788"/>
                  <a:pt x="2507810" y="1321806"/>
                </a:cubicBezTo>
                <a:lnTo>
                  <a:pt x="1846907" y="1312753"/>
                </a:lnTo>
                <a:cubicBezTo>
                  <a:pt x="1837367" y="1312502"/>
                  <a:pt x="1829160" y="1305268"/>
                  <a:pt x="1819746" y="1303699"/>
                </a:cubicBezTo>
                <a:cubicBezTo>
                  <a:pt x="1792790" y="1299206"/>
                  <a:pt x="1765425" y="1297664"/>
                  <a:pt x="1738265" y="1294646"/>
                </a:cubicBezTo>
                <a:cubicBezTo>
                  <a:pt x="1634305" y="1268658"/>
                  <a:pt x="1762414" y="1304997"/>
                  <a:pt x="1674891" y="1267486"/>
                </a:cubicBezTo>
                <a:cubicBezTo>
                  <a:pt x="1663454" y="1262584"/>
                  <a:pt x="1650595" y="1262007"/>
                  <a:pt x="1638677" y="1258432"/>
                </a:cubicBezTo>
                <a:cubicBezTo>
                  <a:pt x="1528493" y="1225376"/>
                  <a:pt x="1631596" y="1252134"/>
                  <a:pt x="1548142" y="1231272"/>
                </a:cubicBezTo>
                <a:cubicBezTo>
                  <a:pt x="1484557" y="1199480"/>
                  <a:pt x="1538050" y="1224092"/>
                  <a:pt x="1484768" y="1204111"/>
                </a:cubicBezTo>
                <a:cubicBezTo>
                  <a:pt x="1454138" y="1192624"/>
                  <a:pt x="1441120" y="1185174"/>
                  <a:pt x="1412340" y="1176951"/>
                </a:cubicBezTo>
                <a:cubicBezTo>
                  <a:pt x="1316587" y="1149593"/>
                  <a:pt x="1450856" y="1192807"/>
                  <a:pt x="1321806" y="1149791"/>
                </a:cubicBezTo>
                <a:lnTo>
                  <a:pt x="1294645" y="1140737"/>
                </a:lnTo>
                <a:cubicBezTo>
                  <a:pt x="1285592" y="1137719"/>
                  <a:pt x="1276021" y="1135952"/>
                  <a:pt x="1267485" y="1131684"/>
                </a:cubicBezTo>
                <a:cubicBezTo>
                  <a:pt x="1203903" y="1099893"/>
                  <a:pt x="1257391" y="1124503"/>
                  <a:pt x="1204111" y="1104523"/>
                </a:cubicBezTo>
                <a:cubicBezTo>
                  <a:pt x="1188894" y="1098817"/>
                  <a:pt x="1174409" y="1091086"/>
                  <a:pt x="1158843" y="1086416"/>
                </a:cubicBezTo>
                <a:cubicBezTo>
                  <a:pt x="1144104" y="1081994"/>
                  <a:pt x="1128422" y="1081412"/>
                  <a:pt x="1113576" y="1077363"/>
                </a:cubicBezTo>
                <a:cubicBezTo>
                  <a:pt x="1095162" y="1072341"/>
                  <a:pt x="1077772" y="1063885"/>
                  <a:pt x="1059255" y="1059256"/>
                </a:cubicBezTo>
                <a:lnTo>
                  <a:pt x="986827" y="1041149"/>
                </a:lnTo>
                <a:cubicBezTo>
                  <a:pt x="908994" y="989260"/>
                  <a:pt x="1007468" y="1051469"/>
                  <a:pt x="932507" y="1013989"/>
                </a:cubicBezTo>
                <a:cubicBezTo>
                  <a:pt x="922775" y="1009123"/>
                  <a:pt x="914793" y="1001281"/>
                  <a:pt x="905346" y="995882"/>
                </a:cubicBezTo>
                <a:cubicBezTo>
                  <a:pt x="893628" y="989186"/>
                  <a:pt x="881203" y="983811"/>
                  <a:pt x="869132" y="977775"/>
                </a:cubicBezTo>
                <a:cubicBezTo>
                  <a:pt x="835936" y="927981"/>
                  <a:pt x="869131" y="970229"/>
                  <a:pt x="823865" y="932507"/>
                </a:cubicBezTo>
                <a:cubicBezTo>
                  <a:pt x="754162" y="874421"/>
                  <a:pt x="836975" y="932193"/>
                  <a:pt x="769544" y="887240"/>
                </a:cubicBezTo>
                <a:cubicBezTo>
                  <a:pt x="713173" y="802683"/>
                  <a:pt x="735137" y="854606"/>
                  <a:pt x="724277" y="724278"/>
                </a:cubicBezTo>
                <a:cubicBezTo>
                  <a:pt x="731295" y="640057"/>
                  <a:pt x="725566" y="638283"/>
                  <a:pt x="742384" y="579422"/>
                </a:cubicBezTo>
                <a:cubicBezTo>
                  <a:pt x="745006" y="570246"/>
                  <a:pt x="747169" y="560798"/>
                  <a:pt x="751437" y="552262"/>
                </a:cubicBezTo>
                <a:cubicBezTo>
                  <a:pt x="756303" y="542530"/>
                  <a:pt x="763508" y="534155"/>
                  <a:pt x="769544" y="525101"/>
                </a:cubicBezTo>
                <a:cubicBezTo>
                  <a:pt x="775636" y="500737"/>
                  <a:pt x="779798" y="472963"/>
                  <a:pt x="796705" y="452674"/>
                </a:cubicBezTo>
                <a:cubicBezTo>
                  <a:pt x="803671" y="444315"/>
                  <a:pt x="814812" y="440603"/>
                  <a:pt x="823865" y="434567"/>
                </a:cubicBezTo>
                <a:cubicBezTo>
                  <a:pt x="841489" y="381691"/>
                  <a:pt x="819128" y="430249"/>
                  <a:pt x="860079" y="389299"/>
                </a:cubicBezTo>
                <a:cubicBezTo>
                  <a:pt x="867773" y="381605"/>
                  <a:pt x="870492" y="369833"/>
                  <a:pt x="878186" y="362139"/>
                </a:cubicBezTo>
                <a:cubicBezTo>
                  <a:pt x="894059" y="346266"/>
                  <a:pt x="911887" y="340870"/>
                  <a:pt x="932507" y="334979"/>
                </a:cubicBezTo>
                <a:cubicBezTo>
                  <a:pt x="944471" y="331561"/>
                  <a:pt x="957070" y="330294"/>
                  <a:pt x="968720" y="325925"/>
                </a:cubicBezTo>
                <a:cubicBezTo>
                  <a:pt x="981357" y="321186"/>
                  <a:pt x="992403" y="312830"/>
                  <a:pt x="1004934" y="307818"/>
                </a:cubicBezTo>
                <a:cubicBezTo>
                  <a:pt x="1033151" y="296531"/>
                  <a:pt x="1065451" y="287329"/>
                  <a:pt x="1095469" y="280658"/>
                </a:cubicBezTo>
                <a:cubicBezTo>
                  <a:pt x="1110490" y="277320"/>
                  <a:pt x="1125467" y="273513"/>
                  <a:pt x="1140736" y="271604"/>
                </a:cubicBezTo>
                <a:cubicBezTo>
                  <a:pt x="1173811" y="267470"/>
                  <a:pt x="1207033" y="264216"/>
                  <a:pt x="1240324" y="262551"/>
                </a:cubicBezTo>
                <a:cubicBezTo>
                  <a:pt x="1327784" y="258178"/>
                  <a:pt x="1415358" y="256515"/>
                  <a:pt x="1502875" y="253497"/>
                </a:cubicBezTo>
                <a:cubicBezTo>
                  <a:pt x="1618285" y="234263"/>
                  <a:pt x="1555034" y="242582"/>
                  <a:pt x="1756372" y="235391"/>
                </a:cubicBezTo>
                <a:lnTo>
                  <a:pt x="2064190" y="226337"/>
                </a:lnTo>
                <a:cubicBezTo>
                  <a:pt x="2130657" y="204181"/>
                  <a:pt x="2105015" y="221726"/>
                  <a:pt x="2145671" y="181070"/>
                </a:cubicBezTo>
                <a:cubicBezTo>
                  <a:pt x="2150313" y="167142"/>
                  <a:pt x="2165170" y="140677"/>
                  <a:pt x="2145671" y="126749"/>
                </a:cubicBezTo>
                <a:cubicBezTo>
                  <a:pt x="2130140" y="115655"/>
                  <a:pt x="2109457" y="114678"/>
                  <a:pt x="2091350" y="108642"/>
                </a:cubicBezTo>
                <a:cubicBezTo>
                  <a:pt x="2026247" y="86941"/>
                  <a:pt x="2107529" y="113264"/>
                  <a:pt x="2027976" y="90535"/>
                </a:cubicBezTo>
                <a:cubicBezTo>
                  <a:pt x="2010226" y="85464"/>
                  <a:pt x="1982413" y="73476"/>
                  <a:pt x="1964602" y="72428"/>
                </a:cubicBezTo>
                <a:cubicBezTo>
                  <a:pt x="1925438" y="70124"/>
                  <a:pt x="1886139" y="72428"/>
                  <a:pt x="1846907" y="72428"/>
                </a:cubicBezTo>
              </a:path>
            </a:pathLst>
          </a:custGeom>
          <a:noFill/>
          <a:ln>
            <a:solidFill>
              <a:srgbClr val="FFFF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7200" y="304800"/>
            <a:ext cx="8229600" cy="5821363"/>
          </a:xfrm>
        </p:spPr>
        <p:txBody>
          <a:bodyPr/>
          <a:lstStyle/>
          <a:p>
            <a:r>
              <a:rPr lang="en-US" altLang="en-US"/>
              <a:t>How to play…</a:t>
            </a:r>
          </a:p>
          <a:p>
            <a:pPr lvl="1"/>
            <a:r>
              <a:rPr lang="en-US" altLang="en-US">
                <a:solidFill>
                  <a:srgbClr val="6699FF"/>
                </a:solidFill>
              </a:rPr>
              <a:t>Don’t play like Jeo_ _ _ _ y.</a:t>
            </a:r>
          </a:p>
          <a:p>
            <a:pPr lvl="1"/>
            <a:r>
              <a:rPr lang="en-US" altLang="en-US">
                <a:solidFill>
                  <a:srgbClr val="FF99FF"/>
                </a:solidFill>
              </a:rPr>
              <a:t>Class should be divided into several small groups.</a:t>
            </a:r>
          </a:p>
          <a:p>
            <a:pPr lvl="1"/>
            <a:r>
              <a:rPr lang="en-US" altLang="en-US">
                <a:solidFill>
                  <a:srgbClr val="FFCC99"/>
                </a:solidFill>
              </a:rPr>
              <a:t>Groups should use science journal (red slide notes), homework, and other available materials to assist you.</a:t>
            </a:r>
          </a:p>
          <a:p>
            <a:pPr lvl="1"/>
            <a:r>
              <a:rPr lang="en-US" altLang="en-US">
                <a:solidFill>
                  <a:srgbClr val="66FFCC"/>
                </a:solidFill>
              </a:rPr>
              <a:t>Groups can communicate </a:t>
            </a:r>
            <a:r>
              <a:rPr lang="en-US" altLang="en-US" b="1" u="sng"/>
              <a:t>quietly</a:t>
            </a:r>
            <a:r>
              <a:rPr lang="en-US" altLang="en-US"/>
              <a:t> </a:t>
            </a:r>
            <a:r>
              <a:rPr lang="en-US" altLang="en-US">
                <a:solidFill>
                  <a:srgbClr val="66FFCC"/>
                </a:solidFill>
              </a:rPr>
              <a:t>with each other but no sharing answers between groups.</a:t>
            </a:r>
          </a:p>
          <a:p>
            <a:pPr lvl="2"/>
            <a:r>
              <a:rPr lang="en-US" altLang="en-US">
                <a:solidFill>
                  <a:srgbClr val="9966FF"/>
                </a:solidFill>
              </a:rPr>
              <a:t>Practice quietly communicating right now?</a:t>
            </a:r>
          </a:p>
          <a:p>
            <a:pPr lvl="2"/>
            <a:r>
              <a:rPr lang="en-US" altLang="en-US">
                <a:solidFill>
                  <a:srgbClr val="9966FF"/>
                </a:solidFill>
              </a:rPr>
              <a:t>Practice Communication Question:</a:t>
            </a:r>
          </a:p>
          <a:p>
            <a:pPr lvl="2"/>
            <a:r>
              <a:rPr lang="en-US" altLang="en-US">
                <a:solidFill>
                  <a:srgbClr val="FFFF66"/>
                </a:solidFill>
              </a:rPr>
              <a:t>Your group gets to order one pizza, and you can have two toppings, what does your group want?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381000" y="152400"/>
            <a:ext cx="8534400" cy="1754326"/>
          </a:xfrm>
          <a:prstGeom prst="rect">
            <a:avLst/>
          </a:prstGeom>
          <a:noFill/>
          <a:ln w="9525">
            <a:noFill/>
            <a:miter lim="800000"/>
            <a:headEnd/>
            <a:tailEnd/>
          </a:ln>
          <a:effectLst/>
        </p:spPr>
        <p:txBody>
          <a:bodyPr>
            <a:spAutoFit/>
          </a:bodyPr>
          <a:lstStyle/>
          <a:p>
            <a:pPr>
              <a:defRPr/>
            </a:pPr>
            <a:r>
              <a:rPr lang="en-US" sz="3600" dirty="0">
                <a:solidFill>
                  <a:schemeClr val="bg1"/>
                </a:solidFill>
                <a:effectLst>
                  <a:outerShdw blurRad="38100" dist="38100" dir="2700000" algn="tl">
                    <a:srgbClr val="808080"/>
                  </a:outerShdw>
                </a:effectLst>
                <a:latin typeface="Arial" charset="0"/>
              </a:rPr>
              <a:t>This is the name for </a:t>
            </a:r>
            <a:r>
              <a:rPr lang="en-US" sz="3600" dirty="0">
                <a:solidFill>
                  <a:schemeClr val="bg1"/>
                </a:solidFill>
              </a:rPr>
              <a:t>a stream or river which flows into a mainstream.</a:t>
            </a:r>
          </a:p>
          <a:p>
            <a:pPr>
              <a:defRPr/>
            </a:pPr>
            <a:endParaRPr lang="en-US" sz="3600" dirty="0">
              <a:solidFill>
                <a:srgbClr val="66FF99"/>
              </a:solidFill>
              <a:effectLst>
                <a:outerShdw blurRad="38100" dist="38100" dir="2700000" algn="tl">
                  <a:srgbClr val="FFFFFF"/>
                </a:outerShdw>
              </a:effectLst>
              <a:latin typeface="Arial" charset="0"/>
            </a:endParaRPr>
          </a:p>
        </p:txBody>
      </p:sp>
      <p:sp>
        <p:nvSpPr>
          <p:cNvPr id="113668"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113672" name="WordArt 11"/>
          <p:cNvSpPr>
            <a:spLocks noChangeArrowheads="1" noChangeShapeType="1" noTextEdit="1"/>
          </p:cNvSpPr>
          <p:nvPr/>
        </p:nvSpPr>
        <p:spPr bwMode="auto">
          <a:xfrm>
            <a:off x="7162800" y="2743200"/>
            <a:ext cx="1371600" cy="1082675"/>
          </a:xfrm>
          <a:prstGeom prst="rect">
            <a:avLst/>
          </a:prstGeom>
        </p:spPr>
        <p:txBody>
          <a:bodyPr wrap="none" fromWordArt="1">
            <a:prstTxWarp prst="textPlain">
              <a:avLst>
                <a:gd name="adj" fmla="val 50000"/>
              </a:avLst>
            </a:prstTxWarp>
          </a:bodyPr>
          <a:lstStyle/>
          <a:p>
            <a:pPr algn="ctr"/>
            <a:endParaRPr lang="en-US" sz="3600" kern="10" spc="720" dirty="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endParaRPr>
          </a:p>
        </p:txBody>
      </p:sp>
      <p:pic>
        <p:nvPicPr>
          <p:cNvPr id="12290" name="Picture 2" descr="Image result for Tribut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763000" cy="502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185434" y="838200"/>
            <a:ext cx="1553630"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p>
        </p:txBody>
      </p:sp>
      <p:sp>
        <p:nvSpPr>
          <p:cNvPr id="3" name="Right Arrow 2"/>
          <p:cNvSpPr/>
          <p:nvPr/>
        </p:nvSpPr>
        <p:spPr>
          <a:xfrm rot="1837330" flipH="1">
            <a:off x="5844810" y="3657600"/>
            <a:ext cx="1457783"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7649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4800" b="1"/>
          </a:p>
        </p:txBody>
      </p:sp>
      <p:graphicFrame>
        <p:nvGraphicFramePr>
          <p:cNvPr id="2213" name="Group 165"/>
          <p:cNvGraphicFramePr>
            <a:graphicFrameLocks noGrp="1"/>
          </p:cNvGraphicFramePr>
          <p:nvPr>
            <p:extLst>
              <p:ext uri="{D42A27DB-BD31-4B8C-83A1-F6EECF244321}">
                <p14:modId xmlns:p14="http://schemas.microsoft.com/office/powerpoint/2010/main" val="1851917305"/>
              </p:ext>
            </p:extLst>
          </p:nvPr>
        </p:nvGraphicFramePr>
        <p:xfrm>
          <a:off x="457200" y="838200"/>
          <a:ext cx="8305800" cy="5525645"/>
        </p:xfrm>
        <a:graphic>
          <a:graphicData uri="http://schemas.openxmlformats.org/drawingml/2006/table">
            <a:tbl>
              <a:tblPr/>
              <a:tblGrid>
                <a:gridCol w="1661160">
                  <a:extLst>
                    <a:ext uri="{9D8B030D-6E8A-4147-A177-3AD203B41FA5}">
                      <a16:colId xmlns:a16="http://schemas.microsoft.com/office/drawing/2014/main" val="20000"/>
                    </a:ext>
                  </a:extLst>
                </a:gridCol>
                <a:gridCol w="1661160">
                  <a:extLst>
                    <a:ext uri="{9D8B030D-6E8A-4147-A177-3AD203B41FA5}">
                      <a16:colId xmlns:a16="http://schemas.microsoft.com/office/drawing/2014/main" val="20001"/>
                    </a:ext>
                  </a:extLst>
                </a:gridCol>
                <a:gridCol w="1661160">
                  <a:extLst>
                    <a:ext uri="{9D8B030D-6E8A-4147-A177-3AD203B41FA5}">
                      <a16:colId xmlns:a16="http://schemas.microsoft.com/office/drawing/2014/main" val="20002"/>
                    </a:ext>
                  </a:extLst>
                </a:gridCol>
                <a:gridCol w="1661160">
                  <a:extLst>
                    <a:ext uri="{9D8B030D-6E8A-4147-A177-3AD203B41FA5}">
                      <a16:colId xmlns:a16="http://schemas.microsoft.com/office/drawing/2014/main" val="20003"/>
                    </a:ext>
                  </a:extLst>
                </a:gridCol>
                <a:gridCol w="1661160">
                  <a:extLst>
                    <a:ext uri="{9D8B030D-6E8A-4147-A177-3AD203B41FA5}">
                      <a16:colId xmlns:a16="http://schemas.microsoft.com/office/drawing/2014/main" val="20004"/>
                    </a:ext>
                  </a:extLst>
                </a:gridCol>
              </a:tblGrid>
              <a:tr h="822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RIVER RUNS THROUGH IT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DAY ON THE RIVER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bg1"/>
                          </a:solidFill>
                          <a:effectLst/>
                          <a:latin typeface="Times New Roman" pitchFamily="18" charset="0"/>
                        </a:rPr>
                        <a:t>MUDDY WATERS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bg1"/>
                        </a:solidFill>
                        <a:effectLst/>
                        <a:latin typeface="Times New Roman"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HIGH WATER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FAMOUS</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FISH</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2815"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32816"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32817" name="TextBox 50"/>
          <p:cNvSpPr txBox="1">
            <a:spLocks noChangeArrowheads="1"/>
          </p:cNvSpPr>
          <p:nvPr/>
        </p:nvSpPr>
        <p:spPr bwMode="auto">
          <a:xfrm>
            <a:off x="381000" y="1524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None/>
            </a:pPr>
            <a:r>
              <a:rPr lang="en-US" altLang="en-US" sz="2800" dirty="0">
                <a:latin typeface="Arial" panose="020B0604020202020204" pitchFamily="34" charset="0"/>
              </a:rPr>
              <a:t>Rivers and Watersheds Game</a:t>
            </a:r>
          </a:p>
          <a:p>
            <a:pPr eaLnBrk="1" hangingPunct="1">
              <a:spcBef>
                <a:spcPct val="0"/>
              </a:spcBef>
              <a:buFontTx/>
              <a:buNone/>
            </a:pPr>
            <a:endParaRPr lang="en-US" altLang="en-US" sz="2800" dirty="0">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4800" b="1"/>
          </a:p>
        </p:txBody>
      </p:sp>
      <p:graphicFrame>
        <p:nvGraphicFramePr>
          <p:cNvPr id="502834" name="Group 50"/>
          <p:cNvGraphicFramePr>
            <a:graphicFrameLocks noGrp="1"/>
          </p:cNvGraphicFramePr>
          <p:nvPr>
            <p:extLst>
              <p:ext uri="{D42A27DB-BD31-4B8C-83A1-F6EECF244321}">
                <p14:modId xmlns:p14="http://schemas.microsoft.com/office/powerpoint/2010/main" val="3248711337"/>
              </p:ext>
            </p:extLst>
          </p:nvPr>
        </p:nvGraphicFramePr>
        <p:xfrm>
          <a:off x="457200" y="838200"/>
          <a:ext cx="8305800" cy="5527230"/>
        </p:xfrm>
        <a:graphic>
          <a:graphicData uri="http://schemas.openxmlformats.org/drawingml/2006/table">
            <a:tbl>
              <a:tblPr/>
              <a:tblGrid>
                <a:gridCol w="1660525">
                  <a:extLst>
                    <a:ext uri="{9D8B030D-6E8A-4147-A177-3AD203B41FA5}">
                      <a16:colId xmlns:a16="http://schemas.microsoft.com/office/drawing/2014/main" val="20000"/>
                    </a:ext>
                  </a:extLst>
                </a:gridCol>
                <a:gridCol w="1662113">
                  <a:extLst>
                    <a:ext uri="{9D8B030D-6E8A-4147-A177-3AD203B41FA5}">
                      <a16:colId xmlns:a16="http://schemas.microsoft.com/office/drawing/2014/main" val="20001"/>
                    </a:ext>
                  </a:extLst>
                </a:gridCol>
                <a:gridCol w="1660525">
                  <a:extLst>
                    <a:ext uri="{9D8B030D-6E8A-4147-A177-3AD203B41FA5}">
                      <a16:colId xmlns:a16="http://schemas.microsoft.com/office/drawing/2014/main" val="20002"/>
                    </a:ext>
                  </a:extLst>
                </a:gridCol>
                <a:gridCol w="1662112">
                  <a:extLst>
                    <a:ext uri="{9D8B030D-6E8A-4147-A177-3AD203B41FA5}">
                      <a16:colId xmlns:a16="http://schemas.microsoft.com/office/drawing/2014/main" val="20003"/>
                    </a:ext>
                  </a:extLst>
                </a:gridCol>
                <a:gridCol w="1660525">
                  <a:extLst>
                    <a:ext uri="{9D8B030D-6E8A-4147-A177-3AD203B41FA5}">
                      <a16:colId xmlns:a16="http://schemas.microsoft.com/office/drawing/2014/main" val="20004"/>
                    </a:ext>
                  </a:extLst>
                </a:gridCol>
              </a:tblGrid>
              <a:tr h="822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RIVER RUNS THROUGH IT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 DAY ON THE RIVER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bg1"/>
                          </a:solidFill>
                          <a:effectLst/>
                          <a:latin typeface="Times New Roman" pitchFamily="18" charset="0"/>
                        </a:rPr>
                        <a:t>MUDDY WATERS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rgbClr val="996633"/>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HIGH WATER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FAMOUS</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FISH</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383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3384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33841" name="TextBox 50"/>
          <p:cNvSpPr txBox="1">
            <a:spLocks noChangeArrowheads="1"/>
          </p:cNvSpPr>
          <p:nvPr/>
        </p:nvSpPr>
        <p:spPr bwMode="auto">
          <a:xfrm>
            <a:off x="381000" y="1524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None/>
            </a:pPr>
            <a:r>
              <a:rPr lang="en-US" altLang="en-US" sz="2800" dirty="0">
                <a:latin typeface="Arial" panose="020B0604020202020204" pitchFamily="34" charset="0"/>
              </a:rPr>
              <a:t>Rivers and Watersheds Game</a:t>
            </a:r>
          </a:p>
          <a:p>
            <a:pPr eaLnBrk="1" hangingPunct="1">
              <a:spcBef>
                <a:spcPct val="0"/>
              </a:spcBef>
              <a:buFontTx/>
              <a:buNone/>
            </a:pPr>
            <a:endParaRPr lang="en-US" altLang="en-US" sz="2800" dirty="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228600" y="228600"/>
            <a:ext cx="8686800" cy="5867400"/>
          </a:xfrm>
        </p:spPr>
        <p:txBody>
          <a:bodyPr/>
          <a:lstStyle/>
          <a:p>
            <a:pPr eaLnBrk="1" hangingPunct="1"/>
            <a:r>
              <a:rPr lang="en-US" altLang="en-US" dirty="0"/>
              <a:t>Name this large watershed that does not drain into the ocean.</a:t>
            </a:r>
          </a:p>
        </p:txBody>
      </p:sp>
      <p:sp>
        <p:nvSpPr>
          <p:cNvPr id="139269"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r>
              <a:rPr lang="en-US" altLang="en-US" sz="800" b="1" dirty="0">
                <a:solidFill>
                  <a:srgbClr val="000000"/>
                </a:solidFill>
                <a:latin typeface="Verdana" panose="020B0604030504040204" pitchFamily="34" charset="0"/>
              </a:rPr>
              <a:t>Copyright © 2024 </a:t>
            </a:r>
            <a:r>
              <a:rPr lang="en-US" altLang="en-US" sz="800" b="1" dirty="0" err="1">
                <a:solidFill>
                  <a:srgbClr val="000000"/>
                </a:solidFill>
                <a:latin typeface="Verdana" panose="020B0604030504040204" pitchFamily="34" charset="0"/>
              </a:rPr>
              <a:t>SlideSpark</a:t>
            </a:r>
            <a:r>
              <a:rPr lang="en-US" altLang="en-US" sz="800" b="1" dirty="0">
                <a:solidFill>
                  <a:srgbClr val="000000"/>
                </a:solidFill>
                <a:latin typeface="Verdana" panose="020B0604030504040204" pitchFamily="34" charset="0"/>
              </a:rPr>
              <a:t> .LLC</a:t>
            </a:r>
          </a:p>
        </p:txBody>
      </p:sp>
      <p:sp>
        <p:nvSpPr>
          <p:cNvPr id="139270" name="WordArt 6"/>
          <p:cNvSpPr>
            <a:spLocks noChangeArrowheads="1" noChangeShapeType="1" noTextEdit="1"/>
          </p:cNvSpPr>
          <p:nvPr/>
        </p:nvSpPr>
        <p:spPr bwMode="auto">
          <a:xfrm>
            <a:off x="7467600" y="2133600"/>
            <a:ext cx="1066800" cy="1066800"/>
          </a:xfrm>
          <a:prstGeom prst="rect">
            <a:avLst/>
          </a:prstGeom>
        </p:spPr>
        <p:txBody>
          <a:bodyPr wrap="none" fromWordArt="1">
            <a:prstTxWarp prst="textPlain">
              <a:avLst>
                <a:gd name="adj" fmla="val 50000"/>
              </a:avLst>
            </a:prstTxWarp>
          </a:bodyPr>
          <a:lstStyle/>
          <a:p>
            <a:pPr algn="ctr"/>
            <a:r>
              <a:rPr lang="en-US" sz="3600" kern="10" spc="72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16</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458200" cy="5181600"/>
          </a:xfrm>
          <a:prstGeom prst="rect">
            <a:avLst/>
          </a:prstGeom>
          <a:noFill/>
          <a:ln w="76200" algn="ctr">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21526" y="5029200"/>
            <a:ext cx="915892"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sp>
        <p:nvSpPr>
          <p:cNvPr id="3" name="Freeform 2"/>
          <p:cNvSpPr/>
          <p:nvPr/>
        </p:nvSpPr>
        <p:spPr>
          <a:xfrm>
            <a:off x="2978590" y="4110273"/>
            <a:ext cx="742384" cy="534155"/>
          </a:xfrm>
          <a:custGeom>
            <a:avLst/>
            <a:gdLst>
              <a:gd name="connsiteX0" fmla="*/ 271604 w 742384"/>
              <a:gd name="connsiteY0" fmla="*/ 0 h 534155"/>
              <a:gd name="connsiteX1" fmla="*/ 226337 w 742384"/>
              <a:gd name="connsiteY1" fmla="*/ 9054 h 534155"/>
              <a:gd name="connsiteX2" fmla="*/ 126749 w 742384"/>
              <a:gd name="connsiteY2" fmla="*/ 18107 h 534155"/>
              <a:gd name="connsiteX3" fmla="*/ 72428 w 742384"/>
              <a:gd name="connsiteY3" fmla="*/ 36214 h 534155"/>
              <a:gd name="connsiteX4" fmla="*/ 36214 w 742384"/>
              <a:gd name="connsiteY4" fmla="*/ 162963 h 534155"/>
              <a:gd name="connsiteX5" fmla="*/ 9054 w 742384"/>
              <a:gd name="connsiteY5" fmla="*/ 217283 h 534155"/>
              <a:gd name="connsiteX6" fmla="*/ 0 w 742384"/>
              <a:gd name="connsiteY6" fmla="*/ 244444 h 534155"/>
              <a:gd name="connsiteX7" fmla="*/ 18107 w 742384"/>
              <a:gd name="connsiteY7" fmla="*/ 289711 h 534155"/>
              <a:gd name="connsiteX8" fmla="*/ 81481 w 742384"/>
              <a:gd name="connsiteY8" fmla="*/ 353085 h 534155"/>
              <a:gd name="connsiteX9" fmla="*/ 108642 w 742384"/>
              <a:gd name="connsiteY9" fmla="*/ 380246 h 534155"/>
              <a:gd name="connsiteX10" fmla="*/ 172016 w 742384"/>
              <a:gd name="connsiteY10" fmla="*/ 416460 h 534155"/>
              <a:gd name="connsiteX11" fmla="*/ 199176 w 742384"/>
              <a:gd name="connsiteY11" fmla="*/ 479834 h 534155"/>
              <a:gd name="connsiteX12" fmla="*/ 235390 w 742384"/>
              <a:gd name="connsiteY12" fmla="*/ 534155 h 534155"/>
              <a:gd name="connsiteX13" fmla="*/ 298764 w 742384"/>
              <a:gd name="connsiteY13" fmla="*/ 525101 h 534155"/>
              <a:gd name="connsiteX14" fmla="*/ 325925 w 742384"/>
              <a:gd name="connsiteY14" fmla="*/ 497941 h 534155"/>
              <a:gd name="connsiteX15" fmla="*/ 362139 w 742384"/>
              <a:gd name="connsiteY15" fmla="*/ 488887 h 534155"/>
              <a:gd name="connsiteX16" fmla="*/ 425513 w 742384"/>
              <a:gd name="connsiteY16" fmla="*/ 461727 h 534155"/>
              <a:gd name="connsiteX17" fmla="*/ 452673 w 742384"/>
              <a:gd name="connsiteY17" fmla="*/ 443620 h 534155"/>
              <a:gd name="connsiteX18" fmla="*/ 543208 w 742384"/>
              <a:gd name="connsiteY18" fmla="*/ 434567 h 534155"/>
              <a:gd name="connsiteX19" fmla="*/ 570368 w 742384"/>
              <a:gd name="connsiteY19" fmla="*/ 407406 h 534155"/>
              <a:gd name="connsiteX20" fmla="*/ 597529 w 742384"/>
              <a:gd name="connsiteY20" fmla="*/ 353085 h 534155"/>
              <a:gd name="connsiteX21" fmla="*/ 624689 w 742384"/>
              <a:gd name="connsiteY21" fmla="*/ 334978 h 534155"/>
              <a:gd name="connsiteX22" fmla="*/ 651850 w 742384"/>
              <a:gd name="connsiteY22" fmla="*/ 280658 h 534155"/>
              <a:gd name="connsiteX23" fmla="*/ 669957 w 742384"/>
              <a:gd name="connsiteY23" fmla="*/ 226337 h 534155"/>
              <a:gd name="connsiteX24" fmla="*/ 679010 w 742384"/>
              <a:gd name="connsiteY24" fmla="*/ 190123 h 534155"/>
              <a:gd name="connsiteX25" fmla="*/ 706170 w 742384"/>
              <a:gd name="connsiteY25" fmla="*/ 162963 h 534155"/>
              <a:gd name="connsiteX26" fmla="*/ 742384 w 742384"/>
              <a:gd name="connsiteY26" fmla="*/ 108642 h 534155"/>
              <a:gd name="connsiteX27" fmla="*/ 353085 w 742384"/>
              <a:gd name="connsiteY27" fmla="*/ 90535 h 534155"/>
              <a:gd name="connsiteX28" fmla="*/ 298764 w 742384"/>
              <a:gd name="connsiteY28" fmla="*/ 72428 h 534155"/>
              <a:gd name="connsiteX29" fmla="*/ 271604 w 742384"/>
              <a:gd name="connsiteY29" fmla="*/ 45268 h 534155"/>
              <a:gd name="connsiteX30" fmla="*/ 244444 w 742384"/>
              <a:gd name="connsiteY30" fmla="*/ 27161 h 534155"/>
              <a:gd name="connsiteX31" fmla="*/ 63374 w 742384"/>
              <a:gd name="connsiteY31" fmla="*/ 18107 h 53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384" h="534155">
                <a:moveTo>
                  <a:pt x="271604" y="0"/>
                </a:moveTo>
                <a:cubicBezTo>
                  <a:pt x="256515" y="3018"/>
                  <a:pt x="241606" y="7145"/>
                  <a:pt x="226337" y="9054"/>
                </a:cubicBezTo>
                <a:cubicBezTo>
                  <a:pt x="193262" y="13188"/>
                  <a:pt x="159575" y="12314"/>
                  <a:pt x="126749" y="18107"/>
                </a:cubicBezTo>
                <a:cubicBezTo>
                  <a:pt x="107953" y="21424"/>
                  <a:pt x="72428" y="36214"/>
                  <a:pt x="72428" y="36214"/>
                </a:cubicBezTo>
                <a:cubicBezTo>
                  <a:pt x="13067" y="75787"/>
                  <a:pt x="52728" y="39106"/>
                  <a:pt x="36214" y="162963"/>
                </a:cubicBezTo>
                <a:cubicBezTo>
                  <a:pt x="32077" y="193990"/>
                  <a:pt x="22924" y="189543"/>
                  <a:pt x="9054" y="217283"/>
                </a:cubicBezTo>
                <a:cubicBezTo>
                  <a:pt x="4786" y="225819"/>
                  <a:pt x="3018" y="235390"/>
                  <a:pt x="0" y="244444"/>
                </a:cubicBezTo>
                <a:cubicBezTo>
                  <a:pt x="6036" y="259533"/>
                  <a:pt x="8356" y="276710"/>
                  <a:pt x="18107" y="289711"/>
                </a:cubicBezTo>
                <a:cubicBezTo>
                  <a:pt x="36032" y="313611"/>
                  <a:pt x="60356" y="331960"/>
                  <a:pt x="81481" y="353085"/>
                </a:cubicBezTo>
                <a:cubicBezTo>
                  <a:pt x="90535" y="362139"/>
                  <a:pt x="97190" y="374520"/>
                  <a:pt x="108642" y="380246"/>
                </a:cubicBezTo>
                <a:cubicBezTo>
                  <a:pt x="154588" y="403219"/>
                  <a:pt x="133627" y="390867"/>
                  <a:pt x="172016" y="416460"/>
                </a:cubicBezTo>
                <a:cubicBezTo>
                  <a:pt x="181382" y="444558"/>
                  <a:pt x="182394" y="451865"/>
                  <a:pt x="199176" y="479834"/>
                </a:cubicBezTo>
                <a:cubicBezTo>
                  <a:pt x="210372" y="498495"/>
                  <a:pt x="235390" y="534155"/>
                  <a:pt x="235390" y="534155"/>
                </a:cubicBezTo>
                <a:cubicBezTo>
                  <a:pt x="256515" y="531137"/>
                  <a:pt x="278951" y="533026"/>
                  <a:pt x="298764" y="525101"/>
                </a:cubicBezTo>
                <a:cubicBezTo>
                  <a:pt x="310652" y="520346"/>
                  <a:pt x="314808" y="504293"/>
                  <a:pt x="325925" y="497941"/>
                </a:cubicBezTo>
                <a:cubicBezTo>
                  <a:pt x="336728" y="491768"/>
                  <a:pt x="350068" y="491905"/>
                  <a:pt x="362139" y="488887"/>
                </a:cubicBezTo>
                <a:cubicBezTo>
                  <a:pt x="430325" y="443429"/>
                  <a:pt x="343666" y="496804"/>
                  <a:pt x="425513" y="461727"/>
                </a:cubicBezTo>
                <a:cubicBezTo>
                  <a:pt x="435514" y="457441"/>
                  <a:pt x="442071" y="446067"/>
                  <a:pt x="452673" y="443620"/>
                </a:cubicBezTo>
                <a:cubicBezTo>
                  <a:pt x="482225" y="436800"/>
                  <a:pt x="513030" y="437585"/>
                  <a:pt x="543208" y="434567"/>
                </a:cubicBezTo>
                <a:cubicBezTo>
                  <a:pt x="552261" y="425513"/>
                  <a:pt x="563266" y="418059"/>
                  <a:pt x="570368" y="407406"/>
                </a:cubicBezTo>
                <a:cubicBezTo>
                  <a:pt x="599820" y="363227"/>
                  <a:pt x="554794" y="395821"/>
                  <a:pt x="597529" y="353085"/>
                </a:cubicBezTo>
                <a:cubicBezTo>
                  <a:pt x="605223" y="345391"/>
                  <a:pt x="615636" y="341014"/>
                  <a:pt x="624689" y="334978"/>
                </a:cubicBezTo>
                <a:cubicBezTo>
                  <a:pt x="657714" y="235911"/>
                  <a:pt x="605042" y="385976"/>
                  <a:pt x="651850" y="280658"/>
                </a:cubicBezTo>
                <a:cubicBezTo>
                  <a:pt x="659602" y="263217"/>
                  <a:pt x="665328" y="244854"/>
                  <a:pt x="669957" y="226337"/>
                </a:cubicBezTo>
                <a:cubicBezTo>
                  <a:pt x="672975" y="214266"/>
                  <a:pt x="672837" y="200926"/>
                  <a:pt x="679010" y="190123"/>
                </a:cubicBezTo>
                <a:cubicBezTo>
                  <a:pt x="685362" y="179007"/>
                  <a:pt x="698310" y="173069"/>
                  <a:pt x="706170" y="162963"/>
                </a:cubicBezTo>
                <a:cubicBezTo>
                  <a:pt x="719531" y="145785"/>
                  <a:pt x="742384" y="108642"/>
                  <a:pt x="742384" y="108642"/>
                </a:cubicBezTo>
                <a:cubicBezTo>
                  <a:pt x="583308" y="68871"/>
                  <a:pt x="800398" y="120355"/>
                  <a:pt x="353085" y="90535"/>
                </a:cubicBezTo>
                <a:cubicBezTo>
                  <a:pt x="334041" y="89265"/>
                  <a:pt x="298764" y="72428"/>
                  <a:pt x="298764" y="72428"/>
                </a:cubicBezTo>
                <a:cubicBezTo>
                  <a:pt x="289711" y="63375"/>
                  <a:pt x="281440" y="53465"/>
                  <a:pt x="271604" y="45268"/>
                </a:cubicBezTo>
                <a:cubicBezTo>
                  <a:pt x="263245" y="38302"/>
                  <a:pt x="254176" y="32027"/>
                  <a:pt x="244444" y="27161"/>
                </a:cubicBezTo>
                <a:cubicBezTo>
                  <a:pt x="193889" y="1883"/>
                  <a:pt x="90949" y="18107"/>
                  <a:pt x="63374" y="18107"/>
                </a:cubicBezTo>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own Arrow 3"/>
          <p:cNvSpPr/>
          <p:nvPr/>
        </p:nvSpPr>
        <p:spPr>
          <a:xfrm>
            <a:off x="3124200" y="2668509"/>
            <a:ext cx="381000" cy="1441764"/>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256663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228600" y="228600"/>
            <a:ext cx="8686800" cy="5867400"/>
          </a:xfrm>
        </p:spPr>
        <p:txBody>
          <a:bodyPr/>
          <a:lstStyle/>
          <a:p>
            <a:pPr eaLnBrk="1" hangingPunct="1"/>
            <a:r>
              <a:rPr lang="en-US" altLang="en-US" dirty="0"/>
              <a:t>Rivers generally start in the…</a:t>
            </a:r>
          </a:p>
          <a:p>
            <a:pPr eaLnBrk="1" hangingPunct="1"/>
            <a:r>
              <a:rPr lang="en-US" altLang="en-US" dirty="0"/>
              <a:t>A.) </a:t>
            </a:r>
            <a:r>
              <a:rPr lang="en-US" altLang="en-US" dirty="0">
                <a:solidFill>
                  <a:schemeClr val="tx1"/>
                </a:solidFill>
              </a:rPr>
              <a:t>Ocean</a:t>
            </a:r>
          </a:p>
          <a:p>
            <a:pPr eaLnBrk="1" hangingPunct="1"/>
            <a:r>
              <a:rPr lang="en-US" altLang="en-US" dirty="0"/>
              <a:t>B.) </a:t>
            </a:r>
            <a:r>
              <a:rPr lang="en-US" altLang="en-US" dirty="0">
                <a:solidFill>
                  <a:schemeClr val="tx1"/>
                </a:solidFill>
              </a:rPr>
              <a:t>Mouth and Delta</a:t>
            </a:r>
          </a:p>
          <a:p>
            <a:pPr eaLnBrk="1" hangingPunct="1"/>
            <a:r>
              <a:rPr lang="en-US" altLang="en-US" dirty="0"/>
              <a:t>C.) </a:t>
            </a:r>
            <a:r>
              <a:rPr lang="en-US" altLang="en-US" dirty="0">
                <a:solidFill>
                  <a:schemeClr val="tx1"/>
                </a:solidFill>
              </a:rPr>
              <a:t>Mountains</a:t>
            </a:r>
          </a:p>
          <a:p>
            <a:pPr eaLnBrk="1" hangingPunct="1"/>
            <a:r>
              <a:rPr lang="en-US" altLang="en-US" dirty="0"/>
              <a:t>D.) </a:t>
            </a:r>
            <a:r>
              <a:rPr lang="en-US" altLang="en-US" dirty="0">
                <a:solidFill>
                  <a:schemeClr val="tx1"/>
                </a:solidFill>
              </a:rPr>
              <a:t>Floodplain</a:t>
            </a:r>
          </a:p>
          <a:p>
            <a:pPr eaLnBrk="1" hangingPunct="1"/>
            <a:r>
              <a:rPr lang="en-US" altLang="en-US" dirty="0"/>
              <a:t>E.) </a:t>
            </a:r>
            <a:r>
              <a:rPr lang="en-US" altLang="en-US" dirty="0">
                <a:solidFill>
                  <a:schemeClr val="tx1"/>
                </a:solidFill>
              </a:rPr>
              <a:t>Nobody Knows</a:t>
            </a:r>
          </a:p>
        </p:txBody>
      </p:sp>
      <p:sp>
        <p:nvSpPr>
          <p:cNvPr id="139269"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r>
              <a:rPr lang="en-US" altLang="en-US" sz="800" b="1" dirty="0">
                <a:solidFill>
                  <a:schemeClr val="tx1"/>
                </a:solidFill>
                <a:latin typeface="Verdana" panose="020B0604030504040204" pitchFamily="34" charset="0"/>
              </a:rPr>
              <a:t>Copyright © 2024 </a:t>
            </a:r>
            <a:r>
              <a:rPr lang="en-US" altLang="en-US" sz="800" b="1" dirty="0" err="1">
                <a:solidFill>
                  <a:schemeClr val="tx1"/>
                </a:solidFill>
                <a:latin typeface="Verdana" panose="020B0604030504040204" pitchFamily="34" charset="0"/>
              </a:rPr>
              <a:t>SlideSpark</a:t>
            </a:r>
            <a:r>
              <a:rPr lang="en-US" altLang="en-US" sz="800" b="1" dirty="0">
                <a:solidFill>
                  <a:schemeClr val="tx1"/>
                </a:solidFill>
                <a:latin typeface="Verdana" panose="020B0604030504040204" pitchFamily="34" charset="0"/>
              </a:rPr>
              <a:t> .LLC</a:t>
            </a:r>
          </a:p>
        </p:txBody>
      </p:sp>
      <p:sp>
        <p:nvSpPr>
          <p:cNvPr id="139270" name="WordArt 6"/>
          <p:cNvSpPr>
            <a:spLocks noChangeArrowheads="1" noChangeShapeType="1" noTextEdit="1"/>
          </p:cNvSpPr>
          <p:nvPr/>
        </p:nvSpPr>
        <p:spPr bwMode="auto">
          <a:xfrm>
            <a:off x="7467600" y="2133600"/>
            <a:ext cx="1066800" cy="1066800"/>
          </a:xfrm>
          <a:prstGeom prst="rect">
            <a:avLst/>
          </a:prstGeom>
        </p:spPr>
        <p:txBody>
          <a:bodyPr wrap="none" fromWordArt="1">
            <a:prstTxWarp prst="textPlain">
              <a:avLst>
                <a:gd name="adj" fmla="val 50000"/>
              </a:avLst>
            </a:prstTxWarp>
          </a:bodyPr>
          <a:lstStyle/>
          <a:p>
            <a:pPr algn="ctr"/>
            <a:endParaRPr lang="en-US" sz="3600" kern="10" spc="720" dirty="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endParaRPr>
          </a:p>
        </p:txBody>
      </p:sp>
      <p:sp>
        <p:nvSpPr>
          <p:cNvPr id="2" name="Rectangle 1"/>
          <p:cNvSpPr/>
          <p:nvPr/>
        </p:nvSpPr>
        <p:spPr>
          <a:xfrm>
            <a:off x="8057346" y="152400"/>
            <a:ext cx="954107"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67854"/>
            <a:ext cx="3540807" cy="30125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 y="3686175"/>
            <a:ext cx="3497501" cy="29432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AutoShape 2" descr="Image result for oce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oce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Image result for oce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1956" y="476250"/>
            <a:ext cx="4390901" cy="3314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890788" y="3426006"/>
            <a:ext cx="3962400" cy="33105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01331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4294967295"/>
          </p:nvPr>
        </p:nvSpPr>
        <p:spPr>
          <a:xfrm>
            <a:off x="228600" y="228600"/>
            <a:ext cx="8686800" cy="5867400"/>
          </a:xfrm>
        </p:spPr>
        <p:txBody>
          <a:bodyPr/>
          <a:lstStyle/>
          <a:p>
            <a:pPr eaLnBrk="1" hangingPunct="1"/>
            <a:r>
              <a:rPr lang="en-US" altLang="en-US" dirty="0"/>
              <a:t>Rivers generally start in the…</a:t>
            </a:r>
          </a:p>
          <a:p>
            <a:pPr eaLnBrk="1" hangingPunct="1"/>
            <a:r>
              <a:rPr lang="en-US" altLang="en-US" dirty="0"/>
              <a:t>A.) Ocean</a:t>
            </a:r>
          </a:p>
          <a:p>
            <a:pPr eaLnBrk="1" hangingPunct="1"/>
            <a:r>
              <a:rPr lang="en-US" altLang="en-US" dirty="0"/>
              <a:t>B.) Mouth and Delta</a:t>
            </a:r>
          </a:p>
          <a:p>
            <a:pPr eaLnBrk="1" hangingPunct="1"/>
            <a:r>
              <a:rPr lang="en-US" altLang="en-US" dirty="0"/>
              <a:t>C.) Mountains</a:t>
            </a:r>
          </a:p>
          <a:p>
            <a:pPr eaLnBrk="1" hangingPunct="1"/>
            <a:r>
              <a:rPr lang="en-US" altLang="en-US" dirty="0"/>
              <a:t>D.) Floodplain</a:t>
            </a:r>
          </a:p>
          <a:p>
            <a:pPr eaLnBrk="1" hangingPunct="1"/>
            <a:r>
              <a:rPr lang="en-US" altLang="en-US" dirty="0"/>
              <a:t>E.) Nobody Knows</a:t>
            </a:r>
          </a:p>
        </p:txBody>
      </p:sp>
      <p:sp>
        <p:nvSpPr>
          <p:cNvPr id="139269"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r>
              <a:rPr lang="en-US" altLang="en-US" sz="800" b="1" dirty="0">
                <a:solidFill>
                  <a:schemeClr val="tx1"/>
                </a:solidFill>
                <a:latin typeface="Verdana" panose="020B0604030504040204" pitchFamily="34" charset="0"/>
              </a:rPr>
              <a:t>Copyright © 2024 </a:t>
            </a:r>
            <a:r>
              <a:rPr lang="en-US" altLang="en-US" sz="800" b="1" dirty="0" err="1">
                <a:solidFill>
                  <a:schemeClr val="tx1"/>
                </a:solidFill>
                <a:latin typeface="Verdana" panose="020B0604030504040204" pitchFamily="34" charset="0"/>
              </a:rPr>
              <a:t>SlideSpark</a:t>
            </a:r>
            <a:r>
              <a:rPr lang="en-US" altLang="en-US" sz="800" b="1" dirty="0">
                <a:solidFill>
                  <a:schemeClr val="tx1"/>
                </a:solidFill>
                <a:latin typeface="Verdana" panose="020B0604030504040204" pitchFamily="34" charset="0"/>
              </a:rPr>
              <a:t> .LLC</a:t>
            </a:r>
          </a:p>
        </p:txBody>
      </p:sp>
      <p:sp>
        <p:nvSpPr>
          <p:cNvPr id="139270" name="WordArt 6"/>
          <p:cNvSpPr>
            <a:spLocks noChangeArrowheads="1" noChangeShapeType="1" noTextEdit="1"/>
          </p:cNvSpPr>
          <p:nvPr/>
        </p:nvSpPr>
        <p:spPr bwMode="auto">
          <a:xfrm>
            <a:off x="7467600" y="2133600"/>
            <a:ext cx="1066800" cy="1066800"/>
          </a:xfrm>
          <a:prstGeom prst="rect">
            <a:avLst/>
          </a:prstGeom>
        </p:spPr>
        <p:txBody>
          <a:bodyPr wrap="none" fromWordArt="1">
            <a:prstTxWarp prst="textPlain">
              <a:avLst>
                <a:gd name="adj" fmla="val 50000"/>
              </a:avLst>
            </a:prstTxWarp>
          </a:bodyPr>
          <a:lstStyle/>
          <a:p>
            <a:pPr algn="ctr"/>
            <a:endParaRPr lang="en-US" sz="3600" kern="10" spc="720" dirty="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endParaRPr>
          </a:p>
        </p:txBody>
      </p:sp>
      <p:sp>
        <p:nvSpPr>
          <p:cNvPr id="2" name="Rectangle 1"/>
          <p:cNvSpPr/>
          <p:nvPr/>
        </p:nvSpPr>
        <p:spPr>
          <a:xfrm>
            <a:off x="8057346" y="152400"/>
            <a:ext cx="954107"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67854"/>
            <a:ext cx="3540807" cy="30125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 y="3686175"/>
            <a:ext cx="3497501" cy="29432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AutoShape 2" descr="Image result for oce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oce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Image result for oce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1956" y="476250"/>
            <a:ext cx="4390901" cy="3314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5890788" y="3426006"/>
            <a:ext cx="3962400" cy="33105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98469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3"/>
          <p:cNvSpPr>
            <a:spLocks noGrp="1" noChangeArrowheads="1"/>
          </p:cNvSpPr>
          <p:nvPr>
            <p:ph type="body" idx="4294967295"/>
          </p:nvPr>
        </p:nvSpPr>
        <p:spPr>
          <a:xfrm>
            <a:off x="457200" y="304800"/>
            <a:ext cx="8229600" cy="5791200"/>
          </a:xfrm>
        </p:spPr>
        <p:txBody>
          <a:bodyPr/>
          <a:lstStyle/>
          <a:p>
            <a:pPr eaLnBrk="1" hangingPunct="1">
              <a:defRPr/>
            </a:pPr>
            <a:r>
              <a:rPr lang="en-US" dirty="0"/>
              <a:t>Name the big three below?</a:t>
            </a:r>
          </a:p>
        </p:txBody>
      </p:sp>
      <p:pic>
        <p:nvPicPr>
          <p:cNvPr id="3891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686800" cy="55546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89124"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r>
              <a:rPr lang="en-US" sz="800" b="1" dirty="0"/>
              <a:t>Copyright © 2024 </a:t>
            </a:r>
            <a:r>
              <a:rPr lang="en-US" sz="800" b="1" dirty="0" err="1"/>
              <a:t>SlideSpark</a:t>
            </a:r>
            <a:r>
              <a:rPr lang="en-US" sz="800" b="1" dirty="0"/>
              <a:t> .LLC</a:t>
            </a:r>
          </a:p>
        </p:txBody>
      </p:sp>
      <p:sp>
        <p:nvSpPr>
          <p:cNvPr id="5" name="Rectangle 4"/>
          <p:cNvSpPr/>
          <p:nvPr/>
        </p:nvSpPr>
        <p:spPr>
          <a:xfrm>
            <a:off x="609600" y="2209800"/>
            <a:ext cx="3352799" cy="923330"/>
          </a:xfrm>
          <a:prstGeom prst="rect">
            <a:avLst/>
          </a:prstGeom>
          <a:noFill/>
        </p:spPr>
        <p:txBody>
          <a:bodyPr>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Erosion</a:t>
            </a:r>
          </a:p>
        </p:txBody>
      </p:sp>
      <p:sp>
        <p:nvSpPr>
          <p:cNvPr id="6" name="Rectangle 5"/>
          <p:cNvSpPr/>
          <p:nvPr/>
        </p:nvSpPr>
        <p:spPr>
          <a:xfrm>
            <a:off x="2577705" y="2967335"/>
            <a:ext cx="3988592" cy="923330"/>
          </a:xfrm>
          <a:prstGeom prst="rect">
            <a:avLst/>
          </a:prstGeom>
          <a:noFill/>
        </p:spPr>
        <p:txBody>
          <a:bodyPr wrap="none">
            <a:spAutoFit/>
          </a:bodyPr>
          <a:lstStyle/>
          <a:p>
            <a:pPr algn="ctr">
              <a:defRPr/>
            </a:pPr>
            <a:r>
              <a:rPr lang="en-US" sz="5400" b="1" dirty="0">
                <a:ln w="24500" cmpd="dbl">
                  <a:solidFill>
                    <a:schemeClr val="accent2">
                      <a:shade val="85000"/>
                      <a:satMod val="155000"/>
                    </a:schemeClr>
                  </a:solidFill>
                  <a:prstDash val="solid"/>
                  <a:miter lim="800000"/>
                </a:ln>
                <a:solidFill>
                  <a:srgbClr val="99CCFF"/>
                </a:solidFill>
                <a:effectLst>
                  <a:outerShdw blurRad="38100" dist="38100" dir="7020000" algn="tl">
                    <a:srgbClr val="000000">
                      <a:alpha val="35000"/>
                    </a:srgbClr>
                  </a:outerShdw>
                </a:effectLst>
              </a:rPr>
              <a:t>Transport</a:t>
            </a:r>
          </a:p>
        </p:txBody>
      </p:sp>
      <p:sp>
        <p:nvSpPr>
          <p:cNvPr id="7" name="Rectangle 6"/>
          <p:cNvSpPr/>
          <p:nvPr/>
        </p:nvSpPr>
        <p:spPr>
          <a:xfrm>
            <a:off x="2971800" y="3962399"/>
            <a:ext cx="5638800" cy="923330"/>
          </a:xfrm>
          <a:prstGeom prst="rect">
            <a:avLst/>
          </a:prstGeom>
          <a:noFill/>
        </p:spPr>
        <p:txBody>
          <a:bodyPr>
            <a:spAutoFit/>
          </a:bodyPr>
          <a:lstStyle/>
          <a:p>
            <a:pPr algn="ctr">
              <a:defRPr/>
            </a:pPr>
            <a:r>
              <a:rPr lang="en-US" sz="5400" b="1" dirty="0">
                <a:ln w="10541" cmpd="sng">
                  <a:solidFill>
                    <a:srgbClr val="7D7D7D">
                      <a:tint val="100000"/>
                      <a:shade val="100000"/>
                      <a:satMod val="110000"/>
                    </a:srgbClr>
                  </a:solidFill>
                  <a:prstDash val="solid"/>
                </a:ln>
                <a:solidFill>
                  <a:schemeClr val="tx2"/>
                </a:solidFill>
              </a:rPr>
              <a:t>Deposition</a:t>
            </a:r>
          </a:p>
        </p:txBody>
      </p:sp>
      <p:sp>
        <p:nvSpPr>
          <p:cNvPr id="3" name="Rounded Rectangle 2"/>
          <p:cNvSpPr/>
          <p:nvPr/>
        </p:nvSpPr>
        <p:spPr>
          <a:xfrm>
            <a:off x="1524000" y="2330797"/>
            <a:ext cx="2895600" cy="68133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429000" y="3088331"/>
            <a:ext cx="3276600" cy="68133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533900" y="4083395"/>
            <a:ext cx="3276600" cy="68133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810500" y="143470"/>
            <a:ext cx="954107"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p>
        </p:txBody>
      </p:sp>
      <p:sp>
        <p:nvSpPr>
          <p:cNvPr id="2" name="TextBox 1"/>
          <p:cNvSpPr txBox="1"/>
          <p:nvPr/>
        </p:nvSpPr>
        <p:spPr>
          <a:xfrm>
            <a:off x="1540598" y="2313445"/>
            <a:ext cx="2879002" cy="954107"/>
          </a:xfrm>
          <a:prstGeom prst="rect">
            <a:avLst/>
          </a:prstGeom>
          <a:noFill/>
        </p:spPr>
        <p:txBody>
          <a:bodyPr wrap="square" rtlCol="0">
            <a:spAutoFit/>
          </a:bodyPr>
          <a:lstStyle/>
          <a:p>
            <a:r>
              <a:rPr lang="en-US" sz="1400" dirty="0">
                <a:solidFill>
                  <a:schemeClr val="bg1"/>
                </a:solidFill>
              </a:rPr>
              <a:t>Process where fragments of soil and rock are broken off from the surface and carried away.</a:t>
            </a:r>
          </a:p>
          <a:p>
            <a:endParaRPr lang="en-US" sz="1400" dirty="0"/>
          </a:p>
        </p:txBody>
      </p:sp>
      <p:sp>
        <p:nvSpPr>
          <p:cNvPr id="8" name="TextBox 7"/>
          <p:cNvSpPr txBox="1"/>
          <p:nvPr/>
        </p:nvSpPr>
        <p:spPr>
          <a:xfrm>
            <a:off x="3505200" y="3133130"/>
            <a:ext cx="3276600" cy="523220"/>
          </a:xfrm>
          <a:prstGeom prst="rect">
            <a:avLst/>
          </a:prstGeom>
          <a:noFill/>
        </p:spPr>
        <p:txBody>
          <a:bodyPr wrap="square" rtlCol="0">
            <a:spAutoFit/>
          </a:bodyPr>
          <a:lstStyle/>
          <a:p>
            <a:r>
              <a:rPr lang="en-US" sz="1400" dirty="0">
                <a:solidFill>
                  <a:schemeClr val="bg1"/>
                </a:solidFill>
              </a:rPr>
              <a:t>Material (sediment) is moved from one area to another – usually downstream</a:t>
            </a:r>
          </a:p>
        </p:txBody>
      </p:sp>
      <p:sp>
        <p:nvSpPr>
          <p:cNvPr id="9" name="TextBox 8"/>
          <p:cNvSpPr txBox="1"/>
          <p:nvPr/>
        </p:nvSpPr>
        <p:spPr>
          <a:xfrm>
            <a:off x="4648335" y="4085510"/>
            <a:ext cx="3200400" cy="800219"/>
          </a:xfrm>
          <a:prstGeom prst="rect">
            <a:avLst/>
          </a:prstGeom>
          <a:noFill/>
        </p:spPr>
        <p:txBody>
          <a:bodyPr wrap="square" rtlCol="0">
            <a:spAutoFit/>
          </a:bodyPr>
          <a:lstStyle/>
          <a:p>
            <a:r>
              <a:rPr lang="en-US" sz="1400" dirty="0">
                <a:solidFill>
                  <a:schemeClr val="bg1"/>
                </a:solidFill>
              </a:rPr>
              <a:t>Process by which fragments of rock are dropped in a new location.</a:t>
            </a:r>
          </a:p>
          <a:p>
            <a:endParaRPr lang="en-US" dirty="0"/>
          </a:p>
        </p:txBody>
      </p:sp>
    </p:spTree>
    <p:extLst>
      <p:ext uri="{BB962C8B-B14F-4D97-AF65-F5344CB8AC3E}">
        <p14:creationId xmlns:p14="http://schemas.microsoft.com/office/powerpoint/2010/main" val="3709924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Content Placeholder 2"/>
          <p:cNvSpPr>
            <a:spLocks noGrp="1"/>
          </p:cNvSpPr>
          <p:nvPr>
            <p:ph idx="1"/>
          </p:nvPr>
        </p:nvSpPr>
        <p:spPr>
          <a:xfrm>
            <a:off x="457200" y="228600"/>
            <a:ext cx="8229600" cy="5897563"/>
          </a:xfrm>
        </p:spPr>
        <p:txBody>
          <a:bodyPr/>
          <a:lstStyle/>
          <a:p>
            <a:r>
              <a:rPr lang="en-US" dirty="0"/>
              <a:t>Which river is young and which is old?</a:t>
            </a:r>
          </a:p>
        </p:txBody>
      </p:sp>
      <p:pic>
        <p:nvPicPr>
          <p:cNvPr id="409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958" y="838200"/>
            <a:ext cx="4191000" cy="5758004"/>
          </a:xfrm>
          <a:prstGeom prst="rect">
            <a:avLst/>
          </a:prstGeom>
          <a:noFill/>
          <a:ln w="19050">
            <a:solidFill>
              <a:schemeClr val="bg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495800" y="685800"/>
            <a:ext cx="15240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pic>
        <p:nvPicPr>
          <p:cNvPr id="1026" name="Picture 2" descr="Image result for steep canyon r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4114800" cy="5750459"/>
          </a:xfrm>
          <a:prstGeom prst="rect">
            <a:avLst/>
          </a:prstGeom>
          <a:noFill/>
          <a:ln>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838200"/>
            <a:ext cx="1074333" cy="1569660"/>
          </a:xfrm>
          <a:prstGeom prst="rect">
            <a:avLst/>
          </a:prstGeom>
        </p:spPr>
        <p:txBody>
          <a:bodyPr wrap="none">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pic>
        <p:nvPicPr>
          <p:cNvPr id="13" name="Picture 10" descr="Image result for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6887" y="5334000"/>
            <a:ext cx="1394631" cy="111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700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Content Placeholder 2"/>
          <p:cNvSpPr>
            <a:spLocks noGrp="1"/>
          </p:cNvSpPr>
          <p:nvPr>
            <p:ph idx="1"/>
          </p:nvPr>
        </p:nvSpPr>
        <p:spPr>
          <a:xfrm>
            <a:off x="329100" y="160338"/>
            <a:ext cx="8229600" cy="5897563"/>
          </a:xfrm>
        </p:spPr>
        <p:txBody>
          <a:bodyPr/>
          <a:lstStyle/>
          <a:p>
            <a:r>
              <a:rPr lang="en-US" dirty="0"/>
              <a:t>Name this forested area along the river way below?</a:t>
            </a:r>
          </a:p>
        </p:txBody>
      </p:sp>
      <p:sp>
        <p:nvSpPr>
          <p:cNvPr id="5" name="AutoShape 2" descr="Image result for 1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6" name="AutoShape 4" descr="Image result for 1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AutoShape 6" descr="Image result for 1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AutoShape 8" descr="Image result for 14"/>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95400"/>
            <a:ext cx="8731330" cy="5239692"/>
          </a:xfrm>
          <a:prstGeom prst="rect">
            <a:avLst/>
          </a:prstGeom>
          <a:noFill/>
          <a:ln w="76200">
            <a:solidFill>
              <a:srgbClr val="339966"/>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7315200" y="635645"/>
            <a:ext cx="1553630"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p>
        </p:txBody>
      </p:sp>
    </p:spTree>
    <p:extLst>
      <p:ext uri="{BB962C8B-B14F-4D97-AF65-F5344CB8AC3E}">
        <p14:creationId xmlns:p14="http://schemas.microsoft.com/office/powerpoint/2010/main" val="2598439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4800" b="1"/>
          </a:p>
        </p:txBody>
      </p:sp>
      <p:graphicFrame>
        <p:nvGraphicFramePr>
          <p:cNvPr id="2213" name="Group 165"/>
          <p:cNvGraphicFramePr>
            <a:graphicFrameLocks noGrp="1"/>
          </p:cNvGraphicFramePr>
          <p:nvPr>
            <p:extLst>
              <p:ext uri="{D42A27DB-BD31-4B8C-83A1-F6EECF244321}">
                <p14:modId xmlns:p14="http://schemas.microsoft.com/office/powerpoint/2010/main" val="2805960202"/>
              </p:ext>
            </p:extLst>
          </p:nvPr>
        </p:nvGraphicFramePr>
        <p:xfrm>
          <a:off x="457200" y="838200"/>
          <a:ext cx="8305800" cy="5525645"/>
        </p:xfrm>
        <a:graphic>
          <a:graphicData uri="http://schemas.openxmlformats.org/drawingml/2006/table">
            <a:tbl>
              <a:tblPr/>
              <a:tblGrid>
                <a:gridCol w="1661160">
                  <a:extLst>
                    <a:ext uri="{9D8B030D-6E8A-4147-A177-3AD203B41FA5}">
                      <a16:colId xmlns:a16="http://schemas.microsoft.com/office/drawing/2014/main" val="20000"/>
                    </a:ext>
                  </a:extLst>
                </a:gridCol>
                <a:gridCol w="1661160">
                  <a:extLst>
                    <a:ext uri="{9D8B030D-6E8A-4147-A177-3AD203B41FA5}">
                      <a16:colId xmlns:a16="http://schemas.microsoft.com/office/drawing/2014/main" val="20001"/>
                    </a:ext>
                  </a:extLst>
                </a:gridCol>
                <a:gridCol w="1661160">
                  <a:extLst>
                    <a:ext uri="{9D8B030D-6E8A-4147-A177-3AD203B41FA5}">
                      <a16:colId xmlns:a16="http://schemas.microsoft.com/office/drawing/2014/main" val="20002"/>
                    </a:ext>
                  </a:extLst>
                </a:gridCol>
                <a:gridCol w="1661160">
                  <a:extLst>
                    <a:ext uri="{9D8B030D-6E8A-4147-A177-3AD203B41FA5}">
                      <a16:colId xmlns:a16="http://schemas.microsoft.com/office/drawing/2014/main" val="20003"/>
                    </a:ext>
                  </a:extLst>
                </a:gridCol>
                <a:gridCol w="1661160">
                  <a:extLst>
                    <a:ext uri="{9D8B030D-6E8A-4147-A177-3AD203B41FA5}">
                      <a16:colId xmlns:a16="http://schemas.microsoft.com/office/drawing/2014/main" val="20004"/>
                    </a:ext>
                  </a:extLst>
                </a:gridCol>
              </a:tblGrid>
              <a:tr h="822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RIVER RUNS THROUGH IT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DAY ON THE RIVER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bg1"/>
                          </a:solidFill>
                          <a:effectLst/>
                          <a:latin typeface="Times New Roman" pitchFamily="18" charset="0"/>
                        </a:rPr>
                        <a:t>MUDDY WATERS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bg1"/>
                        </a:solidFill>
                        <a:effectLst/>
                        <a:latin typeface="Times New Roman"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HIGH WATER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FAMOUS</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FISH</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998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3998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39985" name="TextBox 50"/>
          <p:cNvSpPr txBox="1">
            <a:spLocks noChangeArrowheads="1"/>
          </p:cNvSpPr>
          <p:nvPr/>
        </p:nvSpPr>
        <p:spPr bwMode="auto">
          <a:xfrm>
            <a:off x="381000" y="1524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None/>
            </a:pPr>
            <a:r>
              <a:rPr lang="en-US" altLang="en-US" sz="2800" dirty="0">
                <a:latin typeface="Arial" panose="020B0604020202020204" pitchFamily="34" charset="0"/>
              </a:rPr>
              <a:t>Rivers and Watersheds Game</a:t>
            </a:r>
          </a:p>
          <a:p>
            <a:pPr eaLnBrk="1" hangingPunct="1">
              <a:spcBef>
                <a:spcPct val="0"/>
              </a:spcBef>
              <a:buFontTx/>
              <a:buNone/>
            </a:pPr>
            <a:endParaRPr lang="en-US" altLang="en-US" sz="2800" dirty="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r>
              <a:rPr lang="en-US" altLang="en-US" sz="3600">
                <a:latin typeface="Arial" panose="020B0604020202020204" pitchFamily="34" charset="0"/>
              </a:rPr>
              <a:t>Questions 1-20 = 5pts Each</a:t>
            </a:r>
          </a:p>
          <a:p>
            <a:pPr algn="ctr" eaLnBrk="1" hangingPunct="1">
              <a:spcBef>
                <a:spcPct val="0"/>
              </a:spcBef>
              <a:buFontTx/>
              <a:buNone/>
            </a:pPr>
            <a:r>
              <a:rPr lang="en-US" altLang="en-US" sz="3600">
                <a:latin typeface="Arial" panose="020B0604020202020204" pitchFamily="34" charset="0"/>
              </a:rPr>
              <a:t>Final Category (Bonus) = 1pt Each</a:t>
            </a:r>
          </a:p>
          <a:p>
            <a:pPr algn="ctr" eaLnBrk="1" hangingPunct="1">
              <a:spcBef>
                <a:spcPct val="0"/>
              </a:spcBef>
              <a:buFontTx/>
              <a:buNone/>
            </a:pPr>
            <a:r>
              <a:rPr lang="en-US" altLang="en-US" sz="3600">
                <a:latin typeface="Arial" panose="020B0604020202020204" pitchFamily="34" charset="0"/>
              </a:rPr>
              <a:t>Final Questions = 5 pt wager</a:t>
            </a:r>
          </a:p>
          <a:p>
            <a:pPr algn="ctr" eaLnBrk="1" hangingPunct="1">
              <a:spcBef>
                <a:spcPct val="0"/>
              </a:spcBef>
              <a:buFontTx/>
              <a:buNone/>
            </a:pPr>
            <a:r>
              <a:rPr lang="en-US" altLang="en-US" sz="2400" i="1">
                <a:solidFill>
                  <a:srgbClr val="9966FF"/>
                </a:solidFill>
                <a:latin typeface="Arial" panose="020B0604020202020204" pitchFamily="34" charset="0"/>
              </a:rPr>
              <a:t>If you wager 5 on the last question and get it wrong you lose 5 pts. Wager 5 and get right you get 5 pts.</a:t>
            </a:r>
          </a:p>
          <a:p>
            <a:pPr algn="ctr" eaLnBrk="1" hangingPunct="1">
              <a:spcBef>
                <a:spcPct val="0"/>
              </a:spcBef>
              <a:buFontTx/>
              <a:buNone/>
            </a:pPr>
            <a:endParaRPr lang="en-US" altLang="en-US" sz="3600">
              <a:latin typeface="Arial" panose="020B0604020202020204" pitchFamily="34" charset="0"/>
            </a:endParaRPr>
          </a:p>
          <a:p>
            <a:pPr algn="ctr" eaLnBrk="1" hangingPunct="1">
              <a:spcBef>
                <a:spcPct val="0"/>
              </a:spcBef>
              <a:buFontTx/>
              <a:buNone/>
            </a:pPr>
            <a:r>
              <a:rPr lang="en-US" altLang="en-US" sz="3600">
                <a:latin typeface="Arial" panose="020B0604020202020204" pitchFamily="34" charset="0"/>
              </a:rPr>
              <a:t>Find the Owl =</a:t>
            </a:r>
          </a:p>
          <a:p>
            <a:pPr algn="ctr" eaLnBrk="1" hangingPunct="1">
              <a:spcBef>
                <a:spcPct val="0"/>
              </a:spcBef>
              <a:buFontTx/>
              <a:buNone/>
            </a:pPr>
            <a:r>
              <a:rPr lang="en-US" altLang="en-US" sz="3600" i="1">
                <a:solidFill>
                  <a:srgbClr val="996633"/>
                </a:solidFill>
                <a:latin typeface="Arial" panose="020B0604020202020204" pitchFamily="34" charset="0"/>
              </a:rPr>
              <a:t> Secretly write “Owl” in the correct box worth 1pt.</a:t>
            </a:r>
          </a:p>
        </p:txBody>
      </p:sp>
      <p:pic>
        <p:nvPicPr>
          <p:cNvPr id="5123"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r>
              <a:rPr lang="en-US" altLang="en-US" sz="1400">
                <a:solidFill>
                  <a:schemeClr val="tx1"/>
                </a:solidFill>
                <a:latin typeface="Arial" panose="020B0604020202020204" pitchFamily="34" charset="0"/>
              </a:rPr>
              <a:t>“I’ll be about this big.”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4800" b="1"/>
          </a:p>
        </p:txBody>
      </p:sp>
      <p:graphicFrame>
        <p:nvGraphicFramePr>
          <p:cNvPr id="504882" name="Group 50"/>
          <p:cNvGraphicFramePr>
            <a:graphicFrameLocks noGrp="1"/>
          </p:cNvGraphicFramePr>
          <p:nvPr>
            <p:extLst>
              <p:ext uri="{D42A27DB-BD31-4B8C-83A1-F6EECF244321}">
                <p14:modId xmlns:p14="http://schemas.microsoft.com/office/powerpoint/2010/main" val="2940797576"/>
              </p:ext>
            </p:extLst>
          </p:nvPr>
        </p:nvGraphicFramePr>
        <p:xfrm>
          <a:off x="457200" y="838200"/>
          <a:ext cx="8305800" cy="5527230"/>
        </p:xfrm>
        <a:graphic>
          <a:graphicData uri="http://schemas.openxmlformats.org/drawingml/2006/table">
            <a:tbl>
              <a:tblPr/>
              <a:tblGrid>
                <a:gridCol w="1660525">
                  <a:extLst>
                    <a:ext uri="{9D8B030D-6E8A-4147-A177-3AD203B41FA5}">
                      <a16:colId xmlns:a16="http://schemas.microsoft.com/office/drawing/2014/main" val="20000"/>
                    </a:ext>
                  </a:extLst>
                </a:gridCol>
                <a:gridCol w="1662113">
                  <a:extLst>
                    <a:ext uri="{9D8B030D-6E8A-4147-A177-3AD203B41FA5}">
                      <a16:colId xmlns:a16="http://schemas.microsoft.com/office/drawing/2014/main" val="20001"/>
                    </a:ext>
                  </a:extLst>
                </a:gridCol>
                <a:gridCol w="1660525">
                  <a:extLst>
                    <a:ext uri="{9D8B030D-6E8A-4147-A177-3AD203B41FA5}">
                      <a16:colId xmlns:a16="http://schemas.microsoft.com/office/drawing/2014/main" val="20002"/>
                    </a:ext>
                  </a:extLst>
                </a:gridCol>
                <a:gridCol w="1662112">
                  <a:extLst>
                    <a:ext uri="{9D8B030D-6E8A-4147-A177-3AD203B41FA5}">
                      <a16:colId xmlns:a16="http://schemas.microsoft.com/office/drawing/2014/main" val="20003"/>
                    </a:ext>
                  </a:extLst>
                </a:gridCol>
                <a:gridCol w="1660525">
                  <a:extLst>
                    <a:ext uri="{9D8B030D-6E8A-4147-A177-3AD203B41FA5}">
                      <a16:colId xmlns:a16="http://schemas.microsoft.com/office/drawing/2014/main" val="20004"/>
                    </a:ext>
                  </a:extLst>
                </a:gridCol>
              </a:tblGrid>
              <a:tr h="822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RIVER RUNS THROUGH IT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 DAY ON THE RIVER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bg1"/>
                          </a:solidFill>
                          <a:effectLst/>
                          <a:latin typeface="Times New Roman" pitchFamily="18" charset="0"/>
                        </a:rPr>
                        <a:t>MUDDY WATERS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9966FF"/>
                          </a:solidFill>
                          <a:effectLst/>
                          <a:latin typeface="Times New Roman" pitchFamily="18" charset="0"/>
                        </a:rPr>
                        <a:t>HIGH WATER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FAMOUS</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FISH</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100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4100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41009" name="TextBox 50"/>
          <p:cNvSpPr txBox="1">
            <a:spLocks noChangeArrowheads="1"/>
          </p:cNvSpPr>
          <p:nvPr/>
        </p:nvSpPr>
        <p:spPr bwMode="auto">
          <a:xfrm>
            <a:off x="381000" y="1524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None/>
            </a:pPr>
            <a:r>
              <a:rPr lang="en-US" altLang="en-US" sz="2800" dirty="0">
                <a:latin typeface="Arial" panose="020B0604020202020204" pitchFamily="34" charset="0"/>
              </a:rPr>
              <a:t>Rivers and Watersheds Game</a:t>
            </a:r>
          </a:p>
          <a:p>
            <a:pPr eaLnBrk="1" hangingPunct="1">
              <a:spcBef>
                <a:spcPct val="0"/>
              </a:spcBef>
              <a:buFontTx/>
              <a:buNone/>
            </a:pPr>
            <a:endParaRPr lang="en-US" altLang="en-US" sz="2800" dirty="0">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4294967295"/>
          </p:nvPr>
        </p:nvSpPr>
        <p:spPr>
          <a:xfrm>
            <a:off x="228600" y="228600"/>
            <a:ext cx="8686800" cy="5867400"/>
          </a:xfrm>
        </p:spPr>
        <p:txBody>
          <a:bodyPr/>
          <a:lstStyle/>
          <a:p>
            <a:pPr eaLnBrk="1" hangingPunct="1"/>
            <a:r>
              <a:rPr lang="en-US" altLang="en-US">
                <a:solidFill>
                  <a:srgbClr val="996633"/>
                </a:solidFill>
              </a:rPr>
              <a:t>This is the name for the area where a river meets the sea or ocean, where fresh water from the river meets salt water from the sea (tidal)</a:t>
            </a:r>
            <a:r>
              <a:rPr lang="en-US" altLang="en-US"/>
              <a:t> </a:t>
            </a:r>
          </a:p>
        </p:txBody>
      </p:sp>
      <p:pic>
        <p:nvPicPr>
          <p:cNvPr id="41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3886200" cy="44577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419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81200"/>
            <a:ext cx="4381500" cy="44196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1989" name="Rectangle 6"/>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a:spcBef>
                <a:spcPct val="0"/>
              </a:spcBef>
              <a:buFontTx/>
              <a:buNone/>
            </a:pPr>
            <a:r>
              <a:rPr lang="en-US" altLang="en-US" sz="800" b="1" dirty="0">
                <a:solidFill>
                  <a:schemeClr val="tx1"/>
                </a:solidFill>
                <a:latin typeface="Verdana" panose="020B0604030504040204" pitchFamily="34" charset="0"/>
              </a:rPr>
              <a:t>Copyright © 2024 </a:t>
            </a:r>
            <a:r>
              <a:rPr lang="en-US" altLang="en-US" sz="800" b="1" dirty="0" err="1">
                <a:solidFill>
                  <a:schemeClr val="tx1"/>
                </a:solidFill>
                <a:latin typeface="Verdana" panose="020B0604030504040204" pitchFamily="34" charset="0"/>
              </a:rPr>
              <a:t>SlideSpark</a:t>
            </a:r>
            <a:r>
              <a:rPr lang="en-US" altLang="en-US" sz="800" b="1" dirty="0">
                <a:solidFill>
                  <a:schemeClr val="tx1"/>
                </a:solidFill>
                <a:latin typeface="Verdana" panose="020B0604030504040204" pitchFamily="34" charset="0"/>
              </a:rPr>
              <a:t> .LLC</a:t>
            </a:r>
          </a:p>
        </p:txBody>
      </p:sp>
      <p:sp>
        <p:nvSpPr>
          <p:cNvPr id="41990" name="WordArt 6"/>
          <p:cNvSpPr>
            <a:spLocks noChangeArrowheads="1" noChangeShapeType="1" noTextEdit="1"/>
          </p:cNvSpPr>
          <p:nvPr/>
        </p:nvSpPr>
        <p:spPr bwMode="auto">
          <a:xfrm>
            <a:off x="7467600" y="2133600"/>
            <a:ext cx="1066800" cy="10668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16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p:txBody>
          <a:bodyPr/>
          <a:lstStyle/>
          <a:p>
            <a:endParaRPr lang="en-US" altLang="en-US"/>
          </a:p>
        </p:txBody>
      </p:sp>
      <p:pic>
        <p:nvPicPr>
          <p:cNvPr id="43011"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3012" name="WordArt 4"/>
          <p:cNvSpPr>
            <a:spLocks noChangeArrowheads="1" noChangeShapeType="1" noTextEdit="1"/>
          </p:cNvSpPr>
          <p:nvPr/>
        </p:nvSpPr>
        <p:spPr bwMode="auto">
          <a:xfrm>
            <a:off x="7239000" y="304800"/>
            <a:ext cx="1447800" cy="1089025"/>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17</a:t>
            </a:r>
          </a:p>
        </p:txBody>
      </p:sp>
      <p:sp>
        <p:nvSpPr>
          <p:cNvPr id="43013" name="WordArt 5"/>
          <p:cNvSpPr>
            <a:spLocks noChangeArrowheads="1" noChangeShapeType="1" noTextEdit="1"/>
          </p:cNvSpPr>
          <p:nvPr/>
        </p:nvSpPr>
        <p:spPr bwMode="auto">
          <a:xfrm>
            <a:off x="76200" y="609600"/>
            <a:ext cx="6781800" cy="9144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FFFFCC"/>
                </a:solidFill>
                <a:effectLst>
                  <a:outerShdw dist="45791" dir="3378596" algn="ctr" rotWithShape="0">
                    <a:srgbClr val="4D4D4D">
                      <a:alpha val="79999"/>
                    </a:srgbClr>
                  </a:outerShdw>
                </a:effectLst>
                <a:latin typeface="Arial Black" panose="020B0A04020102020204" pitchFamily="34" charset="0"/>
              </a:rPr>
              <a:t>This is an example of 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body" idx="1"/>
          </p:nvPr>
        </p:nvSpPr>
        <p:spPr>
          <a:xfrm>
            <a:off x="76200" y="76200"/>
            <a:ext cx="8915400" cy="5821363"/>
          </a:xfrm>
        </p:spPr>
        <p:txBody>
          <a:bodyPr/>
          <a:lstStyle/>
          <a:p>
            <a:r>
              <a:rPr lang="en-US" dirty="0">
                <a:solidFill>
                  <a:srgbClr val="808080"/>
                </a:solidFill>
              </a:rPr>
              <a:t>Which is true of the headwaters?</a:t>
            </a:r>
          </a:p>
          <a:p>
            <a:pPr lvl="1"/>
            <a:r>
              <a:rPr lang="en-US" dirty="0">
                <a:solidFill>
                  <a:srgbClr val="808080"/>
                </a:solidFill>
              </a:rPr>
              <a:t>A.) </a:t>
            </a:r>
            <a:r>
              <a:rPr lang="en-US" dirty="0">
                <a:solidFill>
                  <a:schemeClr val="tx1"/>
                </a:solidFill>
              </a:rPr>
              <a:t>Low velocity, low oxygen, and high nutrients</a:t>
            </a:r>
          </a:p>
          <a:p>
            <a:pPr lvl="1"/>
            <a:r>
              <a:rPr lang="en-US" dirty="0">
                <a:solidFill>
                  <a:srgbClr val="808080"/>
                </a:solidFill>
              </a:rPr>
              <a:t>B.) </a:t>
            </a:r>
            <a:r>
              <a:rPr lang="en-US" dirty="0">
                <a:solidFill>
                  <a:schemeClr val="tx1"/>
                </a:solidFill>
              </a:rPr>
              <a:t>High velocity, high oxygen and low nutrients</a:t>
            </a:r>
          </a:p>
          <a:p>
            <a:pPr lvl="1"/>
            <a:r>
              <a:rPr lang="en-US" dirty="0">
                <a:solidFill>
                  <a:srgbClr val="808080"/>
                </a:solidFill>
              </a:rPr>
              <a:t>C.) </a:t>
            </a:r>
            <a:r>
              <a:rPr lang="en-US" dirty="0">
                <a:solidFill>
                  <a:schemeClr val="tx1"/>
                </a:solidFill>
              </a:rPr>
              <a:t>High sediment, low velocity</a:t>
            </a:r>
          </a:p>
          <a:p>
            <a:pPr lvl="1"/>
            <a:r>
              <a:rPr lang="en-US" dirty="0">
                <a:solidFill>
                  <a:srgbClr val="808080"/>
                </a:solidFill>
              </a:rPr>
              <a:t>D.) </a:t>
            </a:r>
            <a:r>
              <a:rPr lang="en-US" dirty="0">
                <a:solidFill>
                  <a:schemeClr val="tx1"/>
                </a:solidFill>
              </a:rPr>
              <a:t>Where salt water mixes with freshwater</a:t>
            </a:r>
          </a:p>
          <a:p>
            <a:endParaRPr lang="en-US" dirty="0">
              <a:solidFill>
                <a:srgbClr val="996633"/>
              </a:solidFill>
            </a:endParaRPr>
          </a:p>
        </p:txBody>
      </p:sp>
      <p:pic>
        <p:nvPicPr>
          <p:cNvPr id="211971" name="Picture 3" descr="http://www.manometmaine.org/images/sandersoncompres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19400"/>
            <a:ext cx="8610600" cy="3810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239000" y="1905000"/>
            <a:ext cx="1553630"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18</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1816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446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body" idx="1"/>
          </p:nvPr>
        </p:nvSpPr>
        <p:spPr>
          <a:xfrm>
            <a:off x="76200" y="76200"/>
            <a:ext cx="8915400" cy="5821363"/>
          </a:xfrm>
        </p:spPr>
        <p:txBody>
          <a:bodyPr/>
          <a:lstStyle/>
          <a:p>
            <a:r>
              <a:rPr lang="en-US" dirty="0">
                <a:solidFill>
                  <a:srgbClr val="808080"/>
                </a:solidFill>
              </a:rPr>
              <a:t>Which is true of the headwaters?</a:t>
            </a:r>
          </a:p>
          <a:p>
            <a:pPr lvl="1"/>
            <a:r>
              <a:rPr lang="en-US" dirty="0">
                <a:solidFill>
                  <a:srgbClr val="FFCCFF"/>
                </a:solidFill>
              </a:rPr>
              <a:t>A.) Low velocity, low oxygen, and high nutrients</a:t>
            </a:r>
          </a:p>
          <a:p>
            <a:pPr lvl="1"/>
            <a:r>
              <a:rPr lang="en-US" dirty="0">
                <a:solidFill>
                  <a:srgbClr val="FFCC99"/>
                </a:solidFill>
              </a:rPr>
              <a:t>B.) High velocity, high oxygen and low nutrients</a:t>
            </a:r>
          </a:p>
          <a:p>
            <a:pPr lvl="1"/>
            <a:r>
              <a:rPr lang="en-US" dirty="0">
                <a:solidFill>
                  <a:srgbClr val="FFFFCC"/>
                </a:solidFill>
              </a:rPr>
              <a:t>C.) High sediment, low velocity</a:t>
            </a:r>
          </a:p>
          <a:p>
            <a:pPr lvl="1"/>
            <a:r>
              <a:rPr lang="en-US" dirty="0">
                <a:solidFill>
                  <a:srgbClr val="99CCFF"/>
                </a:solidFill>
              </a:rPr>
              <a:t>D.) Where salt water mixes with freshwater</a:t>
            </a:r>
          </a:p>
          <a:p>
            <a:endParaRPr lang="en-US" dirty="0">
              <a:solidFill>
                <a:srgbClr val="996633"/>
              </a:solidFill>
            </a:endParaRPr>
          </a:p>
        </p:txBody>
      </p:sp>
      <p:pic>
        <p:nvPicPr>
          <p:cNvPr id="211971" name="Picture 3" descr="http://www.manometmaine.org/images/sandersoncompres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19400"/>
            <a:ext cx="8610600" cy="38100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239000" y="1905000"/>
            <a:ext cx="1553630"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18</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181600"/>
            <a:ext cx="16764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415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en-US" altLang="en-US"/>
          </a:p>
        </p:txBody>
      </p:sp>
      <p:sp>
        <p:nvSpPr>
          <p:cNvPr id="45059" name="Rectangle 3"/>
          <p:cNvSpPr>
            <a:spLocks noGrp="1" noChangeArrowheads="1"/>
          </p:cNvSpPr>
          <p:nvPr>
            <p:ph type="body" idx="1"/>
          </p:nvPr>
        </p:nvSpPr>
        <p:spPr/>
        <p:txBody>
          <a:bodyPr/>
          <a:lstStyle/>
          <a:p>
            <a:endParaRPr lang="en-US" altLang="en-US"/>
          </a:p>
        </p:txBody>
      </p:sp>
      <p:pic>
        <p:nvPicPr>
          <p:cNvPr id="45060" name="Picture 4" descr="tributar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WordArt 5"/>
          <p:cNvSpPr>
            <a:spLocks noChangeArrowheads="1" noChangeShapeType="1" noTextEdit="1"/>
          </p:cNvSpPr>
          <p:nvPr/>
        </p:nvSpPr>
        <p:spPr bwMode="auto">
          <a:xfrm>
            <a:off x="381000" y="533400"/>
            <a:ext cx="4343400" cy="12192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solidFill>
                  <a:schemeClr val="accent1"/>
                </a:solidFill>
                <a:effectLst>
                  <a:outerShdw dist="45791" dir="3378596" algn="ctr" rotWithShape="0">
                    <a:srgbClr val="4D4D4D">
                      <a:alpha val="79999"/>
                    </a:srgbClr>
                  </a:outerShdw>
                </a:effectLst>
                <a:latin typeface="Arial Black" panose="020B0A04020102020204" pitchFamily="34" charset="0"/>
              </a:rPr>
              <a:t>Which direction is</a:t>
            </a:r>
          </a:p>
          <a:p>
            <a:pPr algn="ctr"/>
            <a:r>
              <a:rPr lang="en-US" sz="3600" kern="10" spc="720">
                <a:ln w="19050">
                  <a:solidFill>
                    <a:schemeClr val="tx1"/>
                  </a:solidFill>
                  <a:round/>
                  <a:headEnd/>
                  <a:tailEnd/>
                </a:ln>
                <a:solidFill>
                  <a:schemeClr val="accent1"/>
                </a:solidFill>
                <a:effectLst>
                  <a:outerShdw dist="45791" dir="3378596" algn="ctr" rotWithShape="0">
                    <a:srgbClr val="4D4D4D">
                      <a:alpha val="79999"/>
                    </a:srgbClr>
                  </a:outerShdw>
                </a:effectLst>
                <a:latin typeface="Arial Black" panose="020B0A04020102020204" pitchFamily="34" charset="0"/>
              </a:rPr>
              <a:t>the river flowing?</a:t>
            </a:r>
          </a:p>
        </p:txBody>
      </p:sp>
      <p:sp>
        <p:nvSpPr>
          <p:cNvPr id="45062" name="AutoShape 6"/>
          <p:cNvSpPr>
            <a:spLocks noChangeArrowheads="1"/>
          </p:cNvSpPr>
          <p:nvPr/>
        </p:nvSpPr>
        <p:spPr bwMode="auto">
          <a:xfrm rot="10174577">
            <a:off x="5257800" y="1828800"/>
            <a:ext cx="533400" cy="785813"/>
          </a:xfrm>
          <a:prstGeom prst="downArrow">
            <a:avLst>
              <a:gd name="adj1" fmla="val 50000"/>
              <a:gd name="adj2" fmla="val 36830"/>
            </a:avLst>
          </a:prstGeom>
          <a:solidFill>
            <a:srgbClr val="66FF99"/>
          </a:solidFill>
          <a:ln w="38100">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45063" name="AutoShape 7"/>
          <p:cNvSpPr>
            <a:spLocks noChangeArrowheads="1"/>
          </p:cNvSpPr>
          <p:nvPr/>
        </p:nvSpPr>
        <p:spPr bwMode="auto">
          <a:xfrm>
            <a:off x="5181600" y="3276600"/>
            <a:ext cx="914400" cy="1066800"/>
          </a:xfrm>
          <a:prstGeom prst="downArrow">
            <a:avLst>
              <a:gd name="adj1" fmla="val 50000"/>
              <a:gd name="adj2" fmla="val 29167"/>
            </a:avLst>
          </a:prstGeom>
          <a:solidFill>
            <a:srgbClr val="66FF99"/>
          </a:solidFill>
          <a:ln w="38100">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45064" name="WordArt 8"/>
          <p:cNvSpPr>
            <a:spLocks noChangeArrowheads="1" noChangeShapeType="1" noTextEdit="1"/>
          </p:cNvSpPr>
          <p:nvPr/>
        </p:nvSpPr>
        <p:spPr bwMode="auto">
          <a:xfrm>
            <a:off x="5181600" y="1143000"/>
            <a:ext cx="4572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CC99"/>
                </a:solidFill>
                <a:effectLst>
                  <a:outerShdw dist="45791" dir="3378596" algn="ctr" rotWithShape="0">
                    <a:srgbClr val="4D4D4D">
                      <a:alpha val="79999"/>
                    </a:srgbClr>
                  </a:outerShdw>
                </a:effectLst>
                <a:latin typeface="Arial Black" panose="020B0A04020102020204" pitchFamily="34" charset="0"/>
              </a:rPr>
              <a:t>A</a:t>
            </a:r>
          </a:p>
        </p:txBody>
      </p:sp>
      <p:sp>
        <p:nvSpPr>
          <p:cNvPr id="45065" name="WordArt 9"/>
          <p:cNvSpPr>
            <a:spLocks noChangeArrowheads="1" noChangeShapeType="1" noTextEdit="1"/>
          </p:cNvSpPr>
          <p:nvPr/>
        </p:nvSpPr>
        <p:spPr bwMode="auto">
          <a:xfrm>
            <a:off x="4953000" y="4648200"/>
            <a:ext cx="1524000" cy="14478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solidFill>
                  <a:srgbClr val="FFCC99"/>
                </a:solidFill>
                <a:effectLst>
                  <a:outerShdw dist="45791" dir="3378596" algn="ctr" rotWithShape="0">
                    <a:srgbClr val="4D4D4D">
                      <a:alpha val="79999"/>
                    </a:srgbClr>
                  </a:outerShdw>
                </a:effectLst>
                <a:latin typeface="Arial Black" panose="020B0A04020102020204" pitchFamily="34" charset="0"/>
              </a:rPr>
              <a:t>B</a:t>
            </a:r>
          </a:p>
        </p:txBody>
      </p:sp>
      <p:sp>
        <p:nvSpPr>
          <p:cNvPr id="45066" name="WordArt 10"/>
          <p:cNvSpPr>
            <a:spLocks noChangeArrowheads="1" noChangeShapeType="1" noTextEdit="1"/>
          </p:cNvSpPr>
          <p:nvPr/>
        </p:nvSpPr>
        <p:spPr bwMode="auto">
          <a:xfrm>
            <a:off x="2819400" y="3124200"/>
            <a:ext cx="519113" cy="555625"/>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a:t>
            </a:r>
          </a:p>
        </p:txBody>
      </p:sp>
      <p:sp>
        <p:nvSpPr>
          <p:cNvPr id="45067" name="WordArt 11"/>
          <p:cNvSpPr>
            <a:spLocks noChangeArrowheads="1" noChangeShapeType="1" noTextEdit="1"/>
          </p:cNvSpPr>
          <p:nvPr/>
        </p:nvSpPr>
        <p:spPr bwMode="auto">
          <a:xfrm>
            <a:off x="1143000" y="4038600"/>
            <a:ext cx="1447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Name</a:t>
            </a:r>
          </a:p>
        </p:txBody>
      </p:sp>
      <p:sp>
        <p:nvSpPr>
          <p:cNvPr id="45068" name="AutoShape 12"/>
          <p:cNvSpPr>
            <a:spLocks noChangeArrowheads="1"/>
          </p:cNvSpPr>
          <p:nvPr/>
        </p:nvSpPr>
        <p:spPr bwMode="auto">
          <a:xfrm rot="-2700000">
            <a:off x="2286000" y="3657600"/>
            <a:ext cx="533400" cy="304800"/>
          </a:xfrm>
          <a:prstGeom prst="rightArrow">
            <a:avLst>
              <a:gd name="adj1" fmla="val 50000"/>
              <a:gd name="adj2" fmla="val 43750"/>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45069" name="WordArt 13"/>
          <p:cNvSpPr>
            <a:spLocks noChangeArrowheads="1" noChangeShapeType="1" noTextEdit="1"/>
          </p:cNvSpPr>
          <p:nvPr/>
        </p:nvSpPr>
        <p:spPr bwMode="auto">
          <a:xfrm>
            <a:off x="7543800" y="5181600"/>
            <a:ext cx="1143000" cy="1012825"/>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19</a:t>
            </a:r>
          </a:p>
        </p:txBody>
      </p:sp>
      <p:sp>
        <p:nvSpPr>
          <p:cNvPr id="45070" name="WordArt 14"/>
          <p:cNvSpPr>
            <a:spLocks noChangeArrowheads="1" noChangeShapeType="1" noTextEdit="1"/>
          </p:cNvSpPr>
          <p:nvPr/>
        </p:nvSpPr>
        <p:spPr bwMode="auto">
          <a:xfrm>
            <a:off x="6629400" y="2133600"/>
            <a:ext cx="1447800" cy="647700"/>
          </a:xfrm>
          <a:prstGeom prst="rect">
            <a:avLst/>
          </a:prstGeom>
        </p:spPr>
        <p:txBody>
          <a:bodyPr wrap="none" fromWordArt="1">
            <a:prstTxWarp prst="textPlain">
              <a:avLst>
                <a:gd name="adj" fmla="val 50000"/>
              </a:avLst>
            </a:prstTxWarp>
          </a:bodyPr>
          <a:lstStyle/>
          <a:p>
            <a:pPr algn="ctr"/>
            <a:endParaRPr lang="en-US" sz="3600"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endParaRPr lang="en-US" altLang="en-US"/>
          </a:p>
        </p:txBody>
      </p:sp>
      <p:pic>
        <p:nvPicPr>
          <p:cNvPr id="46083"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ln>
            <a:solidFill>
              <a:schemeClr val="tx1"/>
            </a:solidFill>
            <a:miter lim="800000"/>
            <a:headEnd/>
            <a:tailEnd/>
          </a:ln>
        </p:spPr>
      </p:pic>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2895600" cy="2362200"/>
          </a:xfrm>
          <a:prstGeom prst="rect">
            <a:avLst/>
          </a:prstGeom>
          <a:noFill/>
          <a:ln w="571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6085" name="Freeform 5"/>
          <p:cNvSpPr>
            <a:spLocks/>
          </p:cNvSpPr>
          <p:nvPr/>
        </p:nvSpPr>
        <p:spPr bwMode="auto">
          <a:xfrm>
            <a:off x="5486400" y="3657600"/>
            <a:ext cx="1182688" cy="2079625"/>
          </a:xfrm>
          <a:custGeom>
            <a:avLst/>
            <a:gdLst>
              <a:gd name="T0" fmla="*/ 0 w 745"/>
              <a:gd name="T1" fmla="*/ 2147483647 h 1310"/>
              <a:gd name="T2" fmla="*/ 2147483647 w 745"/>
              <a:gd name="T3" fmla="*/ 2147483647 h 1310"/>
              <a:gd name="T4" fmla="*/ 2147483647 w 745"/>
              <a:gd name="T5" fmla="*/ 2147483647 h 1310"/>
              <a:gd name="T6" fmla="*/ 2147483647 w 745"/>
              <a:gd name="T7" fmla="*/ 2147483647 h 1310"/>
              <a:gd name="T8" fmla="*/ 2147483647 w 745"/>
              <a:gd name="T9" fmla="*/ 2147483647 h 1310"/>
              <a:gd name="T10" fmla="*/ 2147483647 w 745"/>
              <a:gd name="T11" fmla="*/ 2147483647 h 1310"/>
              <a:gd name="T12" fmla="*/ 2147483647 w 745"/>
              <a:gd name="T13" fmla="*/ 2147483647 h 1310"/>
              <a:gd name="T14" fmla="*/ 2147483647 w 745"/>
              <a:gd name="T15" fmla="*/ 2147483647 h 1310"/>
              <a:gd name="T16" fmla="*/ 2147483647 w 745"/>
              <a:gd name="T17" fmla="*/ 2147483647 h 1310"/>
              <a:gd name="T18" fmla="*/ 2147483647 w 745"/>
              <a:gd name="T19" fmla="*/ 2147483647 h 1310"/>
              <a:gd name="T20" fmla="*/ 2147483647 w 745"/>
              <a:gd name="T21" fmla="*/ 2147483647 h 1310"/>
              <a:gd name="T22" fmla="*/ 2147483647 w 745"/>
              <a:gd name="T23" fmla="*/ 2147483647 h 1310"/>
              <a:gd name="T24" fmla="*/ 2147483647 w 745"/>
              <a:gd name="T25" fmla="*/ 2147483647 h 1310"/>
              <a:gd name="T26" fmla="*/ 2147483647 w 745"/>
              <a:gd name="T27" fmla="*/ 2147483647 h 1310"/>
              <a:gd name="T28" fmla="*/ 2147483647 w 745"/>
              <a:gd name="T29" fmla="*/ 2147483647 h 1310"/>
              <a:gd name="T30" fmla="*/ 2147483647 w 745"/>
              <a:gd name="T31" fmla="*/ 2147483647 h 1310"/>
              <a:gd name="T32" fmla="*/ 2147483647 w 745"/>
              <a:gd name="T33" fmla="*/ 2147483647 h 1310"/>
              <a:gd name="T34" fmla="*/ 2147483647 w 745"/>
              <a:gd name="T35" fmla="*/ 2147483647 h 1310"/>
              <a:gd name="T36" fmla="*/ 2147483647 w 745"/>
              <a:gd name="T37" fmla="*/ 2147483647 h 1310"/>
              <a:gd name="T38" fmla="*/ 2147483647 w 745"/>
              <a:gd name="T39" fmla="*/ 2147483647 h 1310"/>
              <a:gd name="T40" fmla="*/ 2147483647 w 745"/>
              <a:gd name="T41" fmla="*/ 2147483647 h 1310"/>
              <a:gd name="T42" fmla="*/ 2147483647 w 745"/>
              <a:gd name="T43" fmla="*/ 2147483647 h 1310"/>
              <a:gd name="T44" fmla="*/ 2147483647 w 745"/>
              <a:gd name="T45" fmla="*/ 2147483647 h 1310"/>
              <a:gd name="T46" fmla="*/ 2147483647 w 745"/>
              <a:gd name="T47" fmla="*/ 2147483647 h 1310"/>
              <a:gd name="T48" fmla="*/ 2147483647 w 745"/>
              <a:gd name="T49" fmla="*/ 2147483647 h 1310"/>
              <a:gd name="T50" fmla="*/ 2147483647 w 745"/>
              <a:gd name="T51" fmla="*/ 2147483647 h 1310"/>
              <a:gd name="T52" fmla="*/ 2147483647 w 745"/>
              <a:gd name="T53" fmla="*/ 2147483647 h 1310"/>
              <a:gd name="T54" fmla="*/ 2147483647 w 745"/>
              <a:gd name="T55" fmla="*/ 2147483647 h 1310"/>
              <a:gd name="T56" fmla="*/ 2147483647 w 745"/>
              <a:gd name="T57" fmla="*/ 2147483647 h 1310"/>
              <a:gd name="T58" fmla="*/ 2147483647 w 745"/>
              <a:gd name="T59" fmla="*/ 2147483647 h 1310"/>
              <a:gd name="T60" fmla="*/ 2147483647 w 745"/>
              <a:gd name="T61" fmla="*/ 2147483647 h 1310"/>
              <a:gd name="T62" fmla="*/ 2147483647 w 745"/>
              <a:gd name="T63" fmla="*/ 2147483647 h 1310"/>
              <a:gd name="T64" fmla="*/ 2147483647 w 745"/>
              <a:gd name="T65" fmla="*/ 2147483647 h 1310"/>
              <a:gd name="T66" fmla="*/ 2147483647 w 745"/>
              <a:gd name="T67" fmla="*/ 2147483647 h 13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5"/>
              <a:gd name="T103" fmla="*/ 0 h 1310"/>
              <a:gd name="T104" fmla="*/ 745 w 745"/>
              <a:gd name="T105" fmla="*/ 1310 h 13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5" h="1310">
                <a:moveTo>
                  <a:pt x="0" y="1310"/>
                </a:moveTo>
                <a:cubicBezTo>
                  <a:pt x="39" y="1290"/>
                  <a:pt x="37" y="1276"/>
                  <a:pt x="66" y="1252"/>
                </a:cubicBezTo>
                <a:cubicBezTo>
                  <a:pt x="91" y="1231"/>
                  <a:pt x="124" y="1221"/>
                  <a:pt x="154" y="1215"/>
                </a:cubicBezTo>
                <a:cubicBezTo>
                  <a:pt x="168" y="1205"/>
                  <a:pt x="202" y="1202"/>
                  <a:pt x="197" y="1186"/>
                </a:cubicBezTo>
                <a:cubicBezTo>
                  <a:pt x="181" y="1135"/>
                  <a:pt x="188" y="1156"/>
                  <a:pt x="175" y="1120"/>
                </a:cubicBezTo>
                <a:cubicBezTo>
                  <a:pt x="210" y="1109"/>
                  <a:pt x="242" y="1099"/>
                  <a:pt x="277" y="1091"/>
                </a:cubicBezTo>
                <a:cubicBezTo>
                  <a:pt x="273" y="1071"/>
                  <a:pt x="260" y="1053"/>
                  <a:pt x="263" y="1033"/>
                </a:cubicBezTo>
                <a:cubicBezTo>
                  <a:pt x="270" y="990"/>
                  <a:pt x="356" y="995"/>
                  <a:pt x="387" y="989"/>
                </a:cubicBezTo>
                <a:cubicBezTo>
                  <a:pt x="389" y="982"/>
                  <a:pt x="397" y="974"/>
                  <a:pt x="394" y="967"/>
                </a:cubicBezTo>
                <a:cubicBezTo>
                  <a:pt x="389" y="956"/>
                  <a:pt x="374" y="953"/>
                  <a:pt x="365" y="945"/>
                </a:cubicBezTo>
                <a:cubicBezTo>
                  <a:pt x="346" y="927"/>
                  <a:pt x="329" y="902"/>
                  <a:pt x="314" y="880"/>
                </a:cubicBezTo>
                <a:cubicBezTo>
                  <a:pt x="292" y="809"/>
                  <a:pt x="417" y="815"/>
                  <a:pt x="460" y="807"/>
                </a:cubicBezTo>
                <a:cubicBezTo>
                  <a:pt x="462" y="800"/>
                  <a:pt x="470" y="792"/>
                  <a:pt x="467" y="785"/>
                </a:cubicBezTo>
                <a:cubicBezTo>
                  <a:pt x="456" y="764"/>
                  <a:pt x="398" y="735"/>
                  <a:pt x="372" y="727"/>
                </a:cubicBezTo>
                <a:cubicBezTo>
                  <a:pt x="368" y="724"/>
                  <a:pt x="331" y="703"/>
                  <a:pt x="336" y="690"/>
                </a:cubicBezTo>
                <a:cubicBezTo>
                  <a:pt x="340" y="680"/>
                  <a:pt x="355" y="680"/>
                  <a:pt x="365" y="676"/>
                </a:cubicBezTo>
                <a:cubicBezTo>
                  <a:pt x="388" y="666"/>
                  <a:pt x="414" y="662"/>
                  <a:pt x="438" y="654"/>
                </a:cubicBezTo>
                <a:cubicBezTo>
                  <a:pt x="464" y="636"/>
                  <a:pt x="479" y="637"/>
                  <a:pt x="496" y="610"/>
                </a:cubicBezTo>
                <a:cubicBezTo>
                  <a:pt x="477" y="582"/>
                  <a:pt x="445" y="564"/>
                  <a:pt x="489" y="552"/>
                </a:cubicBezTo>
                <a:cubicBezTo>
                  <a:pt x="508" y="547"/>
                  <a:pt x="528" y="547"/>
                  <a:pt x="547" y="544"/>
                </a:cubicBezTo>
                <a:cubicBezTo>
                  <a:pt x="557" y="517"/>
                  <a:pt x="549" y="506"/>
                  <a:pt x="540" y="479"/>
                </a:cubicBezTo>
                <a:cubicBezTo>
                  <a:pt x="554" y="436"/>
                  <a:pt x="609" y="440"/>
                  <a:pt x="649" y="435"/>
                </a:cubicBezTo>
                <a:cubicBezTo>
                  <a:pt x="633" y="384"/>
                  <a:pt x="640" y="405"/>
                  <a:pt x="627" y="369"/>
                </a:cubicBezTo>
                <a:cubicBezTo>
                  <a:pt x="642" y="364"/>
                  <a:pt x="656" y="360"/>
                  <a:pt x="671" y="355"/>
                </a:cubicBezTo>
                <a:cubicBezTo>
                  <a:pt x="678" y="353"/>
                  <a:pt x="693" y="348"/>
                  <a:pt x="693" y="348"/>
                </a:cubicBezTo>
                <a:cubicBezTo>
                  <a:pt x="661" y="301"/>
                  <a:pt x="646" y="346"/>
                  <a:pt x="627" y="297"/>
                </a:cubicBezTo>
                <a:cubicBezTo>
                  <a:pt x="649" y="282"/>
                  <a:pt x="671" y="275"/>
                  <a:pt x="693" y="260"/>
                </a:cubicBezTo>
                <a:cubicBezTo>
                  <a:pt x="698" y="245"/>
                  <a:pt x="714" y="230"/>
                  <a:pt x="708" y="216"/>
                </a:cubicBezTo>
                <a:cubicBezTo>
                  <a:pt x="704" y="207"/>
                  <a:pt x="672" y="197"/>
                  <a:pt x="664" y="194"/>
                </a:cubicBezTo>
                <a:cubicBezTo>
                  <a:pt x="698" y="172"/>
                  <a:pt x="693" y="163"/>
                  <a:pt x="657" y="151"/>
                </a:cubicBezTo>
                <a:cubicBezTo>
                  <a:pt x="629" y="109"/>
                  <a:pt x="655" y="109"/>
                  <a:pt x="693" y="100"/>
                </a:cubicBezTo>
                <a:cubicBezTo>
                  <a:pt x="698" y="93"/>
                  <a:pt x="704" y="86"/>
                  <a:pt x="708" y="78"/>
                </a:cubicBezTo>
                <a:cubicBezTo>
                  <a:pt x="711" y="71"/>
                  <a:pt x="711" y="63"/>
                  <a:pt x="715" y="56"/>
                </a:cubicBezTo>
                <a:cubicBezTo>
                  <a:pt x="745" y="0"/>
                  <a:pt x="744" y="31"/>
                  <a:pt x="744" y="5"/>
                </a:cubicBezTo>
              </a:path>
            </a:pathLst>
          </a:custGeom>
          <a:noFill/>
          <a:ln w="38100" cmpd="sng">
            <a:solidFill>
              <a:srgbClr val="FFFF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86" name="Oval 6"/>
          <p:cNvSpPr>
            <a:spLocks noChangeArrowheads="1"/>
          </p:cNvSpPr>
          <p:nvPr/>
        </p:nvSpPr>
        <p:spPr bwMode="auto">
          <a:xfrm>
            <a:off x="1981200" y="3200400"/>
            <a:ext cx="838200" cy="762000"/>
          </a:xfrm>
          <a:prstGeom prst="ellipse">
            <a:avLst/>
          </a:prstGeom>
          <a:noFill/>
          <a:ln w="38100">
            <a:solidFill>
              <a:srgbClr val="9966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46087" name="WordArt 7"/>
          <p:cNvSpPr>
            <a:spLocks noChangeArrowheads="1" noChangeShapeType="1" noTextEdit="1"/>
          </p:cNvSpPr>
          <p:nvPr/>
        </p:nvSpPr>
        <p:spPr bwMode="auto">
          <a:xfrm>
            <a:off x="685800" y="4191000"/>
            <a:ext cx="349567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2"/>
                  </a:solidFill>
                  <a:round/>
                  <a:headEnd/>
                  <a:tailEnd/>
                </a:ln>
                <a:solidFill>
                  <a:srgbClr val="996633"/>
                </a:solidFill>
                <a:effectLst>
                  <a:outerShdw dist="45791" dir="3378596" algn="ctr" rotWithShape="0">
                    <a:srgbClr val="4D4D4D">
                      <a:alpha val="79999"/>
                    </a:srgbClr>
                  </a:outerShdw>
                </a:effectLst>
                <a:latin typeface="Arial Black" panose="020B0A04020102020204" pitchFamily="34" charset="0"/>
              </a:rPr>
              <a:t>Natural Levee</a:t>
            </a:r>
          </a:p>
        </p:txBody>
      </p:sp>
      <p:sp>
        <p:nvSpPr>
          <p:cNvPr id="46088" name="Line 8"/>
          <p:cNvSpPr>
            <a:spLocks noChangeShapeType="1"/>
          </p:cNvSpPr>
          <p:nvPr/>
        </p:nvSpPr>
        <p:spPr bwMode="auto">
          <a:xfrm>
            <a:off x="2362200" y="3581400"/>
            <a:ext cx="2971800" cy="685800"/>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9" name="WordArt 9"/>
          <p:cNvSpPr>
            <a:spLocks noChangeArrowheads="1" noChangeShapeType="1" noTextEdit="1"/>
          </p:cNvSpPr>
          <p:nvPr/>
        </p:nvSpPr>
        <p:spPr bwMode="auto">
          <a:xfrm>
            <a:off x="2971800" y="533400"/>
            <a:ext cx="5743575" cy="2225675"/>
          </a:xfrm>
          <a:prstGeom prst="rect">
            <a:avLst/>
          </a:prstGeom>
        </p:spPr>
        <p:txBody>
          <a:bodyPr wrap="none" fromWordArt="1">
            <a:prstTxWarp prst="textPlain">
              <a:avLst>
                <a:gd name="adj" fmla="val 50000"/>
              </a:avLst>
            </a:prstTxWarp>
          </a:bodyPr>
          <a:lstStyle/>
          <a:p>
            <a:pPr algn="ctr"/>
            <a:r>
              <a:rPr lang="en-US" sz="3600" kern="10" spc="720">
                <a:ln w="28575">
                  <a:solidFill>
                    <a:schemeClr val="tx2"/>
                  </a:solidFill>
                  <a:round/>
                  <a:headEnd/>
                  <a:tailEnd/>
                </a:ln>
                <a:solidFill>
                  <a:srgbClr val="FFFF99"/>
                </a:solidFill>
                <a:effectLst>
                  <a:outerShdw dist="45791" dir="3378596" algn="ctr" rotWithShape="0">
                    <a:srgbClr val="4D4D4D">
                      <a:alpha val="79999"/>
                    </a:srgbClr>
                  </a:outerShdw>
                </a:effectLst>
                <a:latin typeface="Arial Black" panose="020B0A04020102020204" pitchFamily="34" charset="0"/>
              </a:rPr>
              <a:t>Yazoo tributaries run</a:t>
            </a:r>
          </a:p>
          <a:p>
            <a:pPr algn="ctr"/>
            <a:r>
              <a:rPr lang="en-US" sz="3600" kern="10" spc="720">
                <a:ln w="28575">
                  <a:solidFill>
                    <a:schemeClr val="tx2"/>
                  </a:solidFill>
                  <a:round/>
                  <a:headEnd/>
                  <a:tailEnd/>
                </a:ln>
                <a:solidFill>
                  <a:srgbClr val="FFFF99"/>
                </a:solidFill>
                <a:effectLst>
                  <a:outerShdw dist="45791" dir="3378596" algn="ctr" rotWithShape="0">
                    <a:srgbClr val="4D4D4D">
                      <a:alpha val="79999"/>
                    </a:srgbClr>
                  </a:outerShdw>
                </a:effectLst>
                <a:latin typeface="Arial Black" panose="020B0A04020102020204" pitchFamily="34" charset="0"/>
              </a:rPr>
              <a:t>parallel to a river</a:t>
            </a:r>
          </a:p>
          <a:p>
            <a:pPr algn="ctr"/>
            <a:r>
              <a:rPr lang="en-US" sz="3600" kern="10" spc="720">
                <a:ln w="28575">
                  <a:solidFill>
                    <a:schemeClr val="tx2"/>
                  </a:solidFill>
                  <a:round/>
                  <a:headEnd/>
                  <a:tailEnd/>
                </a:ln>
                <a:solidFill>
                  <a:srgbClr val="FFFF99"/>
                </a:solidFill>
                <a:effectLst>
                  <a:outerShdw dist="45791" dir="3378596" algn="ctr" rotWithShape="0">
                    <a:srgbClr val="4D4D4D">
                      <a:alpha val="79999"/>
                    </a:srgbClr>
                  </a:outerShdw>
                </a:effectLst>
                <a:latin typeface="Arial Black" panose="020B0A04020102020204" pitchFamily="34" charset="0"/>
              </a:rPr>
              <a:t>in the floodplain</a:t>
            </a:r>
          </a:p>
          <a:p>
            <a:pPr algn="ctr"/>
            <a:r>
              <a:rPr lang="en-US" sz="3600" kern="10" spc="720">
                <a:ln w="28575">
                  <a:solidFill>
                    <a:schemeClr val="tx2"/>
                  </a:solidFill>
                  <a:round/>
                  <a:headEnd/>
                  <a:tailEnd/>
                </a:ln>
                <a:solidFill>
                  <a:srgbClr val="FFFF99"/>
                </a:solidFill>
                <a:effectLst>
                  <a:outerShdw dist="45791" dir="3378596" algn="ctr" rotWithShape="0">
                    <a:srgbClr val="4D4D4D">
                      <a:alpha val="79999"/>
                    </a:srgbClr>
                  </a:outerShdw>
                </a:effectLst>
                <a:latin typeface="Arial Black" panose="020B0A04020102020204" pitchFamily="34" charset="0"/>
              </a:rPr>
              <a:t>because of the </a:t>
            </a:r>
          </a:p>
          <a:p>
            <a:pPr algn="ctr"/>
            <a:r>
              <a:rPr lang="en-US" sz="3600" kern="10" spc="720">
                <a:ln w="28575">
                  <a:solidFill>
                    <a:schemeClr val="tx2"/>
                  </a:solidFill>
                  <a:round/>
                  <a:headEnd/>
                  <a:tailEnd/>
                </a:ln>
                <a:solidFill>
                  <a:srgbClr val="FFFF99"/>
                </a:solidFill>
                <a:effectLst>
                  <a:outerShdw dist="45791" dir="3378596" algn="ctr" rotWithShape="0">
                    <a:srgbClr val="4D4D4D">
                      <a:alpha val="79999"/>
                    </a:srgbClr>
                  </a:outerShdw>
                </a:effectLst>
                <a:latin typeface="Arial Black" panose="020B0A04020102020204" pitchFamily="34" charset="0"/>
              </a:rPr>
              <a:t>natural levees</a:t>
            </a:r>
          </a:p>
        </p:txBody>
      </p:sp>
      <p:sp>
        <p:nvSpPr>
          <p:cNvPr id="46090" name="Freeform 10"/>
          <p:cNvSpPr>
            <a:spLocks/>
          </p:cNvSpPr>
          <p:nvPr/>
        </p:nvSpPr>
        <p:spPr bwMode="auto">
          <a:xfrm>
            <a:off x="4097338" y="3692525"/>
            <a:ext cx="1782762" cy="1874838"/>
          </a:xfrm>
          <a:custGeom>
            <a:avLst/>
            <a:gdLst>
              <a:gd name="T0" fmla="*/ 0 w 1123"/>
              <a:gd name="T1" fmla="*/ 2147483647 h 1181"/>
              <a:gd name="T2" fmla="*/ 2147483647 w 1123"/>
              <a:gd name="T3" fmla="*/ 2147483647 h 1181"/>
              <a:gd name="T4" fmla="*/ 2147483647 w 1123"/>
              <a:gd name="T5" fmla="*/ 2147483647 h 1181"/>
              <a:gd name="T6" fmla="*/ 2147483647 w 1123"/>
              <a:gd name="T7" fmla="*/ 2147483647 h 1181"/>
              <a:gd name="T8" fmla="*/ 2147483647 w 1123"/>
              <a:gd name="T9" fmla="*/ 2147483647 h 1181"/>
              <a:gd name="T10" fmla="*/ 2147483647 w 1123"/>
              <a:gd name="T11" fmla="*/ 2147483647 h 1181"/>
              <a:gd name="T12" fmla="*/ 2147483647 w 1123"/>
              <a:gd name="T13" fmla="*/ 2147483647 h 1181"/>
              <a:gd name="T14" fmla="*/ 2147483647 w 1123"/>
              <a:gd name="T15" fmla="*/ 2147483647 h 1181"/>
              <a:gd name="T16" fmla="*/ 2147483647 w 1123"/>
              <a:gd name="T17" fmla="*/ 2147483647 h 1181"/>
              <a:gd name="T18" fmla="*/ 2147483647 w 1123"/>
              <a:gd name="T19" fmla="*/ 2147483647 h 1181"/>
              <a:gd name="T20" fmla="*/ 2147483647 w 1123"/>
              <a:gd name="T21" fmla="*/ 2147483647 h 1181"/>
              <a:gd name="T22" fmla="*/ 2147483647 w 1123"/>
              <a:gd name="T23" fmla="*/ 2147483647 h 1181"/>
              <a:gd name="T24" fmla="*/ 2147483647 w 1123"/>
              <a:gd name="T25" fmla="*/ 2147483647 h 1181"/>
              <a:gd name="T26" fmla="*/ 2147483647 w 1123"/>
              <a:gd name="T27" fmla="*/ 2147483647 h 1181"/>
              <a:gd name="T28" fmla="*/ 2147483647 w 1123"/>
              <a:gd name="T29" fmla="*/ 2147483647 h 1181"/>
              <a:gd name="T30" fmla="*/ 2147483647 w 1123"/>
              <a:gd name="T31" fmla="*/ 2147483647 h 1181"/>
              <a:gd name="T32" fmla="*/ 2147483647 w 1123"/>
              <a:gd name="T33" fmla="*/ 2147483647 h 1181"/>
              <a:gd name="T34" fmla="*/ 2147483647 w 1123"/>
              <a:gd name="T35" fmla="*/ 2147483647 h 1181"/>
              <a:gd name="T36" fmla="*/ 2147483647 w 1123"/>
              <a:gd name="T37" fmla="*/ 2147483647 h 1181"/>
              <a:gd name="T38" fmla="*/ 2147483647 w 1123"/>
              <a:gd name="T39" fmla="*/ 0 h 11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3"/>
              <a:gd name="T61" fmla="*/ 0 h 1181"/>
              <a:gd name="T62" fmla="*/ 1123 w 1123"/>
              <a:gd name="T63" fmla="*/ 1181 h 11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3" h="1181">
                <a:moveTo>
                  <a:pt x="0" y="1181"/>
                </a:moveTo>
                <a:cubicBezTo>
                  <a:pt x="15" y="1159"/>
                  <a:pt x="22" y="1137"/>
                  <a:pt x="37" y="1115"/>
                </a:cubicBezTo>
                <a:cubicBezTo>
                  <a:pt x="52" y="1068"/>
                  <a:pt x="60" y="1036"/>
                  <a:pt x="29" y="991"/>
                </a:cubicBezTo>
                <a:cubicBezTo>
                  <a:pt x="81" y="957"/>
                  <a:pt x="114" y="948"/>
                  <a:pt x="175" y="940"/>
                </a:cubicBezTo>
                <a:cubicBezTo>
                  <a:pt x="226" y="924"/>
                  <a:pt x="259" y="892"/>
                  <a:pt x="306" y="875"/>
                </a:cubicBezTo>
                <a:cubicBezTo>
                  <a:pt x="318" y="871"/>
                  <a:pt x="331" y="871"/>
                  <a:pt x="343" y="868"/>
                </a:cubicBezTo>
                <a:cubicBezTo>
                  <a:pt x="358" y="864"/>
                  <a:pt x="386" y="853"/>
                  <a:pt x="386" y="853"/>
                </a:cubicBezTo>
                <a:cubicBezTo>
                  <a:pt x="440" y="817"/>
                  <a:pt x="443" y="791"/>
                  <a:pt x="510" y="780"/>
                </a:cubicBezTo>
                <a:cubicBezTo>
                  <a:pt x="532" y="765"/>
                  <a:pt x="556" y="760"/>
                  <a:pt x="576" y="744"/>
                </a:cubicBezTo>
                <a:cubicBezTo>
                  <a:pt x="642" y="690"/>
                  <a:pt x="557" y="750"/>
                  <a:pt x="620" y="707"/>
                </a:cubicBezTo>
                <a:cubicBezTo>
                  <a:pt x="655" y="654"/>
                  <a:pt x="637" y="675"/>
                  <a:pt x="671" y="641"/>
                </a:cubicBezTo>
                <a:cubicBezTo>
                  <a:pt x="686" y="596"/>
                  <a:pt x="678" y="548"/>
                  <a:pt x="664" y="503"/>
                </a:cubicBezTo>
                <a:cubicBezTo>
                  <a:pt x="676" y="441"/>
                  <a:pt x="709" y="432"/>
                  <a:pt x="758" y="401"/>
                </a:cubicBezTo>
                <a:cubicBezTo>
                  <a:pt x="800" y="339"/>
                  <a:pt x="868" y="329"/>
                  <a:pt x="926" y="292"/>
                </a:cubicBezTo>
                <a:cubicBezTo>
                  <a:pt x="943" y="267"/>
                  <a:pt x="955" y="257"/>
                  <a:pt x="984" y="248"/>
                </a:cubicBezTo>
                <a:cubicBezTo>
                  <a:pt x="999" y="226"/>
                  <a:pt x="1005" y="207"/>
                  <a:pt x="1014" y="182"/>
                </a:cubicBezTo>
                <a:cubicBezTo>
                  <a:pt x="1019" y="128"/>
                  <a:pt x="1005" y="89"/>
                  <a:pt x="1057" y="73"/>
                </a:cubicBezTo>
                <a:cubicBezTo>
                  <a:pt x="1072" y="63"/>
                  <a:pt x="1086" y="54"/>
                  <a:pt x="1101" y="44"/>
                </a:cubicBezTo>
                <a:cubicBezTo>
                  <a:pt x="1107" y="40"/>
                  <a:pt x="1105" y="29"/>
                  <a:pt x="1108" y="22"/>
                </a:cubicBezTo>
                <a:cubicBezTo>
                  <a:pt x="1112" y="14"/>
                  <a:pt x="1123" y="0"/>
                  <a:pt x="1123" y="0"/>
                </a:cubicBezTo>
              </a:path>
            </a:pathLst>
          </a:custGeom>
          <a:noFill/>
          <a:ln w="571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091" name="Rectangle 11"/>
          <p:cNvSpPr>
            <a:spLocks noChangeArrowheads="1"/>
          </p:cNvSpPr>
          <p:nvPr/>
        </p:nvSpPr>
        <p:spPr bwMode="auto">
          <a:xfrm>
            <a:off x="2286000" y="304800"/>
            <a:ext cx="2438400" cy="609600"/>
          </a:xfrm>
          <a:prstGeom prst="rect">
            <a:avLst/>
          </a:prstGeom>
          <a:solidFill>
            <a:schemeClr val="tx1"/>
          </a:solidFill>
          <a:ln w="38100">
            <a:solidFill>
              <a:schemeClr val="bg2"/>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46092" name="Rectangle 12"/>
          <p:cNvSpPr>
            <a:spLocks noChangeArrowheads="1"/>
          </p:cNvSpPr>
          <p:nvPr/>
        </p:nvSpPr>
        <p:spPr bwMode="auto">
          <a:xfrm>
            <a:off x="6019800" y="3429000"/>
            <a:ext cx="1524000" cy="228600"/>
          </a:xfrm>
          <a:prstGeom prst="rect">
            <a:avLst/>
          </a:prstGeom>
          <a:solidFill>
            <a:schemeClr val="accent1"/>
          </a:solidFill>
          <a:ln w="9525">
            <a:solidFill>
              <a:schemeClr val="accent1"/>
            </a:solidFill>
            <a:miter lim="800000"/>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46093" name="WordArt 13"/>
          <p:cNvSpPr>
            <a:spLocks noChangeArrowheads="1" noChangeShapeType="1" noTextEdit="1"/>
          </p:cNvSpPr>
          <p:nvPr/>
        </p:nvSpPr>
        <p:spPr bwMode="auto">
          <a:xfrm>
            <a:off x="2362200" y="381000"/>
            <a:ext cx="4572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tx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a:t>
            </a:r>
          </a:p>
        </p:txBody>
      </p:sp>
      <p:sp>
        <p:nvSpPr>
          <p:cNvPr id="46094" name="WordArt 14"/>
          <p:cNvSpPr>
            <a:spLocks noChangeArrowheads="1" noChangeShapeType="1" noTextEdit="1"/>
          </p:cNvSpPr>
          <p:nvPr/>
        </p:nvSpPr>
        <p:spPr bwMode="auto">
          <a:xfrm>
            <a:off x="2819400" y="381000"/>
            <a:ext cx="4572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tx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a:t>
            </a:r>
          </a:p>
        </p:txBody>
      </p:sp>
      <p:sp>
        <p:nvSpPr>
          <p:cNvPr id="46095" name="WordArt 15"/>
          <p:cNvSpPr>
            <a:spLocks noChangeArrowheads="1" noChangeShapeType="1" noTextEdit="1"/>
          </p:cNvSpPr>
          <p:nvPr/>
        </p:nvSpPr>
        <p:spPr bwMode="auto">
          <a:xfrm>
            <a:off x="3276600" y="381000"/>
            <a:ext cx="4572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tx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a:t>
            </a:r>
          </a:p>
        </p:txBody>
      </p:sp>
      <p:sp>
        <p:nvSpPr>
          <p:cNvPr id="46096" name="WordArt 16"/>
          <p:cNvSpPr>
            <a:spLocks noChangeArrowheads="1" noChangeShapeType="1" noTextEdit="1"/>
          </p:cNvSpPr>
          <p:nvPr/>
        </p:nvSpPr>
        <p:spPr bwMode="auto">
          <a:xfrm>
            <a:off x="3733800" y="381000"/>
            <a:ext cx="4572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tx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a:t>
            </a:r>
          </a:p>
        </p:txBody>
      </p:sp>
      <p:sp>
        <p:nvSpPr>
          <p:cNvPr id="46097" name="WordArt 17"/>
          <p:cNvSpPr>
            <a:spLocks noChangeArrowheads="1" noChangeShapeType="1" noTextEdit="1"/>
          </p:cNvSpPr>
          <p:nvPr/>
        </p:nvSpPr>
        <p:spPr bwMode="auto">
          <a:xfrm>
            <a:off x="4191000" y="381000"/>
            <a:ext cx="457200" cy="457200"/>
          </a:xfrm>
          <a:prstGeom prst="rect">
            <a:avLst/>
          </a:prstGeom>
        </p:spPr>
        <p:txBody>
          <a:bodyPr wrap="none" fromWordArt="1">
            <a:prstTxWarp prst="textPlain">
              <a:avLst>
                <a:gd name="adj" fmla="val 50000"/>
              </a:avLst>
            </a:prstTxWarp>
          </a:bodyPr>
          <a:lstStyle/>
          <a:p>
            <a:pPr algn="ctr"/>
            <a:r>
              <a:rPr lang="en-US" sz="3600" kern="10" spc="720">
                <a:ln w="28575">
                  <a:solidFill>
                    <a:schemeClr val="tx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a:t>
            </a:r>
          </a:p>
        </p:txBody>
      </p:sp>
      <p:sp>
        <p:nvSpPr>
          <p:cNvPr id="46098" name="WordArt 18"/>
          <p:cNvSpPr>
            <a:spLocks noChangeArrowheads="1" noChangeShapeType="1" noTextEdit="1"/>
          </p:cNvSpPr>
          <p:nvPr/>
        </p:nvSpPr>
        <p:spPr bwMode="auto">
          <a:xfrm>
            <a:off x="457200" y="457200"/>
            <a:ext cx="1524000" cy="930275"/>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20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4800" b="1"/>
          </a:p>
        </p:txBody>
      </p:sp>
      <p:graphicFrame>
        <p:nvGraphicFramePr>
          <p:cNvPr id="2213" name="Group 165"/>
          <p:cNvGraphicFramePr>
            <a:graphicFrameLocks noGrp="1"/>
          </p:cNvGraphicFramePr>
          <p:nvPr>
            <p:extLst>
              <p:ext uri="{D42A27DB-BD31-4B8C-83A1-F6EECF244321}">
                <p14:modId xmlns:p14="http://schemas.microsoft.com/office/powerpoint/2010/main" val="2291928011"/>
              </p:ext>
            </p:extLst>
          </p:nvPr>
        </p:nvGraphicFramePr>
        <p:xfrm>
          <a:off x="457200" y="838200"/>
          <a:ext cx="8305800" cy="5525645"/>
        </p:xfrm>
        <a:graphic>
          <a:graphicData uri="http://schemas.openxmlformats.org/drawingml/2006/table">
            <a:tbl>
              <a:tblPr/>
              <a:tblGrid>
                <a:gridCol w="1661160">
                  <a:extLst>
                    <a:ext uri="{9D8B030D-6E8A-4147-A177-3AD203B41FA5}">
                      <a16:colId xmlns:a16="http://schemas.microsoft.com/office/drawing/2014/main" val="20000"/>
                    </a:ext>
                  </a:extLst>
                </a:gridCol>
                <a:gridCol w="1661160">
                  <a:extLst>
                    <a:ext uri="{9D8B030D-6E8A-4147-A177-3AD203B41FA5}">
                      <a16:colId xmlns:a16="http://schemas.microsoft.com/office/drawing/2014/main" val="20001"/>
                    </a:ext>
                  </a:extLst>
                </a:gridCol>
                <a:gridCol w="1661160">
                  <a:extLst>
                    <a:ext uri="{9D8B030D-6E8A-4147-A177-3AD203B41FA5}">
                      <a16:colId xmlns:a16="http://schemas.microsoft.com/office/drawing/2014/main" val="20002"/>
                    </a:ext>
                  </a:extLst>
                </a:gridCol>
                <a:gridCol w="1661160">
                  <a:extLst>
                    <a:ext uri="{9D8B030D-6E8A-4147-A177-3AD203B41FA5}">
                      <a16:colId xmlns:a16="http://schemas.microsoft.com/office/drawing/2014/main" val="20003"/>
                    </a:ext>
                  </a:extLst>
                </a:gridCol>
                <a:gridCol w="1661160">
                  <a:extLst>
                    <a:ext uri="{9D8B030D-6E8A-4147-A177-3AD203B41FA5}">
                      <a16:colId xmlns:a16="http://schemas.microsoft.com/office/drawing/2014/main" val="20004"/>
                    </a:ext>
                  </a:extLst>
                </a:gridCol>
              </a:tblGrid>
              <a:tr h="822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RIVER RUNS THROUGH IT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DAY ON THE RIVER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bg1"/>
                          </a:solidFill>
                          <a:effectLst/>
                          <a:latin typeface="Times New Roman" pitchFamily="18" charset="0"/>
                        </a:rPr>
                        <a:t>MUDDY WATERS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bg1"/>
                        </a:solidFill>
                        <a:effectLst/>
                        <a:latin typeface="Times New Roman"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HIGH WATER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FAMOUS</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FISH</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715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4715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47153" name="TextBox 50"/>
          <p:cNvSpPr txBox="1">
            <a:spLocks noChangeArrowheads="1"/>
          </p:cNvSpPr>
          <p:nvPr/>
        </p:nvSpPr>
        <p:spPr bwMode="auto">
          <a:xfrm>
            <a:off x="381000" y="1524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None/>
            </a:pPr>
            <a:r>
              <a:rPr lang="en-US" altLang="en-US" sz="2800" dirty="0">
                <a:latin typeface="Arial" panose="020B0604020202020204" pitchFamily="34" charset="0"/>
              </a:rPr>
              <a:t>Rivers and Watersheds Game</a:t>
            </a:r>
          </a:p>
          <a:p>
            <a:pPr eaLnBrk="1" hangingPunct="1">
              <a:spcBef>
                <a:spcPct val="0"/>
              </a:spcBef>
              <a:buFontTx/>
              <a:buNone/>
            </a:pPr>
            <a:endParaRPr lang="en-US" altLang="en-US" sz="2800" dirty="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4800" b="1"/>
          </a:p>
        </p:txBody>
      </p:sp>
      <p:graphicFrame>
        <p:nvGraphicFramePr>
          <p:cNvPr id="2213" name="Group 165"/>
          <p:cNvGraphicFramePr>
            <a:graphicFrameLocks noGrp="1"/>
          </p:cNvGraphicFramePr>
          <p:nvPr>
            <p:extLst>
              <p:ext uri="{D42A27DB-BD31-4B8C-83A1-F6EECF244321}">
                <p14:modId xmlns:p14="http://schemas.microsoft.com/office/powerpoint/2010/main" val="3598304544"/>
              </p:ext>
            </p:extLst>
          </p:nvPr>
        </p:nvGraphicFramePr>
        <p:xfrm>
          <a:off x="457200" y="838200"/>
          <a:ext cx="8305800" cy="5525645"/>
        </p:xfrm>
        <a:graphic>
          <a:graphicData uri="http://schemas.openxmlformats.org/drawingml/2006/table">
            <a:tbl>
              <a:tblPr/>
              <a:tblGrid>
                <a:gridCol w="1661160">
                  <a:extLst>
                    <a:ext uri="{9D8B030D-6E8A-4147-A177-3AD203B41FA5}">
                      <a16:colId xmlns:a16="http://schemas.microsoft.com/office/drawing/2014/main" val="20000"/>
                    </a:ext>
                  </a:extLst>
                </a:gridCol>
                <a:gridCol w="1661160">
                  <a:extLst>
                    <a:ext uri="{9D8B030D-6E8A-4147-A177-3AD203B41FA5}">
                      <a16:colId xmlns:a16="http://schemas.microsoft.com/office/drawing/2014/main" val="20001"/>
                    </a:ext>
                  </a:extLst>
                </a:gridCol>
                <a:gridCol w="1661160">
                  <a:extLst>
                    <a:ext uri="{9D8B030D-6E8A-4147-A177-3AD203B41FA5}">
                      <a16:colId xmlns:a16="http://schemas.microsoft.com/office/drawing/2014/main" val="20002"/>
                    </a:ext>
                  </a:extLst>
                </a:gridCol>
                <a:gridCol w="1661160">
                  <a:extLst>
                    <a:ext uri="{9D8B030D-6E8A-4147-A177-3AD203B41FA5}">
                      <a16:colId xmlns:a16="http://schemas.microsoft.com/office/drawing/2014/main" val="20003"/>
                    </a:ext>
                  </a:extLst>
                </a:gridCol>
                <a:gridCol w="1661160">
                  <a:extLst>
                    <a:ext uri="{9D8B030D-6E8A-4147-A177-3AD203B41FA5}">
                      <a16:colId xmlns:a16="http://schemas.microsoft.com/office/drawing/2014/main" val="20004"/>
                    </a:ext>
                  </a:extLst>
                </a:gridCol>
              </a:tblGrid>
              <a:tr h="822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RIVER RUNS THROUGH IT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DAY ON THE RIVER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bg1"/>
                          </a:solidFill>
                          <a:effectLst/>
                          <a:latin typeface="Times New Roman" pitchFamily="18" charset="0"/>
                        </a:rPr>
                        <a:t>MUDDY WATERS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bg1"/>
                        </a:solidFill>
                        <a:effectLst/>
                        <a:latin typeface="Times New Roman"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HIGH WATER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BONUS </a:t>
                      </a:r>
                      <a:br>
                        <a:rPr kumimoji="0" lang="en-US" sz="1600" b="1" i="0" u="none" strike="noStrike" cap="none" normalizeH="0" baseline="0" dirty="0">
                          <a:ln>
                            <a:noFill/>
                          </a:ln>
                          <a:solidFill>
                            <a:schemeClr val="tx1"/>
                          </a:solidFill>
                          <a:effectLst/>
                          <a:latin typeface="Times New Roman" pitchFamily="18" charset="0"/>
                        </a:rPr>
                      </a:br>
                      <a:r>
                        <a:rPr kumimoji="0" lang="en-US" sz="1600" b="1" i="0" u="none" strike="noStrike" cap="none" normalizeH="0" baseline="0" dirty="0">
                          <a:ln>
                            <a:noFill/>
                          </a:ln>
                          <a:solidFill>
                            <a:schemeClr val="tx1"/>
                          </a:solidFill>
                          <a:effectLst/>
                          <a:latin typeface="Times New Roman" pitchFamily="18" charset="0"/>
                        </a:rPr>
                        <a:t>FAMOUS</a:t>
                      </a:r>
                      <a:br>
                        <a:rPr kumimoji="0" lang="en-US" sz="1600" b="1" i="0" u="none" strike="noStrike" cap="none" normalizeH="0" baseline="0" dirty="0">
                          <a:ln>
                            <a:noFill/>
                          </a:ln>
                          <a:solidFill>
                            <a:schemeClr val="tx1"/>
                          </a:solidFill>
                          <a:effectLst/>
                          <a:latin typeface="Times New Roman" pitchFamily="18" charset="0"/>
                        </a:rPr>
                      </a:br>
                      <a:r>
                        <a:rPr kumimoji="0" lang="en-US" sz="1600" b="1" i="0" u="none" strike="noStrike" cap="none" normalizeH="0" baseline="0" dirty="0">
                          <a:ln>
                            <a:noFill/>
                          </a:ln>
                          <a:solidFill>
                            <a:schemeClr val="tx1"/>
                          </a:solidFill>
                          <a:effectLst/>
                          <a:latin typeface="Times New Roman" pitchFamily="18" charset="0"/>
                        </a:rPr>
                        <a:t>FISH</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0"/>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rPr>
                        <a:t>*21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rPr>
                        <a:t>*22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2"/>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rPr>
                        <a:t>*23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3"/>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rPr>
                        <a:t>*24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4"/>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tx1"/>
                          </a:solidFill>
                          <a:effectLst/>
                          <a:latin typeface="Times New Roman" pitchFamily="18" charset="0"/>
                        </a:rPr>
                        <a:t>*25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5"/>
                  </a:ext>
                </a:extLst>
              </a:tr>
            </a:tbl>
          </a:graphicData>
        </a:graphic>
      </p:graphicFrame>
      <p:sp>
        <p:nvSpPr>
          <p:cNvPr id="47151"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47152"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47153" name="TextBox 50"/>
          <p:cNvSpPr txBox="1">
            <a:spLocks noChangeArrowheads="1"/>
          </p:cNvSpPr>
          <p:nvPr/>
        </p:nvSpPr>
        <p:spPr bwMode="auto">
          <a:xfrm>
            <a:off x="381000" y="1524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None/>
            </a:pPr>
            <a:r>
              <a:rPr lang="en-US" altLang="en-US" sz="2800" dirty="0">
                <a:latin typeface="Arial" panose="020B0604020202020204" pitchFamily="34" charset="0"/>
              </a:rPr>
              <a:t>Rivers and Watersheds Game</a:t>
            </a:r>
          </a:p>
          <a:p>
            <a:pPr eaLnBrk="1" hangingPunct="1">
              <a:spcBef>
                <a:spcPct val="0"/>
              </a:spcBef>
              <a:buFontTx/>
              <a:buNone/>
            </a:pPr>
            <a:endParaRPr lang="en-US" altLang="en-US" sz="2800" dirty="0">
              <a:latin typeface="Arial" panose="020B0604020202020204" pitchFamily="34" charset="0"/>
            </a:endParaRPr>
          </a:p>
        </p:txBody>
      </p:sp>
    </p:spTree>
    <p:extLst>
      <p:ext uri="{BB962C8B-B14F-4D97-AF65-F5344CB8AC3E}">
        <p14:creationId xmlns:p14="http://schemas.microsoft.com/office/powerpoint/2010/main" val="4196852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04800" y="0"/>
            <a:ext cx="861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The underwater scene below occurred in what movie? </a:t>
            </a:r>
          </a:p>
        </p:txBody>
      </p:sp>
      <p:sp>
        <p:nvSpPr>
          <p:cNvPr id="49155"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pic>
        <p:nvPicPr>
          <p:cNvPr id="49156" name="Picture 8" descr="framestore_potter_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724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9157" name="TextBox 9"/>
          <p:cNvSpPr txBox="1">
            <a:spLocks noChangeArrowheads="1"/>
          </p:cNvSpPr>
          <p:nvPr/>
        </p:nvSpPr>
        <p:spPr bwMode="auto">
          <a:xfrm>
            <a:off x="7162800" y="1752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ltLang="en-US">
                <a:solidFill>
                  <a:srgbClr val="FF7C80"/>
                </a:solidFill>
              </a:rPr>
              <a:t>Is your name on the review sheet?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Name</a:t>
            </a:r>
          </a:p>
        </p:txBody>
      </p:sp>
      <p:sp>
        <p:nvSpPr>
          <p:cNvPr id="6149"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6150"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81000" y="22860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The scene below is from what movie starring Will Smith? </a:t>
            </a:r>
            <a:endParaRPr lang="en-US" altLang="en-US" sz="3600">
              <a:solidFill>
                <a:srgbClr val="FFFF00"/>
              </a:solidFill>
            </a:endParaRPr>
          </a:p>
        </p:txBody>
      </p:sp>
      <p:pic>
        <p:nvPicPr>
          <p:cNvPr id="501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4582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0180"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50181" name="TextBox 7"/>
          <p:cNvSpPr txBox="1">
            <a:spLocks noChangeArrowheads="1"/>
          </p:cNvSpPr>
          <p:nvPr/>
        </p:nvSpPr>
        <p:spPr bwMode="auto">
          <a:xfrm>
            <a:off x="7086600" y="14478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*22</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dirty="0"/>
              <a:t>Name the brand of fish stick</a:t>
            </a:r>
          </a:p>
        </p:txBody>
      </p:sp>
      <p:sp>
        <p:nvSpPr>
          <p:cNvPr id="163843"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15" name="Rectangle 14"/>
          <p:cNvSpPr/>
          <p:nvPr/>
        </p:nvSpPr>
        <p:spPr>
          <a:xfrm>
            <a:off x="6858000" y="14478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rPr>
              <a:t>23</a:t>
            </a:r>
          </a:p>
        </p:txBody>
      </p:sp>
      <p:pic>
        <p:nvPicPr>
          <p:cNvPr id="4098" name="Picture 2" descr="Image result for gortons fish st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46" y="990600"/>
            <a:ext cx="8611354" cy="5641818"/>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a:xfrm>
            <a:off x="2752253" y="2153616"/>
            <a:ext cx="3476531" cy="675567"/>
          </a:xfrm>
          <a:custGeom>
            <a:avLst/>
            <a:gdLst>
              <a:gd name="connsiteX0" fmla="*/ 271604 w 3476531"/>
              <a:gd name="connsiteY0" fmla="*/ 37323 h 675567"/>
              <a:gd name="connsiteX1" fmla="*/ 144856 w 3476531"/>
              <a:gd name="connsiteY1" fmla="*/ 46376 h 675567"/>
              <a:gd name="connsiteX2" fmla="*/ 90535 w 3476531"/>
              <a:gd name="connsiteY2" fmla="*/ 55430 h 675567"/>
              <a:gd name="connsiteX3" fmla="*/ 36214 w 3476531"/>
              <a:gd name="connsiteY3" fmla="*/ 91643 h 675567"/>
              <a:gd name="connsiteX4" fmla="*/ 27161 w 3476531"/>
              <a:gd name="connsiteY4" fmla="*/ 127857 h 675567"/>
              <a:gd name="connsiteX5" fmla="*/ 9054 w 3476531"/>
              <a:gd name="connsiteY5" fmla="*/ 155018 h 675567"/>
              <a:gd name="connsiteX6" fmla="*/ 0 w 3476531"/>
              <a:gd name="connsiteY6" fmla="*/ 200285 h 675567"/>
              <a:gd name="connsiteX7" fmla="*/ 9054 w 3476531"/>
              <a:gd name="connsiteY7" fmla="*/ 471889 h 675567"/>
              <a:gd name="connsiteX8" fmla="*/ 18107 w 3476531"/>
              <a:gd name="connsiteY8" fmla="*/ 499049 h 675567"/>
              <a:gd name="connsiteX9" fmla="*/ 72428 w 3476531"/>
              <a:gd name="connsiteY9" fmla="*/ 544317 h 675567"/>
              <a:gd name="connsiteX10" fmla="*/ 99589 w 3476531"/>
              <a:gd name="connsiteY10" fmla="*/ 553370 h 675567"/>
              <a:gd name="connsiteX11" fmla="*/ 126749 w 3476531"/>
              <a:gd name="connsiteY11" fmla="*/ 571477 h 675567"/>
              <a:gd name="connsiteX12" fmla="*/ 235391 w 3476531"/>
              <a:gd name="connsiteY12" fmla="*/ 589584 h 675567"/>
              <a:gd name="connsiteX13" fmla="*/ 1674892 w 3476531"/>
              <a:gd name="connsiteY13" fmla="*/ 616744 h 675567"/>
              <a:gd name="connsiteX14" fmla="*/ 3096286 w 3476531"/>
              <a:gd name="connsiteY14" fmla="*/ 634851 h 675567"/>
              <a:gd name="connsiteX15" fmla="*/ 3440317 w 3476531"/>
              <a:gd name="connsiteY15" fmla="*/ 625798 h 675567"/>
              <a:gd name="connsiteX16" fmla="*/ 3467478 w 3476531"/>
              <a:gd name="connsiteY16" fmla="*/ 616744 h 675567"/>
              <a:gd name="connsiteX17" fmla="*/ 3476531 w 3476531"/>
              <a:gd name="connsiteY17" fmla="*/ 589584 h 675567"/>
              <a:gd name="connsiteX18" fmla="*/ 3458424 w 3476531"/>
              <a:gd name="connsiteY18" fmla="*/ 480942 h 675567"/>
              <a:gd name="connsiteX19" fmla="*/ 3449371 w 3476531"/>
              <a:gd name="connsiteY19" fmla="*/ 145964 h 675567"/>
              <a:gd name="connsiteX20" fmla="*/ 3395050 w 3476531"/>
              <a:gd name="connsiteY20" fmla="*/ 109750 h 675567"/>
              <a:gd name="connsiteX21" fmla="*/ 3367890 w 3476531"/>
              <a:gd name="connsiteY21" fmla="*/ 91643 h 675567"/>
              <a:gd name="connsiteX22" fmla="*/ 3223034 w 3476531"/>
              <a:gd name="connsiteY22" fmla="*/ 73536 h 675567"/>
              <a:gd name="connsiteX23" fmla="*/ 2987644 w 3476531"/>
              <a:gd name="connsiteY23" fmla="*/ 55430 h 675567"/>
              <a:gd name="connsiteX24" fmla="*/ 2806575 w 3476531"/>
              <a:gd name="connsiteY24" fmla="*/ 64483 h 675567"/>
              <a:gd name="connsiteX25" fmla="*/ 2761307 w 3476531"/>
              <a:gd name="connsiteY25" fmla="*/ 73536 h 675567"/>
              <a:gd name="connsiteX26" fmla="*/ 2625505 w 3476531"/>
              <a:gd name="connsiteY26" fmla="*/ 91643 h 675567"/>
              <a:gd name="connsiteX27" fmla="*/ 2381062 w 3476531"/>
              <a:gd name="connsiteY27" fmla="*/ 73536 h 675567"/>
              <a:gd name="connsiteX28" fmla="*/ 2344848 w 3476531"/>
              <a:gd name="connsiteY28" fmla="*/ 64483 h 675567"/>
              <a:gd name="connsiteX29" fmla="*/ 561315 w 3476531"/>
              <a:gd name="connsiteY29" fmla="*/ 55430 h 675567"/>
              <a:gd name="connsiteX30" fmla="*/ 525101 w 3476531"/>
              <a:gd name="connsiteY30" fmla="*/ 46376 h 675567"/>
              <a:gd name="connsiteX31" fmla="*/ 497941 w 3476531"/>
              <a:gd name="connsiteY31" fmla="*/ 28269 h 675567"/>
              <a:gd name="connsiteX32" fmla="*/ 398353 w 3476531"/>
              <a:gd name="connsiteY32" fmla="*/ 1109 h 675567"/>
              <a:gd name="connsiteX33" fmla="*/ 181070 w 3476531"/>
              <a:gd name="connsiteY33" fmla="*/ 1109 h 67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76531" h="675567">
                <a:moveTo>
                  <a:pt x="271604" y="37323"/>
                </a:moveTo>
                <a:cubicBezTo>
                  <a:pt x="229355" y="40341"/>
                  <a:pt x="187003" y="42161"/>
                  <a:pt x="144856" y="46376"/>
                </a:cubicBezTo>
                <a:cubicBezTo>
                  <a:pt x="126590" y="48203"/>
                  <a:pt x="107480" y="48370"/>
                  <a:pt x="90535" y="55430"/>
                </a:cubicBezTo>
                <a:cubicBezTo>
                  <a:pt x="70447" y="63800"/>
                  <a:pt x="36214" y="91643"/>
                  <a:pt x="36214" y="91643"/>
                </a:cubicBezTo>
                <a:cubicBezTo>
                  <a:pt x="33196" y="103714"/>
                  <a:pt x="32062" y="116420"/>
                  <a:pt x="27161" y="127857"/>
                </a:cubicBezTo>
                <a:cubicBezTo>
                  <a:pt x="22875" y="137858"/>
                  <a:pt x="12875" y="144830"/>
                  <a:pt x="9054" y="155018"/>
                </a:cubicBezTo>
                <a:cubicBezTo>
                  <a:pt x="3651" y="169426"/>
                  <a:pt x="3018" y="185196"/>
                  <a:pt x="0" y="200285"/>
                </a:cubicBezTo>
                <a:cubicBezTo>
                  <a:pt x="3018" y="290820"/>
                  <a:pt x="3574" y="381470"/>
                  <a:pt x="9054" y="471889"/>
                </a:cubicBezTo>
                <a:cubicBezTo>
                  <a:pt x="9631" y="481415"/>
                  <a:pt x="12813" y="491109"/>
                  <a:pt x="18107" y="499049"/>
                </a:cubicBezTo>
                <a:cubicBezTo>
                  <a:pt x="28118" y="514065"/>
                  <a:pt x="55728" y="535967"/>
                  <a:pt x="72428" y="544317"/>
                </a:cubicBezTo>
                <a:cubicBezTo>
                  <a:pt x="80964" y="548585"/>
                  <a:pt x="90535" y="550352"/>
                  <a:pt x="99589" y="553370"/>
                </a:cubicBezTo>
                <a:cubicBezTo>
                  <a:pt x="108642" y="559406"/>
                  <a:pt x="117017" y="566611"/>
                  <a:pt x="126749" y="571477"/>
                </a:cubicBezTo>
                <a:cubicBezTo>
                  <a:pt x="157086" y="586646"/>
                  <a:pt x="209567" y="586715"/>
                  <a:pt x="235391" y="589584"/>
                </a:cubicBezTo>
                <a:cubicBezTo>
                  <a:pt x="727752" y="753707"/>
                  <a:pt x="270625" y="607566"/>
                  <a:pt x="1674892" y="616744"/>
                </a:cubicBezTo>
                <a:cubicBezTo>
                  <a:pt x="2158069" y="737548"/>
                  <a:pt x="1735197" y="634851"/>
                  <a:pt x="3096286" y="634851"/>
                </a:cubicBezTo>
                <a:cubicBezTo>
                  <a:pt x="3211003" y="634851"/>
                  <a:pt x="3325640" y="628816"/>
                  <a:pt x="3440317" y="625798"/>
                </a:cubicBezTo>
                <a:cubicBezTo>
                  <a:pt x="3449371" y="622780"/>
                  <a:pt x="3460730" y="623492"/>
                  <a:pt x="3467478" y="616744"/>
                </a:cubicBezTo>
                <a:cubicBezTo>
                  <a:pt x="3474226" y="609996"/>
                  <a:pt x="3476531" y="599127"/>
                  <a:pt x="3476531" y="589584"/>
                </a:cubicBezTo>
                <a:cubicBezTo>
                  <a:pt x="3476531" y="567120"/>
                  <a:pt x="3463566" y="506648"/>
                  <a:pt x="3458424" y="480942"/>
                </a:cubicBezTo>
                <a:cubicBezTo>
                  <a:pt x="3455406" y="369283"/>
                  <a:pt x="3460486" y="257110"/>
                  <a:pt x="3449371" y="145964"/>
                </a:cubicBezTo>
                <a:cubicBezTo>
                  <a:pt x="3446661" y="118867"/>
                  <a:pt x="3411102" y="117776"/>
                  <a:pt x="3395050" y="109750"/>
                </a:cubicBezTo>
                <a:cubicBezTo>
                  <a:pt x="3385318" y="104884"/>
                  <a:pt x="3377622" y="96509"/>
                  <a:pt x="3367890" y="91643"/>
                </a:cubicBezTo>
                <a:cubicBezTo>
                  <a:pt x="3328809" y="72103"/>
                  <a:pt x="3245485" y="75263"/>
                  <a:pt x="3223034" y="73536"/>
                </a:cubicBezTo>
                <a:cubicBezTo>
                  <a:pt x="3133865" y="43814"/>
                  <a:pt x="3177004" y="55430"/>
                  <a:pt x="2987644" y="55430"/>
                </a:cubicBezTo>
                <a:cubicBezTo>
                  <a:pt x="2927212" y="55430"/>
                  <a:pt x="2866931" y="61465"/>
                  <a:pt x="2806575" y="64483"/>
                </a:cubicBezTo>
                <a:cubicBezTo>
                  <a:pt x="2791486" y="67501"/>
                  <a:pt x="2776590" y="71738"/>
                  <a:pt x="2761307" y="73536"/>
                </a:cubicBezTo>
                <a:cubicBezTo>
                  <a:pt x="2624359" y="89648"/>
                  <a:pt x="2692077" y="69454"/>
                  <a:pt x="2625505" y="91643"/>
                </a:cubicBezTo>
                <a:cubicBezTo>
                  <a:pt x="2544024" y="85607"/>
                  <a:pt x="2460327" y="93351"/>
                  <a:pt x="2381062" y="73536"/>
                </a:cubicBezTo>
                <a:cubicBezTo>
                  <a:pt x="2368991" y="70518"/>
                  <a:pt x="2357290" y="64607"/>
                  <a:pt x="2344848" y="64483"/>
                </a:cubicBezTo>
                <a:lnTo>
                  <a:pt x="561315" y="55430"/>
                </a:lnTo>
                <a:cubicBezTo>
                  <a:pt x="549244" y="52412"/>
                  <a:pt x="536538" y="51278"/>
                  <a:pt x="525101" y="46376"/>
                </a:cubicBezTo>
                <a:cubicBezTo>
                  <a:pt x="515100" y="42090"/>
                  <a:pt x="507884" y="32688"/>
                  <a:pt x="497941" y="28269"/>
                </a:cubicBezTo>
                <a:cubicBezTo>
                  <a:pt x="479741" y="20180"/>
                  <a:pt x="421445" y="1905"/>
                  <a:pt x="398353" y="1109"/>
                </a:cubicBezTo>
                <a:cubicBezTo>
                  <a:pt x="325968" y="-1387"/>
                  <a:pt x="253498" y="1109"/>
                  <a:pt x="181070" y="1109"/>
                </a:cubicBezTo>
              </a:path>
            </a:pathLst>
          </a:cu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717835" y="205770"/>
            <a:ext cx="203292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a:t>
            </a:r>
          </a:p>
        </p:txBody>
      </p:sp>
      <p:sp>
        <p:nvSpPr>
          <p:cNvPr id="4" name="Freeform 3"/>
          <p:cNvSpPr/>
          <p:nvPr/>
        </p:nvSpPr>
        <p:spPr>
          <a:xfrm>
            <a:off x="875316" y="4414583"/>
            <a:ext cx="857231" cy="301796"/>
          </a:xfrm>
          <a:custGeom>
            <a:avLst/>
            <a:gdLst>
              <a:gd name="connsiteX0" fmla="*/ 171431 w 857231"/>
              <a:gd name="connsiteY0" fmla="*/ 25070 h 301796"/>
              <a:gd name="connsiteX1" fmla="*/ 99242 w 857231"/>
              <a:gd name="connsiteY1" fmla="*/ 37101 h 301796"/>
              <a:gd name="connsiteX2" fmla="*/ 51116 w 857231"/>
              <a:gd name="connsiteY2" fmla="*/ 109291 h 301796"/>
              <a:gd name="connsiteX3" fmla="*/ 27052 w 857231"/>
              <a:gd name="connsiteY3" fmla="*/ 133354 h 301796"/>
              <a:gd name="connsiteX4" fmla="*/ 15021 w 857231"/>
              <a:gd name="connsiteY4" fmla="*/ 289764 h 301796"/>
              <a:gd name="connsiteX5" fmla="*/ 51116 w 857231"/>
              <a:gd name="connsiteY5" fmla="*/ 301796 h 301796"/>
              <a:gd name="connsiteX6" fmla="*/ 291747 w 857231"/>
              <a:gd name="connsiteY6" fmla="*/ 289764 h 301796"/>
              <a:gd name="connsiteX7" fmla="*/ 857231 w 857231"/>
              <a:gd name="connsiteY7" fmla="*/ 265701 h 301796"/>
              <a:gd name="connsiteX8" fmla="*/ 845200 w 857231"/>
              <a:gd name="connsiteY8" fmla="*/ 85228 h 301796"/>
              <a:gd name="connsiteX9" fmla="*/ 809105 w 857231"/>
              <a:gd name="connsiteY9" fmla="*/ 73196 h 301796"/>
              <a:gd name="connsiteX10" fmla="*/ 676758 w 857231"/>
              <a:gd name="connsiteY10" fmla="*/ 49133 h 301796"/>
              <a:gd name="connsiteX11" fmla="*/ 375968 w 857231"/>
              <a:gd name="connsiteY11" fmla="*/ 13038 h 301796"/>
              <a:gd name="connsiteX12" fmla="*/ 255652 w 857231"/>
              <a:gd name="connsiteY12" fmla="*/ 1006 h 301796"/>
              <a:gd name="connsiteX13" fmla="*/ 99242 w 857231"/>
              <a:gd name="connsiteY13" fmla="*/ 1006 h 30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31" h="301796">
                <a:moveTo>
                  <a:pt x="171431" y="25070"/>
                </a:moveTo>
                <a:cubicBezTo>
                  <a:pt x="147368" y="29080"/>
                  <a:pt x="121534" y="27193"/>
                  <a:pt x="99242" y="37101"/>
                </a:cubicBezTo>
                <a:cubicBezTo>
                  <a:pt x="49175" y="59353"/>
                  <a:pt x="72257" y="74056"/>
                  <a:pt x="51116" y="109291"/>
                </a:cubicBezTo>
                <a:cubicBezTo>
                  <a:pt x="45280" y="119018"/>
                  <a:pt x="35073" y="125333"/>
                  <a:pt x="27052" y="133354"/>
                </a:cubicBezTo>
                <a:cubicBezTo>
                  <a:pt x="7991" y="190538"/>
                  <a:pt x="-16217" y="227289"/>
                  <a:pt x="15021" y="289764"/>
                </a:cubicBezTo>
                <a:cubicBezTo>
                  <a:pt x="20693" y="301108"/>
                  <a:pt x="39084" y="297785"/>
                  <a:pt x="51116" y="301796"/>
                </a:cubicBezTo>
                <a:lnTo>
                  <a:pt x="291747" y="289764"/>
                </a:lnTo>
                <a:cubicBezTo>
                  <a:pt x="996935" y="259756"/>
                  <a:pt x="285971" y="294265"/>
                  <a:pt x="857231" y="265701"/>
                </a:cubicBezTo>
                <a:cubicBezTo>
                  <a:pt x="853221" y="205543"/>
                  <a:pt x="859823" y="143719"/>
                  <a:pt x="845200" y="85228"/>
                </a:cubicBezTo>
                <a:cubicBezTo>
                  <a:pt x="842124" y="72924"/>
                  <a:pt x="821409" y="76272"/>
                  <a:pt x="809105" y="73196"/>
                </a:cubicBezTo>
                <a:cubicBezTo>
                  <a:pt x="782660" y="66585"/>
                  <a:pt x="700366" y="52352"/>
                  <a:pt x="676758" y="49133"/>
                </a:cubicBezTo>
                <a:cubicBezTo>
                  <a:pt x="589520" y="37237"/>
                  <a:pt x="469170" y="22849"/>
                  <a:pt x="375968" y="13038"/>
                </a:cubicBezTo>
                <a:cubicBezTo>
                  <a:pt x="335884" y="8818"/>
                  <a:pt x="295919" y="2757"/>
                  <a:pt x="255652" y="1006"/>
                </a:cubicBezTo>
                <a:cubicBezTo>
                  <a:pt x="203565" y="-1259"/>
                  <a:pt x="151379" y="1006"/>
                  <a:pt x="99242" y="1006"/>
                </a:cubicBezTo>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249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28600" y="2286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Name the company that makes these Goldfish? </a:t>
            </a:r>
          </a:p>
        </p:txBody>
      </p:sp>
      <p:sp>
        <p:nvSpPr>
          <p:cNvPr id="52227"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458200" cy="4953000"/>
          </a:xfrm>
          <a:prstGeom prst="rect">
            <a:avLst/>
          </a:prstGeom>
          <a:noFill/>
          <a:ln w="762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4" name="Freeform 13"/>
          <p:cNvSpPr/>
          <p:nvPr/>
        </p:nvSpPr>
        <p:spPr>
          <a:xfrm>
            <a:off x="3225800" y="2919413"/>
            <a:ext cx="2854325" cy="592137"/>
          </a:xfrm>
          <a:custGeom>
            <a:avLst/>
            <a:gdLst>
              <a:gd name="connsiteX0" fmla="*/ 578711 w 2853538"/>
              <a:gd name="connsiteY0" fmla="*/ 29496 h 592022"/>
              <a:gd name="connsiteX1" fmla="*/ 180504 w 2853538"/>
              <a:gd name="connsiteY1" fmla="*/ 44245 h 592022"/>
              <a:gd name="connsiteX2" fmla="*/ 92014 w 2853538"/>
              <a:gd name="connsiteY2" fmla="*/ 73742 h 592022"/>
              <a:gd name="connsiteX3" fmla="*/ 47769 w 2853538"/>
              <a:gd name="connsiteY3" fmla="*/ 339213 h 592022"/>
              <a:gd name="connsiteX4" fmla="*/ 92014 w 2853538"/>
              <a:gd name="connsiteY4" fmla="*/ 368709 h 592022"/>
              <a:gd name="connsiteX5" fmla="*/ 563962 w 2853538"/>
              <a:gd name="connsiteY5" fmla="*/ 353961 h 592022"/>
              <a:gd name="connsiteX6" fmla="*/ 622956 w 2853538"/>
              <a:gd name="connsiteY6" fmla="*/ 339213 h 592022"/>
              <a:gd name="connsiteX7" fmla="*/ 814685 w 2853538"/>
              <a:gd name="connsiteY7" fmla="*/ 324464 h 592022"/>
              <a:gd name="connsiteX8" fmla="*/ 873679 w 2853538"/>
              <a:gd name="connsiteY8" fmla="*/ 309716 h 592022"/>
              <a:gd name="connsiteX9" fmla="*/ 917924 w 2853538"/>
              <a:gd name="connsiteY9" fmla="*/ 294967 h 592022"/>
              <a:gd name="connsiteX10" fmla="*/ 991666 w 2853538"/>
              <a:gd name="connsiteY10" fmla="*/ 280219 h 592022"/>
              <a:gd name="connsiteX11" fmla="*/ 1050659 w 2853538"/>
              <a:gd name="connsiteY11" fmla="*/ 265471 h 592022"/>
              <a:gd name="connsiteX12" fmla="*/ 1434117 w 2853538"/>
              <a:gd name="connsiteY12" fmla="*/ 250722 h 592022"/>
              <a:gd name="connsiteX13" fmla="*/ 1640595 w 2853538"/>
              <a:gd name="connsiteY13" fmla="*/ 265471 h 592022"/>
              <a:gd name="connsiteX14" fmla="*/ 1729085 w 2853538"/>
              <a:gd name="connsiteY14" fmla="*/ 294967 h 592022"/>
              <a:gd name="connsiteX15" fmla="*/ 1773330 w 2853538"/>
              <a:gd name="connsiteY15" fmla="*/ 309716 h 592022"/>
              <a:gd name="connsiteX16" fmla="*/ 1861821 w 2853538"/>
              <a:gd name="connsiteY16" fmla="*/ 324464 h 592022"/>
              <a:gd name="connsiteX17" fmla="*/ 1950311 w 2853538"/>
              <a:gd name="connsiteY17" fmla="*/ 353961 h 592022"/>
              <a:gd name="connsiteX18" fmla="*/ 1994556 w 2853538"/>
              <a:gd name="connsiteY18" fmla="*/ 368709 h 592022"/>
              <a:gd name="connsiteX19" fmla="*/ 2702479 w 2853538"/>
              <a:gd name="connsiteY19" fmla="*/ 88490 h 592022"/>
              <a:gd name="connsiteX20" fmla="*/ 2628737 w 2853538"/>
              <a:gd name="connsiteY20" fmla="*/ 58993 h 592022"/>
              <a:gd name="connsiteX21" fmla="*/ 2481253 w 2853538"/>
              <a:gd name="connsiteY21" fmla="*/ 14748 h 592022"/>
              <a:gd name="connsiteX22" fmla="*/ 2407511 w 2853538"/>
              <a:gd name="connsiteY22" fmla="*/ 0 h 592022"/>
              <a:gd name="connsiteX23" fmla="*/ 475472 w 2853538"/>
              <a:gd name="connsiteY23" fmla="*/ 0 h 5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3538" h="592022">
                <a:moveTo>
                  <a:pt x="578711" y="29496"/>
                </a:moveTo>
                <a:cubicBezTo>
                  <a:pt x="445975" y="34412"/>
                  <a:pt x="312785" y="32219"/>
                  <a:pt x="180504" y="44245"/>
                </a:cubicBezTo>
                <a:cubicBezTo>
                  <a:pt x="149539" y="47060"/>
                  <a:pt x="92014" y="73742"/>
                  <a:pt x="92014" y="73742"/>
                </a:cubicBezTo>
                <a:cubicBezTo>
                  <a:pt x="18195" y="184470"/>
                  <a:pt x="0" y="172020"/>
                  <a:pt x="47769" y="339213"/>
                </a:cubicBezTo>
                <a:cubicBezTo>
                  <a:pt x="52638" y="356256"/>
                  <a:pt x="77266" y="358877"/>
                  <a:pt x="92014" y="368709"/>
                </a:cubicBezTo>
                <a:cubicBezTo>
                  <a:pt x="249330" y="363793"/>
                  <a:pt x="406812" y="362691"/>
                  <a:pt x="563962" y="353961"/>
                </a:cubicBezTo>
                <a:cubicBezTo>
                  <a:pt x="584201" y="352837"/>
                  <a:pt x="602825" y="341581"/>
                  <a:pt x="622956" y="339213"/>
                </a:cubicBezTo>
                <a:cubicBezTo>
                  <a:pt x="686615" y="331724"/>
                  <a:pt x="750775" y="329380"/>
                  <a:pt x="814685" y="324464"/>
                </a:cubicBezTo>
                <a:cubicBezTo>
                  <a:pt x="834350" y="319548"/>
                  <a:pt x="854189" y="315285"/>
                  <a:pt x="873679" y="309716"/>
                </a:cubicBezTo>
                <a:cubicBezTo>
                  <a:pt x="888627" y="305445"/>
                  <a:pt x="902842" y="298738"/>
                  <a:pt x="917924" y="294967"/>
                </a:cubicBezTo>
                <a:cubicBezTo>
                  <a:pt x="942243" y="288887"/>
                  <a:pt x="967195" y="285657"/>
                  <a:pt x="991666" y="280219"/>
                </a:cubicBezTo>
                <a:cubicBezTo>
                  <a:pt x="1011453" y="275822"/>
                  <a:pt x="1030995" y="270387"/>
                  <a:pt x="1050659" y="265471"/>
                </a:cubicBezTo>
                <a:cubicBezTo>
                  <a:pt x="1188253" y="173741"/>
                  <a:pt x="1082433" y="231712"/>
                  <a:pt x="1434117" y="250722"/>
                </a:cubicBezTo>
                <a:cubicBezTo>
                  <a:pt x="1503018" y="254446"/>
                  <a:pt x="1571769" y="260555"/>
                  <a:pt x="1640595" y="265471"/>
                </a:cubicBezTo>
                <a:lnTo>
                  <a:pt x="1729085" y="294967"/>
                </a:lnTo>
                <a:cubicBezTo>
                  <a:pt x="1743833" y="299883"/>
                  <a:pt x="1757995" y="307160"/>
                  <a:pt x="1773330" y="309716"/>
                </a:cubicBezTo>
                <a:lnTo>
                  <a:pt x="1861821" y="324464"/>
                </a:lnTo>
                <a:lnTo>
                  <a:pt x="1950311" y="353961"/>
                </a:lnTo>
                <a:lnTo>
                  <a:pt x="1994556" y="368709"/>
                </a:lnTo>
                <a:cubicBezTo>
                  <a:pt x="2471594" y="358974"/>
                  <a:pt x="2853538" y="592022"/>
                  <a:pt x="2702479" y="88490"/>
                </a:cubicBezTo>
                <a:cubicBezTo>
                  <a:pt x="2694872" y="63132"/>
                  <a:pt x="2653617" y="68040"/>
                  <a:pt x="2628737" y="58993"/>
                </a:cubicBezTo>
                <a:cubicBezTo>
                  <a:pt x="2570963" y="37984"/>
                  <a:pt x="2537850" y="27325"/>
                  <a:pt x="2481253" y="14748"/>
                </a:cubicBezTo>
                <a:cubicBezTo>
                  <a:pt x="2456782" y="9310"/>
                  <a:pt x="2432578" y="184"/>
                  <a:pt x="2407511" y="0"/>
                </a:cubicBezTo>
                <a:lnTo>
                  <a:pt x="475472" y="0"/>
                </a:lnTo>
              </a:path>
            </a:pathLst>
          </a:custGeom>
          <a:solidFill>
            <a:srgbClr val="EAEAEA"/>
          </a:solidFill>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Rectangle 14"/>
          <p:cNvSpPr/>
          <p:nvPr/>
        </p:nvSpPr>
        <p:spPr>
          <a:xfrm>
            <a:off x="6858000" y="1447800"/>
            <a:ext cx="1752600"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rPr>
              <a:t>24</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28600" y="228600"/>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What words are blocked out below in this Dr. Seuss Classic? </a:t>
            </a:r>
          </a:p>
        </p:txBody>
      </p:sp>
      <p:pic>
        <p:nvPicPr>
          <p:cNvPr id="532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610600" cy="4495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3252" name="Rectangle 5"/>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53253" name="TextBox 7"/>
          <p:cNvSpPr txBox="1">
            <a:spLocks noChangeArrowheads="1"/>
          </p:cNvSpPr>
          <p:nvPr/>
        </p:nvSpPr>
        <p:spPr bwMode="auto">
          <a:xfrm>
            <a:off x="7162800" y="990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7200">
                <a:latin typeface="Arial" panose="020B0604020202020204" pitchFamily="34" charset="0"/>
              </a:rPr>
              <a:t>*25</a:t>
            </a:r>
          </a:p>
        </p:txBody>
      </p:sp>
      <p:sp>
        <p:nvSpPr>
          <p:cNvPr id="9" name="Rectangle 8"/>
          <p:cNvSpPr/>
          <p:nvPr/>
        </p:nvSpPr>
        <p:spPr>
          <a:xfrm>
            <a:off x="4495800" y="2971800"/>
            <a:ext cx="1676400" cy="609600"/>
          </a:xfrm>
          <a:prstGeom prst="rect">
            <a:avLst/>
          </a:prstGeom>
          <a:solidFill>
            <a:srgbClr val="5F5F5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4724400" y="3733800"/>
            <a:ext cx="1676400" cy="609600"/>
          </a:xfrm>
          <a:prstGeom prst="rect">
            <a:avLst/>
          </a:prstGeom>
          <a:solidFill>
            <a:srgbClr val="5F5F5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267200" y="4495800"/>
            <a:ext cx="1676400" cy="609600"/>
          </a:xfrm>
          <a:prstGeom prst="rect">
            <a:avLst/>
          </a:prstGeom>
          <a:solidFill>
            <a:srgbClr val="5F5F5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4648200" y="5257800"/>
            <a:ext cx="1676400" cy="609600"/>
          </a:xfrm>
          <a:prstGeom prst="rect">
            <a:avLst/>
          </a:prstGeom>
          <a:solidFill>
            <a:srgbClr val="5F5F5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4800" b="1"/>
          </a:p>
        </p:txBody>
      </p:sp>
      <p:graphicFrame>
        <p:nvGraphicFramePr>
          <p:cNvPr id="508978" name="Group 50"/>
          <p:cNvGraphicFramePr>
            <a:graphicFrameLocks noGrp="1"/>
          </p:cNvGraphicFramePr>
          <p:nvPr>
            <p:extLst>
              <p:ext uri="{D42A27DB-BD31-4B8C-83A1-F6EECF244321}">
                <p14:modId xmlns:p14="http://schemas.microsoft.com/office/powerpoint/2010/main" val="563867028"/>
              </p:ext>
            </p:extLst>
          </p:nvPr>
        </p:nvGraphicFramePr>
        <p:xfrm>
          <a:off x="457200" y="838200"/>
          <a:ext cx="8305800" cy="5016057"/>
        </p:xfrm>
        <a:graphic>
          <a:graphicData uri="http://schemas.openxmlformats.org/drawingml/2006/table">
            <a:tbl>
              <a:tblPr/>
              <a:tblGrid>
                <a:gridCol w="1660525">
                  <a:extLst>
                    <a:ext uri="{9D8B030D-6E8A-4147-A177-3AD203B41FA5}">
                      <a16:colId xmlns:a16="http://schemas.microsoft.com/office/drawing/2014/main" val="20000"/>
                    </a:ext>
                  </a:extLst>
                </a:gridCol>
                <a:gridCol w="1662113">
                  <a:extLst>
                    <a:ext uri="{9D8B030D-6E8A-4147-A177-3AD203B41FA5}">
                      <a16:colId xmlns:a16="http://schemas.microsoft.com/office/drawing/2014/main" val="20001"/>
                    </a:ext>
                  </a:extLst>
                </a:gridCol>
                <a:gridCol w="1660525">
                  <a:extLst>
                    <a:ext uri="{9D8B030D-6E8A-4147-A177-3AD203B41FA5}">
                      <a16:colId xmlns:a16="http://schemas.microsoft.com/office/drawing/2014/main" val="20002"/>
                    </a:ext>
                  </a:extLst>
                </a:gridCol>
                <a:gridCol w="1662112">
                  <a:extLst>
                    <a:ext uri="{9D8B030D-6E8A-4147-A177-3AD203B41FA5}">
                      <a16:colId xmlns:a16="http://schemas.microsoft.com/office/drawing/2014/main" val="20003"/>
                    </a:ext>
                  </a:extLst>
                </a:gridCol>
                <a:gridCol w="1660525">
                  <a:extLst>
                    <a:ext uri="{9D8B030D-6E8A-4147-A177-3AD203B41FA5}">
                      <a16:colId xmlns:a16="http://schemas.microsoft.com/office/drawing/2014/main" val="20004"/>
                    </a:ext>
                  </a:extLst>
                </a:gridCol>
              </a:tblGrid>
              <a:tr h="8229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RIVER RUNS THROUGH IT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 DAY ON THE RIVER</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bg1"/>
                          </a:solidFill>
                          <a:effectLst/>
                          <a:latin typeface="Times New Roman" pitchFamily="18" charset="0"/>
                        </a:rPr>
                        <a:t>MUDDY WATERS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bg1"/>
                        </a:solidFill>
                        <a:effectLst/>
                        <a:latin typeface="Times New Roman" pitchFamily="18"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HIGH WATER</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FAMOUS</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FISH</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01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85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85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85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85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431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5432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54322" name="WordArt 51"/>
          <p:cNvSpPr>
            <a:spLocks noChangeArrowheads="1" noChangeShapeType="1" noTextEdit="1"/>
          </p:cNvSpPr>
          <p:nvPr/>
        </p:nvSpPr>
        <p:spPr bwMode="auto">
          <a:xfrm>
            <a:off x="381000" y="5943600"/>
            <a:ext cx="725805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6699FF"/>
                </a:solidFill>
                <a:effectLst>
                  <a:outerShdw dist="45791" dir="3378596" algn="ctr" rotWithShape="0">
                    <a:srgbClr val="4D4D4D">
                      <a:alpha val="79999"/>
                    </a:srgbClr>
                  </a:outerShdw>
                </a:effectLst>
                <a:latin typeface="Arial Black" panose="020B0A04020102020204" pitchFamily="34" charset="0"/>
              </a:rPr>
              <a:t>Final Question________________</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en-US" altLang="en-US"/>
          </a:p>
        </p:txBody>
      </p:sp>
      <p:sp>
        <p:nvSpPr>
          <p:cNvPr id="55299" name="Rectangle 3"/>
          <p:cNvSpPr>
            <a:spLocks noGrp="1" noChangeArrowheads="1"/>
          </p:cNvSpPr>
          <p:nvPr>
            <p:ph type="body" idx="1"/>
          </p:nvPr>
        </p:nvSpPr>
        <p:spPr/>
        <p:txBody>
          <a:bodyPr/>
          <a:lstStyle/>
          <a:p>
            <a:endParaRPr lang="en-US" altLang="en-US"/>
          </a:p>
        </p:txBody>
      </p:sp>
      <p:pic>
        <p:nvPicPr>
          <p:cNvPr id="55300" name="Picture 4" descr="http://www.lonewolffx.com/images/pictures/make%20up%20effects/large/creature/fish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en-US" altLang="en-US"/>
          </a:p>
        </p:txBody>
      </p:sp>
      <p:sp>
        <p:nvSpPr>
          <p:cNvPr id="56323" name="Rectangle 3"/>
          <p:cNvSpPr>
            <a:spLocks noGrp="1" noChangeArrowheads="1"/>
          </p:cNvSpPr>
          <p:nvPr>
            <p:ph type="body" idx="1"/>
          </p:nvPr>
        </p:nvSpPr>
        <p:spPr/>
        <p:txBody>
          <a:bodyPr/>
          <a:lstStyle/>
          <a:p>
            <a:endParaRPr lang="en-US" altLang="en-US"/>
          </a:p>
        </p:txBody>
      </p:sp>
      <p:pic>
        <p:nvPicPr>
          <p:cNvPr id="56324" name="Picture 4" descr="http://www.lonewolffx.com/images/pictures/make%20up%20effects/large/creature/fish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AutoShape 5"/>
          <p:cNvSpPr>
            <a:spLocks noChangeArrowheads="1"/>
          </p:cNvSpPr>
          <p:nvPr/>
        </p:nvSpPr>
        <p:spPr bwMode="auto">
          <a:xfrm>
            <a:off x="304800" y="632619"/>
            <a:ext cx="2590800" cy="1752600"/>
          </a:xfrm>
          <a:prstGeom prst="wedgeRoundRectCallout">
            <a:avLst>
              <a:gd name="adj1" fmla="val 36510"/>
              <a:gd name="adj2" fmla="val 83361"/>
              <a:gd name="adj3" fmla="val 16667"/>
            </a:avLst>
          </a:prstGeom>
          <a:solidFill>
            <a:schemeClr val="bg1"/>
          </a:solidFill>
          <a:ln w="38100">
            <a:solidFill>
              <a:schemeClr val="tx1"/>
            </a:solidFill>
            <a:miter lim="800000"/>
            <a:headEnd/>
            <a:tailEnd/>
          </a:ln>
        </p:spPr>
        <p:txBody>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r>
              <a:rPr lang="en-US" altLang="en-US" sz="2800" dirty="0">
                <a:solidFill>
                  <a:schemeClr val="tx1"/>
                </a:solidFill>
                <a:latin typeface="Arial" panose="020B0604020202020204" pitchFamily="34" charset="0"/>
              </a:rPr>
              <a:t>“This is a 5 </a:t>
            </a:r>
            <a:r>
              <a:rPr lang="en-US" altLang="en-US" sz="2800" dirty="0" err="1">
                <a:solidFill>
                  <a:schemeClr val="tx1"/>
                </a:solidFill>
                <a:latin typeface="Arial" panose="020B0604020202020204" pitchFamily="34" charset="0"/>
              </a:rPr>
              <a:t>pt</a:t>
            </a:r>
            <a:r>
              <a:rPr lang="en-US" altLang="en-US" sz="2800" dirty="0">
                <a:solidFill>
                  <a:schemeClr val="tx1"/>
                </a:solidFill>
                <a:latin typeface="Arial" panose="020B0604020202020204" pitchFamily="34" charset="0"/>
              </a:rPr>
              <a:t> wager question.”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4525963"/>
          </a:xfrm>
        </p:spPr>
        <p:txBody>
          <a:bodyPr/>
          <a:lstStyle/>
          <a:p>
            <a:r>
              <a:rPr lang="en-US" dirty="0"/>
              <a:t>Name the five rivers in the United States that are highlighted on the next slide?</a:t>
            </a:r>
          </a:p>
        </p:txBody>
      </p:sp>
      <p:pic>
        <p:nvPicPr>
          <p:cNvPr id="4" name="Picture 3"/>
          <p:cNvPicPr>
            <a:picLocks noChangeAspect="1"/>
          </p:cNvPicPr>
          <p:nvPr/>
        </p:nvPicPr>
        <p:blipFill>
          <a:blip r:embed="rId2"/>
          <a:stretch>
            <a:fillRect/>
          </a:stretch>
        </p:blipFill>
        <p:spPr>
          <a:xfrm>
            <a:off x="216568" y="1371600"/>
            <a:ext cx="8775032" cy="5172075"/>
          </a:xfrm>
          <a:prstGeom prst="rect">
            <a:avLst/>
          </a:prstGeom>
        </p:spPr>
      </p:pic>
    </p:spTree>
    <p:extLst>
      <p:ext uri="{BB962C8B-B14F-4D97-AF65-F5344CB8AC3E}">
        <p14:creationId xmlns:p14="http://schemas.microsoft.com/office/powerpoint/2010/main" val="12294520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lstStyle/>
          <a:p>
            <a:endParaRPr lang="en-US"/>
          </a:p>
        </p:txBody>
      </p:sp>
      <p:pic>
        <p:nvPicPr>
          <p:cNvPr id="4" name="Picture 2" descr="http://lizardpoint.com/geography/images/maps/usa-rivers-label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0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ounded Rectangle 4"/>
          <p:cNvSpPr/>
          <p:nvPr/>
        </p:nvSpPr>
        <p:spPr bwMode="auto">
          <a:xfrm>
            <a:off x="2819400" y="609600"/>
            <a:ext cx="990600" cy="30480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6" name="Rounded Rectangle 5"/>
          <p:cNvSpPr/>
          <p:nvPr/>
        </p:nvSpPr>
        <p:spPr bwMode="auto">
          <a:xfrm>
            <a:off x="4114800" y="693738"/>
            <a:ext cx="990600" cy="30480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7" name="Rounded Rectangle 6"/>
          <p:cNvSpPr/>
          <p:nvPr/>
        </p:nvSpPr>
        <p:spPr bwMode="auto">
          <a:xfrm rot="3894734">
            <a:off x="4958132" y="1684337"/>
            <a:ext cx="990600" cy="30480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8" name="Rounded Rectangle 7"/>
          <p:cNvSpPr/>
          <p:nvPr/>
        </p:nvSpPr>
        <p:spPr bwMode="auto">
          <a:xfrm>
            <a:off x="3657600" y="2349929"/>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9" name="Rounded Rectangle 8"/>
          <p:cNvSpPr/>
          <p:nvPr/>
        </p:nvSpPr>
        <p:spPr bwMode="auto">
          <a:xfrm>
            <a:off x="4610100" y="4269086"/>
            <a:ext cx="337145" cy="14092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10" name="Rounded Rectangle 9"/>
          <p:cNvSpPr/>
          <p:nvPr/>
        </p:nvSpPr>
        <p:spPr bwMode="auto">
          <a:xfrm rot="4086912">
            <a:off x="4419600" y="4876002"/>
            <a:ext cx="578220" cy="28185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11" name="Rounded Rectangle 10"/>
          <p:cNvSpPr/>
          <p:nvPr/>
        </p:nvSpPr>
        <p:spPr bwMode="auto">
          <a:xfrm>
            <a:off x="3657600" y="3722254"/>
            <a:ext cx="812575" cy="185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12" name="Rounded Rectangle 11"/>
          <p:cNvSpPr/>
          <p:nvPr/>
        </p:nvSpPr>
        <p:spPr bwMode="auto">
          <a:xfrm>
            <a:off x="3438485" y="322883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13" name="Rounded Rectangle 12"/>
          <p:cNvSpPr/>
          <p:nvPr/>
        </p:nvSpPr>
        <p:spPr bwMode="auto">
          <a:xfrm rot="18701077">
            <a:off x="5446837" y="2479109"/>
            <a:ext cx="676315" cy="152674"/>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14" name="Rounded Rectangle 13"/>
          <p:cNvSpPr/>
          <p:nvPr/>
        </p:nvSpPr>
        <p:spPr bwMode="auto">
          <a:xfrm rot="19840711">
            <a:off x="5841052" y="2511705"/>
            <a:ext cx="622780" cy="16602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15" name="Rounded Rectangle 14"/>
          <p:cNvSpPr/>
          <p:nvPr/>
        </p:nvSpPr>
        <p:spPr bwMode="auto">
          <a:xfrm rot="21189471">
            <a:off x="6539956" y="2902675"/>
            <a:ext cx="340031" cy="201990"/>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16" name="Rounded Rectangle 15"/>
          <p:cNvSpPr/>
          <p:nvPr/>
        </p:nvSpPr>
        <p:spPr bwMode="auto">
          <a:xfrm rot="19320927">
            <a:off x="6053885" y="3687168"/>
            <a:ext cx="870631" cy="19011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17" name="Rounded Rectangle 16"/>
          <p:cNvSpPr/>
          <p:nvPr/>
        </p:nvSpPr>
        <p:spPr bwMode="auto">
          <a:xfrm rot="21300502">
            <a:off x="1616814" y="3378135"/>
            <a:ext cx="587448" cy="152912"/>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18" name="Rounded Rectangle 17"/>
          <p:cNvSpPr/>
          <p:nvPr/>
        </p:nvSpPr>
        <p:spPr bwMode="auto">
          <a:xfrm rot="21300502">
            <a:off x="2002255" y="4173712"/>
            <a:ext cx="346822" cy="143403"/>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19" name="Rounded Rectangle 18"/>
          <p:cNvSpPr/>
          <p:nvPr/>
        </p:nvSpPr>
        <p:spPr bwMode="auto">
          <a:xfrm rot="21300502">
            <a:off x="684366" y="3253236"/>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20" name="Rounded Rectangle 19"/>
          <p:cNvSpPr/>
          <p:nvPr/>
        </p:nvSpPr>
        <p:spPr bwMode="auto">
          <a:xfrm rot="21300502">
            <a:off x="698488" y="2260135"/>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21" name="Rounded Rectangle 20"/>
          <p:cNvSpPr/>
          <p:nvPr/>
        </p:nvSpPr>
        <p:spPr bwMode="auto">
          <a:xfrm rot="21300502">
            <a:off x="620174" y="851779"/>
            <a:ext cx="755319" cy="21942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22" name="Rounded Rectangle 21"/>
          <p:cNvSpPr/>
          <p:nvPr/>
        </p:nvSpPr>
        <p:spPr bwMode="auto">
          <a:xfrm rot="21300502">
            <a:off x="1844510" y="1785756"/>
            <a:ext cx="499930" cy="2566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23" name="Rounded Rectangle 22"/>
          <p:cNvSpPr/>
          <p:nvPr/>
        </p:nvSpPr>
        <p:spPr bwMode="auto">
          <a:xfrm rot="3427876">
            <a:off x="2681003" y="4889007"/>
            <a:ext cx="983162" cy="15674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24" name="Rounded Rectangle 23"/>
          <p:cNvSpPr/>
          <p:nvPr/>
        </p:nvSpPr>
        <p:spPr bwMode="auto">
          <a:xfrm rot="21296729">
            <a:off x="1108637" y="5172102"/>
            <a:ext cx="495328" cy="187817"/>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25" name="Rounded Rectangle 24"/>
          <p:cNvSpPr/>
          <p:nvPr/>
        </p:nvSpPr>
        <p:spPr bwMode="auto">
          <a:xfrm rot="18282457">
            <a:off x="5664923" y="4678542"/>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26" name="Rounded Rectangle 25"/>
          <p:cNvSpPr/>
          <p:nvPr/>
        </p:nvSpPr>
        <p:spPr bwMode="auto">
          <a:xfrm rot="1987826">
            <a:off x="6875985" y="4215969"/>
            <a:ext cx="798631" cy="18330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27" name="Rounded Rectangle 26"/>
          <p:cNvSpPr/>
          <p:nvPr/>
        </p:nvSpPr>
        <p:spPr bwMode="auto">
          <a:xfrm rot="15950328">
            <a:off x="6174501" y="4824959"/>
            <a:ext cx="1131387" cy="219709"/>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28" name="Rounded Rectangle 27"/>
          <p:cNvSpPr/>
          <p:nvPr/>
        </p:nvSpPr>
        <p:spPr bwMode="auto">
          <a:xfrm rot="2293470">
            <a:off x="7229408" y="3107984"/>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29" name="Rounded Rectangle 28"/>
          <p:cNvSpPr/>
          <p:nvPr/>
        </p:nvSpPr>
        <p:spPr bwMode="auto">
          <a:xfrm rot="21446344">
            <a:off x="7750637" y="277441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30" name="Rounded Rectangle 29"/>
          <p:cNvSpPr/>
          <p:nvPr/>
        </p:nvSpPr>
        <p:spPr bwMode="auto">
          <a:xfrm rot="21446344">
            <a:off x="7896860" y="2509979"/>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31" name="Rounded Rectangle 30"/>
          <p:cNvSpPr/>
          <p:nvPr/>
        </p:nvSpPr>
        <p:spPr bwMode="auto">
          <a:xfrm rot="21446344">
            <a:off x="7954316" y="2234525"/>
            <a:ext cx="860769" cy="217441"/>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34" name="TextBox 33"/>
          <p:cNvSpPr txBox="1"/>
          <p:nvPr/>
        </p:nvSpPr>
        <p:spPr>
          <a:xfrm rot="18070907">
            <a:off x="6945419" y="659592"/>
            <a:ext cx="1209694" cy="276999"/>
          </a:xfrm>
          <a:prstGeom prst="rect">
            <a:avLst/>
          </a:prstGeom>
          <a:noFill/>
        </p:spPr>
        <p:txBody>
          <a:bodyPr wrap="square" rtlCol="0">
            <a:spAutoFit/>
          </a:bodyPr>
          <a:lstStyle/>
          <a:p>
            <a:r>
              <a:rPr lang="en-US" sz="1200" dirty="0">
                <a:solidFill>
                  <a:srgbClr val="E3EBF1">
                    <a:lumMod val="10000"/>
                  </a:srgbClr>
                </a:solidFill>
                <a:latin typeface="Verdana" pitchFamily="34" charset="0"/>
              </a:rPr>
              <a:t>St. Lawrence</a:t>
            </a:r>
          </a:p>
        </p:txBody>
      </p:sp>
      <p:sp>
        <p:nvSpPr>
          <p:cNvPr id="35" name="Rounded Rectangle 34"/>
          <p:cNvSpPr/>
          <p:nvPr/>
        </p:nvSpPr>
        <p:spPr bwMode="auto">
          <a:xfrm rot="21446344">
            <a:off x="8242108" y="1899643"/>
            <a:ext cx="674300" cy="165316"/>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36" name="Rounded Rectangle 35"/>
          <p:cNvSpPr/>
          <p:nvPr/>
        </p:nvSpPr>
        <p:spPr bwMode="auto">
          <a:xfrm rot="18099407">
            <a:off x="7027309" y="691741"/>
            <a:ext cx="1051657" cy="150398"/>
          </a:xfrm>
          <a:prstGeom prst="roundRect">
            <a:avLst/>
          </a:prstGeom>
          <a:solidFill>
            <a:schemeClr val="tx1">
              <a:lumMod val="8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37" name="Freeform 36"/>
          <p:cNvSpPr/>
          <p:nvPr/>
        </p:nvSpPr>
        <p:spPr bwMode="auto">
          <a:xfrm rot="155704">
            <a:off x="7621787" y="483827"/>
            <a:ext cx="560902" cy="1182624"/>
          </a:xfrm>
          <a:custGeom>
            <a:avLst/>
            <a:gdLst>
              <a:gd name="connsiteX0" fmla="*/ 0 w 560902"/>
              <a:gd name="connsiteY0" fmla="*/ 1182624 h 1182624"/>
              <a:gd name="connsiteX1" fmla="*/ 12192 w 560902"/>
              <a:gd name="connsiteY1" fmla="*/ 1121664 h 1182624"/>
              <a:gd name="connsiteX2" fmla="*/ 24384 w 560902"/>
              <a:gd name="connsiteY2" fmla="*/ 926592 h 1182624"/>
              <a:gd name="connsiteX3" fmla="*/ 36576 w 560902"/>
              <a:gd name="connsiteY3" fmla="*/ 877824 h 1182624"/>
              <a:gd name="connsiteX4" fmla="*/ 60960 w 560902"/>
              <a:gd name="connsiteY4" fmla="*/ 841248 h 1182624"/>
              <a:gd name="connsiteX5" fmla="*/ 73152 w 560902"/>
              <a:gd name="connsiteY5" fmla="*/ 804672 h 1182624"/>
              <a:gd name="connsiteX6" fmla="*/ 97536 w 560902"/>
              <a:gd name="connsiteY6" fmla="*/ 768096 h 1182624"/>
              <a:gd name="connsiteX7" fmla="*/ 121920 w 560902"/>
              <a:gd name="connsiteY7" fmla="*/ 694944 h 1182624"/>
              <a:gd name="connsiteX8" fmla="*/ 146304 w 560902"/>
              <a:gd name="connsiteY8" fmla="*/ 621792 h 1182624"/>
              <a:gd name="connsiteX9" fmla="*/ 158496 w 560902"/>
              <a:gd name="connsiteY9" fmla="*/ 585216 h 1182624"/>
              <a:gd name="connsiteX10" fmla="*/ 195072 w 560902"/>
              <a:gd name="connsiteY10" fmla="*/ 548640 h 1182624"/>
              <a:gd name="connsiteX11" fmla="*/ 207264 w 560902"/>
              <a:gd name="connsiteY11" fmla="*/ 512064 h 1182624"/>
              <a:gd name="connsiteX12" fmla="*/ 256032 w 560902"/>
              <a:gd name="connsiteY12" fmla="*/ 438912 h 1182624"/>
              <a:gd name="connsiteX13" fmla="*/ 280416 w 560902"/>
              <a:gd name="connsiteY13" fmla="*/ 365760 h 1182624"/>
              <a:gd name="connsiteX14" fmla="*/ 292608 w 560902"/>
              <a:gd name="connsiteY14" fmla="*/ 329184 h 1182624"/>
              <a:gd name="connsiteX15" fmla="*/ 414528 w 560902"/>
              <a:gd name="connsiteY15" fmla="*/ 182880 h 1182624"/>
              <a:gd name="connsiteX16" fmla="*/ 499872 w 560902"/>
              <a:gd name="connsiteY16" fmla="*/ 73152 h 1182624"/>
              <a:gd name="connsiteX17" fmla="*/ 524256 w 560902"/>
              <a:gd name="connsiteY17" fmla="*/ 36576 h 1182624"/>
              <a:gd name="connsiteX18" fmla="*/ 560832 w 560902"/>
              <a:gd name="connsiteY18" fmla="*/ 0 h 118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0902" h="1182624">
                <a:moveTo>
                  <a:pt x="0" y="1182624"/>
                </a:moveTo>
                <a:cubicBezTo>
                  <a:pt x="4064" y="1162304"/>
                  <a:pt x="10227" y="1142293"/>
                  <a:pt x="12192" y="1121664"/>
                </a:cubicBezTo>
                <a:cubicBezTo>
                  <a:pt x="18369" y="1056807"/>
                  <a:pt x="17901" y="991420"/>
                  <a:pt x="24384" y="926592"/>
                </a:cubicBezTo>
                <a:cubicBezTo>
                  <a:pt x="26051" y="909919"/>
                  <a:pt x="29975" y="893225"/>
                  <a:pt x="36576" y="877824"/>
                </a:cubicBezTo>
                <a:cubicBezTo>
                  <a:pt x="42348" y="864356"/>
                  <a:pt x="54407" y="854354"/>
                  <a:pt x="60960" y="841248"/>
                </a:cubicBezTo>
                <a:cubicBezTo>
                  <a:pt x="66707" y="829753"/>
                  <a:pt x="67405" y="816167"/>
                  <a:pt x="73152" y="804672"/>
                </a:cubicBezTo>
                <a:cubicBezTo>
                  <a:pt x="79705" y="791566"/>
                  <a:pt x="91585" y="781486"/>
                  <a:pt x="97536" y="768096"/>
                </a:cubicBezTo>
                <a:cubicBezTo>
                  <a:pt x="107975" y="744608"/>
                  <a:pt x="113792" y="719328"/>
                  <a:pt x="121920" y="694944"/>
                </a:cubicBezTo>
                <a:lnTo>
                  <a:pt x="146304" y="621792"/>
                </a:lnTo>
                <a:cubicBezTo>
                  <a:pt x="150368" y="609600"/>
                  <a:pt x="149409" y="594303"/>
                  <a:pt x="158496" y="585216"/>
                </a:cubicBezTo>
                <a:lnTo>
                  <a:pt x="195072" y="548640"/>
                </a:lnTo>
                <a:cubicBezTo>
                  <a:pt x="199136" y="536448"/>
                  <a:pt x="201023" y="523298"/>
                  <a:pt x="207264" y="512064"/>
                </a:cubicBezTo>
                <a:cubicBezTo>
                  <a:pt x="221496" y="486446"/>
                  <a:pt x="246765" y="466714"/>
                  <a:pt x="256032" y="438912"/>
                </a:cubicBezTo>
                <a:lnTo>
                  <a:pt x="280416" y="365760"/>
                </a:lnTo>
                <a:cubicBezTo>
                  <a:pt x="284480" y="353568"/>
                  <a:pt x="285479" y="339877"/>
                  <a:pt x="292608" y="329184"/>
                </a:cubicBezTo>
                <a:cubicBezTo>
                  <a:pt x="360504" y="227339"/>
                  <a:pt x="320654" y="276754"/>
                  <a:pt x="414528" y="182880"/>
                </a:cubicBezTo>
                <a:cubicBezTo>
                  <a:pt x="471826" y="125582"/>
                  <a:pt x="441540" y="160650"/>
                  <a:pt x="499872" y="73152"/>
                </a:cubicBezTo>
                <a:cubicBezTo>
                  <a:pt x="508000" y="60960"/>
                  <a:pt x="512064" y="44704"/>
                  <a:pt x="524256" y="36576"/>
                </a:cubicBezTo>
                <a:cubicBezTo>
                  <a:pt x="564213" y="9938"/>
                  <a:pt x="560832" y="26845"/>
                  <a:pt x="560832" y="0"/>
                </a:cubicBezTo>
              </a:path>
            </a:pathLst>
          </a:custGeom>
          <a:noFill/>
          <a:ln w="38100" cap="flat" cmpd="sng" algn="ctr">
            <a:solidFill>
              <a:schemeClr val="tx2">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38" name="Freeform 37"/>
          <p:cNvSpPr/>
          <p:nvPr/>
        </p:nvSpPr>
        <p:spPr bwMode="auto">
          <a:xfrm>
            <a:off x="4828032" y="1167196"/>
            <a:ext cx="1024128" cy="4246542"/>
          </a:xfrm>
          <a:custGeom>
            <a:avLst/>
            <a:gdLst>
              <a:gd name="connsiteX0" fmla="*/ 0 w 1024128"/>
              <a:gd name="connsiteY0" fmla="*/ 52004 h 4246542"/>
              <a:gd name="connsiteX1" fmla="*/ 60960 w 1024128"/>
              <a:gd name="connsiteY1" fmla="*/ 3236 h 4246542"/>
              <a:gd name="connsiteX2" fmla="*/ 170688 w 1024128"/>
              <a:gd name="connsiteY2" fmla="*/ 39812 h 4246542"/>
              <a:gd name="connsiteX3" fmla="*/ 219456 w 1024128"/>
              <a:gd name="connsiteY3" fmla="*/ 112964 h 4246542"/>
              <a:gd name="connsiteX4" fmla="*/ 195072 w 1024128"/>
              <a:gd name="connsiteY4" fmla="*/ 210500 h 4246542"/>
              <a:gd name="connsiteX5" fmla="*/ 158496 w 1024128"/>
              <a:gd name="connsiteY5" fmla="*/ 234884 h 4246542"/>
              <a:gd name="connsiteX6" fmla="*/ 146304 w 1024128"/>
              <a:gd name="connsiteY6" fmla="*/ 271460 h 4246542"/>
              <a:gd name="connsiteX7" fmla="*/ 182880 w 1024128"/>
              <a:gd name="connsiteY7" fmla="*/ 417764 h 4246542"/>
              <a:gd name="connsiteX8" fmla="*/ 256032 w 1024128"/>
              <a:gd name="connsiteY8" fmla="*/ 466532 h 4246542"/>
              <a:gd name="connsiteX9" fmla="*/ 268224 w 1024128"/>
              <a:gd name="connsiteY9" fmla="*/ 503108 h 4246542"/>
              <a:gd name="connsiteX10" fmla="*/ 304800 w 1024128"/>
              <a:gd name="connsiteY10" fmla="*/ 515300 h 4246542"/>
              <a:gd name="connsiteX11" fmla="*/ 329184 w 1024128"/>
              <a:gd name="connsiteY11" fmla="*/ 588452 h 4246542"/>
              <a:gd name="connsiteX12" fmla="*/ 341376 w 1024128"/>
              <a:gd name="connsiteY12" fmla="*/ 625028 h 4246542"/>
              <a:gd name="connsiteX13" fmla="*/ 426720 w 1024128"/>
              <a:gd name="connsiteY13" fmla="*/ 734756 h 4246542"/>
              <a:gd name="connsiteX14" fmla="*/ 475488 w 1024128"/>
              <a:gd name="connsiteY14" fmla="*/ 807908 h 4246542"/>
              <a:gd name="connsiteX15" fmla="*/ 524256 w 1024128"/>
              <a:gd name="connsiteY15" fmla="*/ 856676 h 4246542"/>
              <a:gd name="connsiteX16" fmla="*/ 573024 w 1024128"/>
              <a:gd name="connsiteY16" fmla="*/ 929828 h 4246542"/>
              <a:gd name="connsiteX17" fmla="*/ 597408 w 1024128"/>
              <a:gd name="connsiteY17" fmla="*/ 966404 h 4246542"/>
              <a:gd name="connsiteX18" fmla="*/ 633984 w 1024128"/>
              <a:gd name="connsiteY18" fmla="*/ 1137092 h 4246542"/>
              <a:gd name="connsiteX19" fmla="*/ 670560 w 1024128"/>
              <a:gd name="connsiteY19" fmla="*/ 1161476 h 4246542"/>
              <a:gd name="connsiteX20" fmla="*/ 731520 w 1024128"/>
              <a:gd name="connsiteY20" fmla="*/ 1271204 h 4246542"/>
              <a:gd name="connsiteX21" fmla="*/ 755904 w 1024128"/>
              <a:gd name="connsiteY21" fmla="*/ 1307780 h 4246542"/>
              <a:gd name="connsiteX22" fmla="*/ 768096 w 1024128"/>
              <a:gd name="connsiteY22" fmla="*/ 1344356 h 4246542"/>
              <a:gd name="connsiteX23" fmla="*/ 743712 w 1024128"/>
              <a:gd name="connsiteY23" fmla="*/ 1429700 h 4246542"/>
              <a:gd name="connsiteX24" fmla="*/ 670560 w 1024128"/>
              <a:gd name="connsiteY24" fmla="*/ 1490660 h 4246542"/>
              <a:gd name="connsiteX25" fmla="*/ 646176 w 1024128"/>
              <a:gd name="connsiteY25" fmla="*/ 1661348 h 4246542"/>
              <a:gd name="connsiteX26" fmla="*/ 633984 w 1024128"/>
              <a:gd name="connsiteY26" fmla="*/ 1734500 h 4246542"/>
              <a:gd name="connsiteX27" fmla="*/ 658368 w 1024128"/>
              <a:gd name="connsiteY27" fmla="*/ 1856420 h 4246542"/>
              <a:gd name="connsiteX28" fmla="*/ 694944 w 1024128"/>
              <a:gd name="connsiteY28" fmla="*/ 1892996 h 4246542"/>
              <a:gd name="connsiteX29" fmla="*/ 731520 w 1024128"/>
              <a:gd name="connsiteY29" fmla="*/ 1917380 h 4246542"/>
              <a:gd name="connsiteX30" fmla="*/ 768096 w 1024128"/>
              <a:gd name="connsiteY30" fmla="*/ 1990532 h 4246542"/>
              <a:gd name="connsiteX31" fmla="*/ 816864 w 1024128"/>
              <a:gd name="connsiteY31" fmla="*/ 2063684 h 4246542"/>
              <a:gd name="connsiteX32" fmla="*/ 829056 w 1024128"/>
              <a:gd name="connsiteY32" fmla="*/ 2100260 h 4246542"/>
              <a:gd name="connsiteX33" fmla="*/ 841248 w 1024128"/>
              <a:gd name="connsiteY33" fmla="*/ 2258756 h 4246542"/>
              <a:gd name="connsiteX34" fmla="*/ 877824 w 1024128"/>
              <a:gd name="connsiteY34" fmla="*/ 2295332 h 4246542"/>
              <a:gd name="connsiteX35" fmla="*/ 938784 w 1024128"/>
              <a:gd name="connsiteY35" fmla="*/ 2405060 h 4246542"/>
              <a:gd name="connsiteX36" fmla="*/ 975360 w 1024128"/>
              <a:gd name="connsiteY36" fmla="*/ 2478212 h 4246542"/>
              <a:gd name="connsiteX37" fmla="*/ 950976 w 1024128"/>
              <a:gd name="connsiteY37" fmla="*/ 2636708 h 4246542"/>
              <a:gd name="connsiteX38" fmla="*/ 926592 w 1024128"/>
              <a:gd name="connsiteY38" fmla="*/ 2673284 h 4246542"/>
              <a:gd name="connsiteX39" fmla="*/ 914400 w 1024128"/>
              <a:gd name="connsiteY39" fmla="*/ 2746436 h 4246542"/>
              <a:gd name="connsiteX40" fmla="*/ 902208 w 1024128"/>
              <a:gd name="connsiteY40" fmla="*/ 2856164 h 4246542"/>
              <a:gd name="connsiteX41" fmla="*/ 877824 w 1024128"/>
              <a:gd name="connsiteY41" fmla="*/ 2929316 h 4246542"/>
              <a:gd name="connsiteX42" fmla="*/ 865632 w 1024128"/>
              <a:gd name="connsiteY42" fmla="*/ 2965892 h 4246542"/>
              <a:gd name="connsiteX43" fmla="*/ 841248 w 1024128"/>
              <a:gd name="connsiteY43" fmla="*/ 3002468 h 4246542"/>
              <a:gd name="connsiteX44" fmla="*/ 780288 w 1024128"/>
              <a:gd name="connsiteY44" fmla="*/ 3075620 h 4246542"/>
              <a:gd name="connsiteX45" fmla="*/ 768096 w 1024128"/>
              <a:gd name="connsiteY45" fmla="*/ 3136580 h 4246542"/>
              <a:gd name="connsiteX46" fmla="*/ 755904 w 1024128"/>
              <a:gd name="connsiteY46" fmla="*/ 3173156 h 4246542"/>
              <a:gd name="connsiteX47" fmla="*/ 719328 w 1024128"/>
              <a:gd name="connsiteY47" fmla="*/ 3185348 h 4246542"/>
              <a:gd name="connsiteX48" fmla="*/ 694944 w 1024128"/>
              <a:gd name="connsiteY48" fmla="*/ 3221924 h 4246542"/>
              <a:gd name="connsiteX49" fmla="*/ 719328 w 1024128"/>
              <a:gd name="connsiteY49" fmla="*/ 3453572 h 4246542"/>
              <a:gd name="connsiteX50" fmla="*/ 707136 w 1024128"/>
              <a:gd name="connsiteY50" fmla="*/ 3685220 h 4246542"/>
              <a:gd name="connsiteX51" fmla="*/ 682752 w 1024128"/>
              <a:gd name="connsiteY51" fmla="*/ 3758372 h 4246542"/>
              <a:gd name="connsiteX52" fmla="*/ 670560 w 1024128"/>
              <a:gd name="connsiteY52" fmla="*/ 3843716 h 4246542"/>
              <a:gd name="connsiteX53" fmla="*/ 646176 w 1024128"/>
              <a:gd name="connsiteY53" fmla="*/ 3880292 h 4246542"/>
              <a:gd name="connsiteX54" fmla="*/ 658368 w 1024128"/>
              <a:gd name="connsiteY54" fmla="*/ 3916868 h 4246542"/>
              <a:gd name="connsiteX55" fmla="*/ 719328 w 1024128"/>
              <a:gd name="connsiteY55" fmla="*/ 3977828 h 4246542"/>
              <a:gd name="connsiteX56" fmla="*/ 792480 w 1024128"/>
              <a:gd name="connsiteY56" fmla="*/ 4038788 h 4246542"/>
              <a:gd name="connsiteX57" fmla="*/ 853440 w 1024128"/>
              <a:gd name="connsiteY57" fmla="*/ 4099748 h 4246542"/>
              <a:gd name="connsiteX58" fmla="*/ 877824 w 1024128"/>
              <a:gd name="connsiteY58" fmla="*/ 4136324 h 4246542"/>
              <a:gd name="connsiteX59" fmla="*/ 950976 w 1024128"/>
              <a:gd name="connsiteY59" fmla="*/ 4185092 h 4246542"/>
              <a:gd name="connsiteX60" fmla="*/ 987552 w 1024128"/>
              <a:gd name="connsiteY60" fmla="*/ 4209476 h 4246542"/>
              <a:gd name="connsiteX61" fmla="*/ 1024128 w 1024128"/>
              <a:gd name="connsiteY61" fmla="*/ 4221668 h 424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24128" h="4246542">
                <a:moveTo>
                  <a:pt x="0" y="52004"/>
                </a:moveTo>
                <a:cubicBezTo>
                  <a:pt x="20320" y="35748"/>
                  <a:pt x="35855" y="10083"/>
                  <a:pt x="60960" y="3236"/>
                </a:cubicBezTo>
                <a:cubicBezTo>
                  <a:pt x="107589" y="-9481"/>
                  <a:pt x="137832" y="17908"/>
                  <a:pt x="170688" y="39812"/>
                </a:cubicBezTo>
                <a:cubicBezTo>
                  <a:pt x="186944" y="64196"/>
                  <a:pt x="225203" y="84227"/>
                  <a:pt x="219456" y="112964"/>
                </a:cubicBezTo>
                <a:cubicBezTo>
                  <a:pt x="218849" y="116000"/>
                  <a:pt x="205069" y="198003"/>
                  <a:pt x="195072" y="210500"/>
                </a:cubicBezTo>
                <a:cubicBezTo>
                  <a:pt x="185918" y="221942"/>
                  <a:pt x="170688" y="226756"/>
                  <a:pt x="158496" y="234884"/>
                </a:cubicBezTo>
                <a:cubicBezTo>
                  <a:pt x="154432" y="247076"/>
                  <a:pt x="146304" y="258609"/>
                  <a:pt x="146304" y="271460"/>
                </a:cubicBezTo>
                <a:cubicBezTo>
                  <a:pt x="146304" y="313349"/>
                  <a:pt x="143581" y="383378"/>
                  <a:pt x="182880" y="417764"/>
                </a:cubicBezTo>
                <a:cubicBezTo>
                  <a:pt x="204935" y="437062"/>
                  <a:pt x="256032" y="466532"/>
                  <a:pt x="256032" y="466532"/>
                </a:cubicBezTo>
                <a:cubicBezTo>
                  <a:pt x="260096" y="478724"/>
                  <a:pt x="259137" y="494021"/>
                  <a:pt x="268224" y="503108"/>
                </a:cubicBezTo>
                <a:cubicBezTo>
                  <a:pt x="277311" y="512195"/>
                  <a:pt x="297330" y="504842"/>
                  <a:pt x="304800" y="515300"/>
                </a:cubicBezTo>
                <a:cubicBezTo>
                  <a:pt x="319740" y="536215"/>
                  <a:pt x="321056" y="564068"/>
                  <a:pt x="329184" y="588452"/>
                </a:cubicBezTo>
                <a:cubicBezTo>
                  <a:pt x="333248" y="600644"/>
                  <a:pt x="334247" y="614335"/>
                  <a:pt x="341376" y="625028"/>
                </a:cubicBezTo>
                <a:cubicBezTo>
                  <a:pt x="399708" y="712526"/>
                  <a:pt x="369422" y="677458"/>
                  <a:pt x="426720" y="734756"/>
                </a:cubicBezTo>
                <a:cubicBezTo>
                  <a:pt x="455710" y="821725"/>
                  <a:pt x="414603" y="716581"/>
                  <a:pt x="475488" y="807908"/>
                </a:cubicBezTo>
                <a:cubicBezTo>
                  <a:pt x="512645" y="863643"/>
                  <a:pt x="454587" y="833453"/>
                  <a:pt x="524256" y="856676"/>
                </a:cubicBezTo>
                <a:lnTo>
                  <a:pt x="573024" y="929828"/>
                </a:lnTo>
                <a:lnTo>
                  <a:pt x="597408" y="966404"/>
                </a:lnTo>
                <a:cubicBezTo>
                  <a:pt x="603378" y="1032072"/>
                  <a:pt x="587165" y="1090273"/>
                  <a:pt x="633984" y="1137092"/>
                </a:cubicBezTo>
                <a:cubicBezTo>
                  <a:pt x="644345" y="1147453"/>
                  <a:pt x="658368" y="1153348"/>
                  <a:pt x="670560" y="1161476"/>
                </a:cubicBezTo>
                <a:cubicBezTo>
                  <a:pt x="692019" y="1225854"/>
                  <a:pt x="675623" y="1187359"/>
                  <a:pt x="731520" y="1271204"/>
                </a:cubicBezTo>
                <a:cubicBezTo>
                  <a:pt x="739648" y="1283396"/>
                  <a:pt x="751270" y="1293879"/>
                  <a:pt x="755904" y="1307780"/>
                </a:cubicBezTo>
                <a:lnTo>
                  <a:pt x="768096" y="1344356"/>
                </a:lnTo>
                <a:cubicBezTo>
                  <a:pt x="766470" y="1350859"/>
                  <a:pt x="750708" y="1419206"/>
                  <a:pt x="743712" y="1429700"/>
                </a:cubicBezTo>
                <a:cubicBezTo>
                  <a:pt x="724937" y="1457862"/>
                  <a:pt x="697549" y="1472667"/>
                  <a:pt x="670560" y="1490660"/>
                </a:cubicBezTo>
                <a:cubicBezTo>
                  <a:pt x="641470" y="1665203"/>
                  <a:pt x="676692" y="1447733"/>
                  <a:pt x="646176" y="1661348"/>
                </a:cubicBezTo>
                <a:cubicBezTo>
                  <a:pt x="642680" y="1685820"/>
                  <a:pt x="638048" y="1710116"/>
                  <a:pt x="633984" y="1734500"/>
                </a:cubicBezTo>
                <a:cubicBezTo>
                  <a:pt x="635017" y="1741728"/>
                  <a:pt x="642892" y="1833206"/>
                  <a:pt x="658368" y="1856420"/>
                </a:cubicBezTo>
                <a:cubicBezTo>
                  <a:pt x="667932" y="1870766"/>
                  <a:pt x="681698" y="1881958"/>
                  <a:pt x="694944" y="1892996"/>
                </a:cubicBezTo>
                <a:cubicBezTo>
                  <a:pt x="706201" y="1902377"/>
                  <a:pt x="719328" y="1909252"/>
                  <a:pt x="731520" y="1917380"/>
                </a:cubicBezTo>
                <a:cubicBezTo>
                  <a:pt x="762165" y="2009315"/>
                  <a:pt x="720827" y="1895994"/>
                  <a:pt x="768096" y="1990532"/>
                </a:cubicBezTo>
                <a:cubicBezTo>
                  <a:pt x="803385" y="2061110"/>
                  <a:pt x="747528" y="1994348"/>
                  <a:pt x="816864" y="2063684"/>
                </a:cubicBezTo>
                <a:cubicBezTo>
                  <a:pt x="820928" y="2075876"/>
                  <a:pt x="827462" y="2087508"/>
                  <a:pt x="829056" y="2100260"/>
                </a:cubicBezTo>
                <a:cubicBezTo>
                  <a:pt x="835628" y="2152839"/>
                  <a:pt x="828397" y="2207350"/>
                  <a:pt x="841248" y="2258756"/>
                </a:cubicBezTo>
                <a:cubicBezTo>
                  <a:pt x="845430" y="2275483"/>
                  <a:pt x="867238" y="2281722"/>
                  <a:pt x="877824" y="2295332"/>
                </a:cubicBezTo>
                <a:cubicBezTo>
                  <a:pt x="985460" y="2433722"/>
                  <a:pt x="894635" y="2316763"/>
                  <a:pt x="938784" y="2405060"/>
                </a:cubicBezTo>
                <a:cubicBezTo>
                  <a:pt x="986053" y="2499598"/>
                  <a:pt x="944715" y="2386277"/>
                  <a:pt x="975360" y="2478212"/>
                </a:cubicBezTo>
                <a:cubicBezTo>
                  <a:pt x="971863" y="2513178"/>
                  <a:pt x="972945" y="2592770"/>
                  <a:pt x="950976" y="2636708"/>
                </a:cubicBezTo>
                <a:cubicBezTo>
                  <a:pt x="944423" y="2649814"/>
                  <a:pt x="934720" y="2661092"/>
                  <a:pt x="926592" y="2673284"/>
                </a:cubicBezTo>
                <a:cubicBezTo>
                  <a:pt x="922528" y="2697668"/>
                  <a:pt x="917667" y="2721933"/>
                  <a:pt x="914400" y="2746436"/>
                </a:cubicBezTo>
                <a:cubicBezTo>
                  <a:pt x="909536" y="2782914"/>
                  <a:pt x="909425" y="2820078"/>
                  <a:pt x="902208" y="2856164"/>
                </a:cubicBezTo>
                <a:cubicBezTo>
                  <a:pt x="897167" y="2881368"/>
                  <a:pt x="885952" y="2904932"/>
                  <a:pt x="877824" y="2929316"/>
                </a:cubicBezTo>
                <a:cubicBezTo>
                  <a:pt x="873760" y="2941508"/>
                  <a:pt x="872761" y="2955199"/>
                  <a:pt x="865632" y="2965892"/>
                </a:cubicBezTo>
                <a:cubicBezTo>
                  <a:pt x="857504" y="2978084"/>
                  <a:pt x="850629" y="2991211"/>
                  <a:pt x="841248" y="3002468"/>
                </a:cubicBezTo>
                <a:cubicBezTo>
                  <a:pt x="763019" y="3096342"/>
                  <a:pt x="840829" y="2984809"/>
                  <a:pt x="780288" y="3075620"/>
                </a:cubicBezTo>
                <a:cubicBezTo>
                  <a:pt x="776224" y="3095940"/>
                  <a:pt x="773122" y="3116476"/>
                  <a:pt x="768096" y="3136580"/>
                </a:cubicBezTo>
                <a:cubicBezTo>
                  <a:pt x="764979" y="3149048"/>
                  <a:pt x="764991" y="3164069"/>
                  <a:pt x="755904" y="3173156"/>
                </a:cubicBezTo>
                <a:cubicBezTo>
                  <a:pt x="746817" y="3182243"/>
                  <a:pt x="731520" y="3181284"/>
                  <a:pt x="719328" y="3185348"/>
                </a:cubicBezTo>
                <a:cubicBezTo>
                  <a:pt x="711200" y="3197540"/>
                  <a:pt x="695714" y="3207291"/>
                  <a:pt x="694944" y="3221924"/>
                </a:cubicBezTo>
                <a:cubicBezTo>
                  <a:pt x="687266" y="3367807"/>
                  <a:pt x="690611" y="3367421"/>
                  <a:pt x="719328" y="3453572"/>
                </a:cubicBezTo>
                <a:cubicBezTo>
                  <a:pt x="715264" y="3530788"/>
                  <a:pt x="716349" y="3608448"/>
                  <a:pt x="707136" y="3685220"/>
                </a:cubicBezTo>
                <a:cubicBezTo>
                  <a:pt x="704074" y="3710740"/>
                  <a:pt x="682752" y="3758372"/>
                  <a:pt x="682752" y="3758372"/>
                </a:cubicBezTo>
                <a:cubicBezTo>
                  <a:pt x="678688" y="3786820"/>
                  <a:pt x="678817" y="3816191"/>
                  <a:pt x="670560" y="3843716"/>
                </a:cubicBezTo>
                <a:cubicBezTo>
                  <a:pt x="666350" y="3857751"/>
                  <a:pt x="648585" y="3865838"/>
                  <a:pt x="646176" y="3880292"/>
                </a:cubicBezTo>
                <a:cubicBezTo>
                  <a:pt x="644063" y="3892969"/>
                  <a:pt x="652621" y="3905373"/>
                  <a:pt x="658368" y="3916868"/>
                </a:cubicBezTo>
                <a:cubicBezTo>
                  <a:pt x="683913" y="3967958"/>
                  <a:pt x="677527" y="3942994"/>
                  <a:pt x="719328" y="3977828"/>
                </a:cubicBezTo>
                <a:cubicBezTo>
                  <a:pt x="813202" y="4056057"/>
                  <a:pt x="701669" y="3978247"/>
                  <a:pt x="792480" y="4038788"/>
                </a:cubicBezTo>
                <a:cubicBezTo>
                  <a:pt x="857504" y="4136324"/>
                  <a:pt x="772160" y="4018468"/>
                  <a:pt x="853440" y="4099748"/>
                </a:cubicBezTo>
                <a:cubicBezTo>
                  <a:pt x="863801" y="4110109"/>
                  <a:pt x="866797" y="4126675"/>
                  <a:pt x="877824" y="4136324"/>
                </a:cubicBezTo>
                <a:cubicBezTo>
                  <a:pt x="899879" y="4155622"/>
                  <a:pt x="926592" y="4168836"/>
                  <a:pt x="950976" y="4185092"/>
                </a:cubicBezTo>
                <a:lnTo>
                  <a:pt x="987552" y="4209476"/>
                </a:lnTo>
                <a:cubicBezTo>
                  <a:pt x="1016977" y="4253613"/>
                  <a:pt x="1005383" y="4259158"/>
                  <a:pt x="1024128" y="4221668"/>
                </a:cubicBezTo>
              </a:path>
            </a:pathLst>
          </a:custGeom>
          <a:noFill/>
          <a:ln w="9525" cap="flat" cmpd="sng" algn="ctr">
            <a:solidFill>
              <a:schemeClr val="tx2">
                <a:lumMod val="50000"/>
              </a:schemeClr>
            </a:solidFill>
            <a:prstDash val="solid"/>
            <a:round/>
            <a:headEnd type="none" w="med" len="med"/>
            <a:tailEnd type="none" w="med" len="med"/>
          </a:ln>
          <a:effectLst>
            <a:glow rad="228600">
              <a:schemeClr val="accent1">
                <a:satMod val="175000"/>
                <a:alpha val="40000"/>
              </a:schemeClr>
            </a:glow>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39" name="Freeform 38"/>
          <p:cNvSpPr/>
          <p:nvPr/>
        </p:nvSpPr>
        <p:spPr bwMode="auto">
          <a:xfrm>
            <a:off x="2292096" y="865632"/>
            <a:ext cx="3304032" cy="2426208"/>
          </a:xfrm>
          <a:custGeom>
            <a:avLst/>
            <a:gdLst>
              <a:gd name="connsiteX0" fmla="*/ 195072 w 3304032"/>
              <a:gd name="connsiteY0" fmla="*/ 792480 h 2426208"/>
              <a:gd name="connsiteX1" fmla="*/ 73152 w 3304032"/>
              <a:gd name="connsiteY1" fmla="*/ 780288 h 2426208"/>
              <a:gd name="connsiteX2" fmla="*/ 48768 w 3304032"/>
              <a:gd name="connsiteY2" fmla="*/ 743712 h 2426208"/>
              <a:gd name="connsiteX3" fmla="*/ 0 w 3304032"/>
              <a:gd name="connsiteY3" fmla="*/ 633984 h 2426208"/>
              <a:gd name="connsiteX4" fmla="*/ 73152 w 3304032"/>
              <a:gd name="connsiteY4" fmla="*/ 487680 h 2426208"/>
              <a:gd name="connsiteX5" fmla="*/ 109728 w 3304032"/>
              <a:gd name="connsiteY5" fmla="*/ 475488 h 2426208"/>
              <a:gd name="connsiteX6" fmla="*/ 134112 w 3304032"/>
              <a:gd name="connsiteY6" fmla="*/ 426720 h 2426208"/>
              <a:gd name="connsiteX7" fmla="*/ 158496 w 3304032"/>
              <a:gd name="connsiteY7" fmla="*/ 353568 h 2426208"/>
              <a:gd name="connsiteX8" fmla="*/ 170688 w 3304032"/>
              <a:gd name="connsiteY8" fmla="*/ 121920 h 2426208"/>
              <a:gd name="connsiteX9" fmla="*/ 207264 w 3304032"/>
              <a:gd name="connsiteY9" fmla="*/ 85344 h 2426208"/>
              <a:gd name="connsiteX10" fmla="*/ 280416 w 3304032"/>
              <a:gd name="connsiteY10" fmla="*/ 36576 h 2426208"/>
              <a:gd name="connsiteX11" fmla="*/ 316992 w 3304032"/>
              <a:gd name="connsiteY11" fmla="*/ 12192 h 2426208"/>
              <a:gd name="connsiteX12" fmla="*/ 353568 w 3304032"/>
              <a:gd name="connsiteY12" fmla="*/ 0 h 2426208"/>
              <a:gd name="connsiteX13" fmla="*/ 499872 w 3304032"/>
              <a:gd name="connsiteY13" fmla="*/ 73152 h 2426208"/>
              <a:gd name="connsiteX14" fmla="*/ 536448 w 3304032"/>
              <a:gd name="connsiteY14" fmla="*/ 109728 h 2426208"/>
              <a:gd name="connsiteX15" fmla="*/ 560832 w 3304032"/>
              <a:gd name="connsiteY15" fmla="*/ 146304 h 2426208"/>
              <a:gd name="connsiteX16" fmla="*/ 597408 w 3304032"/>
              <a:gd name="connsiteY16" fmla="*/ 158496 h 2426208"/>
              <a:gd name="connsiteX17" fmla="*/ 670560 w 3304032"/>
              <a:gd name="connsiteY17" fmla="*/ 195072 h 2426208"/>
              <a:gd name="connsiteX18" fmla="*/ 755904 w 3304032"/>
              <a:gd name="connsiteY18" fmla="*/ 170688 h 2426208"/>
              <a:gd name="connsiteX19" fmla="*/ 792480 w 3304032"/>
              <a:gd name="connsiteY19" fmla="*/ 134112 h 2426208"/>
              <a:gd name="connsiteX20" fmla="*/ 829056 w 3304032"/>
              <a:gd name="connsiteY20" fmla="*/ 121920 h 2426208"/>
              <a:gd name="connsiteX21" fmla="*/ 926592 w 3304032"/>
              <a:gd name="connsiteY21" fmla="*/ 85344 h 2426208"/>
              <a:gd name="connsiteX22" fmla="*/ 1060704 w 3304032"/>
              <a:gd name="connsiteY22" fmla="*/ 97536 h 2426208"/>
              <a:gd name="connsiteX23" fmla="*/ 1243584 w 3304032"/>
              <a:gd name="connsiteY23" fmla="*/ 109728 h 2426208"/>
              <a:gd name="connsiteX24" fmla="*/ 1316736 w 3304032"/>
              <a:gd name="connsiteY24" fmla="*/ 134112 h 2426208"/>
              <a:gd name="connsiteX25" fmla="*/ 1499616 w 3304032"/>
              <a:gd name="connsiteY25" fmla="*/ 158496 h 2426208"/>
              <a:gd name="connsiteX26" fmla="*/ 1609344 w 3304032"/>
              <a:gd name="connsiteY26" fmla="*/ 231648 h 2426208"/>
              <a:gd name="connsiteX27" fmla="*/ 1645920 w 3304032"/>
              <a:gd name="connsiteY27" fmla="*/ 256032 h 2426208"/>
              <a:gd name="connsiteX28" fmla="*/ 1694688 w 3304032"/>
              <a:gd name="connsiteY28" fmla="*/ 329184 h 2426208"/>
              <a:gd name="connsiteX29" fmla="*/ 1706880 w 3304032"/>
              <a:gd name="connsiteY29" fmla="*/ 365760 h 2426208"/>
              <a:gd name="connsiteX30" fmla="*/ 1755648 w 3304032"/>
              <a:gd name="connsiteY30" fmla="*/ 438912 h 2426208"/>
              <a:gd name="connsiteX31" fmla="*/ 1780032 w 3304032"/>
              <a:gd name="connsiteY31" fmla="*/ 548640 h 2426208"/>
              <a:gd name="connsiteX32" fmla="*/ 1792224 w 3304032"/>
              <a:gd name="connsiteY32" fmla="*/ 597408 h 2426208"/>
              <a:gd name="connsiteX33" fmla="*/ 1804416 w 3304032"/>
              <a:gd name="connsiteY33" fmla="*/ 658368 h 2426208"/>
              <a:gd name="connsiteX34" fmla="*/ 1816608 w 3304032"/>
              <a:gd name="connsiteY34" fmla="*/ 707136 h 2426208"/>
              <a:gd name="connsiteX35" fmla="*/ 1828800 w 3304032"/>
              <a:gd name="connsiteY35" fmla="*/ 768096 h 2426208"/>
              <a:gd name="connsiteX36" fmla="*/ 1853184 w 3304032"/>
              <a:gd name="connsiteY36" fmla="*/ 841248 h 2426208"/>
              <a:gd name="connsiteX37" fmla="*/ 1840992 w 3304032"/>
              <a:gd name="connsiteY37" fmla="*/ 877824 h 2426208"/>
              <a:gd name="connsiteX38" fmla="*/ 1767840 w 3304032"/>
              <a:gd name="connsiteY38" fmla="*/ 926592 h 2426208"/>
              <a:gd name="connsiteX39" fmla="*/ 1755648 w 3304032"/>
              <a:gd name="connsiteY39" fmla="*/ 963168 h 2426208"/>
              <a:gd name="connsiteX40" fmla="*/ 1840992 w 3304032"/>
              <a:gd name="connsiteY40" fmla="*/ 1024128 h 2426208"/>
              <a:gd name="connsiteX41" fmla="*/ 1877568 w 3304032"/>
              <a:gd name="connsiteY41" fmla="*/ 1048512 h 2426208"/>
              <a:gd name="connsiteX42" fmla="*/ 1926336 w 3304032"/>
              <a:gd name="connsiteY42" fmla="*/ 1158240 h 2426208"/>
              <a:gd name="connsiteX43" fmla="*/ 1938528 w 3304032"/>
              <a:gd name="connsiteY43" fmla="*/ 1194816 h 2426208"/>
              <a:gd name="connsiteX44" fmla="*/ 1950720 w 3304032"/>
              <a:gd name="connsiteY44" fmla="*/ 1231392 h 2426208"/>
              <a:gd name="connsiteX45" fmla="*/ 1962912 w 3304032"/>
              <a:gd name="connsiteY45" fmla="*/ 1280160 h 2426208"/>
              <a:gd name="connsiteX46" fmla="*/ 1999488 w 3304032"/>
              <a:gd name="connsiteY46" fmla="*/ 1353312 h 2426208"/>
              <a:gd name="connsiteX47" fmla="*/ 2072640 w 3304032"/>
              <a:gd name="connsiteY47" fmla="*/ 1389888 h 2426208"/>
              <a:gd name="connsiteX48" fmla="*/ 2194560 w 3304032"/>
              <a:gd name="connsiteY48" fmla="*/ 1414272 h 2426208"/>
              <a:gd name="connsiteX49" fmla="*/ 2255520 w 3304032"/>
              <a:gd name="connsiteY49" fmla="*/ 1426464 h 2426208"/>
              <a:gd name="connsiteX50" fmla="*/ 2292096 w 3304032"/>
              <a:gd name="connsiteY50" fmla="*/ 1450848 h 2426208"/>
              <a:gd name="connsiteX51" fmla="*/ 2377440 w 3304032"/>
              <a:gd name="connsiteY51" fmla="*/ 1560576 h 2426208"/>
              <a:gd name="connsiteX52" fmla="*/ 2401824 w 3304032"/>
              <a:gd name="connsiteY52" fmla="*/ 1633728 h 2426208"/>
              <a:gd name="connsiteX53" fmla="*/ 2414016 w 3304032"/>
              <a:gd name="connsiteY53" fmla="*/ 1670304 h 2426208"/>
              <a:gd name="connsiteX54" fmla="*/ 2426208 w 3304032"/>
              <a:gd name="connsiteY54" fmla="*/ 1706880 h 2426208"/>
              <a:gd name="connsiteX55" fmla="*/ 2438400 w 3304032"/>
              <a:gd name="connsiteY55" fmla="*/ 1767840 h 2426208"/>
              <a:gd name="connsiteX56" fmla="*/ 2450592 w 3304032"/>
              <a:gd name="connsiteY56" fmla="*/ 1816608 h 2426208"/>
              <a:gd name="connsiteX57" fmla="*/ 2474976 w 3304032"/>
              <a:gd name="connsiteY57" fmla="*/ 1975104 h 2426208"/>
              <a:gd name="connsiteX58" fmla="*/ 2523744 w 3304032"/>
              <a:gd name="connsiteY58" fmla="*/ 2084832 h 2426208"/>
              <a:gd name="connsiteX59" fmla="*/ 2548128 w 3304032"/>
              <a:gd name="connsiteY59" fmla="*/ 2157984 h 2426208"/>
              <a:gd name="connsiteX60" fmla="*/ 2560320 w 3304032"/>
              <a:gd name="connsiteY60" fmla="*/ 2194560 h 2426208"/>
              <a:gd name="connsiteX61" fmla="*/ 2596896 w 3304032"/>
              <a:gd name="connsiteY61" fmla="*/ 2218944 h 2426208"/>
              <a:gd name="connsiteX62" fmla="*/ 2609088 w 3304032"/>
              <a:gd name="connsiteY62" fmla="*/ 2255520 h 2426208"/>
              <a:gd name="connsiteX63" fmla="*/ 2865120 w 3304032"/>
              <a:gd name="connsiteY63" fmla="*/ 2292096 h 2426208"/>
              <a:gd name="connsiteX64" fmla="*/ 2938272 w 3304032"/>
              <a:gd name="connsiteY64" fmla="*/ 2340864 h 2426208"/>
              <a:gd name="connsiteX65" fmla="*/ 2987040 w 3304032"/>
              <a:gd name="connsiteY65" fmla="*/ 2353056 h 2426208"/>
              <a:gd name="connsiteX66" fmla="*/ 3060192 w 3304032"/>
              <a:gd name="connsiteY66" fmla="*/ 2401824 h 2426208"/>
              <a:gd name="connsiteX67" fmla="*/ 3133344 w 3304032"/>
              <a:gd name="connsiteY67" fmla="*/ 2426208 h 2426208"/>
              <a:gd name="connsiteX68" fmla="*/ 3243072 w 3304032"/>
              <a:gd name="connsiteY68" fmla="*/ 2414016 h 2426208"/>
              <a:gd name="connsiteX69" fmla="*/ 3304032 w 3304032"/>
              <a:gd name="connsiteY69" fmla="*/ 2401824 h 242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4032" h="2426208">
                <a:moveTo>
                  <a:pt x="195072" y="792480"/>
                </a:moveTo>
                <a:cubicBezTo>
                  <a:pt x="154432" y="788416"/>
                  <a:pt x="111899" y="793204"/>
                  <a:pt x="73152" y="780288"/>
                </a:cubicBezTo>
                <a:cubicBezTo>
                  <a:pt x="59251" y="775654"/>
                  <a:pt x="54719" y="757102"/>
                  <a:pt x="48768" y="743712"/>
                </a:cubicBezTo>
                <a:cubicBezTo>
                  <a:pt x="-9267" y="613132"/>
                  <a:pt x="55184" y="716760"/>
                  <a:pt x="0" y="633984"/>
                </a:cubicBezTo>
                <a:cubicBezTo>
                  <a:pt x="9468" y="605581"/>
                  <a:pt x="37700" y="499497"/>
                  <a:pt x="73152" y="487680"/>
                </a:cubicBezTo>
                <a:lnTo>
                  <a:pt x="109728" y="475488"/>
                </a:lnTo>
                <a:cubicBezTo>
                  <a:pt x="117856" y="459232"/>
                  <a:pt x="127362" y="443595"/>
                  <a:pt x="134112" y="426720"/>
                </a:cubicBezTo>
                <a:cubicBezTo>
                  <a:pt x="143658" y="402855"/>
                  <a:pt x="158496" y="353568"/>
                  <a:pt x="158496" y="353568"/>
                </a:cubicBezTo>
                <a:cubicBezTo>
                  <a:pt x="162560" y="276352"/>
                  <a:pt x="156856" y="197996"/>
                  <a:pt x="170688" y="121920"/>
                </a:cubicBezTo>
                <a:cubicBezTo>
                  <a:pt x="173772" y="104956"/>
                  <a:pt x="193654" y="95930"/>
                  <a:pt x="207264" y="85344"/>
                </a:cubicBezTo>
                <a:cubicBezTo>
                  <a:pt x="230397" y="67352"/>
                  <a:pt x="256032" y="52832"/>
                  <a:pt x="280416" y="36576"/>
                </a:cubicBezTo>
                <a:cubicBezTo>
                  <a:pt x="292608" y="28448"/>
                  <a:pt x="303091" y="16826"/>
                  <a:pt x="316992" y="12192"/>
                </a:cubicBezTo>
                <a:lnTo>
                  <a:pt x="353568" y="0"/>
                </a:lnTo>
                <a:cubicBezTo>
                  <a:pt x="413064" y="19832"/>
                  <a:pt x="452603" y="25883"/>
                  <a:pt x="499872" y="73152"/>
                </a:cubicBezTo>
                <a:cubicBezTo>
                  <a:pt x="512064" y="85344"/>
                  <a:pt x="525410" y="96482"/>
                  <a:pt x="536448" y="109728"/>
                </a:cubicBezTo>
                <a:cubicBezTo>
                  <a:pt x="545829" y="120985"/>
                  <a:pt x="549390" y="137150"/>
                  <a:pt x="560832" y="146304"/>
                </a:cubicBezTo>
                <a:cubicBezTo>
                  <a:pt x="570867" y="154332"/>
                  <a:pt x="585913" y="152749"/>
                  <a:pt x="597408" y="158496"/>
                </a:cubicBezTo>
                <a:cubicBezTo>
                  <a:pt x="691946" y="205765"/>
                  <a:pt x="578625" y="164427"/>
                  <a:pt x="670560" y="195072"/>
                </a:cubicBezTo>
                <a:cubicBezTo>
                  <a:pt x="677063" y="193446"/>
                  <a:pt x="745410" y="177684"/>
                  <a:pt x="755904" y="170688"/>
                </a:cubicBezTo>
                <a:cubicBezTo>
                  <a:pt x="770250" y="161124"/>
                  <a:pt x="778134" y="143676"/>
                  <a:pt x="792480" y="134112"/>
                </a:cubicBezTo>
                <a:cubicBezTo>
                  <a:pt x="803173" y="126983"/>
                  <a:pt x="817561" y="127667"/>
                  <a:pt x="829056" y="121920"/>
                </a:cubicBezTo>
                <a:cubicBezTo>
                  <a:pt x="912773" y="80061"/>
                  <a:pt x="808980" y="108866"/>
                  <a:pt x="926592" y="85344"/>
                </a:cubicBezTo>
                <a:lnTo>
                  <a:pt x="1060704" y="97536"/>
                </a:lnTo>
                <a:cubicBezTo>
                  <a:pt x="1121619" y="102222"/>
                  <a:pt x="1183103" y="101088"/>
                  <a:pt x="1243584" y="109728"/>
                </a:cubicBezTo>
                <a:cubicBezTo>
                  <a:pt x="1269029" y="113363"/>
                  <a:pt x="1291161" y="131554"/>
                  <a:pt x="1316736" y="134112"/>
                </a:cubicBezTo>
                <a:cubicBezTo>
                  <a:pt x="1459276" y="148366"/>
                  <a:pt x="1398606" y="138294"/>
                  <a:pt x="1499616" y="158496"/>
                </a:cubicBezTo>
                <a:lnTo>
                  <a:pt x="1609344" y="231648"/>
                </a:lnTo>
                <a:lnTo>
                  <a:pt x="1645920" y="256032"/>
                </a:lnTo>
                <a:cubicBezTo>
                  <a:pt x="1662176" y="280416"/>
                  <a:pt x="1685421" y="301382"/>
                  <a:pt x="1694688" y="329184"/>
                </a:cubicBezTo>
                <a:cubicBezTo>
                  <a:pt x="1698752" y="341376"/>
                  <a:pt x="1700639" y="354526"/>
                  <a:pt x="1706880" y="365760"/>
                </a:cubicBezTo>
                <a:cubicBezTo>
                  <a:pt x="1721112" y="391378"/>
                  <a:pt x="1746381" y="411110"/>
                  <a:pt x="1755648" y="438912"/>
                </a:cubicBezTo>
                <a:cubicBezTo>
                  <a:pt x="1779376" y="510095"/>
                  <a:pt x="1758575" y="441354"/>
                  <a:pt x="1780032" y="548640"/>
                </a:cubicBezTo>
                <a:cubicBezTo>
                  <a:pt x="1783318" y="565071"/>
                  <a:pt x="1788589" y="581051"/>
                  <a:pt x="1792224" y="597408"/>
                </a:cubicBezTo>
                <a:cubicBezTo>
                  <a:pt x="1796719" y="617637"/>
                  <a:pt x="1799921" y="638139"/>
                  <a:pt x="1804416" y="658368"/>
                </a:cubicBezTo>
                <a:cubicBezTo>
                  <a:pt x="1808051" y="674725"/>
                  <a:pt x="1812973" y="690779"/>
                  <a:pt x="1816608" y="707136"/>
                </a:cubicBezTo>
                <a:cubicBezTo>
                  <a:pt x="1821103" y="727365"/>
                  <a:pt x="1823348" y="748104"/>
                  <a:pt x="1828800" y="768096"/>
                </a:cubicBezTo>
                <a:cubicBezTo>
                  <a:pt x="1835563" y="792893"/>
                  <a:pt x="1853184" y="841248"/>
                  <a:pt x="1853184" y="841248"/>
                </a:cubicBezTo>
                <a:cubicBezTo>
                  <a:pt x="1849120" y="853440"/>
                  <a:pt x="1850079" y="868737"/>
                  <a:pt x="1840992" y="877824"/>
                </a:cubicBezTo>
                <a:cubicBezTo>
                  <a:pt x="1820270" y="898546"/>
                  <a:pt x="1767840" y="926592"/>
                  <a:pt x="1767840" y="926592"/>
                </a:cubicBezTo>
                <a:cubicBezTo>
                  <a:pt x="1763776" y="938784"/>
                  <a:pt x="1755648" y="950317"/>
                  <a:pt x="1755648" y="963168"/>
                </a:cubicBezTo>
                <a:cubicBezTo>
                  <a:pt x="1755648" y="1024805"/>
                  <a:pt x="1796288" y="994325"/>
                  <a:pt x="1840992" y="1024128"/>
                </a:cubicBezTo>
                <a:lnTo>
                  <a:pt x="1877568" y="1048512"/>
                </a:lnTo>
                <a:cubicBezTo>
                  <a:pt x="1916209" y="1106474"/>
                  <a:pt x="1897318" y="1071187"/>
                  <a:pt x="1926336" y="1158240"/>
                </a:cubicBezTo>
                <a:lnTo>
                  <a:pt x="1938528" y="1194816"/>
                </a:lnTo>
                <a:cubicBezTo>
                  <a:pt x="1942592" y="1207008"/>
                  <a:pt x="1947603" y="1218924"/>
                  <a:pt x="1950720" y="1231392"/>
                </a:cubicBezTo>
                <a:cubicBezTo>
                  <a:pt x="1954784" y="1247648"/>
                  <a:pt x="1958309" y="1264048"/>
                  <a:pt x="1962912" y="1280160"/>
                </a:cubicBezTo>
                <a:cubicBezTo>
                  <a:pt x="1970845" y="1307925"/>
                  <a:pt x="1978115" y="1331939"/>
                  <a:pt x="1999488" y="1353312"/>
                </a:cubicBezTo>
                <a:cubicBezTo>
                  <a:pt x="2023123" y="1376947"/>
                  <a:pt x="2042892" y="1379972"/>
                  <a:pt x="2072640" y="1389888"/>
                </a:cubicBezTo>
                <a:cubicBezTo>
                  <a:pt x="2119376" y="1459991"/>
                  <a:pt x="2073145" y="1414272"/>
                  <a:pt x="2194560" y="1414272"/>
                </a:cubicBezTo>
                <a:cubicBezTo>
                  <a:pt x="2215282" y="1414272"/>
                  <a:pt x="2235200" y="1422400"/>
                  <a:pt x="2255520" y="1426464"/>
                </a:cubicBezTo>
                <a:cubicBezTo>
                  <a:pt x="2267712" y="1434592"/>
                  <a:pt x="2280839" y="1441467"/>
                  <a:pt x="2292096" y="1450848"/>
                </a:cubicBezTo>
                <a:cubicBezTo>
                  <a:pt x="2321227" y="1475124"/>
                  <a:pt x="2366983" y="1529205"/>
                  <a:pt x="2377440" y="1560576"/>
                </a:cubicBezTo>
                <a:lnTo>
                  <a:pt x="2401824" y="1633728"/>
                </a:lnTo>
                <a:lnTo>
                  <a:pt x="2414016" y="1670304"/>
                </a:lnTo>
                <a:cubicBezTo>
                  <a:pt x="2418080" y="1682496"/>
                  <a:pt x="2423688" y="1694278"/>
                  <a:pt x="2426208" y="1706880"/>
                </a:cubicBezTo>
                <a:cubicBezTo>
                  <a:pt x="2430272" y="1727200"/>
                  <a:pt x="2433905" y="1747611"/>
                  <a:pt x="2438400" y="1767840"/>
                </a:cubicBezTo>
                <a:cubicBezTo>
                  <a:pt x="2442035" y="1784197"/>
                  <a:pt x="2447837" y="1800080"/>
                  <a:pt x="2450592" y="1816608"/>
                </a:cubicBezTo>
                <a:cubicBezTo>
                  <a:pt x="2461186" y="1880174"/>
                  <a:pt x="2458994" y="1916504"/>
                  <a:pt x="2474976" y="1975104"/>
                </a:cubicBezTo>
                <a:cubicBezTo>
                  <a:pt x="2526223" y="2163008"/>
                  <a:pt x="2472430" y="1969376"/>
                  <a:pt x="2523744" y="2084832"/>
                </a:cubicBezTo>
                <a:cubicBezTo>
                  <a:pt x="2534183" y="2108320"/>
                  <a:pt x="2540000" y="2133600"/>
                  <a:pt x="2548128" y="2157984"/>
                </a:cubicBezTo>
                <a:cubicBezTo>
                  <a:pt x="2552192" y="2170176"/>
                  <a:pt x="2549627" y="2187431"/>
                  <a:pt x="2560320" y="2194560"/>
                </a:cubicBezTo>
                <a:lnTo>
                  <a:pt x="2596896" y="2218944"/>
                </a:lnTo>
                <a:cubicBezTo>
                  <a:pt x="2600960" y="2231136"/>
                  <a:pt x="2598630" y="2248050"/>
                  <a:pt x="2609088" y="2255520"/>
                </a:cubicBezTo>
                <a:cubicBezTo>
                  <a:pt x="2663075" y="2294082"/>
                  <a:pt x="2839917" y="2290416"/>
                  <a:pt x="2865120" y="2292096"/>
                </a:cubicBezTo>
                <a:cubicBezTo>
                  <a:pt x="2979317" y="2330162"/>
                  <a:pt x="2810415" y="2267803"/>
                  <a:pt x="2938272" y="2340864"/>
                </a:cubicBezTo>
                <a:cubicBezTo>
                  <a:pt x="2952821" y="2349177"/>
                  <a:pt x="2970784" y="2348992"/>
                  <a:pt x="2987040" y="2353056"/>
                </a:cubicBezTo>
                <a:cubicBezTo>
                  <a:pt x="3011424" y="2369312"/>
                  <a:pt x="3032390" y="2392557"/>
                  <a:pt x="3060192" y="2401824"/>
                </a:cubicBezTo>
                <a:lnTo>
                  <a:pt x="3133344" y="2426208"/>
                </a:lnTo>
                <a:cubicBezTo>
                  <a:pt x="3169920" y="2422144"/>
                  <a:pt x="3206699" y="2419612"/>
                  <a:pt x="3243072" y="2414016"/>
                </a:cubicBezTo>
                <a:cubicBezTo>
                  <a:pt x="3328727" y="2400838"/>
                  <a:pt x="3267094" y="2401824"/>
                  <a:pt x="3304032" y="2401824"/>
                </a:cubicBezTo>
              </a:path>
            </a:pathLst>
          </a:custGeom>
          <a:noFill/>
          <a:ln w="9525" cap="flat" cmpd="sng" algn="ctr">
            <a:solidFill>
              <a:srgbClr val="C00000"/>
            </a:solidFill>
            <a:prstDash val="solid"/>
            <a:round/>
            <a:headEnd type="none" w="med" len="med"/>
            <a:tailEnd type="none" w="med" len="med"/>
          </a:ln>
          <a:effectLst>
            <a:glow rad="228600">
              <a:srgbClr val="C00000">
                <a:alpha val="40000"/>
              </a:srgbClr>
            </a:glow>
          </a:effectLst>
        </p:spPr>
        <p:txBody>
          <a:bodyPr vert="horz" wrap="none" lIns="91440" tIns="45720" rIns="91440" bIns="45720" numCol="1" rtlCol="0" anchor="ctr" anchorCtr="0" compatLnSpc="1">
            <a:prstTxWarp prst="textNoShape">
              <a:avLst/>
            </a:prstTxWarp>
          </a:bodyPr>
          <a:lstStyle/>
          <a:p>
            <a:pPr algn="r" eaLnBrk="0" hangingPunct="0"/>
            <a:endParaRPr lang="en-US">
              <a:ln>
                <a:solidFill>
                  <a:srgbClr val="336699">
                    <a:lumMod val="60000"/>
                    <a:lumOff val="40000"/>
                  </a:srgbClr>
                </a:solidFill>
              </a:ln>
              <a:solidFill>
                <a:srgbClr val="FFFFFF"/>
              </a:solidFill>
              <a:latin typeface="Verdana" pitchFamily="34" charset="0"/>
            </a:endParaRPr>
          </a:p>
        </p:txBody>
      </p:sp>
      <p:sp>
        <p:nvSpPr>
          <p:cNvPr id="40" name="Freeform 39"/>
          <p:cNvSpPr/>
          <p:nvPr/>
        </p:nvSpPr>
        <p:spPr bwMode="auto">
          <a:xfrm>
            <a:off x="2779776" y="3352800"/>
            <a:ext cx="1719072" cy="2999264"/>
          </a:xfrm>
          <a:custGeom>
            <a:avLst/>
            <a:gdLst>
              <a:gd name="connsiteX0" fmla="*/ 134112 w 1719072"/>
              <a:gd name="connsiteY0" fmla="*/ 0 h 2999264"/>
              <a:gd name="connsiteX1" fmla="*/ 195072 w 1719072"/>
              <a:gd name="connsiteY1" fmla="*/ 24384 h 2999264"/>
              <a:gd name="connsiteX2" fmla="*/ 268224 w 1719072"/>
              <a:gd name="connsiteY2" fmla="*/ 48768 h 2999264"/>
              <a:gd name="connsiteX3" fmla="*/ 304800 w 1719072"/>
              <a:gd name="connsiteY3" fmla="*/ 73152 h 2999264"/>
              <a:gd name="connsiteX4" fmla="*/ 329184 w 1719072"/>
              <a:gd name="connsiteY4" fmla="*/ 109728 h 2999264"/>
              <a:gd name="connsiteX5" fmla="*/ 365760 w 1719072"/>
              <a:gd name="connsiteY5" fmla="*/ 146304 h 2999264"/>
              <a:gd name="connsiteX6" fmla="*/ 377952 w 1719072"/>
              <a:gd name="connsiteY6" fmla="*/ 182880 h 2999264"/>
              <a:gd name="connsiteX7" fmla="*/ 365760 w 1719072"/>
              <a:gd name="connsiteY7" fmla="*/ 292608 h 2999264"/>
              <a:gd name="connsiteX8" fmla="*/ 341376 w 1719072"/>
              <a:gd name="connsiteY8" fmla="*/ 329184 h 2999264"/>
              <a:gd name="connsiteX9" fmla="*/ 329184 w 1719072"/>
              <a:gd name="connsiteY9" fmla="*/ 365760 h 2999264"/>
              <a:gd name="connsiteX10" fmla="*/ 243840 w 1719072"/>
              <a:gd name="connsiteY10" fmla="*/ 463296 h 2999264"/>
              <a:gd name="connsiteX11" fmla="*/ 231648 w 1719072"/>
              <a:gd name="connsiteY11" fmla="*/ 499872 h 2999264"/>
              <a:gd name="connsiteX12" fmla="*/ 170688 w 1719072"/>
              <a:gd name="connsiteY12" fmla="*/ 609600 h 2999264"/>
              <a:gd name="connsiteX13" fmla="*/ 158496 w 1719072"/>
              <a:gd name="connsiteY13" fmla="*/ 719328 h 2999264"/>
              <a:gd name="connsiteX14" fmla="*/ 134112 w 1719072"/>
              <a:gd name="connsiteY14" fmla="*/ 755904 h 2999264"/>
              <a:gd name="connsiteX15" fmla="*/ 109728 w 1719072"/>
              <a:gd name="connsiteY15" fmla="*/ 829056 h 2999264"/>
              <a:gd name="connsiteX16" fmla="*/ 97536 w 1719072"/>
              <a:gd name="connsiteY16" fmla="*/ 890016 h 2999264"/>
              <a:gd name="connsiteX17" fmla="*/ 73152 w 1719072"/>
              <a:gd name="connsiteY17" fmla="*/ 1024128 h 2999264"/>
              <a:gd name="connsiteX18" fmla="*/ 24384 w 1719072"/>
              <a:gd name="connsiteY18" fmla="*/ 1133856 h 2999264"/>
              <a:gd name="connsiteX19" fmla="*/ 0 w 1719072"/>
              <a:gd name="connsiteY19" fmla="*/ 1207008 h 2999264"/>
              <a:gd name="connsiteX20" fmla="*/ 36576 w 1719072"/>
              <a:gd name="connsiteY20" fmla="*/ 1292352 h 2999264"/>
              <a:gd name="connsiteX21" fmla="*/ 73152 w 1719072"/>
              <a:gd name="connsiteY21" fmla="*/ 1304544 h 2999264"/>
              <a:gd name="connsiteX22" fmla="*/ 109728 w 1719072"/>
              <a:gd name="connsiteY22" fmla="*/ 1328928 h 2999264"/>
              <a:gd name="connsiteX23" fmla="*/ 134112 w 1719072"/>
              <a:gd name="connsiteY23" fmla="*/ 1365504 h 2999264"/>
              <a:gd name="connsiteX24" fmla="*/ 134112 w 1719072"/>
              <a:gd name="connsiteY24" fmla="*/ 1487424 h 2999264"/>
              <a:gd name="connsiteX25" fmla="*/ 170688 w 1719072"/>
              <a:gd name="connsiteY25" fmla="*/ 1511808 h 2999264"/>
              <a:gd name="connsiteX26" fmla="*/ 195072 w 1719072"/>
              <a:gd name="connsiteY26" fmla="*/ 1548384 h 2999264"/>
              <a:gd name="connsiteX27" fmla="*/ 268224 w 1719072"/>
              <a:gd name="connsiteY27" fmla="*/ 1597152 h 2999264"/>
              <a:gd name="connsiteX28" fmla="*/ 292608 w 1719072"/>
              <a:gd name="connsiteY28" fmla="*/ 1633728 h 2999264"/>
              <a:gd name="connsiteX29" fmla="*/ 329184 w 1719072"/>
              <a:gd name="connsiteY29" fmla="*/ 1706880 h 2999264"/>
              <a:gd name="connsiteX30" fmla="*/ 402336 w 1719072"/>
              <a:gd name="connsiteY30" fmla="*/ 1780032 h 2999264"/>
              <a:gd name="connsiteX31" fmla="*/ 451104 w 1719072"/>
              <a:gd name="connsiteY31" fmla="*/ 1853184 h 2999264"/>
              <a:gd name="connsiteX32" fmla="*/ 475488 w 1719072"/>
              <a:gd name="connsiteY32" fmla="*/ 1889760 h 2999264"/>
              <a:gd name="connsiteX33" fmla="*/ 512064 w 1719072"/>
              <a:gd name="connsiteY33" fmla="*/ 2084832 h 2999264"/>
              <a:gd name="connsiteX34" fmla="*/ 560832 w 1719072"/>
              <a:gd name="connsiteY34" fmla="*/ 2121408 h 2999264"/>
              <a:gd name="connsiteX35" fmla="*/ 633984 w 1719072"/>
              <a:gd name="connsiteY35" fmla="*/ 2170176 h 2999264"/>
              <a:gd name="connsiteX36" fmla="*/ 731520 w 1719072"/>
              <a:gd name="connsiteY36" fmla="*/ 2084832 h 2999264"/>
              <a:gd name="connsiteX37" fmla="*/ 804672 w 1719072"/>
              <a:gd name="connsiteY37" fmla="*/ 2060448 h 2999264"/>
              <a:gd name="connsiteX38" fmla="*/ 877824 w 1719072"/>
              <a:gd name="connsiteY38" fmla="*/ 2023872 h 2999264"/>
              <a:gd name="connsiteX39" fmla="*/ 987552 w 1719072"/>
              <a:gd name="connsiteY39" fmla="*/ 2036064 h 2999264"/>
              <a:gd name="connsiteX40" fmla="*/ 1024128 w 1719072"/>
              <a:gd name="connsiteY40" fmla="*/ 2048256 h 2999264"/>
              <a:gd name="connsiteX41" fmla="*/ 1036320 w 1719072"/>
              <a:gd name="connsiteY41" fmla="*/ 2084832 h 2999264"/>
              <a:gd name="connsiteX42" fmla="*/ 1121664 w 1719072"/>
              <a:gd name="connsiteY42" fmla="*/ 2194560 h 2999264"/>
              <a:gd name="connsiteX43" fmla="*/ 1158240 w 1719072"/>
              <a:gd name="connsiteY43" fmla="*/ 2267712 h 2999264"/>
              <a:gd name="connsiteX44" fmla="*/ 1170432 w 1719072"/>
              <a:gd name="connsiteY44" fmla="*/ 2304288 h 2999264"/>
              <a:gd name="connsiteX45" fmla="*/ 1194816 w 1719072"/>
              <a:gd name="connsiteY45" fmla="*/ 2340864 h 2999264"/>
              <a:gd name="connsiteX46" fmla="*/ 1207008 w 1719072"/>
              <a:gd name="connsiteY46" fmla="*/ 2377440 h 2999264"/>
              <a:gd name="connsiteX47" fmla="*/ 1255776 w 1719072"/>
              <a:gd name="connsiteY47" fmla="*/ 2450592 h 2999264"/>
              <a:gd name="connsiteX48" fmla="*/ 1267968 w 1719072"/>
              <a:gd name="connsiteY48" fmla="*/ 2487168 h 2999264"/>
              <a:gd name="connsiteX49" fmla="*/ 1292352 w 1719072"/>
              <a:gd name="connsiteY49" fmla="*/ 2523744 h 2999264"/>
              <a:gd name="connsiteX50" fmla="*/ 1316736 w 1719072"/>
              <a:gd name="connsiteY50" fmla="*/ 2596896 h 2999264"/>
              <a:gd name="connsiteX51" fmla="*/ 1328928 w 1719072"/>
              <a:gd name="connsiteY51" fmla="*/ 2633472 h 2999264"/>
              <a:gd name="connsiteX52" fmla="*/ 1353312 w 1719072"/>
              <a:gd name="connsiteY52" fmla="*/ 2743200 h 2999264"/>
              <a:gd name="connsiteX53" fmla="*/ 1402080 w 1719072"/>
              <a:gd name="connsiteY53" fmla="*/ 2816352 h 2999264"/>
              <a:gd name="connsiteX54" fmla="*/ 1438656 w 1719072"/>
              <a:gd name="connsiteY54" fmla="*/ 2828544 h 2999264"/>
              <a:gd name="connsiteX55" fmla="*/ 1463040 w 1719072"/>
              <a:gd name="connsiteY55" fmla="*/ 2865120 h 2999264"/>
              <a:gd name="connsiteX56" fmla="*/ 1499616 w 1719072"/>
              <a:gd name="connsiteY56" fmla="*/ 2877312 h 2999264"/>
              <a:gd name="connsiteX57" fmla="*/ 1536192 w 1719072"/>
              <a:gd name="connsiteY57" fmla="*/ 2901696 h 2999264"/>
              <a:gd name="connsiteX58" fmla="*/ 1621536 w 1719072"/>
              <a:gd name="connsiteY58" fmla="*/ 2962656 h 2999264"/>
              <a:gd name="connsiteX59" fmla="*/ 1670304 w 1719072"/>
              <a:gd name="connsiteY59" fmla="*/ 2987040 h 2999264"/>
              <a:gd name="connsiteX60" fmla="*/ 1719072 w 1719072"/>
              <a:gd name="connsiteY60" fmla="*/ 2999232 h 29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719072" h="2999264">
                <a:moveTo>
                  <a:pt x="134112" y="0"/>
                </a:moveTo>
                <a:cubicBezTo>
                  <a:pt x="154432" y="8128"/>
                  <a:pt x="174504" y="16905"/>
                  <a:pt x="195072" y="24384"/>
                </a:cubicBezTo>
                <a:cubicBezTo>
                  <a:pt x="219228" y="33168"/>
                  <a:pt x="246838" y="34511"/>
                  <a:pt x="268224" y="48768"/>
                </a:cubicBezTo>
                <a:lnTo>
                  <a:pt x="304800" y="73152"/>
                </a:lnTo>
                <a:cubicBezTo>
                  <a:pt x="312928" y="85344"/>
                  <a:pt x="319803" y="98471"/>
                  <a:pt x="329184" y="109728"/>
                </a:cubicBezTo>
                <a:cubicBezTo>
                  <a:pt x="340222" y="122974"/>
                  <a:pt x="356196" y="131958"/>
                  <a:pt x="365760" y="146304"/>
                </a:cubicBezTo>
                <a:cubicBezTo>
                  <a:pt x="372889" y="156997"/>
                  <a:pt x="373888" y="170688"/>
                  <a:pt x="377952" y="182880"/>
                </a:cubicBezTo>
                <a:cubicBezTo>
                  <a:pt x="373888" y="219456"/>
                  <a:pt x="374686" y="256906"/>
                  <a:pt x="365760" y="292608"/>
                </a:cubicBezTo>
                <a:cubicBezTo>
                  <a:pt x="362206" y="306823"/>
                  <a:pt x="347929" y="316078"/>
                  <a:pt x="341376" y="329184"/>
                </a:cubicBezTo>
                <a:cubicBezTo>
                  <a:pt x="335629" y="340679"/>
                  <a:pt x="335425" y="354526"/>
                  <a:pt x="329184" y="365760"/>
                </a:cubicBezTo>
                <a:cubicBezTo>
                  <a:pt x="287349" y="441064"/>
                  <a:pt x="297270" y="427676"/>
                  <a:pt x="243840" y="463296"/>
                </a:cubicBezTo>
                <a:cubicBezTo>
                  <a:pt x="239776" y="475488"/>
                  <a:pt x="237889" y="488638"/>
                  <a:pt x="231648" y="499872"/>
                </a:cubicBezTo>
                <a:cubicBezTo>
                  <a:pt x="161777" y="625640"/>
                  <a:pt x="198275" y="526838"/>
                  <a:pt x="170688" y="609600"/>
                </a:cubicBezTo>
                <a:cubicBezTo>
                  <a:pt x="166624" y="646176"/>
                  <a:pt x="167422" y="683626"/>
                  <a:pt x="158496" y="719328"/>
                </a:cubicBezTo>
                <a:cubicBezTo>
                  <a:pt x="154942" y="733543"/>
                  <a:pt x="140063" y="742514"/>
                  <a:pt x="134112" y="755904"/>
                </a:cubicBezTo>
                <a:cubicBezTo>
                  <a:pt x="123673" y="779392"/>
                  <a:pt x="114769" y="803852"/>
                  <a:pt x="109728" y="829056"/>
                </a:cubicBezTo>
                <a:cubicBezTo>
                  <a:pt x="105664" y="849376"/>
                  <a:pt x="101243" y="869628"/>
                  <a:pt x="97536" y="890016"/>
                </a:cubicBezTo>
                <a:cubicBezTo>
                  <a:pt x="92467" y="917897"/>
                  <a:pt x="81365" y="994012"/>
                  <a:pt x="73152" y="1024128"/>
                </a:cubicBezTo>
                <a:cubicBezTo>
                  <a:pt x="21905" y="1212032"/>
                  <a:pt x="75698" y="1018400"/>
                  <a:pt x="24384" y="1133856"/>
                </a:cubicBezTo>
                <a:cubicBezTo>
                  <a:pt x="13945" y="1157344"/>
                  <a:pt x="0" y="1207008"/>
                  <a:pt x="0" y="1207008"/>
                </a:cubicBezTo>
                <a:cubicBezTo>
                  <a:pt x="7321" y="1236293"/>
                  <a:pt x="10264" y="1271303"/>
                  <a:pt x="36576" y="1292352"/>
                </a:cubicBezTo>
                <a:cubicBezTo>
                  <a:pt x="46611" y="1300380"/>
                  <a:pt x="61657" y="1298797"/>
                  <a:pt x="73152" y="1304544"/>
                </a:cubicBezTo>
                <a:cubicBezTo>
                  <a:pt x="86258" y="1311097"/>
                  <a:pt x="97536" y="1320800"/>
                  <a:pt x="109728" y="1328928"/>
                </a:cubicBezTo>
                <a:cubicBezTo>
                  <a:pt x="117856" y="1341120"/>
                  <a:pt x="132494" y="1350941"/>
                  <a:pt x="134112" y="1365504"/>
                </a:cubicBezTo>
                <a:cubicBezTo>
                  <a:pt x="140115" y="1419529"/>
                  <a:pt x="101724" y="1438842"/>
                  <a:pt x="134112" y="1487424"/>
                </a:cubicBezTo>
                <a:cubicBezTo>
                  <a:pt x="142240" y="1499616"/>
                  <a:pt x="158496" y="1503680"/>
                  <a:pt x="170688" y="1511808"/>
                </a:cubicBezTo>
                <a:cubicBezTo>
                  <a:pt x="178816" y="1524000"/>
                  <a:pt x="183630" y="1539230"/>
                  <a:pt x="195072" y="1548384"/>
                </a:cubicBezTo>
                <a:cubicBezTo>
                  <a:pt x="292743" y="1626521"/>
                  <a:pt x="162539" y="1470330"/>
                  <a:pt x="268224" y="1597152"/>
                </a:cubicBezTo>
                <a:cubicBezTo>
                  <a:pt x="277605" y="1608409"/>
                  <a:pt x="286055" y="1620622"/>
                  <a:pt x="292608" y="1633728"/>
                </a:cubicBezTo>
                <a:cubicBezTo>
                  <a:pt x="316818" y="1682148"/>
                  <a:pt x="289252" y="1661956"/>
                  <a:pt x="329184" y="1706880"/>
                </a:cubicBezTo>
                <a:cubicBezTo>
                  <a:pt x="352094" y="1732654"/>
                  <a:pt x="383208" y="1751339"/>
                  <a:pt x="402336" y="1780032"/>
                </a:cubicBezTo>
                <a:lnTo>
                  <a:pt x="451104" y="1853184"/>
                </a:lnTo>
                <a:lnTo>
                  <a:pt x="475488" y="1889760"/>
                </a:lnTo>
                <a:cubicBezTo>
                  <a:pt x="480701" y="1957530"/>
                  <a:pt x="460528" y="2033296"/>
                  <a:pt x="512064" y="2084832"/>
                </a:cubicBezTo>
                <a:cubicBezTo>
                  <a:pt x="526432" y="2099200"/>
                  <a:pt x="544185" y="2109755"/>
                  <a:pt x="560832" y="2121408"/>
                </a:cubicBezTo>
                <a:cubicBezTo>
                  <a:pt x="584840" y="2138214"/>
                  <a:pt x="633984" y="2170176"/>
                  <a:pt x="633984" y="2170176"/>
                </a:cubicBezTo>
                <a:cubicBezTo>
                  <a:pt x="662432" y="2127504"/>
                  <a:pt x="670560" y="2105152"/>
                  <a:pt x="731520" y="2084832"/>
                </a:cubicBezTo>
                <a:cubicBezTo>
                  <a:pt x="755904" y="2076704"/>
                  <a:pt x="783286" y="2074705"/>
                  <a:pt x="804672" y="2060448"/>
                </a:cubicBezTo>
                <a:cubicBezTo>
                  <a:pt x="851941" y="2028935"/>
                  <a:pt x="827347" y="2040698"/>
                  <a:pt x="877824" y="2023872"/>
                </a:cubicBezTo>
                <a:cubicBezTo>
                  <a:pt x="914400" y="2027936"/>
                  <a:pt x="951252" y="2030014"/>
                  <a:pt x="987552" y="2036064"/>
                </a:cubicBezTo>
                <a:cubicBezTo>
                  <a:pt x="1000229" y="2038177"/>
                  <a:pt x="1015041" y="2039169"/>
                  <a:pt x="1024128" y="2048256"/>
                </a:cubicBezTo>
                <a:cubicBezTo>
                  <a:pt x="1033215" y="2057343"/>
                  <a:pt x="1030079" y="2073598"/>
                  <a:pt x="1036320" y="2084832"/>
                </a:cubicBezTo>
                <a:cubicBezTo>
                  <a:pt x="1072778" y="2150456"/>
                  <a:pt x="1077235" y="2150131"/>
                  <a:pt x="1121664" y="2194560"/>
                </a:cubicBezTo>
                <a:cubicBezTo>
                  <a:pt x="1152309" y="2286495"/>
                  <a:pt x="1110971" y="2173174"/>
                  <a:pt x="1158240" y="2267712"/>
                </a:cubicBezTo>
                <a:cubicBezTo>
                  <a:pt x="1163987" y="2279207"/>
                  <a:pt x="1164685" y="2292793"/>
                  <a:pt x="1170432" y="2304288"/>
                </a:cubicBezTo>
                <a:cubicBezTo>
                  <a:pt x="1176985" y="2317394"/>
                  <a:pt x="1188263" y="2327758"/>
                  <a:pt x="1194816" y="2340864"/>
                </a:cubicBezTo>
                <a:cubicBezTo>
                  <a:pt x="1200563" y="2352359"/>
                  <a:pt x="1200767" y="2366206"/>
                  <a:pt x="1207008" y="2377440"/>
                </a:cubicBezTo>
                <a:cubicBezTo>
                  <a:pt x="1221240" y="2403058"/>
                  <a:pt x="1246509" y="2422790"/>
                  <a:pt x="1255776" y="2450592"/>
                </a:cubicBezTo>
                <a:cubicBezTo>
                  <a:pt x="1259840" y="2462784"/>
                  <a:pt x="1262221" y="2475673"/>
                  <a:pt x="1267968" y="2487168"/>
                </a:cubicBezTo>
                <a:cubicBezTo>
                  <a:pt x="1274521" y="2500274"/>
                  <a:pt x="1286401" y="2510354"/>
                  <a:pt x="1292352" y="2523744"/>
                </a:cubicBezTo>
                <a:cubicBezTo>
                  <a:pt x="1302791" y="2547232"/>
                  <a:pt x="1308608" y="2572512"/>
                  <a:pt x="1316736" y="2596896"/>
                </a:cubicBezTo>
                <a:cubicBezTo>
                  <a:pt x="1320800" y="2609088"/>
                  <a:pt x="1326815" y="2620795"/>
                  <a:pt x="1328928" y="2633472"/>
                </a:cubicBezTo>
                <a:cubicBezTo>
                  <a:pt x="1332236" y="2653320"/>
                  <a:pt x="1339020" y="2717474"/>
                  <a:pt x="1353312" y="2743200"/>
                </a:cubicBezTo>
                <a:cubicBezTo>
                  <a:pt x="1367544" y="2768818"/>
                  <a:pt x="1374278" y="2807085"/>
                  <a:pt x="1402080" y="2816352"/>
                </a:cubicBezTo>
                <a:lnTo>
                  <a:pt x="1438656" y="2828544"/>
                </a:lnTo>
                <a:cubicBezTo>
                  <a:pt x="1446784" y="2840736"/>
                  <a:pt x="1451598" y="2855966"/>
                  <a:pt x="1463040" y="2865120"/>
                </a:cubicBezTo>
                <a:cubicBezTo>
                  <a:pt x="1473075" y="2873148"/>
                  <a:pt x="1488121" y="2871565"/>
                  <a:pt x="1499616" y="2877312"/>
                </a:cubicBezTo>
                <a:cubicBezTo>
                  <a:pt x="1512722" y="2883865"/>
                  <a:pt x="1524268" y="2893179"/>
                  <a:pt x="1536192" y="2901696"/>
                </a:cubicBezTo>
                <a:cubicBezTo>
                  <a:pt x="1562360" y="2920387"/>
                  <a:pt x="1592803" y="2946237"/>
                  <a:pt x="1621536" y="2962656"/>
                </a:cubicBezTo>
                <a:cubicBezTo>
                  <a:pt x="1637316" y="2971673"/>
                  <a:pt x="1653599" y="2979881"/>
                  <a:pt x="1670304" y="2987040"/>
                </a:cubicBezTo>
                <a:cubicBezTo>
                  <a:pt x="1701751" y="3000517"/>
                  <a:pt x="1696870" y="2999232"/>
                  <a:pt x="1719072" y="2999232"/>
                </a:cubicBezTo>
              </a:path>
            </a:pathLst>
          </a:custGeom>
          <a:noFill/>
          <a:ln w="28575" cap="flat" cmpd="sng" algn="ctr">
            <a:solidFill>
              <a:srgbClr val="7030A0"/>
            </a:solidFill>
            <a:prstDash val="solid"/>
            <a:round/>
            <a:headEnd type="none" w="med" len="med"/>
            <a:tailEnd type="none" w="med" len="med"/>
          </a:ln>
          <a:effectLst>
            <a:glow rad="228600">
              <a:srgbClr val="7030A0">
                <a:alpha val="40000"/>
              </a:srgbClr>
            </a:glow>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41" name="Freeform 40"/>
          <p:cNvSpPr/>
          <p:nvPr/>
        </p:nvSpPr>
        <p:spPr bwMode="auto">
          <a:xfrm>
            <a:off x="1438656" y="2804160"/>
            <a:ext cx="1792224" cy="1865376"/>
          </a:xfrm>
          <a:custGeom>
            <a:avLst/>
            <a:gdLst>
              <a:gd name="connsiteX0" fmla="*/ 1792224 w 1792224"/>
              <a:gd name="connsiteY0" fmla="*/ 0 h 1865376"/>
              <a:gd name="connsiteX1" fmla="*/ 1731264 w 1792224"/>
              <a:gd name="connsiteY1" fmla="*/ 48768 h 1865376"/>
              <a:gd name="connsiteX2" fmla="*/ 1658112 w 1792224"/>
              <a:gd name="connsiteY2" fmla="*/ 60960 h 1865376"/>
              <a:gd name="connsiteX3" fmla="*/ 1645920 w 1792224"/>
              <a:gd name="connsiteY3" fmla="*/ 97536 h 1865376"/>
              <a:gd name="connsiteX4" fmla="*/ 1633728 w 1792224"/>
              <a:gd name="connsiteY4" fmla="*/ 146304 h 1865376"/>
              <a:gd name="connsiteX5" fmla="*/ 1560576 w 1792224"/>
              <a:gd name="connsiteY5" fmla="*/ 134112 h 1865376"/>
              <a:gd name="connsiteX6" fmla="*/ 1463040 w 1792224"/>
              <a:gd name="connsiteY6" fmla="*/ 158496 h 1865376"/>
              <a:gd name="connsiteX7" fmla="*/ 1426464 w 1792224"/>
              <a:gd name="connsiteY7" fmla="*/ 195072 h 1865376"/>
              <a:gd name="connsiteX8" fmla="*/ 1414272 w 1792224"/>
              <a:gd name="connsiteY8" fmla="*/ 231648 h 1865376"/>
              <a:gd name="connsiteX9" fmla="*/ 1377696 w 1792224"/>
              <a:gd name="connsiteY9" fmla="*/ 243840 h 1865376"/>
              <a:gd name="connsiteX10" fmla="*/ 1304544 w 1792224"/>
              <a:gd name="connsiteY10" fmla="*/ 207264 h 1865376"/>
              <a:gd name="connsiteX11" fmla="*/ 1267968 w 1792224"/>
              <a:gd name="connsiteY11" fmla="*/ 219456 h 1865376"/>
              <a:gd name="connsiteX12" fmla="*/ 1194816 w 1792224"/>
              <a:gd name="connsiteY12" fmla="*/ 365760 h 1865376"/>
              <a:gd name="connsiteX13" fmla="*/ 1109472 w 1792224"/>
              <a:gd name="connsiteY13" fmla="*/ 426720 h 1865376"/>
              <a:gd name="connsiteX14" fmla="*/ 1072896 w 1792224"/>
              <a:gd name="connsiteY14" fmla="*/ 451104 h 1865376"/>
              <a:gd name="connsiteX15" fmla="*/ 1024128 w 1792224"/>
              <a:gd name="connsiteY15" fmla="*/ 524256 h 1865376"/>
              <a:gd name="connsiteX16" fmla="*/ 938784 w 1792224"/>
              <a:gd name="connsiteY16" fmla="*/ 621792 h 1865376"/>
              <a:gd name="connsiteX17" fmla="*/ 853440 w 1792224"/>
              <a:gd name="connsiteY17" fmla="*/ 719328 h 1865376"/>
              <a:gd name="connsiteX18" fmla="*/ 804672 w 1792224"/>
              <a:gd name="connsiteY18" fmla="*/ 780288 h 1865376"/>
              <a:gd name="connsiteX19" fmla="*/ 768096 w 1792224"/>
              <a:gd name="connsiteY19" fmla="*/ 853440 h 1865376"/>
              <a:gd name="connsiteX20" fmla="*/ 682752 w 1792224"/>
              <a:gd name="connsiteY20" fmla="*/ 829056 h 1865376"/>
              <a:gd name="connsiteX21" fmla="*/ 609600 w 1792224"/>
              <a:gd name="connsiteY21" fmla="*/ 792480 h 1865376"/>
              <a:gd name="connsiteX22" fmla="*/ 573024 w 1792224"/>
              <a:gd name="connsiteY22" fmla="*/ 816864 h 1865376"/>
              <a:gd name="connsiteX23" fmla="*/ 560832 w 1792224"/>
              <a:gd name="connsiteY23" fmla="*/ 853440 h 1865376"/>
              <a:gd name="connsiteX24" fmla="*/ 451104 w 1792224"/>
              <a:gd name="connsiteY24" fmla="*/ 841248 h 1865376"/>
              <a:gd name="connsiteX25" fmla="*/ 414528 w 1792224"/>
              <a:gd name="connsiteY25" fmla="*/ 829056 h 1865376"/>
              <a:gd name="connsiteX26" fmla="*/ 341376 w 1792224"/>
              <a:gd name="connsiteY26" fmla="*/ 780288 h 1865376"/>
              <a:gd name="connsiteX27" fmla="*/ 316992 w 1792224"/>
              <a:gd name="connsiteY27" fmla="*/ 816864 h 1865376"/>
              <a:gd name="connsiteX28" fmla="*/ 292608 w 1792224"/>
              <a:gd name="connsiteY28" fmla="*/ 1097280 h 1865376"/>
              <a:gd name="connsiteX29" fmla="*/ 280416 w 1792224"/>
              <a:gd name="connsiteY29" fmla="*/ 1267968 h 1865376"/>
              <a:gd name="connsiteX30" fmla="*/ 268224 w 1792224"/>
              <a:gd name="connsiteY30" fmla="*/ 1304544 h 1865376"/>
              <a:gd name="connsiteX31" fmla="*/ 231648 w 1792224"/>
              <a:gd name="connsiteY31" fmla="*/ 1328928 h 1865376"/>
              <a:gd name="connsiteX32" fmla="*/ 195072 w 1792224"/>
              <a:gd name="connsiteY32" fmla="*/ 1438656 h 1865376"/>
              <a:gd name="connsiteX33" fmla="*/ 182880 w 1792224"/>
              <a:gd name="connsiteY33" fmla="*/ 1475232 h 1865376"/>
              <a:gd name="connsiteX34" fmla="*/ 158496 w 1792224"/>
              <a:gd name="connsiteY34" fmla="*/ 1511808 h 1865376"/>
              <a:gd name="connsiteX35" fmla="*/ 134112 w 1792224"/>
              <a:gd name="connsiteY35" fmla="*/ 1584960 h 1865376"/>
              <a:gd name="connsiteX36" fmla="*/ 109728 w 1792224"/>
              <a:gd name="connsiteY36" fmla="*/ 1682496 h 1865376"/>
              <a:gd name="connsiteX37" fmla="*/ 48768 w 1792224"/>
              <a:gd name="connsiteY37" fmla="*/ 1755648 h 1865376"/>
              <a:gd name="connsiteX38" fmla="*/ 12192 w 1792224"/>
              <a:gd name="connsiteY38" fmla="*/ 1828800 h 1865376"/>
              <a:gd name="connsiteX39" fmla="*/ 0 w 1792224"/>
              <a:gd name="connsiteY39" fmla="*/ 1865376 h 186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92224" h="1865376">
                <a:moveTo>
                  <a:pt x="1792224" y="0"/>
                </a:moveTo>
                <a:cubicBezTo>
                  <a:pt x="1771904" y="16256"/>
                  <a:pt x="1754954" y="38000"/>
                  <a:pt x="1731264" y="48768"/>
                </a:cubicBezTo>
                <a:cubicBezTo>
                  <a:pt x="1708759" y="58997"/>
                  <a:pt x="1679575" y="48695"/>
                  <a:pt x="1658112" y="60960"/>
                </a:cubicBezTo>
                <a:cubicBezTo>
                  <a:pt x="1646954" y="67336"/>
                  <a:pt x="1649451" y="85179"/>
                  <a:pt x="1645920" y="97536"/>
                </a:cubicBezTo>
                <a:cubicBezTo>
                  <a:pt x="1641317" y="113648"/>
                  <a:pt x="1637792" y="130048"/>
                  <a:pt x="1633728" y="146304"/>
                </a:cubicBezTo>
                <a:cubicBezTo>
                  <a:pt x="1609344" y="142240"/>
                  <a:pt x="1585296" y="134112"/>
                  <a:pt x="1560576" y="134112"/>
                </a:cubicBezTo>
                <a:cubicBezTo>
                  <a:pt x="1531151" y="134112"/>
                  <a:pt x="1491902" y="148875"/>
                  <a:pt x="1463040" y="158496"/>
                </a:cubicBezTo>
                <a:cubicBezTo>
                  <a:pt x="1450848" y="170688"/>
                  <a:pt x="1436028" y="180726"/>
                  <a:pt x="1426464" y="195072"/>
                </a:cubicBezTo>
                <a:cubicBezTo>
                  <a:pt x="1419335" y="205765"/>
                  <a:pt x="1423359" y="222561"/>
                  <a:pt x="1414272" y="231648"/>
                </a:cubicBezTo>
                <a:cubicBezTo>
                  <a:pt x="1405185" y="240735"/>
                  <a:pt x="1389888" y="239776"/>
                  <a:pt x="1377696" y="243840"/>
                </a:cubicBezTo>
                <a:cubicBezTo>
                  <a:pt x="1359203" y="231511"/>
                  <a:pt x="1329783" y="207264"/>
                  <a:pt x="1304544" y="207264"/>
                </a:cubicBezTo>
                <a:cubicBezTo>
                  <a:pt x="1291693" y="207264"/>
                  <a:pt x="1280160" y="215392"/>
                  <a:pt x="1267968" y="219456"/>
                </a:cubicBezTo>
                <a:cubicBezTo>
                  <a:pt x="1254058" y="261185"/>
                  <a:pt x="1235332" y="338749"/>
                  <a:pt x="1194816" y="365760"/>
                </a:cubicBezTo>
                <a:cubicBezTo>
                  <a:pt x="1108618" y="423226"/>
                  <a:pt x="1215330" y="351107"/>
                  <a:pt x="1109472" y="426720"/>
                </a:cubicBezTo>
                <a:cubicBezTo>
                  <a:pt x="1097548" y="435237"/>
                  <a:pt x="1085088" y="442976"/>
                  <a:pt x="1072896" y="451104"/>
                </a:cubicBezTo>
                <a:cubicBezTo>
                  <a:pt x="1049579" y="521055"/>
                  <a:pt x="1077402" y="455761"/>
                  <a:pt x="1024128" y="524256"/>
                </a:cubicBezTo>
                <a:cubicBezTo>
                  <a:pt x="947537" y="622730"/>
                  <a:pt x="1009591" y="574587"/>
                  <a:pt x="938784" y="621792"/>
                </a:cubicBezTo>
                <a:cubicBezTo>
                  <a:pt x="881888" y="707136"/>
                  <a:pt x="914400" y="678688"/>
                  <a:pt x="853440" y="719328"/>
                </a:cubicBezTo>
                <a:cubicBezTo>
                  <a:pt x="829705" y="790534"/>
                  <a:pt x="859819" y="725141"/>
                  <a:pt x="804672" y="780288"/>
                </a:cubicBezTo>
                <a:cubicBezTo>
                  <a:pt x="781037" y="803923"/>
                  <a:pt x="778012" y="823692"/>
                  <a:pt x="768096" y="853440"/>
                </a:cubicBezTo>
                <a:cubicBezTo>
                  <a:pt x="752471" y="849534"/>
                  <a:pt x="700243" y="837801"/>
                  <a:pt x="682752" y="829056"/>
                </a:cubicBezTo>
                <a:cubicBezTo>
                  <a:pt x="588214" y="781787"/>
                  <a:pt x="701535" y="823125"/>
                  <a:pt x="609600" y="792480"/>
                </a:cubicBezTo>
                <a:cubicBezTo>
                  <a:pt x="597408" y="800608"/>
                  <a:pt x="582178" y="805422"/>
                  <a:pt x="573024" y="816864"/>
                </a:cubicBezTo>
                <a:cubicBezTo>
                  <a:pt x="564996" y="826899"/>
                  <a:pt x="573434" y="850920"/>
                  <a:pt x="560832" y="853440"/>
                </a:cubicBezTo>
                <a:cubicBezTo>
                  <a:pt x="524746" y="860657"/>
                  <a:pt x="487680" y="845312"/>
                  <a:pt x="451104" y="841248"/>
                </a:cubicBezTo>
                <a:cubicBezTo>
                  <a:pt x="438912" y="837184"/>
                  <a:pt x="425762" y="835297"/>
                  <a:pt x="414528" y="829056"/>
                </a:cubicBezTo>
                <a:cubicBezTo>
                  <a:pt x="388910" y="814824"/>
                  <a:pt x="341376" y="780288"/>
                  <a:pt x="341376" y="780288"/>
                </a:cubicBezTo>
                <a:cubicBezTo>
                  <a:pt x="333248" y="792480"/>
                  <a:pt x="326373" y="805607"/>
                  <a:pt x="316992" y="816864"/>
                </a:cubicBezTo>
                <a:cubicBezTo>
                  <a:pt x="223759" y="928744"/>
                  <a:pt x="275364" y="752399"/>
                  <a:pt x="292608" y="1097280"/>
                </a:cubicBezTo>
                <a:cubicBezTo>
                  <a:pt x="288544" y="1154176"/>
                  <a:pt x="287081" y="1211318"/>
                  <a:pt x="280416" y="1267968"/>
                </a:cubicBezTo>
                <a:cubicBezTo>
                  <a:pt x="278914" y="1280731"/>
                  <a:pt x="276252" y="1294509"/>
                  <a:pt x="268224" y="1304544"/>
                </a:cubicBezTo>
                <a:cubicBezTo>
                  <a:pt x="259070" y="1315986"/>
                  <a:pt x="243840" y="1320800"/>
                  <a:pt x="231648" y="1328928"/>
                </a:cubicBezTo>
                <a:lnTo>
                  <a:pt x="195072" y="1438656"/>
                </a:lnTo>
                <a:cubicBezTo>
                  <a:pt x="191008" y="1450848"/>
                  <a:pt x="190009" y="1464539"/>
                  <a:pt x="182880" y="1475232"/>
                </a:cubicBezTo>
                <a:cubicBezTo>
                  <a:pt x="174752" y="1487424"/>
                  <a:pt x="164447" y="1498418"/>
                  <a:pt x="158496" y="1511808"/>
                </a:cubicBezTo>
                <a:cubicBezTo>
                  <a:pt x="148057" y="1535296"/>
                  <a:pt x="139153" y="1559756"/>
                  <a:pt x="134112" y="1584960"/>
                </a:cubicBezTo>
                <a:cubicBezTo>
                  <a:pt x="129475" y="1608146"/>
                  <a:pt x="122225" y="1657503"/>
                  <a:pt x="109728" y="1682496"/>
                </a:cubicBezTo>
                <a:cubicBezTo>
                  <a:pt x="92754" y="1716444"/>
                  <a:pt x="75732" y="1728684"/>
                  <a:pt x="48768" y="1755648"/>
                </a:cubicBezTo>
                <a:cubicBezTo>
                  <a:pt x="18123" y="1847583"/>
                  <a:pt x="59461" y="1734262"/>
                  <a:pt x="12192" y="1828800"/>
                </a:cubicBezTo>
                <a:cubicBezTo>
                  <a:pt x="6445" y="1840295"/>
                  <a:pt x="0" y="1865376"/>
                  <a:pt x="0" y="1865376"/>
                </a:cubicBezTo>
              </a:path>
            </a:pathLst>
          </a:custGeom>
          <a:noFill/>
          <a:ln w="28575" cap="flat" cmpd="sng" algn="ctr">
            <a:solidFill>
              <a:schemeClr val="accent2">
                <a:lumMod val="60000"/>
                <a:lumOff val="40000"/>
              </a:schemeClr>
            </a:solidFill>
            <a:prstDash val="solid"/>
            <a:round/>
            <a:headEnd type="none" w="med" len="med"/>
            <a:tailEnd type="none" w="med" len="med"/>
          </a:ln>
          <a:effectLst>
            <a:glow rad="228600">
              <a:schemeClr val="accent2">
                <a:lumMod val="50000"/>
                <a:alpha val="53000"/>
              </a:schemeClr>
            </a:glow>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
        <p:nvSpPr>
          <p:cNvPr id="42" name="Freeform 41"/>
          <p:cNvSpPr/>
          <p:nvPr/>
        </p:nvSpPr>
        <p:spPr bwMode="auto">
          <a:xfrm>
            <a:off x="694944" y="377952"/>
            <a:ext cx="1060704" cy="707136"/>
          </a:xfrm>
          <a:custGeom>
            <a:avLst/>
            <a:gdLst>
              <a:gd name="connsiteX0" fmla="*/ 1060704 w 1060704"/>
              <a:gd name="connsiteY0" fmla="*/ 0 h 707136"/>
              <a:gd name="connsiteX1" fmla="*/ 1048512 w 1060704"/>
              <a:gd name="connsiteY1" fmla="*/ 85344 h 707136"/>
              <a:gd name="connsiteX2" fmla="*/ 1036320 w 1060704"/>
              <a:gd name="connsiteY2" fmla="*/ 121920 h 707136"/>
              <a:gd name="connsiteX3" fmla="*/ 999744 w 1060704"/>
              <a:gd name="connsiteY3" fmla="*/ 146304 h 707136"/>
              <a:gd name="connsiteX4" fmla="*/ 987552 w 1060704"/>
              <a:gd name="connsiteY4" fmla="*/ 195072 h 707136"/>
              <a:gd name="connsiteX5" fmla="*/ 853440 w 1060704"/>
              <a:gd name="connsiteY5" fmla="*/ 219456 h 707136"/>
              <a:gd name="connsiteX6" fmla="*/ 743712 w 1060704"/>
              <a:gd name="connsiteY6" fmla="*/ 207264 h 707136"/>
              <a:gd name="connsiteX7" fmla="*/ 719328 w 1060704"/>
              <a:gd name="connsiteY7" fmla="*/ 243840 h 707136"/>
              <a:gd name="connsiteX8" fmla="*/ 694944 w 1060704"/>
              <a:gd name="connsiteY8" fmla="*/ 329184 h 707136"/>
              <a:gd name="connsiteX9" fmla="*/ 707136 w 1060704"/>
              <a:gd name="connsiteY9" fmla="*/ 438912 h 707136"/>
              <a:gd name="connsiteX10" fmla="*/ 719328 w 1060704"/>
              <a:gd name="connsiteY10" fmla="*/ 573024 h 707136"/>
              <a:gd name="connsiteX11" fmla="*/ 694944 w 1060704"/>
              <a:gd name="connsiteY11" fmla="*/ 646176 h 707136"/>
              <a:gd name="connsiteX12" fmla="*/ 585216 w 1060704"/>
              <a:gd name="connsiteY12" fmla="*/ 682752 h 707136"/>
              <a:gd name="connsiteX13" fmla="*/ 548640 w 1060704"/>
              <a:gd name="connsiteY13" fmla="*/ 694944 h 707136"/>
              <a:gd name="connsiteX14" fmla="*/ 512064 w 1060704"/>
              <a:gd name="connsiteY14" fmla="*/ 707136 h 707136"/>
              <a:gd name="connsiteX15" fmla="*/ 353568 w 1060704"/>
              <a:gd name="connsiteY15" fmla="*/ 682752 h 707136"/>
              <a:gd name="connsiteX16" fmla="*/ 316992 w 1060704"/>
              <a:gd name="connsiteY16" fmla="*/ 658368 h 707136"/>
              <a:gd name="connsiteX17" fmla="*/ 268224 w 1060704"/>
              <a:gd name="connsiteY17" fmla="*/ 597408 h 707136"/>
              <a:gd name="connsiteX18" fmla="*/ 256032 w 1060704"/>
              <a:gd name="connsiteY18" fmla="*/ 560832 h 707136"/>
              <a:gd name="connsiteX19" fmla="*/ 231648 w 1060704"/>
              <a:gd name="connsiteY19" fmla="*/ 524256 h 707136"/>
              <a:gd name="connsiteX20" fmla="*/ 158496 w 1060704"/>
              <a:gd name="connsiteY20" fmla="*/ 451104 h 707136"/>
              <a:gd name="connsiteX21" fmla="*/ 85344 w 1060704"/>
              <a:gd name="connsiteY21" fmla="*/ 426720 h 707136"/>
              <a:gd name="connsiteX22" fmla="*/ 48768 w 1060704"/>
              <a:gd name="connsiteY22" fmla="*/ 414528 h 707136"/>
              <a:gd name="connsiteX23" fmla="*/ 0 w 1060704"/>
              <a:gd name="connsiteY23" fmla="*/ 414528 h 7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0704" h="707136">
                <a:moveTo>
                  <a:pt x="1060704" y="0"/>
                </a:moveTo>
                <a:cubicBezTo>
                  <a:pt x="1056640" y="28448"/>
                  <a:pt x="1054148" y="57165"/>
                  <a:pt x="1048512" y="85344"/>
                </a:cubicBezTo>
                <a:cubicBezTo>
                  <a:pt x="1045992" y="97946"/>
                  <a:pt x="1044348" y="111885"/>
                  <a:pt x="1036320" y="121920"/>
                </a:cubicBezTo>
                <a:cubicBezTo>
                  <a:pt x="1027166" y="133362"/>
                  <a:pt x="1011936" y="138176"/>
                  <a:pt x="999744" y="146304"/>
                </a:cubicBezTo>
                <a:cubicBezTo>
                  <a:pt x="995680" y="162560"/>
                  <a:pt x="994153" y="179671"/>
                  <a:pt x="987552" y="195072"/>
                </a:cubicBezTo>
                <a:cubicBezTo>
                  <a:pt x="958026" y="263965"/>
                  <a:pt x="939376" y="229004"/>
                  <a:pt x="853440" y="219456"/>
                </a:cubicBezTo>
                <a:cubicBezTo>
                  <a:pt x="768096" y="191008"/>
                  <a:pt x="804672" y="186944"/>
                  <a:pt x="743712" y="207264"/>
                </a:cubicBezTo>
                <a:cubicBezTo>
                  <a:pt x="735584" y="219456"/>
                  <a:pt x="725881" y="230734"/>
                  <a:pt x="719328" y="243840"/>
                </a:cubicBezTo>
                <a:cubicBezTo>
                  <a:pt x="710583" y="261331"/>
                  <a:pt x="698850" y="313559"/>
                  <a:pt x="694944" y="329184"/>
                </a:cubicBezTo>
                <a:cubicBezTo>
                  <a:pt x="699008" y="365760"/>
                  <a:pt x="698210" y="403210"/>
                  <a:pt x="707136" y="438912"/>
                </a:cubicBezTo>
                <a:cubicBezTo>
                  <a:pt x="735008" y="550402"/>
                  <a:pt x="766177" y="354395"/>
                  <a:pt x="719328" y="573024"/>
                </a:cubicBezTo>
                <a:cubicBezTo>
                  <a:pt x="713942" y="598156"/>
                  <a:pt x="719328" y="638048"/>
                  <a:pt x="694944" y="646176"/>
                </a:cubicBezTo>
                <a:lnTo>
                  <a:pt x="585216" y="682752"/>
                </a:lnTo>
                <a:lnTo>
                  <a:pt x="548640" y="694944"/>
                </a:lnTo>
                <a:lnTo>
                  <a:pt x="512064" y="707136"/>
                </a:lnTo>
                <a:cubicBezTo>
                  <a:pt x="477098" y="703639"/>
                  <a:pt x="397506" y="704721"/>
                  <a:pt x="353568" y="682752"/>
                </a:cubicBezTo>
                <a:cubicBezTo>
                  <a:pt x="340462" y="676199"/>
                  <a:pt x="329184" y="666496"/>
                  <a:pt x="316992" y="658368"/>
                </a:cubicBezTo>
                <a:cubicBezTo>
                  <a:pt x="286347" y="566433"/>
                  <a:pt x="331249" y="676190"/>
                  <a:pt x="268224" y="597408"/>
                </a:cubicBezTo>
                <a:cubicBezTo>
                  <a:pt x="260196" y="587373"/>
                  <a:pt x="261779" y="572327"/>
                  <a:pt x="256032" y="560832"/>
                </a:cubicBezTo>
                <a:cubicBezTo>
                  <a:pt x="249479" y="547726"/>
                  <a:pt x="241383" y="535208"/>
                  <a:pt x="231648" y="524256"/>
                </a:cubicBezTo>
                <a:cubicBezTo>
                  <a:pt x="208738" y="498482"/>
                  <a:pt x="191211" y="462009"/>
                  <a:pt x="158496" y="451104"/>
                </a:cubicBezTo>
                <a:lnTo>
                  <a:pt x="85344" y="426720"/>
                </a:lnTo>
                <a:cubicBezTo>
                  <a:pt x="73152" y="422656"/>
                  <a:pt x="61619" y="414528"/>
                  <a:pt x="48768" y="414528"/>
                </a:cubicBezTo>
                <a:lnTo>
                  <a:pt x="0" y="414528"/>
                </a:lnTo>
              </a:path>
            </a:pathLst>
          </a:custGeom>
          <a:noFill/>
          <a:ln w="9525" cap="flat" cmpd="sng" algn="ctr">
            <a:solidFill>
              <a:srgbClr val="FFFF00"/>
            </a:solidFill>
            <a:prstDash val="solid"/>
            <a:round/>
            <a:headEnd type="none" w="med" len="med"/>
            <a:tailEnd type="none" w="med" len="med"/>
          </a:ln>
          <a:effectLst>
            <a:glow rad="228600">
              <a:schemeClr val="bg1">
                <a:lumMod val="95000"/>
                <a:lumOff val="5000"/>
                <a:alpha val="40000"/>
              </a:schemeClr>
            </a:glow>
          </a:effectLst>
        </p:spPr>
        <p:txBody>
          <a:bodyPr vert="horz" wrap="none" lIns="91440" tIns="45720" rIns="91440" bIns="45720" numCol="1" rtlCol="0" anchor="ctr" anchorCtr="0" compatLnSpc="1">
            <a:prstTxWarp prst="textNoShape">
              <a:avLst/>
            </a:prstTxWarp>
          </a:bodyPr>
          <a:lstStyle/>
          <a:p>
            <a:pPr algn="r" eaLnBrk="0" hangingPunct="0"/>
            <a:endParaRPr lang="en-US">
              <a:solidFill>
                <a:srgbClr val="FFFFFF"/>
              </a:solidFill>
              <a:latin typeface="Verdana" pitchFamily="34" charset="0"/>
            </a:endParaRPr>
          </a:p>
        </p:txBody>
      </p:sp>
    </p:spTree>
    <p:extLst>
      <p:ext uri="{BB962C8B-B14F-4D97-AF65-F5344CB8AC3E}">
        <p14:creationId xmlns:p14="http://schemas.microsoft.com/office/powerpoint/2010/main" val="12159614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067800" cy="6781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5310368"/>
            <a:ext cx="2632452" cy="1446550"/>
          </a:xfrm>
          <a:prstGeom prst="rect">
            <a:avLst/>
          </a:prstGeom>
          <a:noFill/>
        </p:spPr>
        <p:txBody>
          <a:bodyPr wrap="none">
            <a:spAutoFit/>
            <a:scene3d>
              <a:camera prst="orthographicFront"/>
              <a:lightRig rig="threePt" dir="t"/>
            </a:scene3d>
            <a:sp3d extrusionH="57150">
              <a:bevelT w="57150" h="38100" prst="artDeco"/>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17780" cmpd="sng">
                  <a:solidFill>
                    <a:sysClr val="windowText" lastClr="000000"/>
                  </a:solidFill>
                  <a:prstDash val="solid"/>
                  <a:miter lim="800000"/>
                </a:ln>
                <a:solidFill>
                  <a:srgbClr val="333399">
                    <a:lumMod val="40000"/>
                    <a:lumOff val="60000"/>
                  </a:srgbClr>
                </a:solidFill>
                <a:effectLst>
                  <a:outerShdw blurRad="50800" algn="tl" rotWithShape="0">
                    <a:srgbClr val="000000"/>
                  </a:outerShdw>
                </a:effectLst>
                <a:uLnTx/>
                <a:uFillTx/>
                <a:latin typeface="Arial" panose="020B0604020202020204" pitchFamily="34" charset="0"/>
                <a:ea typeface="+mn-ea"/>
                <a:cs typeface="+mn-cs"/>
              </a:rPr>
              <a:t>Part 1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17780" cmpd="sng">
                  <a:solidFill>
                    <a:sysClr val="windowText" lastClr="000000"/>
                  </a:solidFill>
                  <a:prstDash val="solid"/>
                  <a:miter lim="800000"/>
                </a:ln>
                <a:solidFill>
                  <a:srgbClr val="333399">
                    <a:lumMod val="40000"/>
                    <a:lumOff val="60000"/>
                  </a:srgbClr>
                </a:solidFill>
                <a:effectLst>
                  <a:outerShdw blurRad="50800" algn="tl" rotWithShape="0">
                    <a:srgbClr val="000000"/>
                  </a:outerShdw>
                </a:effectLst>
                <a:uLnTx/>
                <a:uFillTx/>
                <a:latin typeface="Arial" panose="020B0604020202020204" pitchFamily="34" charset="0"/>
                <a:ea typeface="+mn-ea"/>
                <a:cs typeface="+mn-cs"/>
              </a:rPr>
              <a:t>Lesson 6</a:t>
            </a:r>
          </a:p>
        </p:txBody>
      </p:sp>
      <p:sp>
        <p:nvSpPr>
          <p:cNvPr id="2" name="Rectangle 1">
            <a:extLst>
              <a:ext uri="{FF2B5EF4-FFF2-40B4-BE49-F238E27FC236}">
                <a16:creationId xmlns:a16="http://schemas.microsoft.com/office/drawing/2014/main" id="{652C000C-73D4-FA04-045F-B67980D25FF3}"/>
              </a:ext>
            </a:extLst>
          </p:cNvPr>
          <p:cNvSpPr/>
          <p:nvPr/>
        </p:nvSpPr>
        <p:spPr>
          <a:xfrm>
            <a:off x="304800" y="101082"/>
            <a:ext cx="8686800" cy="1757065"/>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57150">
                  <a:solidFill>
                    <a:sysClr val="windowText" lastClr="000000"/>
                  </a:solidFill>
                  <a:prstDash val="solid"/>
                </a:ln>
                <a:blipFill>
                  <a:blip r:embed="rId3"/>
                  <a:tile tx="0" ty="0" sx="100000" sy="100000" flip="none" algn="tl"/>
                </a:blipFill>
                <a:effectLst>
                  <a:outerShdw blurRad="12700" dist="38100" dir="2700000" algn="tl" rotWithShape="0">
                    <a:srgbClr val="FFFFFF">
                      <a:lumMod val="50000"/>
                    </a:srgbClr>
                  </a:outerShdw>
                </a:effectLst>
                <a:uLnTx/>
                <a:uFillTx/>
                <a:latin typeface="Arial" panose="020B0604020202020204" pitchFamily="34" charset="0"/>
                <a:ea typeface="+mn-ea"/>
                <a:cs typeface="+mn-cs"/>
              </a:rPr>
              <a:t>Review Game</a:t>
            </a:r>
          </a:p>
        </p:txBody>
      </p:sp>
      <p:pic>
        <p:nvPicPr>
          <p:cNvPr id="5" name="Graphic 4">
            <a:extLst>
              <a:ext uri="{FF2B5EF4-FFF2-40B4-BE49-F238E27FC236}">
                <a16:creationId xmlns:a16="http://schemas.microsoft.com/office/drawing/2014/main" id="{EFFE2818-CB7E-0E11-0289-C7E914134F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74740" y="5146354"/>
            <a:ext cx="5699410" cy="1610564"/>
          </a:xfrm>
          <a:prstGeom prst="rect">
            <a:avLst/>
          </a:prstGeom>
        </p:spPr>
      </p:pic>
    </p:spTree>
    <p:extLst>
      <p:ext uri="{BB962C8B-B14F-4D97-AF65-F5344CB8AC3E}">
        <p14:creationId xmlns:p14="http://schemas.microsoft.com/office/powerpoint/2010/main" val="4045643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4294967295"/>
          </p:nvPr>
        </p:nvSpPr>
        <p:spPr>
          <a:xfrm>
            <a:off x="457200" y="228600"/>
            <a:ext cx="8229600" cy="5897563"/>
          </a:xfrm>
        </p:spPr>
        <p:txBody>
          <a:bodyPr/>
          <a:lstStyle/>
          <a:p>
            <a:r>
              <a:rPr lang="en-US" altLang="en-US"/>
              <a:t>Is your name on the review sheet?</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7172"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7173" name="Rectangle 5"/>
          <p:cNvSpPr>
            <a:spLocks noChangeArrowheads="1"/>
          </p:cNvSpPr>
          <p:nvPr/>
        </p:nvSpPr>
        <p:spPr bwMode="auto">
          <a:xfrm>
            <a:off x="1524000" y="1828800"/>
            <a:ext cx="762000" cy="457200"/>
          </a:xfrm>
          <a:prstGeom prst="rect">
            <a:avLst/>
          </a:prstGeom>
          <a:solidFill>
            <a:srgbClr val="FF00FF">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7174"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7175"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7176"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7177"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panose="020B0A04020102020204" pitchFamily="34" charset="0"/>
              </a:rPr>
              <a:t>Add the categories</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panose="020B0A04020102020204" pitchFamily="34" charset="0"/>
              </a:rPr>
              <a:t>along the top</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panose="020B0A04020102020204" pitchFamily="34" charset="0"/>
              </a:rPr>
              <a:t>on the next slide.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067800" cy="6781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5310368"/>
            <a:ext cx="2632452" cy="1446550"/>
          </a:xfrm>
          <a:prstGeom prst="rect">
            <a:avLst/>
          </a:prstGeom>
          <a:noFill/>
        </p:spPr>
        <p:txBody>
          <a:bodyPr wrap="none">
            <a:spAutoFit/>
            <a:scene3d>
              <a:camera prst="orthographicFront"/>
              <a:lightRig rig="threePt" dir="t"/>
            </a:scene3d>
            <a:sp3d extrusionH="57150">
              <a:bevelT w="57150" h="38100" prst="artDeco"/>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17780" cmpd="sng">
                  <a:solidFill>
                    <a:sysClr val="windowText" lastClr="000000"/>
                  </a:solidFill>
                  <a:prstDash val="solid"/>
                  <a:miter lim="800000"/>
                </a:ln>
                <a:solidFill>
                  <a:srgbClr val="333399">
                    <a:lumMod val="40000"/>
                    <a:lumOff val="60000"/>
                  </a:srgbClr>
                </a:solidFill>
                <a:effectLst>
                  <a:outerShdw blurRad="50800" algn="tl" rotWithShape="0">
                    <a:srgbClr val="000000"/>
                  </a:outerShdw>
                </a:effectLst>
                <a:uLnTx/>
                <a:uFillTx/>
                <a:latin typeface="Arial" panose="020B0604020202020204" pitchFamily="34" charset="0"/>
                <a:ea typeface="+mn-ea"/>
                <a:cs typeface="+mn-cs"/>
              </a:rPr>
              <a:t>Part 1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17780" cmpd="sng">
                  <a:solidFill>
                    <a:sysClr val="windowText" lastClr="000000"/>
                  </a:solidFill>
                  <a:prstDash val="solid"/>
                  <a:miter lim="800000"/>
                </a:ln>
                <a:solidFill>
                  <a:srgbClr val="333399">
                    <a:lumMod val="40000"/>
                    <a:lumOff val="60000"/>
                  </a:srgbClr>
                </a:solidFill>
                <a:effectLst>
                  <a:outerShdw blurRad="50800" algn="tl" rotWithShape="0">
                    <a:srgbClr val="000000"/>
                  </a:outerShdw>
                </a:effectLst>
                <a:uLnTx/>
                <a:uFillTx/>
                <a:latin typeface="Arial" panose="020B0604020202020204" pitchFamily="34" charset="0"/>
                <a:ea typeface="+mn-ea"/>
                <a:cs typeface="+mn-cs"/>
              </a:rPr>
              <a:t>Lesson 7</a:t>
            </a:r>
          </a:p>
        </p:txBody>
      </p:sp>
      <p:sp>
        <p:nvSpPr>
          <p:cNvPr id="2" name="Rectangle 1">
            <a:extLst>
              <a:ext uri="{FF2B5EF4-FFF2-40B4-BE49-F238E27FC236}">
                <a16:creationId xmlns:a16="http://schemas.microsoft.com/office/drawing/2014/main" id="{652C000C-73D4-FA04-045F-B67980D25FF3}"/>
              </a:ext>
            </a:extLst>
          </p:cNvPr>
          <p:cNvSpPr/>
          <p:nvPr/>
        </p:nvSpPr>
        <p:spPr>
          <a:xfrm>
            <a:off x="304800" y="101082"/>
            <a:ext cx="8686800" cy="1757065"/>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57150">
                  <a:solidFill>
                    <a:sysClr val="windowText" lastClr="000000"/>
                  </a:solidFill>
                  <a:prstDash val="solid"/>
                </a:ln>
                <a:blipFill>
                  <a:blip r:embed="rId3"/>
                  <a:tile tx="0" ty="0" sx="100000" sy="100000" flip="none" algn="tl"/>
                </a:blipFill>
                <a:effectLst>
                  <a:outerShdw blurRad="12700" dist="38100" dir="2700000" algn="tl" rotWithShape="0">
                    <a:srgbClr val="FFFFFF">
                      <a:lumMod val="50000"/>
                    </a:srgbClr>
                  </a:outerShdw>
                </a:effectLst>
                <a:uLnTx/>
                <a:uFillTx/>
                <a:latin typeface="Arial" panose="020B0604020202020204" pitchFamily="34" charset="0"/>
                <a:ea typeface="+mn-ea"/>
                <a:cs typeface="+mn-cs"/>
              </a:rPr>
              <a:t>Review Game</a:t>
            </a:r>
          </a:p>
        </p:txBody>
      </p:sp>
      <p:pic>
        <p:nvPicPr>
          <p:cNvPr id="5" name="Graphic 4">
            <a:extLst>
              <a:ext uri="{FF2B5EF4-FFF2-40B4-BE49-F238E27FC236}">
                <a16:creationId xmlns:a16="http://schemas.microsoft.com/office/drawing/2014/main" id="{EFFE2818-CB7E-0E11-0289-C7E914134F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74740" y="5146354"/>
            <a:ext cx="5699410" cy="1610564"/>
          </a:xfrm>
          <a:prstGeom prst="rect">
            <a:avLst/>
          </a:prstGeom>
        </p:spPr>
      </p:pic>
      <p:pic>
        <p:nvPicPr>
          <p:cNvPr id="3" name="Picture 2" descr="Download Key Transparent HQ PNG Image | FreePNGImg">
            <a:extLst>
              <a:ext uri="{FF2B5EF4-FFF2-40B4-BE49-F238E27FC236}">
                <a16:creationId xmlns:a16="http://schemas.microsoft.com/office/drawing/2014/main" id="{B267BB3A-A223-908D-789B-5007BAD9EF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44002">
            <a:off x="439984" y="-230847"/>
            <a:ext cx="8340229" cy="8030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511026" name="Group 50"/>
          <p:cNvGraphicFramePr>
            <a:graphicFrameLocks noGrp="1"/>
          </p:cNvGraphicFramePr>
          <p:nvPr/>
        </p:nvGraphicFramePr>
        <p:xfrm>
          <a:off x="457200" y="838200"/>
          <a:ext cx="8305800" cy="5527230"/>
        </p:xfrm>
        <a:graphic>
          <a:graphicData uri="http://schemas.openxmlformats.org/drawingml/2006/table">
            <a:tbl>
              <a:tblPr/>
              <a:tblGrid>
                <a:gridCol w="1660525">
                  <a:extLst>
                    <a:ext uri="{9D8B030D-6E8A-4147-A177-3AD203B41FA5}">
                      <a16:colId xmlns:a16="http://schemas.microsoft.com/office/drawing/2014/main" val="20000"/>
                    </a:ext>
                  </a:extLst>
                </a:gridCol>
                <a:gridCol w="1662113">
                  <a:extLst>
                    <a:ext uri="{9D8B030D-6E8A-4147-A177-3AD203B41FA5}">
                      <a16:colId xmlns:a16="http://schemas.microsoft.com/office/drawing/2014/main" val="20001"/>
                    </a:ext>
                  </a:extLst>
                </a:gridCol>
                <a:gridCol w="1660525">
                  <a:extLst>
                    <a:ext uri="{9D8B030D-6E8A-4147-A177-3AD203B41FA5}">
                      <a16:colId xmlns:a16="http://schemas.microsoft.com/office/drawing/2014/main" val="20002"/>
                    </a:ext>
                  </a:extLst>
                </a:gridCol>
                <a:gridCol w="1662112">
                  <a:extLst>
                    <a:ext uri="{9D8B030D-6E8A-4147-A177-3AD203B41FA5}">
                      <a16:colId xmlns:a16="http://schemas.microsoft.com/office/drawing/2014/main" val="20003"/>
                    </a:ext>
                  </a:extLst>
                </a:gridCol>
                <a:gridCol w="1660525">
                  <a:extLst>
                    <a:ext uri="{9D8B030D-6E8A-4147-A177-3AD203B41FA5}">
                      <a16:colId xmlns:a16="http://schemas.microsoft.com/office/drawing/2014/main" val="20004"/>
                    </a:ext>
                  </a:extLst>
                </a:gridCol>
              </a:tblGrid>
              <a:tr h="822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3366FF"/>
                          </a:solidFill>
                          <a:effectLst/>
                          <a:latin typeface="Times New Roman" pitchFamily="18" charset="0"/>
                        </a:rPr>
                        <a:t>A RIVER RUNS THROUGH IT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 DAY ON THE RIVER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bg1"/>
                          </a:solidFill>
                          <a:effectLst/>
                          <a:latin typeface="Times New Roman" pitchFamily="18" charset="0"/>
                        </a:rPr>
                        <a:t>MUDDY WATERS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HIGH WATER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FAMOUS</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FISH</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046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046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0465" name="TextBox 50"/>
          <p:cNvSpPr txBox="1">
            <a:spLocks noChangeArrowheads="1"/>
          </p:cNvSpPr>
          <p:nvPr/>
        </p:nvSpPr>
        <p:spPr bwMode="auto">
          <a:xfrm>
            <a:off x="381000" y="1524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Rivers and Watersheds Review Game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457200" y="1524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is highlighted in the picture below?</a:t>
            </a:r>
          </a:p>
        </p:txBody>
      </p:sp>
      <p:pic>
        <p:nvPicPr>
          <p:cNvPr id="614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2296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1444" name="Rectangle 8"/>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1445" name="WordArt 8"/>
          <p:cNvSpPr>
            <a:spLocks noChangeArrowheads="1" noChangeShapeType="1" noTextEdit="1"/>
          </p:cNvSpPr>
          <p:nvPr/>
        </p:nvSpPr>
        <p:spPr bwMode="auto">
          <a:xfrm>
            <a:off x="7543800" y="1676400"/>
            <a:ext cx="762000" cy="131127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457200" y="152400"/>
            <a:ext cx="8382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is highlighted in the picture below?</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Mississippi River Watershed</a:t>
            </a:r>
          </a:p>
        </p:txBody>
      </p:sp>
      <p:pic>
        <p:nvPicPr>
          <p:cNvPr id="624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229600" cy="5105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2468" name="Rectangle 8"/>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62469" name="WordArt 7"/>
          <p:cNvSpPr>
            <a:spLocks noChangeArrowheads="1" noChangeShapeType="1" noTextEdit="1"/>
          </p:cNvSpPr>
          <p:nvPr/>
        </p:nvSpPr>
        <p:spPr bwMode="auto">
          <a:xfrm>
            <a:off x="3505200" y="3276600"/>
            <a:ext cx="3505200" cy="1066800"/>
          </a:xfrm>
          <a:prstGeom prst="rect">
            <a:avLst/>
          </a:prstGeom>
        </p:spPr>
        <p:txBody>
          <a:bodyPr wrap="none" fromWordArt="1">
            <a:prstTxWarp prst="textCanDown">
              <a:avLst>
                <a:gd name="adj" fmla="val 33333"/>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000000"/>
                  </a:solidFill>
                  <a:round/>
                  <a:headEnd/>
                  <a:tailEnd/>
                </a:ln>
                <a:solidFill>
                  <a:srgbClr val="0099FF"/>
                </a:solidFill>
                <a:effectLst/>
                <a:uLnTx/>
                <a:uFillTx/>
                <a:latin typeface="Times New Roman" panose="02020603050405020304" pitchFamily="18" charset="0"/>
                <a:ea typeface="+mn-ea"/>
                <a:cs typeface="Times New Roman" panose="02020603050405020304" pitchFamily="18" charset="0"/>
              </a:rPr>
              <a:t>Watershed</a:t>
            </a:r>
          </a:p>
        </p:txBody>
      </p:sp>
      <p:sp>
        <p:nvSpPr>
          <p:cNvPr id="62470" name="Freeform 8"/>
          <p:cNvSpPr>
            <a:spLocks/>
          </p:cNvSpPr>
          <p:nvPr/>
        </p:nvSpPr>
        <p:spPr bwMode="auto">
          <a:xfrm>
            <a:off x="2355850" y="1738313"/>
            <a:ext cx="4941888" cy="4097337"/>
          </a:xfrm>
          <a:custGeom>
            <a:avLst/>
            <a:gdLst>
              <a:gd name="T0" fmla="*/ 2147483647 w 3113"/>
              <a:gd name="T1" fmla="*/ 2147483647 h 2581"/>
              <a:gd name="T2" fmla="*/ 2147483647 w 3113"/>
              <a:gd name="T3" fmla="*/ 2147483647 h 2581"/>
              <a:gd name="T4" fmla="*/ 2147483647 w 3113"/>
              <a:gd name="T5" fmla="*/ 2147483647 h 2581"/>
              <a:gd name="T6" fmla="*/ 2147483647 w 3113"/>
              <a:gd name="T7" fmla="*/ 2147483647 h 2581"/>
              <a:gd name="T8" fmla="*/ 2147483647 w 3113"/>
              <a:gd name="T9" fmla="*/ 2147483647 h 2581"/>
              <a:gd name="T10" fmla="*/ 2147483647 w 3113"/>
              <a:gd name="T11" fmla="*/ 2147483647 h 2581"/>
              <a:gd name="T12" fmla="*/ 2147483647 w 3113"/>
              <a:gd name="T13" fmla="*/ 2147483647 h 2581"/>
              <a:gd name="T14" fmla="*/ 2147483647 w 3113"/>
              <a:gd name="T15" fmla="*/ 2147483647 h 2581"/>
              <a:gd name="T16" fmla="*/ 2147483647 w 3113"/>
              <a:gd name="T17" fmla="*/ 2147483647 h 2581"/>
              <a:gd name="T18" fmla="*/ 2147483647 w 3113"/>
              <a:gd name="T19" fmla="*/ 2147483647 h 2581"/>
              <a:gd name="T20" fmla="*/ 2147483647 w 3113"/>
              <a:gd name="T21" fmla="*/ 2147483647 h 2581"/>
              <a:gd name="T22" fmla="*/ 2147483647 w 3113"/>
              <a:gd name="T23" fmla="*/ 2147483647 h 2581"/>
              <a:gd name="T24" fmla="*/ 2147483647 w 3113"/>
              <a:gd name="T25" fmla="*/ 2147483647 h 2581"/>
              <a:gd name="T26" fmla="*/ 2147483647 w 3113"/>
              <a:gd name="T27" fmla="*/ 2147483647 h 2581"/>
              <a:gd name="T28" fmla="*/ 2147483647 w 3113"/>
              <a:gd name="T29" fmla="*/ 2147483647 h 2581"/>
              <a:gd name="T30" fmla="*/ 2147483647 w 3113"/>
              <a:gd name="T31" fmla="*/ 2147483647 h 2581"/>
              <a:gd name="T32" fmla="*/ 2147483647 w 3113"/>
              <a:gd name="T33" fmla="*/ 2147483647 h 2581"/>
              <a:gd name="T34" fmla="*/ 2147483647 w 3113"/>
              <a:gd name="T35" fmla="*/ 2147483647 h 2581"/>
              <a:gd name="T36" fmla="*/ 2147483647 w 3113"/>
              <a:gd name="T37" fmla="*/ 2147483647 h 2581"/>
              <a:gd name="T38" fmla="*/ 2147483647 w 3113"/>
              <a:gd name="T39" fmla="*/ 2147483647 h 2581"/>
              <a:gd name="T40" fmla="*/ 2147483647 w 3113"/>
              <a:gd name="T41" fmla="*/ 2147483647 h 2581"/>
              <a:gd name="T42" fmla="*/ 2147483647 w 3113"/>
              <a:gd name="T43" fmla="*/ 2147483647 h 2581"/>
              <a:gd name="T44" fmla="*/ 2147483647 w 3113"/>
              <a:gd name="T45" fmla="*/ 2147483647 h 2581"/>
              <a:gd name="T46" fmla="*/ 2147483647 w 3113"/>
              <a:gd name="T47" fmla="*/ 2147483647 h 2581"/>
              <a:gd name="T48" fmla="*/ 2147483647 w 3113"/>
              <a:gd name="T49" fmla="*/ 2147483647 h 2581"/>
              <a:gd name="T50" fmla="*/ 2147483647 w 3113"/>
              <a:gd name="T51" fmla="*/ 2147483647 h 2581"/>
              <a:gd name="T52" fmla="*/ 2147483647 w 3113"/>
              <a:gd name="T53" fmla="*/ 2147483647 h 2581"/>
              <a:gd name="T54" fmla="*/ 2147483647 w 3113"/>
              <a:gd name="T55" fmla="*/ 2147483647 h 2581"/>
              <a:gd name="T56" fmla="*/ 2147483647 w 3113"/>
              <a:gd name="T57" fmla="*/ 2147483647 h 2581"/>
              <a:gd name="T58" fmla="*/ 2147483647 w 3113"/>
              <a:gd name="T59" fmla="*/ 2147483647 h 2581"/>
              <a:gd name="T60" fmla="*/ 2147483647 w 3113"/>
              <a:gd name="T61" fmla="*/ 2147483647 h 2581"/>
              <a:gd name="T62" fmla="*/ 2147483647 w 3113"/>
              <a:gd name="T63" fmla="*/ 2147483647 h 2581"/>
              <a:gd name="T64" fmla="*/ 2147483647 w 3113"/>
              <a:gd name="T65" fmla="*/ 2147483647 h 2581"/>
              <a:gd name="T66" fmla="*/ 2147483647 w 3113"/>
              <a:gd name="T67" fmla="*/ 2147483647 h 2581"/>
              <a:gd name="T68" fmla="*/ 2147483647 w 3113"/>
              <a:gd name="T69" fmla="*/ 2147483647 h 2581"/>
              <a:gd name="T70" fmla="*/ 2147483647 w 3113"/>
              <a:gd name="T71" fmla="*/ 2147483647 h 2581"/>
              <a:gd name="T72" fmla="*/ 2147483647 w 3113"/>
              <a:gd name="T73" fmla="*/ 2147483647 h 2581"/>
              <a:gd name="T74" fmla="*/ 2147483647 w 3113"/>
              <a:gd name="T75" fmla="*/ 2147483647 h 2581"/>
              <a:gd name="T76" fmla="*/ 2147483647 w 3113"/>
              <a:gd name="T77" fmla="*/ 2147483647 h 2581"/>
              <a:gd name="T78" fmla="*/ 2147483647 w 3113"/>
              <a:gd name="T79" fmla="*/ 2147483647 h 2581"/>
              <a:gd name="T80" fmla="*/ 2147483647 w 3113"/>
              <a:gd name="T81" fmla="*/ 2147483647 h 2581"/>
              <a:gd name="T82" fmla="*/ 2147483647 w 3113"/>
              <a:gd name="T83" fmla="*/ 2147483647 h 2581"/>
              <a:gd name="T84" fmla="*/ 2147483647 w 3113"/>
              <a:gd name="T85" fmla="*/ 2147483647 h 2581"/>
              <a:gd name="T86" fmla="*/ 2147483647 w 3113"/>
              <a:gd name="T87" fmla="*/ 2147483647 h 2581"/>
              <a:gd name="T88" fmla="*/ 2147483647 w 3113"/>
              <a:gd name="T89" fmla="*/ 2147483647 h 2581"/>
              <a:gd name="T90" fmla="*/ 2147483647 w 3113"/>
              <a:gd name="T91" fmla="*/ 2147483647 h 2581"/>
              <a:gd name="T92" fmla="*/ 2147483647 w 3113"/>
              <a:gd name="T93" fmla="*/ 2147483647 h 2581"/>
              <a:gd name="T94" fmla="*/ 2147483647 w 3113"/>
              <a:gd name="T95" fmla="*/ 2147483647 h 2581"/>
              <a:gd name="T96" fmla="*/ 2147483647 w 3113"/>
              <a:gd name="T97" fmla="*/ 2147483647 h 2581"/>
              <a:gd name="T98" fmla="*/ 2147483647 w 3113"/>
              <a:gd name="T99" fmla="*/ 2147483647 h 2581"/>
              <a:gd name="T100" fmla="*/ 2147483647 w 3113"/>
              <a:gd name="T101" fmla="*/ 2147483647 h 2581"/>
              <a:gd name="T102" fmla="*/ 2147483647 w 3113"/>
              <a:gd name="T103" fmla="*/ 2147483647 h 2581"/>
              <a:gd name="T104" fmla="*/ 2147483647 w 3113"/>
              <a:gd name="T105" fmla="*/ 2147483647 h 2581"/>
              <a:gd name="T106" fmla="*/ 2147483647 w 3113"/>
              <a:gd name="T107" fmla="*/ 2147483647 h 2581"/>
              <a:gd name="T108" fmla="*/ 2147483647 w 3113"/>
              <a:gd name="T109" fmla="*/ 2147483647 h 25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113"/>
              <a:gd name="T166" fmla="*/ 0 h 2581"/>
              <a:gd name="T167" fmla="*/ 3113 w 3113"/>
              <a:gd name="T168" fmla="*/ 2581 h 258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113" h="2581">
                <a:moveTo>
                  <a:pt x="1986" y="2553"/>
                </a:moveTo>
                <a:cubicBezTo>
                  <a:pt x="1935" y="2546"/>
                  <a:pt x="1889" y="2534"/>
                  <a:pt x="1844" y="2510"/>
                </a:cubicBezTo>
                <a:cubicBezTo>
                  <a:pt x="1795" y="2436"/>
                  <a:pt x="1856" y="2423"/>
                  <a:pt x="1894" y="2382"/>
                </a:cubicBezTo>
                <a:cubicBezTo>
                  <a:pt x="1870" y="2346"/>
                  <a:pt x="1835" y="2322"/>
                  <a:pt x="1801" y="2297"/>
                </a:cubicBezTo>
                <a:cubicBezTo>
                  <a:pt x="1787" y="2287"/>
                  <a:pt x="1759" y="2269"/>
                  <a:pt x="1759" y="2269"/>
                </a:cubicBezTo>
                <a:cubicBezTo>
                  <a:pt x="1748" y="2236"/>
                  <a:pt x="1756" y="2188"/>
                  <a:pt x="1730" y="2162"/>
                </a:cubicBezTo>
                <a:cubicBezTo>
                  <a:pt x="1717" y="2149"/>
                  <a:pt x="1696" y="2150"/>
                  <a:pt x="1680" y="2141"/>
                </a:cubicBezTo>
                <a:cubicBezTo>
                  <a:pt x="1624" y="2108"/>
                  <a:pt x="1559" y="2094"/>
                  <a:pt x="1496" y="2077"/>
                </a:cubicBezTo>
                <a:cubicBezTo>
                  <a:pt x="1458" y="2067"/>
                  <a:pt x="1426" y="2039"/>
                  <a:pt x="1389" y="2027"/>
                </a:cubicBezTo>
                <a:cubicBezTo>
                  <a:pt x="1387" y="2020"/>
                  <a:pt x="1387" y="2010"/>
                  <a:pt x="1382" y="2005"/>
                </a:cubicBezTo>
                <a:cubicBezTo>
                  <a:pt x="1369" y="1992"/>
                  <a:pt x="1293" y="1985"/>
                  <a:pt x="1268" y="1977"/>
                </a:cubicBezTo>
                <a:cubicBezTo>
                  <a:pt x="1199" y="1979"/>
                  <a:pt x="1131" y="1984"/>
                  <a:pt x="1062" y="1984"/>
                </a:cubicBezTo>
                <a:cubicBezTo>
                  <a:pt x="1020" y="1984"/>
                  <a:pt x="979" y="1897"/>
                  <a:pt x="927" y="1877"/>
                </a:cubicBezTo>
                <a:cubicBezTo>
                  <a:pt x="904" y="1856"/>
                  <a:pt x="870" y="1842"/>
                  <a:pt x="841" y="1828"/>
                </a:cubicBezTo>
                <a:cubicBezTo>
                  <a:pt x="799" y="1783"/>
                  <a:pt x="740" y="1782"/>
                  <a:pt x="685" y="1764"/>
                </a:cubicBezTo>
                <a:cubicBezTo>
                  <a:pt x="662" y="1747"/>
                  <a:pt x="651" y="1741"/>
                  <a:pt x="642" y="1714"/>
                </a:cubicBezTo>
                <a:cubicBezTo>
                  <a:pt x="627" y="1607"/>
                  <a:pt x="650" y="1498"/>
                  <a:pt x="585" y="1408"/>
                </a:cubicBezTo>
                <a:cubicBezTo>
                  <a:pt x="568" y="1355"/>
                  <a:pt x="563" y="1360"/>
                  <a:pt x="578" y="1294"/>
                </a:cubicBezTo>
                <a:cubicBezTo>
                  <a:pt x="582" y="1276"/>
                  <a:pt x="597" y="1271"/>
                  <a:pt x="607" y="1259"/>
                </a:cubicBezTo>
                <a:cubicBezTo>
                  <a:pt x="623" y="1239"/>
                  <a:pt x="628" y="1216"/>
                  <a:pt x="642" y="1195"/>
                </a:cubicBezTo>
                <a:cubicBezTo>
                  <a:pt x="640" y="1171"/>
                  <a:pt x="640" y="1147"/>
                  <a:pt x="635" y="1124"/>
                </a:cubicBezTo>
                <a:cubicBezTo>
                  <a:pt x="630" y="1102"/>
                  <a:pt x="615" y="1100"/>
                  <a:pt x="600" y="1088"/>
                </a:cubicBezTo>
                <a:cubicBezTo>
                  <a:pt x="582" y="1074"/>
                  <a:pt x="572" y="1054"/>
                  <a:pt x="557" y="1038"/>
                </a:cubicBezTo>
                <a:cubicBezTo>
                  <a:pt x="544" y="998"/>
                  <a:pt x="551" y="957"/>
                  <a:pt x="564" y="917"/>
                </a:cubicBezTo>
                <a:cubicBezTo>
                  <a:pt x="552" y="905"/>
                  <a:pt x="540" y="894"/>
                  <a:pt x="528" y="882"/>
                </a:cubicBezTo>
                <a:cubicBezTo>
                  <a:pt x="517" y="872"/>
                  <a:pt x="486" y="868"/>
                  <a:pt x="486" y="868"/>
                </a:cubicBezTo>
                <a:cubicBezTo>
                  <a:pt x="466" y="847"/>
                  <a:pt x="446" y="839"/>
                  <a:pt x="422" y="825"/>
                </a:cubicBezTo>
                <a:cubicBezTo>
                  <a:pt x="407" y="816"/>
                  <a:pt x="393" y="807"/>
                  <a:pt x="379" y="797"/>
                </a:cubicBezTo>
                <a:cubicBezTo>
                  <a:pt x="372" y="792"/>
                  <a:pt x="358" y="782"/>
                  <a:pt x="358" y="782"/>
                </a:cubicBezTo>
                <a:cubicBezTo>
                  <a:pt x="360" y="775"/>
                  <a:pt x="360" y="766"/>
                  <a:pt x="365" y="761"/>
                </a:cubicBezTo>
                <a:cubicBezTo>
                  <a:pt x="370" y="756"/>
                  <a:pt x="384" y="761"/>
                  <a:pt x="386" y="754"/>
                </a:cubicBezTo>
                <a:cubicBezTo>
                  <a:pt x="395" y="726"/>
                  <a:pt x="373" y="712"/>
                  <a:pt x="358" y="697"/>
                </a:cubicBezTo>
                <a:cubicBezTo>
                  <a:pt x="345" y="659"/>
                  <a:pt x="314" y="626"/>
                  <a:pt x="287" y="597"/>
                </a:cubicBezTo>
                <a:cubicBezTo>
                  <a:pt x="257" y="507"/>
                  <a:pt x="157" y="558"/>
                  <a:pt x="59" y="555"/>
                </a:cubicBezTo>
                <a:cubicBezTo>
                  <a:pt x="21" y="542"/>
                  <a:pt x="21" y="520"/>
                  <a:pt x="9" y="484"/>
                </a:cubicBezTo>
                <a:cubicBezTo>
                  <a:pt x="27" y="375"/>
                  <a:pt x="0" y="377"/>
                  <a:pt x="88" y="405"/>
                </a:cubicBezTo>
                <a:cubicBezTo>
                  <a:pt x="127" y="433"/>
                  <a:pt x="134" y="427"/>
                  <a:pt x="187" y="420"/>
                </a:cubicBezTo>
                <a:cubicBezTo>
                  <a:pt x="216" y="359"/>
                  <a:pt x="214" y="283"/>
                  <a:pt x="166" y="235"/>
                </a:cubicBezTo>
                <a:cubicBezTo>
                  <a:pt x="154" y="210"/>
                  <a:pt x="145" y="187"/>
                  <a:pt x="130" y="164"/>
                </a:cubicBezTo>
                <a:cubicBezTo>
                  <a:pt x="108" y="96"/>
                  <a:pt x="120" y="36"/>
                  <a:pt x="187" y="14"/>
                </a:cubicBezTo>
                <a:cubicBezTo>
                  <a:pt x="212" y="20"/>
                  <a:pt x="234" y="28"/>
                  <a:pt x="258" y="36"/>
                </a:cubicBezTo>
                <a:cubicBezTo>
                  <a:pt x="284" y="76"/>
                  <a:pt x="302" y="63"/>
                  <a:pt x="351" y="57"/>
                </a:cubicBezTo>
                <a:cubicBezTo>
                  <a:pt x="382" y="37"/>
                  <a:pt x="392" y="12"/>
                  <a:pt x="429" y="0"/>
                </a:cubicBezTo>
                <a:cubicBezTo>
                  <a:pt x="443" y="5"/>
                  <a:pt x="458" y="9"/>
                  <a:pt x="472" y="14"/>
                </a:cubicBezTo>
                <a:cubicBezTo>
                  <a:pt x="479" y="16"/>
                  <a:pt x="493" y="21"/>
                  <a:pt x="493" y="21"/>
                </a:cubicBezTo>
                <a:cubicBezTo>
                  <a:pt x="518" y="48"/>
                  <a:pt x="557" y="45"/>
                  <a:pt x="592" y="50"/>
                </a:cubicBezTo>
                <a:cubicBezTo>
                  <a:pt x="630" y="62"/>
                  <a:pt x="630" y="80"/>
                  <a:pt x="656" y="93"/>
                </a:cubicBezTo>
                <a:cubicBezTo>
                  <a:pt x="667" y="99"/>
                  <a:pt x="680" y="98"/>
                  <a:pt x="692" y="100"/>
                </a:cubicBezTo>
                <a:cubicBezTo>
                  <a:pt x="764" y="96"/>
                  <a:pt x="811" y="83"/>
                  <a:pt x="877" y="93"/>
                </a:cubicBezTo>
                <a:cubicBezTo>
                  <a:pt x="916" y="119"/>
                  <a:pt x="925" y="169"/>
                  <a:pt x="962" y="199"/>
                </a:cubicBezTo>
                <a:cubicBezTo>
                  <a:pt x="994" y="225"/>
                  <a:pt x="1052" y="243"/>
                  <a:pt x="1090" y="256"/>
                </a:cubicBezTo>
                <a:cubicBezTo>
                  <a:pt x="1123" y="267"/>
                  <a:pt x="1135" y="306"/>
                  <a:pt x="1161" y="327"/>
                </a:cubicBezTo>
                <a:cubicBezTo>
                  <a:pt x="1191" y="351"/>
                  <a:pt x="1200" y="343"/>
                  <a:pt x="1247" y="349"/>
                </a:cubicBezTo>
                <a:cubicBezTo>
                  <a:pt x="1289" y="377"/>
                  <a:pt x="1313" y="421"/>
                  <a:pt x="1353" y="448"/>
                </a:cubicBezTo>
                <a:cubicBezTo>
                  <a:pt x="1376" y="480"/>
                  <a:pt x="1408" y="514"/>
                  <a:pt x="1446" y="526"/>
                </a:cubicBezTo>
                <a:cubicBezTo>
                  <a:pt x="1478" y="561"/>
                  <a:pt x="1500" y="546"/>
                  <a:pt x="1552" y="541"/>
                </a:cubicBezTo>
                <a:cubicBezTo>
                  <a:pt x="1557" y="536"/>
                  <a:pt x="1564" y="532"/>
                  <a:pt x="1567" y="526"/>
                </a:cubicBezTo>
                <a:cubicBezTo>
                  <a:pt x="1574" y="513"/>
                  <a:pt x="1581" y="484"/>
                  <a:pt x="1581" y="484"/>
                </a:cubicBezTo>
                <a:cubicBezTo>
                  <a:pt x="1576" y="436"/>
                  <a:pt x="1559" y="392"/>
                  <a:pt x="1602" y="363"/>
                </a:cubicBezTo>
                <a:cubicBezTo>
                  <a:pt x="1611" y="364"/>
                  <a:pt x="1662" y="367"/>
                  <a:pt x="1680" y="377"/>
                </a:cubicBezTo>
                <a:cubicBezTo>
                  <a:pt x="1686" y="380"/>
                  <a:pt x="1690" y="387"/>
                  <a:pt x="1695" y="391"/>
                </a:cubicBezTo>
                <a:cubicBezTo>
                  <a:pt x="1702" y="396"/>
                  <a:pt x="1709" y="401"/>
                  <a:pt x="1716" y="405"/>
                </a:cubicBezTo>
                <a:cubicBezTo>
                  <a:pt x="1738" y="416"/>
                  <a:pt x="1780" y="441"/>
                  <a:pt x="1780" y="441"/>
                </a:cubicBezTo>
                <a:cubicBezTo>
                  <a:pt x="1793" y="479"/>
                  <a:pt x="1836" y="482"/>
                  <a:pt x="1872" y="491"/>
                </a:cubicBezTo>
                <a:cubicBezTo>
                  <a:pt x="1947" y="510"/>
                  <a:pt x="2013" y="514"/>
                  <a:pt x="2093" y="519"/>
                </a:cubicBezTo>
                <a:cubicBezTo>
                  <a:pt x="2123" y="566"/>
                  <a:pt x="2117" y="615"/>
                  <a:pt x="2086" y="661"/>
                </a:cubicBezTo>
                <a:cubicBezTo>
                  <a:pt x="2073" y="713"/>
                  <a:pt x="2071" y="709"/>
                  <a:pt x="2086" y="789"/>
                </a:cubicBezTo>
                <a:cubicBezTo>
                  <a:pt x="2090" y="812"/>
                  <a:pt x="2123" y="819"/>
                  <a:pt x="2143" y="832"/>
                </a:cubicBezTo>
                <a:cubicBezTo>
                  <a:pt x="2150" y="837"/>
                  <a:pt x="2164" y="846"/>
                  <a:pt x="2164" y="846"/>
                </a:cubicBezTo>
                <a:cubicBezTo>
                  <a:pt x="2196" y="895"/>
                  <a:pt x="2179" y="877"/>
                  <a:pt x="2207" y="903"/>
                </a:cubicBezTo>
                <a:cubicBezTo>
                  <a:pt x="2214" y="924"/>
                  <a:pt x="2224" y="945"/>
                  <a:pt x="2228" y="967"/>
                </a:cubicBezTo>
                <a:cubicBezTo>
                  <a:pt x="2230" y="979"/>
                  <a:pt x="2229" y="993"/>
                  <a:pt x="2235" y="1003"/>
                </a:cubicBezTo>
                <a:cubicBezTo>
                  <a:pt x="2250" y="1027"/>
                  <a:pt x="2288" y="1055"/>
                  <a:pt x="2313" y="1067"/>
                </a:cubicBezTo>
                <a:cubicBezTo>
                  <a:pt x="2332" y="1065"/>
                  <a:pt x="2352" y="1065"/>
                  <a:pt x="2370" y="1060"/>
                </a:cubicBezTo>
                <a:cubicBezTo>
                  <a:pt x="2399" y="1052"/>
                  <a:pt x="2395" y="1028"/>
                  <a:pt x="2427" y="1017"/>
                </a:cubicBezTo>
                <a:cubicBezTo>
                  <a:pt x="2479" y="1034"/>
                  <a:pt x="2492" y="1082"/>
                  <a:pt x="2527" y="1117"/>
                </a:cubicBezTo>
                <a:cubicBezTo>
                  <a:pt x="2536" y="1145"/>
                  <a:pt x="2548" y="1157"/>
                  <a:pt x="2576" y="1166"/>
                </a:cubicBezTo>
                <a:cubicBezTo>
                  <a:pt x="2602" y="1164"/>
                  <a:pt x="2630" y="1168"/>
                  <a:pt x="2655" y="1159"/>
                </a:cubicBezTo>
                <a:cubicBezTo>
                  <a:pt x="2686" y="1148"/>
                  <a:pt x="2669" y="1109"/>
                  <a:pt x="2712" y="1095"/>
                </a:cubicBezTo>
                <a:cubicBezTo>
                  <a:pt x="2734" y="1062"/>
                  <a:pt x="2739" y="1043"/>
                  <a:pt x="2776" y="1031"/>
                </a:cubicBezTo>
                <a:cubicBezTo>
                  <a:pt x="2799" y="1016"/>
                  <a:pt x="2817" y="997"/>
                  <a:pt x="2840" y="981"/>
                </a:cubicBezTo>
                <a:cubicBezTo>
                  <a:pt x="2895" y="898"/>
                  <a:pt x="2810" y="1020"/>
                  <a:pt x="2875" y="946"/>
                </a:cubicBezTo>
                <a:cubicBezTo>
                  <a:pt x="2886" y="933"/>
                  <a:pt x="2887" y="906"/>
                  <a:pt x="2904" y="903"/>
                </a:cubicBezTo>
                <a:cubicBezTo>
                  <a:pt x="2947" y="894"/>
                  <a:pt x="2990" y="888"/>
                  <a:pt x="3032" y="875"/>
                </a:cubicBezTo>
                <a:cubicBezTo>
                  <a:pt x="3067" y="884"/>
                  <a:pt x="3076" y="896"/>
                  <a:pt x="3096" y="925"/>
                </a:cubicBezTo>
                <a:cubicBezTo>
                  <a:pt x="3109" y="964"/>
                  <a:pt x="3113" y="1008"/>
                  <a:pt x="3081" y="1038"/>
                </a:cubicBezTo>
                <a:cubicBezTo>
                  <a:pt x="3070" y="1070"/>
                  <a:pt x="3068" y="1093"/>
                  <a:pt x="3046" y="1117"/>
                </a:cubicBezTo>
                <a:cubicBezTo>
                  <a:pt x="3041" y="1186"/>
                  <a:pt x="3038" y="1244"/>
                  <a:pt x="3017" y="1309"/>
                </a:cubicBezTo>
                <a:cubicBezTo>
                  <a:pt x="3021" y="1363"/>
                  <a:pt x="3041" y="1446"/>
                  <a:pt x="3024" y="1501"/>
                </a:cubicBezTo>
                <a:cubicBezTo>
                  <a:pt x="3017" y="1524"/>
                  <a:pt x="2959" y="1557"/>
                  <a:pt x="2939" y="1565"/>
                </a:cubicBezTo>
                <a:cubicBezTo>
                  <a:pt x="2895" y="1631"/>
                  <a:pt x="2852" y="1698"/>
                  <a:pt x="2797" y="1757"/>
                </a:cubicBezTo>
                <a:cubicBezTo>
                  <a:pt x="2795" y="1764"/>
                  <a:pt x="2795" y="1773"/>
                  <a:pt x="2790" y="1778"/>
                </a:cubicBezTo>
                <a:cubicBezTo>
                  <a:pt x="2771" y="1796"/>
                  <a:pt x="2738" y="1788"/>
                  <a:pt x="2712" y="1792"/>
                </a:cubicBezTo>
                <a:cubicBezTo>
                  <a:pt x="2679" y="1797"/>
                  <a:pt x="2665" y="1800"/>
                  <a:pt x="2633" y="1806"/>
                </a:cubicBezTo>
                <a:cubicBezTo>
                  <a:pt x="2607" y="1824"/>
                  <a:pt x="2582" y="1821"/>
                  <a:pt x="2555" y="1835"/>
                </a:cubicBezTo>
                <a:cubicBezTo>
                  <a:pt x="2524" y="1851"/>
                  <a:pt x="2496" y="1872"/>
                  <a:pt x="2463" y="1885"/>
                </a:cubicBezTo>
                <a:cubicBezTo>
                  <a:pt x="2428" y="1879"/>
                  <a:pt x="2396" y="1874"/>
                  <a:pt x="2363" y="1863"/>
                </a:cubicBezTo>
                <a:cubicBezTo>
                  <a:pt x="2318" y="1865"/>
                  <a:pt x="2273" y="1863"/>
                  <a:pt x="2228" y="1870"/>
                </a:cubicBezTo>
                <a:cubicBezTo>
                  <a:pt x="2207" y="1873"/>
                  <a:pt x="2207" y="1907"/>
                  <a:pt x="2200" y="1927"/>
                </a:cubicBezTo>
                <a:cubicBezTo>
                  <a:pt x="2193" y="1948"/>
                  <a:pt x="2187" y="1979"/>
                  <a:pt x="2178" y="1998"/>
                </a:cubicBezTo>
                <a:cubicBezTo>
                  <a:pt x="2169" y="2016"/>
                  <a:pt x="2143" y="2027"/>
                  <a:pt x="2128" y="2041"/>
                </a:cubicBezTo>
                <a:cubicBezTo>
                  <a:pt x="2120" y="2064"/>
                  <a:pt x="2108" y="2075"/>
                  <a:pt x="2100" y="2098"/>
                </a:cubicBezTo>
                <a:cubicBezTo>
                  <a:pt x="2094" y="2139"/>
                  <a:pt x="2086" y="2178"/>
                  <a:pt x="2079" y="2219"/>
                </a:cubicBezTo>
                <a:cubicBezTo>
                  <a:pt x="2084" y="2245"/>
                  <a:pt x="2080" y="2274"/>
                  <a:pt x="2093" y="2297"/>
                </a:cubicBezTo>
                <a:cubicBezTo>
                  <a:pt x="2105" y="2320"/>
                  <a:pt x="2136" y="2325"/>
                  <a:pt x="2157" y="2340"/>
                </a:cubicBezTo>
                <a:cubicBezTo>
                  <a:pt x="2182" y="2377"/>
                  <a:pt x="2169" y="2353"/>
                  <a:pt x="2185" y="2418"/>
                </a:cubicBezTo>
                <a:cubicBezTo>
                  <a:pt x="2187" y="2427"/>
                  <a:pt x="2227" y="2462"/>
                  <a:pt x="2235" y="2468"/>
                </a:cubicBezTo>
                <a:cubicBezTo>
                  <a:pt x="2259" y="2539"/>
                  <a:pt x="2210" y="2542"/>
                  <a:pt x="2157" y="2553"/>
                </a:cubicBezTo>
                <a:cubicBezTo>
                  <a:pt x="2133" y="2569"/>
                  <a:pt x="2114" y="2574"/>
                  <a:pt x="2086" y="2581"/>
                </a:cubicBezTo>
                <a:cubicBezTo>
                  <a:pt x="2014" y="2573"/>
                  <a:pt x="2026" y="2573"/>
                  <a:pt x="1972" y="2546"/>
                </a:cubicBezTo>
                <a:cubicBezTo>
                  <a:pt x="1958" y="2539"/>
                  <a:pt x="1929" y="2525"/>
                  <a:pt x="1929" y="2525"/>
                </a:cubicBezTo>
              </a:path>
            </a:pathLst>
          </a:custGeom>
          <a:noFill/>
          <a:ln w="76200" cmpd="sng">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471" name="WordArt 10"/>
          <p:cNvSpPr>
            <a:spLocks noChangeArrowheads="1" noChangeShapeType="1" noTextEdit="1"/>
          </p:cNvSpPr>
          <p:nvPr/>
        </p:nvSpPr>
        <p:spPr bwMode="auto">
          <a:xfrm>
            <a:off x="7543800" y="1676400"/>
            <a:ext cx="762000" cy="131127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1</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lstStyle/>
          <a:p>
            <a:pPr eaLnBrk="1" hangingPunct="1"/>
            <a:endParaRPr lang="en-US" altLang="en-US"/>
          </a:p>
        </p:txBody>
      </p:sp>
      <p:pic>
        <p:nvPicPr>
          <p:cNvPr id="63491"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152400"/>
            <a:ext cx="9220200" cy="6991350"/>
          </a:xfrm>
        </p:spPr>
      </p:pic>
      <p:sp>
        <p:nvSpPr>
          <p:cNvPr id="82948" name="Line 6"/>
          <p:cNvSpPr>
            <a:spLocks noChangeShapeType="1"/>
          </p:cNvSpPr>
          <p:nvPr/>
        </p:nvSpPr>
        <p:spPr bwMode="auto">
          <a:xfrm flipH="1">
            <a:off x="8077200" y="1371600"/>
            <a:ext cx="228600" cy="1066800"/>
          </a:xfrm>
          <a:prstGeom prst="line">
            <a:avLst/>
          </a:prstGeom>
          <a:noFill/>
          <a:ln w="76200">
            <a:solidFill>
              <a:schemeClr val="accent2">
                <a:lumMod val="20000"/>
                <a:lumOff val="80000"/>
              </a:schemeClr>
            </a:solidFill>
            <a:round/>
            <a:headEnd/>
            <a:tailEnd/>
          </a:ln>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2949" name="Line 7"/>
          <p:cNvSpPr>
            <a:spLocks noChangeShapeType="1"/>
          </p:cNvSpPr>
          <p:nvPr/>
        </p:nvSpPr>
        <p:spPr bwMode="auto">
          <a:xfrm flipH="1">
            <a:off x="5334000" y="3886200"/>
            <a:ext cx="381000" cy="838200"/>
          </a:xfrm>
          <a:prstGeom prst="line">
            <a:avLst/>
          </a:prstGeom>
          <a:noFill/>
          <a:ln w="76200">
            <a:solidFill>
              <a:schemeClr val="accent2">
                <a:lumMod val="20000"/>
                <a:lumOff val="80000"/>
              </a:schemeClr>
            </a:solidFill>
            <a:round/>
            <a:headEnd/>
            <a:tailEnd/>
          </a:ln>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44" name="Line 8"/>
          <p:cNvSpPr>
            <a:spLocks noChangeShapeType="1"/>
          </p:cNvSpPr>
          <p:nvPr/>
        </p:nvSpPr>
        <p:spPr bwMode="auto">
          <a:xfrm flipV="1">
            <a:off x="6172200" y="3581400"/>
            <a:ext cx="685800" cy="4572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45" name="Line 9"/>
          <p:cNvSpPr>
            <a:spLocks noChangeShapeType="1"/>
          </p:cNvSpPr>
          <p:nvPr/>
        </p:nvSpPr>
        <p:spPr bwMode="auto">
          <a:xfrm>
            <a:off x="4800600" y="1066800"/>
            <a:ext cx="609600" cy="6096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46" name="Line 10"/>
          <p:cNvSpPr>
            <a:spLocks noChangeShapeType="1"/>
          </p:cNvSpPr>
          <p:nvPr/>
        </p:nvSpPr>
        <p:spPr bwMode="auto">
          <a:xfrm>
            <a:off x="4876800" y="990600"/>
            <a:ext cx="533400" cy="6096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2953" name="Line 11"/>
          <p:cNvSpPr>
            <a:spLocks noChangeShapeType="1"/>
          </p:cNvSpPr>
          <p:nvPr/>
        </p:nvSpPr>
        <p:spPr bwMode="auto">
          <a:xfrm flipV="1">
            <a:off x="1752600" y="3352800"/>
            <a:ext cx="533400" cy="533400"/>
          </a:xfrm>
          <a:prstGeom prst="line">
            <a:avLst/>
          </a:prstGeom>
          <a:noFill/>
          <a:ln w="76200">
            <a:solidFill>
              <a:schemeClr val="accent2">
                <a:lumMod val="20000"/>
                <a:lumOff val="80000"/>
              </a:schemeClr>
            </a:solidFill>
            <a:round/>
            <a:headEnd/>
            <a:tailEnd/>
          </a:ln>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48" name="Line 12"/>
          <p:cNvSpPr>
            <a:spLocks noChangeShapeType="1"/>
          </p:cNvSpPr>
          <p:nvPr/>
        </p:nvSpPr>
        <p:spPr bwMode="auto">
          <a:xfrm flipV="1">
            <a:off x="1752600" y="3429000"/>
            <a:ext cx="533400" cy="5334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2955" name="Line 13"/>
          <p:cNvSpPr>
            <a:spLocks noChangeShapeType="1"/>
          </p:cNvSpPr>
          <p:nvPr/>
        </p:nvSpPr>
        <p:spPr bwMode="auto">
          <a:xfrm flipH="1">
            <a:off x="5257800" y="3886200"/>
            <a:ext cx="381000" cy="838200"/>
          </a:xfrm>
          <a:prstGeom prst="line">
            <a:avLst/>
          </a:prstGeom>
          <a:noFill/>
          <a:ln w="76200">
            <a:solidFill>
              <a:schemeClr val="accent2">
                <a:lumMod val="20000"/>
                <a:lumOff val="80000"/>
              </a:schemeClr>
            </a:solidFill>
            <a:round/>
            <a:headEnd/>
            <a:tailEnd/>
          </a:ln>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0" name="Line 14"/>
          <p:cNvSpPr>
            <a:spLocks noChangeShapeType="1"/>
          </p:cNvSpPr>
          <p:nvPr/>
        </p:nvSpPr>
        <p:spPr bwMode="auto">
          <a:xfrm flipV="1">
            <a:off x="6248400" y="3657600"/>
            <a:ext cx="609600" cy="3810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1" name="Rectangle 15"/>
          <p:cNvSpPr>
            <a:spLocks noChangeArrowheads="1"/>
          </p:cNvSpPr>
          <p:nvPr/>
        </p:nvSpPr>
        <p:spPr bwMode="auto">
          <a:xfrm>
            <a:off x="304800" y="838200"/>
            <a:ext cx="609600" cy="228600"/>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2" name="Rectangle 16"/>
          <p:cNvSpPr>
            <a:spLocks noChangeArrowheads="1"/>
          </p:cNvSpPr>
          <p:nvPr/>
        </p:nvSpPr>
        <p:spPr bwMode="auto">
          <a:xfrm rot="17772683">
            <a:off x="6443663" y="2919412"/>
            <a:ext cx="609600" cy="301625"/>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3" name="Rectangle 17"/>
          <p:cNvSpPr>
            <a:spLocks noChangeArrowheads="1"/>
          </p:cNvSpPr>
          <p:nvPr/>
        </p:nvSpPr>
        <p:spPr bwMode="auto">
          <a:xfrm rot="-2529203">
            <a:off x="3821113" y="5416550"/>
            <a:ext cx="466725" cy="1193800"/>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5" name="Line 19"/>
          <p:cNvSpPr>
            <a:spLocks noChangeShapeType="1"/>
          </p:cNvSpPr>
          <p:nvPr/>
        </p:nvSpPr>
        <p:spPr bwMode="auto">
          <a:xfrm flipH="1">
            <a:off x="2667000" y="3657600"/>
            <a:ext cx="228600" cy="10668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6" name="Line 20"/>
          <p:cNvSpPr>
            <a:spLocks noChangeShapeType="1"/>
          </p:cNvSpPr>
          <p:nvPr/>
        </p:nvSpPr>
        <p:spPr bwMode="auto">
          <a:xfrm flipH="1">
            <a:off x="2667000" y="3733800"/>
            <a:ext cx="304800" cy="10668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7" name="Text Box 21"/>
          <p:cNvSpPr txBox="1">
            <a:spLocks noChangeArrowheads="1"/>
          </p:cNvSpPr>
          <p:nvPr/>
        </p:nvSpPr>
        <p:spPr bwMode="auto">
          <a:xfrm rot="2532437">
            <a:off x="4672013" y="2722563"/>
            <a:ext cx="762000" cy="366712"/>
          </a:xfrm>
          <a:prstGeom prst="rect">
            <a:avLst/>
          </a:prstGeom>
          <a:solidFill>
            <a:schemeClr val="accent2">
              <a:lumMod val="20000"/>
              <a:lumOff val="80000"/>
            </a:schemeClr>
          </a:solidFill>
          <a:ln w="9525" algn="ctr">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8" name="Rectangle 22"/>
          <p:cNvSpPr>
            <a:spLocks noChangeArrowheads="1"/>
          </p:cNvSpPr>
          <p:nvPr/>
        </p:nvSpPr>
        <p:spPr bwMode="auto">
          <a:xfrm>
            <a:off x="3810000" y="381000"/>
            <a:ext cx="228600" cy="990600"/>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3508" name="Text Box 23"/>
          <p:cNvSpPr txBox="1">
            <a:spLocks noChangeArrowheads="1"/>
          </p:cNvSpPr>
          <p:nvPr/>
        </p:nvSpPr>
        <p:spPr bwMode="auto">
          <a:xfrm>
            <a:off x="7391400" y="20574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7899160" name="Rectangle 24"/>
          <p:cNvSpPr>
            <a:spLocks noChangeArrowheads="1"/>
          </p:cNvSpPr>
          <p:nvPr/>
        </p:nvSpPr>
        <p:spPr bwMode="auto">
          <a:xfrm>
            <a:off x="7391400" y="1905000"/>
            <a:ext cx="457200" cy="762000"/>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61" name="Rectangle 25"/>
          <p:cNvSpPr>
            <a:spLocks noChangeArrowheads="1"/>
          </p:cNvSpPr>
          <p:nvPr/>
        </p:nvSpPr>
        <p:spPr bwMode="auto">
          <a:xfrm>
            <a:off x="3124200" y="3048000"/>
            <a:ext cx="685800" cy="381000"/>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3511" name="Flowchart: Extract 24"/>
          <p:cNvSpPr>
            <a:spLocks noChangeArrowheads="1"/>
          </p:cNvSpPr>
          <p:nvPr/>
        </p:nvSpPr>
        <p:spPr bwMode="auto">
          <a:xfrm>
            <a:off x="1752600" y="685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12" name="Flowchart: Extract 25"/>
          <p:cNvSpPr>
            <a:spLocks noChangeArrowheads="1"/>
          </p:cNvSpPr>
          <p:nvPr/>
        </p:nvSpPr>
        <p:spPr bwMode="auto">
          <a:xfrm>
            <a:off x="1676400" y="914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13" name="Flowchart: Extract 26"/>
          <p:cNvSpPr>
            <a:spLocks noChangeArrowheads="1"/>
          </p:cNvSpPr>
          <p:nvPr/>
        </p:nvSpPr>
        <p:spPr bwMode="auto">
          <a:xfrm>
            <a:off x="1676400" y="11430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14" name="Flowchart: Extract 27"/>
          <p:cNvSpPr>
            <a:spLocks noChangeArrowheads="1"/>
          </p:cNvSpPr>
          <p:nvPr/>
        </p:nvSpPr>
        <p:spPr bwMode="auto">
          <a:xfrm>
            <a:off x="1828800" y="1295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15" name="Flowchart: Extract 28"/>
          <p:cNvSpPr>
            <a:spLocks noChangeArrowheads="1"/>
          </p:cNvSpPr>
          <p:nvPr/>
        </p:nvSpPr>
        <p:spPr bwMode="auto">
          <a:xfrm>
            <a:off x="1981200" y="1447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16" name="Flowchart: Extract 29"/>
          <p:cNvSpPr>
            <a:spLocks noChangeArrowheads="1"/>
          </p:cNvSpPr>
          <p:nvPr/>
        </p:nvSpPr>
        <p:spPr bwMode="auto">
          <a:xfrm>
            <a:off x="2057400" y="1676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17" name="Flowchart: Extract 30"/>
          <p:cNvSpPr>
            <a:spLocks noChangeArrowheads="1"/>
          </p:cNvSpPr>
          <p:nvPr/>
        </p:nvSpPr>
        <p:spPr bwMode="auto">
          <a:xfrm>
            <a:off x="2209800" y="1828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18" name="Flowchart: Extract 31"/>
          <p:cNvSpPr>
            <a:spLocks noChangeArrowheads="1"/>
          </p:cNvSpPr>
          <p:nvPr/>
        </p:nvSpPr>
        <p:spPr bwMode="auto">
          <a:xfrm>
            <a:off x="2209800" y="19812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19" name="Flowchart: Extract 32"/>
          <p:cNvSpPr>
            <a:spLocks noChangeArrowheads="1"/>
          </p:cNvSpPr>
          <p:nvPr/>
        </p:nvSpPr>
        <p:spPr bwMode="auto">
          <a:xfrm>
            <a:off x="2438400" y="21336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20" name="Flowchart: Extract 33"/>
          <p:cNvSpPr>
            <a:spLocks noChangeArrowheads="1"/>
          </p:cNvSpPr>
          <p:nvPr/>
        </p:nvSpPr>
        <p:spPr bwMode="auto">
          <a:xfrm>
            <a:off x="2590800" y="22860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21" name="Flowchart: Extract 34"/>
          <p:cNvSpPr>
            <a:spLocks noChangeArrowheads="1"/>
          </p:cNvSpPr>
          <p:nvPr/>
        </p:nvSpPr>
        <p:spPr bwMode="auto">
          <a:xfrm>
            <a:off x="2590800" y="2438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22" name="Flowchart: Extract 35"/>
          <p:cNvSpPr>
            <a:spLocks noChangeArrowheads="1"/>
          </p:cNvSpPr>
          <p:nvPr/>
        </p:nvSpPr>
        <p:spPr bwMode="auto">
          <a:xfrm>
            <a:off x="2895600" y="2438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23" name="Flowchart: Extract 36"/>
          <p:cNvSpPr>
            <a:spLocks noChangeArrowheads="1"/>
          </p:cNvSpPr>
          <p:nvPr/>
        </p:nvSpPr>
        <p:spPr bwMode="auto">
          <a:xfrm>
            <a:off x="3048000" y="2590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24" name="Flowchart: Extract 37"/>
          <p:cNvSpPr>
            <a:spLocks noChangeArrowheads="1"/>
          </p:cNvSpPr>
          <p:nvPr/>
        </p:nvSpPr>
        <p:spPr bwMode="auto">
          <a:xfrm>
            <a:off x="2971800" y="27432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25" name="Flowchart: Extract 38"/>
          <p:cNvSpPr>
            <a:spLocks noChangeArrowheads="1"/>
          </p:cNvSpPr>
          <p:nvPr/>
        </p:nvSpPr>
        <p:spPr bwMode="auto">
          <a:xfrm>
            <a:off x="2514600" y="3200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26" name="Flowchart: Extract 39"/>
          <p:cNvSpPr>
            <a:spLocks noChangeArrowheads="1"/>
          </p:cNvSpPr>
          <p:nvPr/>
        </p:nvSpPr>
        <p:spPr bwMode="auto">
          <a:xfrm>
            <a:off x="2590800" y="3352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27" name="Flowchart: Extract 40"/>
          <p:cNvSpPr>
            <a:spLocks noChangeArrowheads="1"/>
          </p:cNvSpPr>
          <p:nvPr/>
        </p:nvSpPr>
        <p:spPr bwMode="auto">
          <a:xfrm>
            <a:off x="2667000" y="30480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28" name="Flowchart: Extract 41"/>
          <p:cNvSpPr>
            <a:spLocks noChangeArrowheads="1"/>
          </p:cNvSpPr>
          <p:nvPr/>
        </p:nvSpPr>
        <p:spPr bwMode="auto">
          <a:xfrm>
            <a:off x="2743200" y="2819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29" name="Flowchart: Extract 42"/>
          <p:cNvSpPr>
            <a:spLocks noChangeArrowheads="1"/>
          </p:cNvSpPr>
          <p:nvPr/>
        </p:nvSpPr>
        <p:spPr bwMode="auto">
          <a:xfrm>
            <a:off x="2590800" y="3581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30" name="Flowchart: Extract 43"/>
          <p:cNvSpPr>
            <a:spLocks noChangeArrowheads="1"/>
          </p:cNvSpPr>
          <p:nvPr/>
        </p:nvSpPr>
        <p:spPr bwMode="auto">
          <a:xfrm>
            <a:off x="2743200" y="3733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31" name="Flowchart: Extract 44"/>
          <p:cNvSpPr>
            <a:spLocks noChangeArrowheads="1"/>
          </p:cNvSpPr>
          <p:nvPr/>
        </p:nvSpPr>
        <p:spPr bwMode="auto">
          <a:xfrm>
            <a:off x="2743200" y="38862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32" name="Flowchart: Extract 45"/>
          <p:cNvSpPr>
            <a:spLocks noChangeArrowheads="1"/>
          </p:cNvSpPr>
          <p:nvPr/>
        </p:nvSpPr>
        <p:spPr bwMode="auto">
          <a:xfrm>
            <a:off x="2590800" y="40386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33" name="Flowchart: Extract 46"/>
          <p:cNvSpPr>
            <a:spLocks noChangeArrowheads="1"/>
          </p:cNvSpPr>
          <p:nvPr/>
        </p:nvSpPr>
        <p:spPr bwMode="auto">
          <a:xfrm>
            <a:off x="2514600" y="41910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34" name="Flowchart: Extract 47"/>
          <p:cNvSpPr>
            <a:spLocks noChangeArrowheads="1"/>
          </p:cNvSpPr>
          <p:nvPr/>
        </p:nvSpPr>
        <p:spPr bwMode="auto">
          <a:xfrm>
            <a:off x="2514600" y="43434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35" name="Flowchart: Extract 48"/>
          <p:cNvSpPr>
            <a:spLocks noChangeArrowheads="1"/>
          </p:cNvSpPr>
          <p:nvPr/>
        </p:nvSpPr>
        <p:spPr bwMode="auto">
          <a:xfrm>
            <a:off x="2514600" y="44958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36" name="Flowchart: Extract 49"/>
          <p:cNvSpPr>
            <a:spLocks noChangeArrowheads="1"/>
          </p:cNvSpPr>
          <p:nvPr/>
        </p:nvSpPr>
        <p:spPr bwMode="auto">
          <a:xfrm>
            <a:off x="2667000" y="46482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37" name="Flowchart: Extract 50"/>
          <p:cNvSpPr>
            <a:spLocks noChangeArrowheads="1"/>
          </p:cNvSpPr>
          <p:nvPr/>
        </p:nvSpPr>
        <p:spPr bwMode="auto">
          <a:xfrm>
            <a:off x="2514600" y="47244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38" name="Left Arrow 51"/>
          <p:cNvSpPr>
            <a:spLocks noChangeArrowheads="1"/>
          </p:cNvSpPr>
          <p:nvPr/>
        </p:nvSpPr>
        <p:spPr bwMode="auto">
          <a:xfrm rot="-1174545">
            <a:off x="1219200" y="3048000"/>
            <a:ext cx="1219200" cy="762000"/>
          </a:xfrm>
          <a:prstGeom prst="leftArrow">
            <a:avLst>
              <a:gd name="adj1" fmla="val 50000"/>
              <a:gd name="adj2" fmla="val 50000"/>
            </a:avLst>
          </a:prstGeom>
          <a:solidFill>
            <a:schemeClr val="tx1"/>
          </a:solidFill>
          <a:ln w="9525" algn="ctr">
            <a:solidFill>
              <a:schemeClr val="bg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39" name="Left Arrow 52"/>
          <p:cNvSpPr>
            <a:spLocks noChangeArrowheads="1"/>
          </p:cNvSpPr>
          <p:nvPr/>
        </p:nvSpPr>
        <p:spPr bwMode="auto">
          <a:xfrm rot="-10490181">
            <a:off x="3429000" y="2590800"/>
            <a:ext cx="1219200" cy="762000"/>
          </a:xfrm>
          <a:prstGeom prst="leftArrow">
            <a:avLst>
              <a:gd name="adj1" fmla="val 50000"/>
              <a:gd name="adj2" fmla="val 50000"/>
            </a:avLst>
          </a:prstGeom>
          <a:solidFill>
            <a:schemeClr val="tx1"/>
          </a:solidFill>
          <a:ln w="9525" algn="ctr">
            <a:solidFill>
              <a:schemeClr val="bg1"/>
            </a:solidFill>
            <a:round/>
            <a:headEnd/>
            <a:tailEnd/>
          </a:ln>
        </p:spPr>
        <p:txBody>
          <a:bodyPr rot="10800000"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3542" name="WordArt 56"/>
          <p:cNvSpPr>
            <a:spLocks noChangeArrowheads="1" noChangeShapeType="1" noTextEdit="1"/>
          </p:cNvSpPr>
          <p:nvPr/>
        </p:nvSpPr>
        <p:spPr bwMode="auto">
          <a:xfrm>
            <a:off x="3733800" y="533400"/>
            <a:ext cx="38004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19050">
                  <a:solidFill>
                    <a:srgbClr val="000000"/>
                  </a:solidFill>
                  <a:round/>
                  <a:headEnd/>
                  <a:tailEnd/>
                </a:ln>
                <a:solidFill>
                  <a:srgbClr val="FF99FF"/>
                </a:solidFill>
                <a:effectLst>
                  <a:outerShdw dist="45791" dir="3378596" algn="ctr" rotWithShape="0">
                    <a:srgbClr val="4D4D4D">
                      <a:alpha val="79999"/>
                    </a:srgbClr>
                  </a:outerShdw>
                </a:effectLst>
                <a:uLnTx/>
                <a:uFillTx/>
                <a:latin typeface="Arial Black" panose="020B0A04020102020204" pitchFamily="34" charset="0"/>
                <a:ea typeface="+mn-ea"/>
                <a:cs typeface="+mn-cs"/>
              </a:rPr>
              <a:t>Name A?</a:t>
            </a:r>
          </a:p>
        </p:txBody>
      </p:sp>
      <p:sp>
        <p:nvSpPr>
          <p:cNvPr id="63543" name="WordArt 57"/>
          <p:cNvSpPr>
            <a:spLocks noChangeArrowheads="1" noChangeShapeType="1" noTextEdit="1"/>
          </p:cNvSpPr>
          <p:nvPr/>
        </p:nvSpPr>
        <p:spPr bwMode="auto">
          <a:xfrm>
            <a:off x="2667000" y="24384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99FF"/>
                </a:soli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63545" name="WordArt 59"/>
          <p:cNvSpPr>
            <a:spLocks noChangeArrowheads="1" noChangeShapeType="1" noTextEdit="1"/>
          </p:cNvSpPr>
          <p:nvPr/>
        </p:nvSpPr>
        <p:spPr bwMode="auto">
          <a:xfrm>
            <a:off x="7924800" y="76200"/>
            <a:ext cx="914400" cy="10890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a:t>
            </a:r>
          </a:p>
        </p:txBody>
      </p:sp>
      <p:pic>
        <p:nvPicPr>
          <p:cNvPr id="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3337" y="-30582"/>
            <a:ext cx="3088776" cy="23165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pPr eaLnBrk="1" hangingPunct="1"/>
            <a:endParaRPr lang="en-US" altLang="en-US"/>
          </a:p>
        </p:txBody>
      </p:sp>
      <p:pic>
        <p:nvPicPr>
          <p:cNvPr id="64515"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152400"/>
            <a:ext cx="9220200" cy="6991350"/>
          </a:xfrm>
        </p:spPr>
      </p:pic>
      <p:sp>
        <p:nvSpPr>
          <p:cNvPr id="82948" name="Line 6"/>
          <p:cNvSpPr>
            <a:spLocks noChangeShapeType="1"/>
          </p:cNvSpPr>
          <p:nvPr/>
        </p:nvSpPr>
        <p:spPr bwMode="auto">
          <a:xfrm flipH="1">
            <a:off x="8077200" y="1371600"/>
            <a:ext cx="228600" cy="1066800"/>
          </a:xfrm>
          <a:prstGeom prst="line">
            <a:avLst/>
          </a:prstGeom>
          <a:noFill/>
          <a:ln w="76200">
            <a:solidFill>
              <a:schemeClr val="accent2">
                <a:lumMod val="20000"/>
                <a:lumOff val="80000"/>
              </a:schemeClr>
            </a:solidFill>
            <a:round/>
            <a:headEnd/>
            <a:tailEnd/>
          </a:ln>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2949" name="Line 7"/>
          <p:cNvSpPr>
            <a:spLocks noChangeShapeType="1"/>
          </p:cNvSpPr>
          <p:nvPr/>
        </p:nvSpPr>
        <p:spPr bwMode="auto">
          <a:xfrm flipH="1">
            <a:off x="5334000" y="3886200"/>
            <a:ext cx="381000" cy="838200"/>
          </a:xfrm>
          <a:prstGeom prst="line">
            <a:avLst/>
          </a:prstGeom>
          <a:noFill/>
          <a:ln w="76200">
            <a:solidFill>
              <a:schemeClr val="accent2">
                <a:lumMod val="20000"/>
                <a:lumOff val="80000"/>
              </a:schemeClr>
            </a:solidFill>
            <a:round/>
            <a:headEnd/>
            <a:tailEnd/>
          </a:ln>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44" name="Line 8"/>
          <p:cNvSpPr>
            <a:spLocks noChangeShapeType="1"/>
          </p:cNvSpPr>
          <p:nvPr/>
        </p:nvSpPr>
        <p:spPr bwMode="auto">
          <a:xfrm flipV="1">
            <a:off x="6172200" y="3581400"/>
            <a:ext cx="685800" cy="4572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45" name="Line 9"/>
          <p:cNvSpPr>
            <a:spLocks noChangeShapeType="1"/>
          </p:cNvSpPr>
          <p:nvPr/>
        </p:nvSpPr>
        <p:spPr bwMode="auto">
          <a:xfrm>
            <a:off x="4800600" y="1066800"/>
            <a:ext cx="609600" cy="6096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46" name="Line 10"/>
          <p:cNvSpPr>
            <a:spLocks noChangeShapeType="1"/>
          </p:cNvSpPr>
          <p:nvPr/>
        </p:nvSpPr>
        <p:spPr bwMode="auto">
          <a:xfrm>
            <a:off x="4876800" y="990600"/>
            <a:ext cx="533400" cy="6096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2953" name="Line 11"/>
          <p:cNvSpPr>
            <a:spLocks noChangeShapeType="1"/>
          </p:cNvSpPr>
          <p:nvPr/>
        </p:nvSpPr>
        <p:spPr bwMode="auto">
          <a:xfrm flipV="1">
            <a:off x="1752600" y="3352800"/>
            <a:ext cx="533400" cy="533400"/>
          </a:xfrm>
          <a:prstGeom prst="line">
            <a:avLst/>
          </a:prstGeom>
          <a:noFill/>
          <a:ln w="76200">
            <a:solidFill>
              <a:schemeClr val="accent2">
                <a:lumMod val="20000"/>
                <a:lumOff val="80000"/>
              </a:schemeClr>
            </a:solidFill>
            <a:round/>
            <a:headEnd/>
            <a:tailEnd/>
          </a:ln>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48" name="Line 12"/>
          <p:cNvSpPr>
            <a:spLocks noChangeShapeType="1"/>
          </p:cNvSpPr>
          <p:nvPr/>
        </p:nvSpPr>
        <p:spPr bwMode="auto">
          <a:xfrm flipV="1">
            <a:off x="1752600" y="3429000"/>
            <a:ext cx="533400" cy="5334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2955" name="Line 13"/>
          <p:cNvSpPr>
            <a:spLocks noChangeShapeType="1"/>
          </p:cNvSpPr>
          <p:nvPr/>
        </p:nvSpPr>
        <p:spPr bwMode="auto">
          <a:xfrm flipH="1">
            <a:off x="5257800" y="3886200"/>
            <a:ext cx="381000" cy="838200"/>
          </a:xfrm>
          <a:prstGeom prst="line">
            <a:avLst/>
          </a:prstGeom>
          <a:noFill/>
          <a:ln w="76200">
            <a:solidFill>
              <a:schemeClr val="accent2">
                <a:lumMod val="20000"/>
                <a:lumOff val="80000"/>
              </a:schemeClr>
            </a:solidFill>
            <a:round/>
            <a:headEnd/>
            <a:tailEnd/>
          </a:ln>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0" name="Line 14"/>
          <p:cNvSpPr>
            <a:spLocks noChangeShapeType="1"/>
          </p:cNvSpPr>
          <p:nvPr/>
        </p:nvSpPr>
        <p:spPr bwMode="auto">
          <a:xfrm flipV="1">
            <a:off x="6248400" y="3657600"/>
            <a:ext cx="609600" cy="3810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1" name="Rectangle 15"/>
          <p:cNvSpPr>
            <a:spLocks noChangeArrowheads="1"/>
          </p:cNvSpPr>
          <p:nvPr/>
        </p:nvSpPr>
        <p:spPr bwMode="auto">
          <a:xfrm>
            <a:off x="304800" y="838200"/>
            <a:ext cx="609600" cy="228600"/>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2" name="Rectangle 16"/>
          <p:cNvSpPr>
            <a:spLocks noChangeArrowheads="1"/>
          </p:cNvSpPr>
          <p:nvPr/>
        </p:nvSpPr>
        <p:spPr bwMode="auto">
          <a:xfrm rot="17772683">
            <a:off x="6443663" y="2919412"/>
            <a:ext cx="609600" cy="301625"/>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3" name="Rectangle 17"/>
          <p:cNvSpPr>
            <a:spLocks noChangeArrowheads="1"/>
          </p:cNvSpPr>
          <p:nvPr/>
        </p:nvSpPr>
        <p:spPr bwMode="auto">
          <a:xfrm rot="-2529203">
            <a:off x="3821113" y="5416550"/>
            <a:ext cx="466725" cy="1193800"/>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5" name="Line 19"/>
          <p:cNvSpPr>
            <a:spLocks noChangeShapeType="1"/>
          </p:cNvSpPr>
          <p:nvPr/>
        </p:nvSpPr>
        <p:spPr bwMode="auto">
          <a:xfrm flipH="1">
            <a:off x="2667000" y="3657600"/>
            <a:ext cx="228600" cy="10668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6" name="Line 20"/>
          <p:cNvSpPr>
            <a:spLocks noChangeShapeType="1"/>
          </p:cNvSpPr>
          <p:nvPr/>
        </p:nvSpPr>
        <p:spPr bwMode="auto">
          <a:xfrm flipH="1">
            <a:off x="2667000" y="3733800"/>
            <a:ext cx="304800" cy="10668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7" name="Text Box 21"/>
          <p:cNvSpPr txBox="1">
            <a:spLocks noChangeArrowheads="1"/>
          </p:cNvSpPr>
          <p:nvPr/>
        </p:nvSpPr>
        <p:spPr bwMode="auto">
          <a:xfrm rot="2532437">
            <a:off x="4672013" y="2722563"/>
            <a:ext cx="762000" cy="366712"/>
          </a:xfrm>
          <a:prstGeom prst="rect">
            <a:avLst/>
          </a:prstGeom>
          <a:solidFill>
            <a:schemeClr val="accent2">
              <a:lumMod val="20000"/>
              <a:lumOff val="80000"/>
            </a:schemeClr>
          </a:solidFill>
          <a:ln w="9525" algn="ctr">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8" name="Rectangle 22"/>
          <p:cNvSpPr>
            <a:spLocks noChangeArrowheads="1"/>
          </p:cNvSpPr>
          <p:nvPr/>
        </p:nvSpPr>
        <p:spPr bwMode="auto">
          <a:xfrm>
            <a:off x="3810000" y="381000"/>
            <a:ext cx="228600" cy="990600"/>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4532" name="Text Box 23"/>
          <p:cNvSpPr txBox="1">
            <a:spLocks noChangeArrowheads="1"/>
          </p:cNvSpPr>
          <p:nvPr/>
        </p:nvSpPr>
        <p:spPr bwMode="auto">
          <a:xfrm>
            <a:off x="7391400" y="20574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7899160" name="Rectangle 24"/>
          <p:cNvSpPr>
            <a:spLocks noChangeArrowheads="1"/>
          </p:cNvSpPr>
          <p:nvPr/>
        </p:nvSpPr>
        <p:spPr bwMode="auto">
          <a:xfrm>
            <a:off x="7391400" y="1905000"/>
            <a:ext cx="457200" cy="762000"/>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61" name="Rectangle 25"/>
          <p:cNvSpPr>
            <a:spLocks noChangeArrowheads="1"/>
          </p:cNvSpPr>
          <p:nvPr/>
        </p:nvSpPr>
        <p:spPr bwMode="auto">
          <a:xfrm>
            <a:off x="3124200" y="3048000"/>
            <a:ext cx="685800" cy="381000"/>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4535" name="Flowchart: Extract 24"/>
          <p:cNvSpPr>
            <a:spLocks noChangeArrowheads="1"/>
          </p:cNvSpPr>
          <p:nvPr/>
        </p:nvSpPr>
        <p:spPr bwMode="auto">
          <a:xfrm>
            <a:off x="1752600" y="685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36" name="Flowchart: Extract 25"/>
          <p:cNvSpPr>
            <a:spLocks noChangeArrowheads="1"/>
          </p:cNvSpPr>
          <p:nvPr/>
        </p:nvSpPr>
        <p:spPr bwMode="auto">
          <a:xfrm>
            <a:off x="1676400" y="914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37" name="Flowchart: Extract 26"/>
          <p:cNvSpPr>
            <a:spLocks noChangeArrowheads="1"/>
          </p:cNvSpPr>
          <p:nvPr/>
        </p:nvSpPr>
        <p:spPr bwMode="auto">
          <a:xfrm>
            <a:off x="1676400" y="11430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38" name="Flowchart: Extract 27"/>
          <p:cNvSpPr>
            <a:spLocks noChangeArrowheads="1"/>
          </p:cNvSpPr>
          <p:nvPr/>
        </p:nvSpPr>
        <p:spPr bwMode="auto">
          <a:xfrm>
            <a:off x="1828800" y="1295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39" name="Flowchart: Extract 28"/>
          <p:cNvSpPr>
            <a:spLocks noChangeArrowheads="1"/>
          </p:cNvSpPr>
          <p:nvPr/>
        </p:nvSpPr>
        <p:spPr bwMode="auto">
          <a:xfrm>
            <a:off x="1981200" y="1447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40" name="Flowchart: Extract 29"/>
          <p:cNvSpPr>
            <a:spLocks noChangeArrowheads="1"/>
          </p:cNvSpPr>
          <p:nvPr/>
        </p:nvSpPr>
        <p:spPr bwMode="auto">
          <a:xfrm>
            <a:off x="2057400" y="1676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41" name="Flowchart: Extract 30"/>
          <p:cNvSpPr>
            <a:spLocks noChangeArrowheads="1"/>
          </p:cNvSpPr>
          <p:nvPr/>
        </p:nvSpPr>
        <p:spPr bwMode="auto">
          <a:xfrm>
            <a:off x="2209800" y="1828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42" name="Flowchart: Extract 31"/>
          <p:cNvSpPr>
            <a:spLocks noChangeArrowheads="1"/>
          </p:cNvSpPr>
          <p:nvPr/>
        </p:nvSpPr>
        <p:spPr bwMode="auto">
          <a:xfrm>
            <a:off x="2209800" y="19812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43" name="Flowchart: Extract 32"/>
          <p:cNvSpPr>
            <a:spLocks noChangeArrowheads="1"/>
          </p:cNvSpPr>
          <p:nvPr/>
        </p:nvSpPr>
        <p:spPr bwMode="auto">
          <a:xfrm>
            <a:off x="2438400" y="21336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44" name="Flowchart: Extract 33"/>
          <p:cNvSpPr>
            <a:spLocks noChangeArrowheads="1"/>
          </p:cNvSpPr>
          <p:nvPr/>
        </p:nvSpPr>
        <p:spPr bwMode="auto">
          <a:xfrm>
            <a:off x="2590800" y="22860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45" name="Flowchart: Extract 34"/>
          <p:cNvSpPr>
            <a:spLocks noChangeArrowheads="1"/>
          </p:cNvSpPr>
          <p:nvPr/>
        </p:nvSpPr>
        <p:spPr bwMode="auto">
          <a:xfrm>
            <a:off x="2590800" y="2438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46" name="Flowchart: Extract 35"/>
          <p:cNvSpPr>
            <a:spLocks noChangeArrowheads="1"/>
          </p:cNvSpPr>
          <p:nvPr/>
        </p:nvSpPr>
        <p:spPr bwMode="auto">
          <a:xfrm>
            <a:off x="2895600" y="2438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47" name="Flowchart: Extract 36"/>
          <p:cNvSpPr>
            <a:spLocks noChangeArrowheads="1"/>
          </p:cNvSpPr>
          <p:nvPr/>
        </p:nvSpPr>
        <p:spPr bwMode="auto">
          <a:xfrm>
            <a:off x="3048000" y="2590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48" name="Flowchart: Extract 37"/>
          <p:cNvSpPr>
            <a:spLocks noChangeArrowheads="1"/>
          </p:cNvSpPr>
          <p:nvPr/>
        </p:nvSpPr>
        <p:spPr bwMode="auto">
          <a:xfrm>
            <a:off x="2971800" y="27432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49" name="Flowchart: Extract 38"/>
          <p:cNvSpPr>
            <a:spLocks noChangeArrowheads="1"/>
          </p:cNvSpPr>
          <p:nvPr/>
        </p:nvSpPr>
        <p:spPr bwMode="auto">
          <a:xfrm>
            <a:off x="2514600" y="3200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50" name="Flowchart: Extract 39"/>
          <p:cNvSpPr>
            <a:spLocks noChangeArrowheads="1"/>
          </p:cNvSpPr>
          <p:nvPr/>
        </p:nvSpPr>
        <p:spPr bwMode="auto">
          <a:xfrm>
            <a:off x="2590800" y="3352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51" name="Flowchart: Extract 40"/>
          <p:cNvSpPr>
            <a:spLocks noChangeArrowheads="1"/>
          </p:cNvSpPr>
          <p:nvPr/>
        </p:nvSpPr>
        <p:spPr bwMode="auto">
          <a:xfrm>
            <a:off x="2667000" y="30480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52" name="Flowchart: Extract 41"/>
          <p:cNvSpPr>
            <a:spLocks noChangeArrowheads="1"/>
          </p:cNvSpPr>
          <p:nvPr/>
        </p:nvSpPr>
        <p:spPr bwMode="auto">
          <a:xfrm>
            <a:off x="2743200" y="2819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53" name="Flowchart: Extract 42"/>
          <p:cNvSpPr>
            <a:spLocks noChangeArrowheads="1"/>
          </p:cNvSpPr>
          <p:nvPr/>
        </p:nvSpPr>
        <p:spPr bwMode="auto">
          <a:xfrm>
            <a:off x="2590800" y="3581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54" name="Flowchart: Extract 43"/>
          <p:cNvSpPr>
            <a:spLocks noChangeArrowheads="1"/>
          </p:cNvSpPr>
          <p:nvPr/>
        </p:nvSpPr>
        <p:spPr bwMode="auto">
          <a:xfrm>
            <a:off x="2743200" y="3733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55" name="Flowchart: Extract 44"/>
          <p:cNvSpPr>
            <a:spLocks noChangeArrowheads="1"/>
          </p:cNvSpPr>
          <p:nvPr/>
        </p:nvSpPr>
        <p:spPr bwMode="auto">
          <a:xfrm>
            <a:off x="2743200" y="38862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56" name="Flowchart: Extract 45"/>
          <p:cNvSpPr>
            <a:spLocks noChangeArrowheads="1"/>
          </p:cNvSpPr>
          <p:nvPr/>
        </p:nvSpPr>
        <p:spPr bwMode="auto">
          <a:xfrm>
            <a:off x="2590800" y="40386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57" name="Flowchart: Extract 46"/>
          <p:cNvSpPr>
            <a:spLocks noChangeArrowheads="1"/>
          </p:cNvSpPr>
          <p:nvPr/>
        </p:nvSpPr>
        <p:spPr bwMode="auto">
          <a:xfrm>
            <a:off x="2514600" y="41910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58" name="Flowchart: Extract 47"/>
          <p:cNvSpPr>
            <a:spLocks noChangeArrowheads="1"/>
          </p:cNvSpPr>
          <p:nvPr/>
        </p:nvSpPr>
        <p:spPr bwMode="auto">
          <a:xfrm>
            <a:off x="2514600" y="43434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59" name="Flowchart: Extract 48"/>
          <p:cNvSpPr>
            <a:spLocks noChangeArrowheads="1"/>
          </p:cNvSpPr>
          <p:nvPr/>
        </p:nvSpPr>
        <p:spPr bwMode="auto">
          <a:xfrm>
            <a:off x="2514600" y="44958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60" name="Flowchart: Extract 49"/>
          <p:cNvSpPr>
            <a:spLocks noChangeArrowheads="1"/>
          </p:cNvSpPr>
          <p:nvPr/>
        </p:nvSpPr>
        <p:spPr bwMode="auto">
          <a:xfrm>
            <a:off x="2667000" y="46482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61" name="Flowchart: Extract 50"/>
          <p:cNvSpPr>
            <a:spLocks noChangeArrowheads="1"/>
          </p:cNvSpPr>
          <p:nvPr/>
        </p:nvSpPr>
        <p:spPr bwMode="auto">
          <a:xfrm>
            <a:off x="2514600" y="47244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62" name="Left Arrow 51"/>
          <p:cNvSpPr>
            <a:spLocks noChangeArrowheads="1"/>
          </p:cNvSpPr>
          <p:nvPr/>
        </p:nvSpPr>
        <p:spPr bwMode="auto">
          <a:xfrm rot="-1174545">
            <a:off x="1219200" y="3048000"/>
            <a:ext cx="1219200" cy="762000"/>
          </a:xfrm>
          <a:prstGeom prst="leftArrow">
            <a:avLst>
              <a:gd name="adj1" fmla="val 50000"/>
              <a:gd name="adj2" fmla="val 50000"/>
            </a:avLst>
          </a:prstGeom>
          <a:solidFill>
            <a:schemeClr val="tx1"/>
          </a:solidFill>
          <a:ln w="9525" algn="ctr">
            <a:solidFill>
              <a:schemeClr val="bg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63" name="Left Arrow 52"/>
          <p:cNvSpPr>
            <a:spLocks noChangeArrowheads="1"/>
          </p:cNvSpPr>
          <p:nvPr/>
        </p:nvSpPr>
        <p:spPr bwMode="auto">
          <a:xfrm rot="-10490181">
            <a:off x="3429000" y="2590800"/>
            <a:ext cx="1219200" cy="762000"/>
          </a:xfrm>
          <a:prstGeom prst="leftArrow">
            <a:avLst>
              <a:gd name="adj1" fmla="val 50000"/>
              <a:gd name="adj2" fmla="val 50000"/>
            </a:avLst>
          </a:prstGeom>
          <a:solidFill>
            <a:schemeClr val="tx1"/>
          </a:solidFill>
          <a:ln w="9525" algn="ctr">
            <a:solidFill>
              <a:schemeClr val="bg1"/>
            </a:solidFill>
            <a:round/>
            <a:headEnd/>
            <a:tailEnd/>
          </a:ln>
        </p:spPr>
        <p:txBody>
          <a:bodyPr rot="10800000"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4566" name="WordArt 54"/>
          <p:cNvSpPr>
            <a:spLocks noChangeArrowheads="1" noChangeShapeType="1" noTextEdit="1"/>
          </p:cNvSpPr>
          <p:nvPr/>
        </p:nvSpPr>
        <p:spPr bwMode="auto">
          <a:xfrm>
            <a:off x="3733800" y="533400"/>
            <a:ext cx="38004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19050">
                  <a:solidFill>
                    <a:srgbClr val="000000"/>
                  </a:solidFill>
                  <a:round/>
                  <a:headEnd/>
                  <a:tailEnd/>
                </a:ln>
                <a:solidFill>
                  <a:srgbClr val="FF99FF"/>
                </a:solidFill>
                <a:effectLst>
                  <a:outerShdw dist="45791" dir="3378596" algn="ctr" rotWithShape="0">
                    <a:srgbClr val="4D4D4D">
                      <a:alpha val="79999"/>
                    </a:srgbClr>
                  </a:outerShdw>
                </a:effectLst>
                <a:uLnTx/>
                <a:uFillTx/>
                <a:latin typeface="Arial Black" panose="020B0A04020102020204" pitchFamily="34" charset="0"/>
                <a:ea typeface="+mn-ea"/>
                <a:cs typeface="+mn-cs"/>
              </a:rPr>
              <a:t>Name A?</a:t>
            </a:r>
          </a:p>
        </p:txBody>
      </p:sp>
      <p:sp>
        <p:nvSpPr>
          <p:cNvPr id="64567" name="WordArt 55"/>
          <p:cNvSpPr>
            <a:spLocks noChangeArrowheads="1" noChangeShapeType="1" noTextEdit="1"/>
          </p:cNvSpPr>
          <p:nvPr/>
        </p:nvSpPr>
        <p:spPr bwMode="auto">
          <a:xfrm>
            <a:off x="2667000" y="24384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66"/>
                </a:soli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64568" name="WordArt 56"/>
          <p:cNvSpPr>
            <a:spLocks noChangeArrowheads="1" noChangeShapeType="1" noTextEdit="1"/>
          </p:cNvSpPr>
          <p:nvPr/>
        </p:nvSpPr>
        <p:spPr bwMode="auto">
          <a:xfrm>
            <a:off x="1219200" y="2057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solidFill>
                <a:srgbClr val="996633"/>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64569" name="WordArt 57"/>
          <p:cNvSpPr>
            <a:spLocks noChangeArrowheads="1" noChangeShapeType="1" noTextEdit="1"/>
          </p:cNvSpPr>
          <p:nvPr/>
        </p:nvSpPr>
        <p:spPr bwMode="auto">
          <a:xfrm>
            <a:off x="7924800" y="76200"/>
            <a:ext cx="914400" cy="10890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a:t>
            </a:r>
          </a:p>
        </p:txBody>
      </p:sp>
      <p:pic>
        <p:nvPicPr>
          <p:cNvPr id="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3337" y="-30582"/>
            <a:ext cx="3088776" cy="23165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8" name="Left Arrow 51"/>
          <p:cNvSpPr>
            <a:spLocks noChangeArrowheads="1"/>
          </p:cNvSpPr>
          <p:nvPr/>
        </p:nvSpPr>
        <p:spPr bwMode="auto">
          <a:xfrm rot="-1174545">
            <a:off x="2362200" y="762000"/>
            <a:ext cx="1219200" cy="762000"/>
          </a:xfrm>
          <a:prstGeom prst="leftArrow">
            <a:avLst>
              <a:gd name="adj1" fmla="val 50000"/>
              <a:gd name="adj2" fmla="val 50000"/>
            </a:avLst>
          </a:prstGeom>
          <a:solidFill>
            <a:srgbClr val="FF99FF"/>
          </a:solidFill>
          <a:ln w="2857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pPr eaLnBrk="1" hangingPunct="1"/>
            <a:endParaRPr lang="en-US" altLang="en-US"/>
          </a:p>
        </p:txBody>
      </p:sp>
      <p:pic>
        <p:nvPicPr>
          <p:cNvPr id="65539" name="Picture 4"/>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152400"/>
            <a:ext cx="9220200" cy="6991350"/>
          </a:xfrm>
        </p:spPr>
      </p:pic>
      <p:sp>
        <p:nvSpPr>
          <p:cNvPr id="82948" name="Line 6"/>
          <p:cNvSpPr>
            <a:spLocks noChangeShapeType="1"/>
          </p:cNvSpPr>
          <p:nvPr/>
        </p:nvSpPr>
        <p:spPr bwMode="auto">
          <a:xfrm flipH="1">
            <a:off x="8077200" y="1371600"/>
            <a:ext cx="228600" cy="1066800"/>
          </a:xfrm>
          <a:prstGeom prst="line">
            <a:avLst/>
          </a:prstGeom>
          <a:noFill/>
          <a:ln w="76200">
            <a:solidFill>
              <a:schemeClr val="accent2">
                <a:lumMod val="20000"/>
                <a:lumOff val="80000"/>
              </a:schemeClr>
            </a:solidFill>
            <a:round/>
            <a:headEnd/>
            <a:tailEnd/>
          </a:ln>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2949" name="Line 7"/>
          <p:cNvSpPr>
            <a:spLocks noChangeShapeType="1"/>
          </p:cNvSpPr>
          <p:nvPr/>
        </p:nvSpPr>
        <p:spPr bwMode="auto">
          <a:xfrm flipH="1">
            <a:off x="5334000" y="3886200"/>
            <a:ext cx="381000" cy="838200"/>
          </a:xfrm>
          <a:prstGeom prst="line">
            <a:avLst/>
          </a:prstGeom>
          <a:noFill/>
          <a:ln w="76200">
            <a:solidFill>
              <a:schemeClr val="accent2">
                <a:lumMod val="20000"/>
                <a:lumOff val="80000"/>
              </a:schemeClr>
            </a:solidFill>
            <a:round/>
            <a:headEnd/>
            <a:tailEnd/>
          </a:ln>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44" name="Line 8"/>
          <p:cNvSpPr>
            <a:spLocks noChangeShapeType="1"/>
          </p:cNvSpPr>
          <p:nvPr/>
        </p:nvSpPr>
        <p:spPr bwMode="auto">
          <a:xfrm flipV="1">
            <a:off x="6172200" y="3581400"/>
            <a:ext cx="685800" cy="4572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45" name="Line 9"/>
          <p:cNvSpPr>
            <a:spLocks noChangeShapeType="1"/>
          </p:cNvSpPr>
          <p:nvPr/>
        </p:nvSpPr>
        <p:spPr bwMode="auto">
          <a:xfrm>
            <a:off x="4800600" y="1066800"/>
            <a:ext cx="609600" cy="6096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46" name="Line 10"/>
          <p:cNvSpPr>
            <a:spLocks noChangeShapeType="1"/>
          </p:cNvSpPr>
          <p:nvPr/>
        </p:nvSpPr>
        <p:spPr bwMode="auto">
          <a:xfrm>
            <a:off x="4876800" y="990600"/>
            <a:ext cx="533400" cy="6096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2953" name="Line 11"/>
          <p:cNvSpPr>
            <a:spLocks noChangeShapeType="1"/>
          </p:cNvSpPr>
          <p:nvPr/>
        </p:nvSpPr>
        <p:spPr bwMode="auto">
          <a:xfrm flipV="1">
            <a:off x="1752600" y="3352800"/>
            <a:ext cx="533400" cy="533400"/>
          </a:xfrm>
          <a:prstGeom prst="line">
            <a:avLst/>
          </a:prstGeom>
          <a:noFill/>
          <a:ln w="76200">
            <a:solidFill>
              <a:schemeClr val="accent2">
                <a:lumMod val="20000"/>
                <a:lumOff val="80000"/>
              </a:schemeClr>
            </a:solidFill>
            <a:round/>
            <a:headEnd/>
            <a:tailEnd/>
          </a:ln>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48" name="Line 12"/>
          <p:cNvSpPr>
            <a:spLocks noChangeShapeType="1"/>
          </p:cNvSpPr>
          <p:nvPr/>
        </p:nvSpPr>
        <p:spPr bwMode="auto">
          <a:xfrm flipV="1">
            <a:off x="1752600" y="3429000"/>
            <a:ext cx="533400" cy="5334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2955" name="Line 13"/>
          <p:cNvSpPr>
            <a:spLocks noChangeShapeType="1"/>
          </p:cNvSpPr>
          <p:nvPr/>
        </p:nvSpPr>
        <p:spPr bwMode="auto">
          <a:xfrm flipH="1">
            <a:off x="5257800" y="3886200"/>
            <a:ext cx="381000" cy="838200"/>
          </a:xfrm>
          <a:prstGeom prst="line">
            <a:avLst/>
          </a:prstGeom>
          <a:noFill/>
          <a:ln w="76200">
            <a:solidFill>
              <a:schemeClr val="accent2">
                <a:lumMod val="20000"/>
                <a:lumOff val="80000"/>
              </a:schemeClr>
            </a:solidFill>
            <a:round/>
            <a:headEnd/>
            <a:tailEnd/>
          </a:ln>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0" name="Line 14"/>
          <p:cNvSpPr>
            <a:spLocks noChangeShapeType="1"/>
          </p:cNvSpPr>
          <p:nvPr/>
        </p:nvSpPr>
        <p:spPr bwMode="auto">
          <a:xfrm flipV="1">
            <a:off x="6248400" y="3657600"/>
            <a:ext cx="609600" cy="3810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1" name="Rectangle 15"/>
          <p:cNvSpPr>
            <a:spLocks noChangeArrowheads="1"/>
          </p:cNvSpPr>
          <p:nvPr/>
        </p:nvSpPr>
        <p:spPr bwMode="auto">
          <a:xfrm>
            <a:off x="304800" y="838200"/>
            <a:ext cx="609600" cy="228600"/>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2" name="Rectangle 16"/>
          <p:cNvSpPr>
            <a:spLocks noChangeArrowheads="1"/>
          </p:cNvSpPr>
          <p:nvPr/>
        </p:nvSpPr>
        <p:spPr bwMode="auto">
          <a:xfrm rot="17772683">
            <a:off x="6443663" y="2919412"/>
            <a:ext cx="609600" cy="301625"/>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3" name="Rectangle 17"/>
          <p:cNvSpPr>
            <a:spLocks noChangeArrowheads="1"/>
          </p:cNvSpPr>
          <p:nvPr/>
        </p:nvSpPr>
        <p:spPr bwMode="auto">
          <a:xfrm rot="-2529203">
            <a:off x="3821113" y="5416550"/>
            <a:ext cx="466725" cy="1193800"/>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5" name="Line 19"/>
          <p:cNvSpPr>
            <a:spLocks noChangeShapeType="1"/>
          </p:cNvSpPr>
          <p:nvPr/>
        </p:nvSpPr>
        <p:spPr bwMode="auto">
          <a:xfrm flipH="1">
            <a:off x="2667000" y="3657600"/>
            <a:ext cx="228600" cy="10668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6" name="Line 20"/>
          <p:cNvSpPr>
            <a:spLocks noChangeShapeType="1"/>
          </p:cNvSpPr>
          <p:nvPr/>
        </p:nvSpPr>
        <p:spPr bwMode="auto">
          <a:xfrm flipH="1">
            <a:off x="2667000" y="3733800"/>
            <a:ext cx="304800" cy="1066800"/>
          </a:xfrm>
          <a:prstGeom prst="line">
            <a:avLst/>
          </a:prstGeom>
          <a:noFill/>
          <a:ln w="76200">
            <a:solidFill>
              <a:schemeClr val="accent2">
                <a:lumMod val="20000"/>
                <a:lumOff val="80000"/>
              </a:schemeClr>
            </a:solidFill>
            <a:round/>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7" name="Text Box 21"/>
          <p:cNvSpPr txBox="1">
            <a:spLocks noChangeArrowheads="1"/>
          </p:cNvSpPr>
          <p:nvPr/>
        </p:nvSpPr>
        <p:spPr bwMode="auto">
          <a:xfrm rot="2532437">
            <a:off x="4672013" y="2722563"/>
            <a:ext cx="762000" cy="366712"/>
          </a:xfrm>
          <a:prstGeom prst="rect">
            <a:avLst/>
          </a:prstGeom>
          <a:solidFill>
            <a:schemeClr val="accent2">
              <a:lumMod val="20000"/>
              <a:lumOff val="80000"/>
            </a:schemeClr>
          </a:solidFill>
          <a:ln w="9525" algn="ctr">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58" name="Rectangle 22"/>
          <p:cNvSpPr>
            <a:spLocks noChangeArrowheads="1"/>
          </p:cNvSpPr>
          <p:nvPr/>
        </p:nvSpPr>
        <p:spPr bwMode="auto">
          <a:xfrm>
            <a:off x="3810000" y="381000"/>
            <a:ext cx="228600" cy="990600"/>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5556" name="Text Box 23"/>
          <p:cNvSpPr txBox="1">
            <a:spLocks noChangeArrowheads="1"/>
          </p:cNvSpPr>
          <p:nvPr/>
        </p:nvSpPr>
        <p:spPr bwMode="auto">
          <a:xfrm>
            <a:off x="7391400" y="20574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7899160" name="Rectangle 24"/>
          <p:cNvSpPr>
            <a:spLocks noChangeArrowheads="1"/>
          </p:cNvSpPr>
          <p:nvPr/>
        </p:nvSpPr>
        <p:spPr bwMode="auto">
          <a:xfrm>
            <a:off x="7391400" y="1905000"/>
            <a:ext cx="457200" cy="762000"/>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7899161" name="Rectangle 25"/>
          <p:cNvSpPr>
            <a:spLocks noChangeArrowheads="1"/>
          </p:cNvSpPr>
          <p:nvPr/>
        </p:nvSpPr>
        <p:spPr bwMode="auto">
          <a:xfrm>
            <a:off x="3124200" y="3048000"/>
            <a:ext cx="685800" cy="381000"/>
          </a:xfrm>
          <a:prstGeom prst="rect">
            <a:avLst/>
          </a:prstGeom>
          <a:solidFill>
            <a:schemeClr val="accent2">
              <a:lumMod val="20000"/>
              <a:lumOff val="80000"/>
            </a:schemeClr>
          </a:solidFill>
          <a:ln w="9525" algn="ctr">
            <a:solidFill>
              <a:schemeClr val="accent2">
                <a:lumMod val="20000"/>
                <a:lumOff val="80000"/>
              </a:schemeClr>
            </a:solidFill>
            <a:miter lim="800000"/>
            <a:headEnd/>
            <a:tailEnd/>
          </a:ln>
          <a:effectLst/>
        </p:spPr>
        <p:txBody>
          <a:bodyPr wrap="none"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65559" name="Flowchart: Extract 24"/>
          <p:cNvSpPr>
            <a:spLocks noChangeArrowheads="1"/>
          </p:cNvSpPr>
          <p:nvPr/>
        </p:nvSpPr>
        <p:spPr bwMode="auto">
          <a:xfrm>
            <a:off x="1752600" y="685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60" name="Flowchart: Extract 25"/>
          <p:cNvSpPr>
            <a:spLocks noChangeArrowheads="1"/>
          </p:cNvSpPr>
          <p:nvPr/>
        </p:nvSpPr>
        <p:spPr bwMode="auto">
          <a:xfrm>
            <a:off x="1676400" y="914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61" name="Flowchart: Extract 26"/>
          <p:cNvSpPr>
            <a:spLocks noChangeArrowheads="1"/>
          </p:cNvSpPr>
          <p:nvPr/>
        </p:nvSpPr>
        <p:spPr bwMode="auto">
          <a:xfrm>
            <a:off x="1676400" y="11430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62" name="Flowchart: Extract 27"/>
          <p:cNvSpPr>
            <a:spLocks noChangeArrowheads="1"/>
          </p:cNvSpPr>
          <p:nvPr/>
        </p:nvSpPr>
        <p:spPr bwMode="auto">
          <a:xfrm>
            <a:off x="1828800" y="1295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63" name="Flowchart: Extract 28"/>
          <p:cNvSpPr>
            <a:spLocks noChangeArrowheads="1"/>
          </p:cNvSpPr>
          <p:nvPr/>
        </p:nvSpPr>
        <p:spPr bwMode="auto">
          <a:xfrm>
            <a:off x="1981200" y="1447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64" name="Flowchart: Extract 29"/>
          <p:cNvSpPr>
            <a:spLocks noChangeArrowheads="1"/>
          </p:cNvSpPr>
          <p:nvPr/>
        </p:nvSpPr>
        <p:spPr bwMode="auto">
          <a:xfrm>
            <a:off x="2057400" y="1676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65" name="Flowchart: Extract 30"/>
          <p:cNvSpPr>
            <a:spLocks noChangeArrowheads="1"/>
          </p:cNvSpPr>
          <p:nvPr/>
        </p:nvSpPr>
        <p:spPr bwMode="auto">
          <a:xfrm>
            <a:off x="2209800" y="1828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66" name="Flowchart: Extract 31"/>
          <p:cNvSpPr>
            <a:spLocks noChangeArrowheads="1"/>
          </p:cNvSpPr>
          <p:nvPr/>
        </p:nvSpPr>
        <p:spPr bwMode="auto">
          <a:xfrm>
            <a:off x="2209800" y="19812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67" name="Flowchart: Extract 32"/>
          <p:cNvSpPr>
            <a:spLocks noChangeArrowheads="1"/>
          </p:cNvSpPr>
          <p:nvPr/>
        </p:nvSpPr>
        <p:spPr bwMode="auto">
          <a:xfrm>
            <a:off x="2438400" y="21336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68" name="Flowchart: Extract 33"/>
          <p:cNvSpPr>
            <a:spLocks noChangeArrowheads="1"/>
          </p:cNvSpPr>
          <p:nvPr/>
        </p:nvSpPr>
        <p:spPr bwMode="auto">
          <a:xfrm>
            <a:off x="2590800" y="22860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69" name="Flowchart: Extract 34"/>
          <p:cNvSpPr>
            <a:spLocks noChangeArrowheads="1"/>
          </p:cNvSpPr>
          <p:nvPr/>
        </p:nvSpPr>
        <p:spPr bwMode="auto">
          <a:xfrm>
            <a:off x="2590800" y="2438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70" name="Flowchart: Extract 35"/>
          <p:cNvSpPr>
            <a:spLocks noChangeArrowheads="1"/>
          </p:cNvSpPr>
          <p:nvPr/>
        </p:nvSpPr>
        <p:spPr bwMode="auto">
          <a:xfrm>
            <a:off x="2895600" y="2438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71" name="Flowchart: Extract 36"/>
          <p:cNvSpPr>
            <a:spLocks noChangeArrowheads="1"/>
          </p:cNvSpPr>
          <p:nvPr/>
        </p:nvSpPr>
        <p:spPr bwMode="auto">
          <a:xfrm>
            <a:off x="3048000" y="2590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72" name="Flowchart: Extract 37"/>
          <p:cNvSpPr>
            <a:spLocks noChangeArrowheads="1"/>
          </p:cNvSpPr>
          <p:nvPr/>
        </p:nvSpPr>
        <p:spPr bwMode="auto">
          <a:xfrm>
            <a:off x="2971800" y="27432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73" name="Flowchart: Extract 38"/>
          <p:cNvSpPr>
            <a:spLocks noChangeArrowheads="1"/>
          </p:cNvSpPr>
          <p:nvPr/>
        </p:nvSpPr>
        <p:spPr bwMode="auto">
          <a:xfrm>
            <a:off x="2514600" y="3200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74" name="Flowchart: Extract 39"/>
          <p:cNvSpPr>
            <a:spLocks noChangeArrowheads="1"/>
          </p:cNvSpPr>
          <p:nvPr/>
        </p:nvSpPr>
        <p:spPr bwMode="auto">
          <a:xfrm>
            <a:off x="2590800" y="3352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75" name="Flowchart: Extract 40"/>
          <p:cNvSpPr>
            <a:spLocks noChangeArrowheads="1"/>
          </p:cNvSpPr>
          <p:nvPr/>
        </p:nvSpPr>
        <p:spPr bwMode="auto">
          <a:xfrm>
            <a:off x="2667000" y="30480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76" name="Flowchart: Extract 41"/>
          <p:cNvSpPr>
            <a:spLocks noChangeArrowheads="1"/>
          </p:cNvSpPr>
          <p:nvPr/>
        </p:nvSpPr>
        <p:spPr bwMode="auto">
          <a:xfrm>
            <a:off x="2743200" y="2819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77" name="Flowchart: Extract 42"/>
          <p:cNvSpPr>
            <a:spLocks noChangeArrowheads="1"/>
          </p:cNvSpPr>
          <p:nvPr/>
        </p:nvSpPr>
        <p:spPr bwMode="auto">
          <a:xfrm>
            <a:off x="2590800" y="35814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78" name="Flowchart: Extract 43"/>
          <p:cNvSpPr>
            <a:spLocks noChangeArrowheads="1"/>
          </p:cNvSpPr>
          <p:nvPr/>
        </p:nvSpPr>
        <p:spPr bwMode="auto">
          <a:xfrm>
            <a:off x="2743200" y="37338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79" name="Flowchart: Extract 44"/>
          <p:cNvSpPr>
            <a:spLocks noChangeArrowheads="1"/>
          </p:cNvSpPr>
          <p:nvPr/>
        </p:nvSpPr>
        <p:spPr bwMode="auto">
          <a:xfrm>
            <a:off x="2743200" y="3886200"/>
            <a:ext cx="381000" cy="3048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80" name="Flowchart: Extract 45"/>
          <p:cNvSpPr>
            <a:spLocks noChangeArrowheads="1"/>
          </p:cNvSpPr>
          <p:nvPr/>
        </p:nvSpPr>
        <p:spPr bwMode="auto">
          <a:xfrm>
            <a:off x="2590800" y="40386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81" name="Flowchart: Extract 46"/>
          <p:cNvSpPr>
            <a:spLocks noChangeArrowheads="1"/>
          </p:cNvSpPr>
          <p:nvPr/>
        </p:nvSpPr>
        <p:spPr bwMode="auto">
          <a:xfrm>
            <a:off x="2514600" y="41910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82" name="Flowchart: Extract 47"/>
          <p:cNvSpPr>
            <a:spLocks noChangeArrowheads="1"/>
          </p:cNvSpPr>
          <p:nvPr/>
        </p:nvSpPr>
        <p:spPr bwMode="auto">
          <a:xfrm>
            <a:off x="2514600" y="43434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83" name="Flowchart: Extract 48"/>
          <p:cNvSpPr>
            <a:spLocks noChangeArrowheads="1"/>
          </p:cNvSpPr>
          <p:nvPr/>
        </p:nvSpPr>
        <p:spPr bwMode="auto">
          <a:xfrm>
            <a:off x="2514600" y="44958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84" name="Flowchart: Extract 49"/>
          <p:cNvSpPr>
            <a:spLocks noChangeArrowheads="1"/>
          </p:cNvSpPr>
          <p:nvPr/>
        </p:nvSpPr>
        <p:spPr bwMode="auto">
          <a:xfrm>
            <a:off x="2667000" y="46482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85" name="Flowchart: Extract 50"/>
          <p:cNvSpPr>
            <a:spLocks noChangeArrowheads="1"/>
          </p:cNvSpPr>
          <p:nvPr/>
        </p:nvSpPr>
        <p:spPr bwMode="auto">
          <a:xfrm>
            <a:off x="2514600" y="4724400"/>
            <a:ext cx="381000" cy="228600"/>
          </a:xfrm>
          <a:prstGeom prst="flowChartExtract">
            <a:avLst/>
          </a:prstGeom>
          <a:solidFill>
            <a:schemeClr val="bg1"/>
          </a:solidFill>
          <a:ln w="9525" algn="ctr">
            <a:solidFill>
              <a:schemeClr val="tx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86" name="Left Arrow 51"/>
          <p:cNvSpPr>
            <a:spLocks noChangeArrowheads="1"/>
          </p:cNvSpPr>
          <p:nvPr/>
        </p:nvSpPr>
        <p:spPr bwMode="auto">
          <a:xfrm rot="-1174545">
            <a:off x="1219200" y="3048000"/>
            <a:ext cx="1219200" cy="762000"/>
          </a:xfrm>
          <a:prstGeom prst="leftArrow">
            <a:avLst>
              <a:gd name="adj1" fmla="val 50000"/>
              <a:gd name="adj2" fmla="val 50000"/>
            </a:avLst>
          </a:prstGeom>
          <a:solidFill>
            <a:schemeClr val="tx1"/>
          </a:solidFill>
          <a:ln w="9525" algn="ctr">
            <a:solidFill>
              <a:schemeClr val="bg1"/>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87" name="Left Arrow 52"/>
          <p:cNvSpPr>
            <a:spLocks noChangeArrowheads="1"/>
          </p:cNvSpPr>
          <p:nvPr/>
        </p:nvSpPr>
        <p:spPr bwMode="auto">
          <a:xfrm rot="-10490181">
            <a:off x="3429000" y="2590800"/>
            <a:ext cx="1219200" cy="762000"/>
          </a:xfrm>
          <a:prstGeom prst="leftArrow">
            <a:avLst>
              <a:gd name="adj1" fmla="val 50000"/>
              <a:gd name="adj2" fmla="val 50000"/>
            </a:avLst>
          </a:prstGeom>
          <a:solidFill>
            <a:schemeClr val="tx1"/>
          </a:solidFill>
          <a:ln w="9525" algn="ctr">
            <a:solidFill>
              <a:schemeClr val="bg1"/>
            </a:solidFill>
            <a:round/>
            <a:headEnd/>
            <a:tailEnd/>
          </a:ln>
        </p:spPr>
        <p:txBody>
          <a:bodyPr rot="10800000"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5590" name="WordArt 54"/>
          <p:cNvSpPr>
            <a:spLocks noChangeArrowheads="1" noChangeShapeType="1" noTextEdit="1"/>
          </p:cNvSpPr>
          <p:nvPr/>
        </p:nvSpPr>
        <p:spPr bwMode="auto">
          <a:xfrm>
            <a:off x="3733800" y="533400"/>
            <a:ext cx="38004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19050">
                <a:solidFill>
                  <a:srgbClr val="000000"/>
                </a:solidFill>
                <a:round/>
                <a:headEnd/>
                <a:tailEnd/>
              </a:ln>
              <a:solidFill>
                <a:srgbClr val="FF99FF"/>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65591" name="WordArt 55"/>
          <p:cNvSpPr>
            <a:spLocks noChangeArrowheads="1" noChangeShapeType="1" noTextEdit="1"/>
          </p:cNvSpPr>
          <p:nvPr/>
        </p:nvSpPr>
        <p:spPr bwMode="auto">
          <a:xfrm>
            <a:off x="2667000" y="24384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solidFill>
                  <a:srgbClr val="FFFF66"/>
                </a:solidFill>
                <a:effectLst>
                  <a:outerShdw dist="45791" dir="3378596" algn="ctr" rotWithShape="0">
                    <a:srgbClr val="4D4D4D">
                      <a:alpha val="79999"/>
                    </a:srgbClr>
                  </a:outerShdw>
                </a:effectLst>
                <a:uLnTx/>
                <a:uFillTx/>
                <a:latin typeface="Arial Black" panose="020B0A04020102020204" pitchFamily="34" charset="0"/>
                <a:ea typeface="+mn-ea"/>
                <a:cs typeface="+mn-cs"/>
              </a:rPr>
              <a:t>A</a:t>
            </a:r>
          </a:p>
        </p:txBody>
      </p:sp>
      <p:sp>
        <p:nvSpPr>
          <p:cNvPr id="65592" name="WordArt 56"/>
          <p:cNvSpPr>
            <a:spLocks noChangeArrowheads="1" noChangeShapeType="1" noTextEdit="1"/>
          </p:cNvSpPr>
          <p:nvPr/>
        </p:nvSpPr>
        <p:spPr bwMode="auto">
          <a:xfrm>
            <a:off x="1219200" y="2057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720" normalizeH="0" baseline="0" noProof="0" dirty="0">
              <a:ln w="28575">
                <a:solidFill>
                  <a:srgbClr val="000000"/>
                </a:solidFill>
                <a:round/>
                <a:headEnd/>
                <a:tailEnd/>
              </a:ln>
              <a:solidFill>
                <a:srgbClr val="996633"/>
              </a:solidFill>
              <a:effectLst>
                <a:outerShdw dist="45791" dir="3378596" algn="ctr" rotWithShape="0">
                  <a:srgbClr val="4D4D4D">
                    <a:alpha val="79999"/>
                  </a:srgbClr>
                </a:outerShdw>
              </a:effectLst>
              <a:uLnTx/>
              <a:uFillTx/>
              <a:latin typeface="Arial Black" panose="020B0A04020102020204" pitchFamily="34" charset="0"/>
              <a:ea typeface="+mn-ea"/>
              <a:cs typeface="+mn-cs"/>
            </a:endParaRPr>
          </a:p>
        </p:txBody>
      </p:sp>
      <p:sp>
        <p:nvSpPr>
          <p:cNvPr id="65593" name="WordArt 57"/>
          <p:cNvSpPr>
            <a:spLocks noChangeArrowheads="1" noChangeShapeType="1" noTextEdit="1"/>
          </p:cNvSpPr>
          <p:nvPr/>
        </p:nvSpPr>
        <p:spPr bwMode="auto">
          <a:xfrm>
            <a:off x="7924800" y="76200"/>
            <a:ext cx="914400" cy="10890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2</a:t>
            </a:r>
          </a:p>
        </p:txBody>
      </p:sp>
      <p:sp>
        <p:nvSpPr>
          <p:cNvPr id="65594" name="WordArt 58"/>
          <p:cNvSpPr>
            <a:spLocks noChangeArrowheads="1" noChangeShapeType="1" noTextEdit="1"/>
          </p:cNvSpPr>
          <p:nvPr/>
        </p:nvSpPr>
        <p:spPr bwMode="auto">
          <a:xfrm>
            <a:off x="3352800" y="2438400"/>
            <a:ext cx="45815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solidFill>
                  <a:srgbClr val="FFFF66"/>
                </a:solidFill>
                <a:effectLst>
                  <a:outerShdw dist="45791" dir="3378596" algn="ctr" rotWithShape="0">
                    <a:srgbClr val="4D4D4D">
                      <a:alpha val="79999"/>
                    </a:srgbClr>
                  </a:outerShdw>
                </a:effectLst>
                <a:uLnTx/>
                <a:uFillTx/>
                <a:latin typeface="Arial Black" panose="020B0A04020102020204" pitchFamily="34" charset="0"/>
                <a:ea typeface="+mn-ea"/>
                <a:cs typeface="+mn-cs"/>
              </a:rPr>
              <a:t>Continental Divide</a:t>
            </a:r>
          </a:p>
        </p:txBody>
      </p:sp>
      <p:pic>
        <p:nvPicPr>
          <p:cNvPr id="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3337" y="-30582"/>
            <a:ext cx="3088776" cy="23165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4"/>
          <p:cNvSpPr txBox="1">
            <a:spLocks noChangeArrowheads="1"/>
          </p:cNvSpPr>
          <p:nvPr/>
        </p:nvSpPr>
        <p:spPr bwMode="auto">
          <a:xfrm>
            <a:off x="304800" y="1524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is the general name for the place that rivers start in the mountains?</a:t>
            </a:r>
          </a:p>
        </p:txBody>
      </p:sp>
      <p:sp>
        <p:nvSpPr>
          <p:cNvPr id="68611" name="Rectangle 8"/>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68612" name="Picture 10" descr="http://cdn.images.bimfs.com/WBNG/b04951f3bb4b9614940e552da05d98f5fe135fae.jpg%3Fw%3D320%26h%3D2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458200" cy="4876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8613" name="WordArt 11"/>
          <p:cNvSpPr>
            <a:spLocks noChangeArrowheads="1" noChangeShapeType="1" noTextEdit="1"/>
          </p:cNvSpPr>
          <p:nvPr/>
        </p:nvSpPr>
        <p:spPr bwMode="auto">
          <a:xfrm>
            <a:off x="7543800" y="1752600"/>
            <a:ext cx="990600" cy="1371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3</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304800" y="1524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is the general name for the place that rivers start in the mountains?</a:t>
            </a:r>
          </a:p>
        </p:txBody>
      </p:sp>
      <p:sp>
        <p:nvSpPr>
          <p:cNvPr id="69635" name="Rectangle 8"/>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69636" name="Picture 4" descr="http://cdn.images.bimfs.com/WBNG/b04951f3bb4b9614940e552da05d98f5fe135fae.jpg%3Fw%3D320%26h%3D2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458200" cy="4876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9637" name="WordArt 5"/>
          <p:cNvSpPr>
            <a:spLocks noChangeArrowheads="1" noChangeShapeType="1" noTextEdit="1"/>
          </p:cNvSpPr>
          <p:nvPr/>
        </p:nvSpPr>
        <p:spPr bwMode="auto">
          <a:xfrm>
            <a:off x="7543800" y="1752600"/>
            <a:ext cx="990600" cy="1371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n-ea"/>
                <a:cs typeface="+mn-cs"/>
              </a:rPr>
              <a:t>3</a:t>
            </a:r>
          </a:p>
        </p:txBody>
      </p:sp>
      <p:sp>
        <p:nvSpPr>
          <p:cNvPr id="69638" name="WordArt 6"/>
          <p:cNvSpPr>
            <a:spLocks noChangeArrowheads="1" noChangeShapeType="1" noTextEdit="1"/>
          </p:cNvSpPr>
          <p:nvPr/>
        </p:nvSpPr>
        <p:spPr bwMode="auto">
          <a:xfrm>
            <a:off x="762000" y="1828800"/>
            <a:ext cx="6400800" cy="1600200"/>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000000"/>
                  </a:solidFill>
                  <a:round/>
                  <a:headEnd/>
                  <a:tailEnd/>
                </a:ln>
                <a:gradFill rotWithShape="1">
                  <a:gsLst>
                    <a:gs pos="0">
                      <a:srgbClr val="9999FF"/>
                    </a:gs>
                    <a:gs pos="100000">
                      <a:srgbClr val="009999"/>
                    </a:gs>
                  </a:gsLst>
                  <a:lin ang="5400000" scaled="1"/>
                </a:gradFill>
                <a:effectLst>
                  <a:glow rad="228600">
                    <a:srgbClr val="BBE0E3">
                      <a:satMod val="175000"/>
                      <a:alpha val="40000"/>
                    </a:srgbClr>
                  </a:glow>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Headwaters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What part of a river can be seen in the photo below?</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Headwaters</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Downriver</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Floodplain</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Mouth/Delta</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Confluence</a:t>
            </a:r>
          </a:p>
        </p:txBody>
      </p:sp>
      <p:pic>
        <p:nvPicPr>
          <p:cNvPr id="7065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0660"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0661" name="TextBox 7"/>
          <p:cNvSpPr txBox="1">
            <a:spLocks noChangeArrowheads="1"/>
          </p:cNvSpPr>
          <p:nvPr/>
        </p:nvSpPr>
        <p:spPr bwMode="auto">
          <a:xfrm>
            <a:off x="7391400" y="5257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4800" b="1"/>
          </a:p>
        </p:txBody>
      </p:sp>
      <p:graphicFrame>
        <p:nvGraphicFramePr>
          <p:cNvPr id="2213" name="Group 165"/>
          <p:cNvGraphicFramePr>
            <a:graphicFrameLocks noGrp="1"/>
          </p:cNvGraphicFramePr>
          <p:nvPr>
            <p:extLst>
              <p:ext uri="{D42A27DB-BD31-4B8C-83A1-F6EECF244321}">
                <p14:modId xmlns:p14="http://schemas.microsoft.com/office/powerpoint/2010/main" val="2802044795"/>
              </p:ext>
            </p:extLst>
          </p:nvPr>
        </p:nvGraphicFramePr>
        <p:xfrm>
          <a:off x="457200" y="838200"/>
          <a:ext cx="8305800" cy="5525645"/>
        </p:xfrm>
        <a:graphic>
          <a:graphicData uri="http://schemas.openxmlformats.org/drawingml/2006/table">
            <a:tbl>
              <a:tblPr/>
              <a:tblGrid>
                <a:gridCol w="1661160">
                  <a:extLst>
                    <a:ext uri="{9D8B030D-6E8A-4147-A177-3AD203B41FA5}">
                      <a16:colId xmlns:a16="http://schemas.microsoft.com/office/drawing/2014/main" val="20000"/>
                    </a:ext>
                  </a:extLst>
                </a:gridCol>
                <a:gridCol w="1661160">
                  <a:extLst>
                    <a:ext uri="{9D8B030D-6E8A-4147-A177-3AD203B41FA5}">
                      <a16:colId xmlns:a16="http://schemas.microsoft.com/office/drawing/2014/main" val="20001"/>
                    </a:ext>
                  </a:extLst>
                </a:gridCol>
                <a:gridCol w="1661160">
                  <a:extLst>
                    <a:ext uri="{9D8B030D-6E8A-4147-A177-3AD203B41FA5}">
                      <a16:colId xmlns:a16="http://schemas.microsoft.com/office/drawing/2014/main" val="20002"/>
                    </a:ext>
                  </a:extLst>
                </a:gridCol>
                <a:gridCol w="1661160">
                  <a:extLst>
                    <a:ext uri="{9D8B030D-6E8A-4147-A177-3AD203B41FA5}">
                      <a16:colId xmlns:a16="http://schemas.microsoft.com/office/drawing/2014/main" val="20003"/>
                    </a:ext>
                  </a:extLst>
                </a:gridCol>
                <a:gridCol w="1661160">
                  <a:extLst>
                    <a:ext uri="{9D8B030D-6E8A-4147-A177-3AD203B41FA5}">
                      <a16:colId xmlns:a16="http://schemas.microsoft.com/office/drawing/2014/main" val="20004"/>
                    </a:ext>
                  </a:extLst>
                </a:gridCol>
              </a:tblGrid>
              <a:tr h="822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RIVER RUNS THROUGH IT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DAY ON THE RIVER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bg1"/>
                          </a:solidFill>
                          <a:effectLst/>
                          <a:latin typeface="Times New Roman" pitchFamily="18" charset="0"/>
                        </a:rPr>
                        <a:t>MUDDY WATERS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bg1"/>
                        </a:solidFill>
                        <a:effectLst/>
                        <a:latin typeface="Times New Roman"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HIGH WATER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FAMOUS</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FISH</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239"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8240"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8241" name="TextBox 50"/>
          <p:cNvSpPr txBox="1">
            <a:spLocks noChangeArrowheads="1"/>
          </p:cNvSpPr>
          <p:nvPr/>
        </p:nvSpPr>
        <p:spPr bwMode="auto">
          <a:xfrm>
            <a:off x="381000" y="1524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rPr>
              <a:t>Rivers, Watersheds, and Water Quality Game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What part of a river can be seen in the photo below?</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 Headwaters</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Downriver</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Floodplain</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Mouth/Delta</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Confluence</a:t>
            </a:r>
          </a:p>
        </p:txBody>
      </p:sp>
      <p:pic>
        <p:nvPicPr>
          <p:cNvPr id="716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1684"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1685" name="TextBox 7"/>
          <p:cNvSpPr txBox="1">
            <a:spLocks noChangeArrowheads="1"/>
          </p:cNvSpPr>
          <p:nvPr/>
        </p:nvSpPr>
        <p:spPr bwMode="auto">
          <a:xfrm>
            <a:off x="7391400" y="5257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What part of a river can be seen in the photo below?</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 Headwaters</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FFFF"/>
                </a:solidFill>
                <a:effectLst/>
                <a:uLnTx/>
                <a:uFillTx/>
                <a:latin typeface="Times New Roman" panose="02020603050405020304" pitchFamily="18" charset="0"/>
                <a:ea typeface="+mn-ea"/>
                <a:cs typeface="+mn-cs"/>
              </a:rPr>
              <a:t> Downriver</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Floodplain</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Mouth/Delta</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Confluence</a:t>
            </a:r>
          </a:p>
        </p:txBody>
      </p:sp>
      <p:pic>
        <p:nvPicPr>
          <p:cNvPr id="7270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2708"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2709" name="TextBox 7"/>
          <p:cNvSpPr txBox="1">
            <a:spLocks noChangeArrowheads="1"/>
          </p:cNvSpPr>
          <p:nvPr/>
        </p:nvSpPr>
        <p:spPr bwMode="auto">
          <a:xfrm>
            <a:off x="7391400" y="5257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What part of a river can be seen in the photo below?</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 Headwaters</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FFFF"/>
                </a:solidFill>
                <a:effectLst/>
                <a:uLnTx/>
                <a:uFillTx/>
                <a:latin typeface="Times New Roman" panose="02020603050405020304" pitchFamily="18" charset="0"/>
                <a:ea typeface="+mn-ea"/>
                <a:cs typeface="+mn-cs"/>
              </a:rPr>
              <a:t> Downriver</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996633"/>
                </a:solidFill>
                <a:effectLst/>
                <a:uLnTx/>
                <a:uFillTx/>
                <a:latin typeface="Times New Roman" panose="02020603050405020304" pitchFamily="18" charset="0"/>
                <a:ea typeface="+mn-ea"/>
                <a:cs typeface="+mn-cs"/>
              </a:rPr>
              <a:t> Floodplain</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Mouth/Delta</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Confluence</a:t>
            </a:r>
          </a:p>
        </p:txBody>
      </p:sp>
      <p:pic>
        <p:nvPicPr>
          <p:cNvPr id="7373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3732"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3733" name="TextBox 7"/>
          <p:cNvSpPr txBox="1">
            <a:spLocks noChangeArrowheads="1"/>
          </p:cNvSpPr>
          <p:nvPr/>
        </p:nvSpPr>
        <p:spPr bwMode="auto">
          <a:xfrm>
            <a:off x="7391400" y="5257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What part of a river can be seen in the photo below?</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 Headwaters</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FFFF"/>
                </a:solidFill>
                <a:effectLst/>
                <a:uLnTx/>
                <a:uFillTx/>
                <a:latin typeface="Times New Roman" panose="02020603050405020304" pitchFamily="18" charset="0"/>
                <a:ea typeface="+mn-ea"/>
                <a:cs typeface="+mn-cs"/>
              </a:rPr>
              <a:t> Downriver</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996633"/>
                </a:solidFill>
                <a:effectLst/>
                <a:uLnTx/>
                <a:uFillTx/>
                <a:latin typeface="Times New Roman" panose="02020603050405020304" pitchFamily="18" charset="0"/>
                <a:ea typeface="+mn-ea"/>
                <a:cs typeface="+mn-cs"/>
              </a:rPr>
              <a:t> Floodplain</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99"/>
                </a:solidFill>
                <a:effectLst/>
                <a:uLnTx/>
                <a:uFillTx/>
                <a:latin typeface="Times New Roman" panose="02020603050405020304" pitchFamily="18" charset="0"/>
                <a:ea typeface="+mn-ea"/>
                <a:cs typeface="+mn-cs"/>
              </a:rPr>
              <a:t> Mouth/Delta</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Confluence</a:t>
            </a:r>
          </a:p>
        </p:txBody>
      </p:sp>
      <p:pic>
        <p:nvPicPr>
          <p:cNvPr id="747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4756"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4757" name="TextBox 7"/>
          <p:cNvSpPr txBox="1">
            <a:spLocks noChangeArrowheads="1"/>
          </p:cNvSpPr>
          <p:nvPr/>
        </p:nvSpPr>
        <p:spPr bwMode="auto">
          <a:xfrm>
            <a:off x="7391400" y="5257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What part of a river can be seen in the photo below?</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 Headwaters</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FFFF"/>
                </a:solidFill>
                <a:effectLst/>
                <a:uLnTx/>
                <a:uFillTx/>
                <a:latin typeface="Times New Roman" panose="02020603050405020304" pitchFamily="18" charset="0"/>
                <a:ea typeface="+mn-ea"/>
                <a:cs typeface="+mn-cs"/>
              </a:rPr>
              <a:t> Downriver</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996633"/>
                </a:solidFill>
                <a:effectLst/>
                <a:uLnTx/>
                <a:uFillTx/>
                <a:latin typeface="Times New Roman" panose="02020603050405020304" pitchFamily="18" charset="0"/>
                <a:ea typeface="+mn-ea"/>
                <a:cs typeface="+mn-cs"/>
              </a:rPr>
              <a:t> Floodplain</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99"/>
                </a:solidFill>
                <a:effectLst/>
                <a:uLnTx/>
                <a:uFillTx/>
                <a:latin typeface="Times New Roman" panose="02020603050405020304" pitchFamily="18" charset="0"/>
                <a:ea typeface="+mn-ea"/>
                <a:cs typeface="+mn-cs"/>
              </a:rPr>
              <a:t> Mouth/Delta</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9966FF"/>
                </a:solidFill>
                <a:effectLst/>
                <a:uLnTx/>
                <a:uFillTx/>
                <a:latin typeface="Times New Roman" panose="02020603050405020304" pitchFamily="18" charset="0"/>
                <a:ea typeface="+mn-ea"/>
                <a:cs typeface="+mn-cs"/>
              </a:rPr>
              <a:t> Confluence</a:t>
            </a:r>
          </a:p>
        </p:txBody>
      </p:sp>
      <p:pic>
        <p:nvPicPr>
          <p:cNvPr id="7577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5780"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5781" name="TextBox 7"/>
          <p:cNvSpPr txBox="1">
            <a:spLocks noChangeArrowheads="1"/>
          </p:cNvSpPr>
          <p:nvPr/>
        </p:nvSpPr>
        <p:spPr bwMode="auto">
          <a:xfrm>
            <a:off x="7391400" y="5257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What part of a river can be seen in the photo below?</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 Headwaters</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FFFF"/>
                </a:solidFill>
                <a:effectLst/>
                <a:uLnTx/>
                <a:uFillTx/>
                <a:latin typeface="Times New Roman" panose="02020603050405020304" pitchFamily="18" charset="0"/>
                <a:ea typeface="+mn-ea"/>
                <a:cs typeface="+mn-cs"/>
              </a:rPr>
              <a:t> Downriver</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996633"/>
                </a:solidFill>
                <a:effectLst/>
                <a:uLnTx/>
                <a:uFillTx/>
                <a:latin typeface="Times New Roman" panose="02020603050405020304" pitchFamily="18" charset="0"/>
                <a:ea typeface="+mn-ea"/>
                <a:cs typeface="+mn-cs"/>
              </a:rPr>
              <a:t> Floodplain</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99"/>
                </a:solidFill>
                <a:effectLst/>
                <a:uLnTx/>
                <a:uFillTx/>
                <a:latin typeface="Times New Roman" panose="02020603050405020304" pitchFamily="18" charset="0"/>
                <a:ea typeface="+mn-ea"/>
                <a:cs typeface="+mn-cs"/>
              </a:rPr>
              <a:t> Mouth/Delta</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9966FF"/>
                </a:solidFill>
                <a:effectLst/>
                <a:uLnTx/>
                <a:uFillTx/>
                <a:latin typeface="Times New Roman" panose="02020603050405020304" pitchFamily="18" charset="0"/>
                <a:ea typeface="+mn-ea"/>
                <a:cs typeface="+mn-cs"/>
              </a:rPr>
              <a:t> Confluence</a:t>
            </a:r>
          </a:p>
        </p:txBody>
      </p:sp>
      <p:pic>
        <p:nvPicPr>
          <p:cNvPr id="7680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6804"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6805" name="TextBox 7"/>
          <p:cNvSpPr txBox="1">
            <a:spLocks noChangeArrowheads="1"/>
          </p:cNvSpPr>
          <p:nvPr/>
        </p:nvSpPr>
        <p:spPr bwMode="auto">
          <a:xfrm>
            <a:off x="7391400" y="5257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p>
        </p:txBody>
      </p:sp>
      <p:sp>
        <p:nvSpPr>
          <p:cNvPr id="76806" name="WordArt 6"/>
          <p:cNvSpPr>
            <a:spLocks noChangeArrowheads="1" noChangeShapeType="1" noTextEdit="1"/>
          </p:cNvSpPr>
          <p:nvPr/>
        </p:nvSpPr>
        <p:spPr bwMode="auto">
          <a:xfrm>
            <a:off x="3886200" y="1600200"/>
            <a:ext cx="216217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Answer is...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What part of a river can be seen in the photo below?</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 Headwaters</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FFFF"/>
                </a:solidFill>
                <a:effectLst/>
                <a:uLnTx/>
                <a:uFillTx/>
                <a:latin typeface="Times New Roman" panose="02020603050405020304" pitchFamily="18" charset="0"/>
                <a:ea typeface="+mn-ea"/>
                <a:cs typeface="+mn-cs"/>
              </a:rPr>
              <a:t> Downriver</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996633"/>
                </a:solidFill>
                <a:effectLst/>
                <a:uLnTx/>
                <a:uFillTx/>
                <a:latin typeface="Times New Roman" panose="02020603050405020304" pitchFamily="18" charset="0"/>
                <a:ea typeface="+mn-ea"/>
                <a:cs typeface="+mn-cs"/>
              </a:rPr>
              <a:t> Floodplain</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99"/>
                </a:solidFill>
                <a:effectLst/>
                <a:uLnTx/>
                <a:uFillTx/>
                <a:latin typeface="Times New Roman" panose="02020603050405020304" pitchFamily="18" charset="0"/>
                <a:ea typeface="+mn-ea"/>
                <a:cs typeface="+mn-cs"/>
              </a:rPr>
              <a:t> Mouth/Delta</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9966FF"/>
                </a:solidFill>
                <a:effectLst/>
                <a:uLnTx/>
                <a:uFillTx/>
                <a:latin typeface="Times New Roman" panose="02020603050405020304" pitchFamily="18" charset="0"/>
                <a:ea typeface="+mn-ea"/>
                <a:cs typeface="+mn-cs"/>
              </a:rPr>
              <a:t> Confluence</a:t>
            </a:r>
          </a:p>
        </p:txBody>
      </p:sp>
      <p:pic>
        <p:nvPicPr>
          <p:cNvPr id="7782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7828"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7829" name="TextBox 7"/>
          <p:cNvSpPr txBox="1">
            <a:spLocks noChangeArrowheads="1"/>
          </p:cNvSpPr>
          <p:nvPr/>
        </p:nvSpPr>
        <p:spPr bwMode="auto">
          <a:xfrm>
            <a:off x="7391400" y="5257800"/>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4</a:t>
            </a:r>
          </a:p>
        </p:txBody>
      </p:sp>
      <p:sp>
        <p:nvSpPr>
          <p:cNvPr id="77830" name="WordArt 6"/>
          <p:cNvSpPr>
            <a:spLocks noChangeArrowheads="1" noChangeShapeType="1" noTextEdit="1"/>
          </p:cNvSpPr>
          <p:nvPr/>
        </p:nvSpPr>
        <p:spPr bwMode="auto">
          <a:xfrm>
            <a:off x="3886200" y="1600200"/>
            <a:ext cx="2162175" cy="708025"/>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Answer is...</a:t>
            </a:r>
          </a:p>
        </p:txBody>
      </p:sp>
      <p:sp>
        <p:nvSpPr>
          <p:cNvPr id="77831" name="AutoShape 7"/>
          <p:cNvSpPr>
            <a:spLocks noChangeArrowheads="1"/>
          </p:cNvSpPr>
          <p:nvPr/>
        </p:nvSpPr>
        <p:spPr bwMode="auto">
          <a:xfrm>
            <a:off x="152400" y="3048000"/>
            <a:ext cx="3200400" cy="609600"/>
          </a:xfrm>
          <a:prstGeom prst="roundRect">
            <a:avLst>
              <a:gd name="adj" fmla="val 16667"/>
            </a:avLst>
          </a:prstGeom>
          <a:gradFill rotWithShape="1">
            <a:gsLst>
              <a:gs pos="0">
                <a:srgbClr val="996633">
                  <a:alpha val="51999"/>
                </a:srgbClr>
              </a:gs>
              <a:gs pos="100000">
                <a:srgbClr val="472F18">
                  <a:alpha val="56000"/>
                </a:srgbClr>
              </a:gs>
            </a:gsLst>
            <a:lin ang="5400000" scaled="1"/>
          </a:gradFill>
          <a:ln w="76200">
            <a:solidFill>
              <a:srgbClr val="996633"/>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What part of a river can be seen in the photo below?</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Headwaters</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Downriver</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Floodplain</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Mouth/Delta</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Confluence</a:t>
            </a:r>
          </a:p>
        </p:txBody>
      </p:sp>
      <p:pic>
        <p:nvPicPr>
          <p:cNvPr id="7885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8852"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8853" name="TextBox 7"/>
          <p:cNvSpPr txBox="1">
            <a:spLocks noChangeArrowheads="1"/>
          </p:cNvSpPr>
          <p:nvPr/>
        </p:nvSpPr>
        <p:spPr bwMode="auto">
          <a:xfrm>
            <a:off x="7391400" y="52578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5</a:t>
            </a:r>
          </a:p>
        </p:txBody>
      </p:sp>
      <p:pic>
        <p:nvPicPr>
          <p:cNvPr id="788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0"/>
            <a:ext cx="5105400" cy="35052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What part of a river can be seen in the photo below?</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 Headwaters</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Downriver</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Floodplain</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Mouth/Delta</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Confluence</a:t>
            </a:r>
          </a:p>
        </p:txBody>
      </p:sp>
      <p:pic>
        <p:nvPicPr>
          <p:cNvPr id="7987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9876"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9877" name="TextBox 7"/>
          <p:cNvSpPr txBox="1">
            <a:spLocks noChangeArrowheads="1"/>
          </p:cNvSpPr>
          <p:nvPr/>
        </p:nvSpPr>
        <p:spPr bwMode="auto">
          <a:xfrm>
            <a:off x="7391400" y="52578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5</a:t>
            </a:r>
          </a:p>
        </p:txBody>
      </p:sp>
      <p:pic>
        <p:nvPicPr>
          <p:cNvPr id="798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0"/>
            <a:ext cx="5105400" cy="35052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What part of a river can be seen in the photo below?</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 Headwaters</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FFFF"/>
                </a:solidFill>
                <a:effectLst/>
                <a:uLnTx/>
                <a:uFillTx/>
                <a:latin typeface="Times New Roman" panose="02020603050405020304" pitchFamily="18" charset="0"/>
                <a:ea typeface="+mn-ea"/>
                <a:cs typeface="+mn-cs"/>
              </a:rPr>
              <a:t> Downriver</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Floodplain</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Mouth/Delta</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Confluence</a:t>
            </a:r>
          </a:p>
        </p:txBody>
      </p:sp>
      <p:pic>
        <p:nvPicPr>
          <p:cNvPr id="8089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0900"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0901" name="TextBox 7"/>
          <p:cNvSpPr txBox="1">
            <a:spLocks noChangeArrowheads="1"/>
          </p:cNvSpPr>
          <p:nvPr/>
        </p:nvSpPr>
        <p:spPr bwMode="auto">
          <a:xfrm>
            <a:off x="7391400" y="52578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5</a:t>
            </a:r>
          </a:p>
        </p:txBody>
      </p:sp>
      <p:pic>
        <p:nvPicPr>
          <p:cNvPr id="809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0"/>
            <a:ext cx="5105400" cy="35052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ctr" eaLnBrk="1" hangingPunct="1">
              <a:spcBef>
                <a:spcPct val="0"/>
              </a:spcBef>
              <a:buFontTx/>
              <a:buNone/>
            </a:pPr>
            <a:endParaRPr lang="en-US" altLang="en-US" sz="4800" b="1"/>
          </a:p>
        </p:txBody>
      </p:sp>
      <p:graphicFrame>
        <p:nvGraphicFramePr>
          <p:cNvPr id="498739" name="Group 51"/>
          <p:cNvGraphicFramePr>
            <a:graphicFrameLocks noGrp="1"/>
          </p:cNvGraphicFramePr>
          <p:nvPr>
            <p:extLst>
              <p:ext uri="{D42A27DB-BD31-4B8C-83A1-F6EECF244321}">
                <p14:modId xmlns:p14="http://schemas.microsoft.com/office/powerpoint/2010/main" val="2745929771"/>
              </p:ext>
            </p:extLst>
          </p:nvPr>
        </p:nvGraphicFramePr>
        <p:xfrm>
          <a:off x="457200" y="838200"/>
          <a:ext cx="8305800" cy="5527230"/>
        </p:xfrm>
        <a:graphic>
          <a:graphicData uri="http://schemas.openxmlformats.org/drawingml/2006/table">
            <a:tbl>
              <a:tblPr/>
              <a:tblGrid>
                <a:gridCol w="1660525">
                  <a:extLst>
                    <a:ext uri="{9D8B030D-6E8A-4147-A177-3AD203B41FA5}">
                      <a16:colId xmlns:a16="http://schemas.microsoft.com/office/drawing/2014/main" val="20000"/>
                    </a:ext>
                  </a:extLst>
                </a:gridCol>
                <a:gridCol w="1662113">
                  <a:extLst>
                    <a:ext uri="{9D8B030D-6E8A-4147-A177-3AD203B41FA5}">
                      <a16:colId xmlns:a16="http://schemas.microsoft.com/office/drawing/2014/main" val="20001"/>
                    </a:ext>
                  </a:extLst>
                </a:gridCol>
                <a:gridCol w="1660525">
                  <a:extLst>
                    <a:ext uri="{9D8B030D-6E8A-4147-A177-3AD203B41FA5}">
                      <a16:colId xmlns:a16="http://schemas.microsoft.com/office/drawing/2014/main" val="20002"/>
                    </a:ext>
                  </a:extLst>
                </a:gridCol>
                <a:gridCol w="1662112">
                  <a:extLst>
                    <a:ext uri="{9D8B030D-6E8A-4147-A177-3AD203B41FA5}">
                      <a16:colId xmlns:a16="http://schemas.microsoft.com/office/drawing/2014/main" val="20003"/>
                    </a:ext>
                  </a:extLst>
                </a:gridCol>
                <a:gridCol w="1660525">
                  <a:extLst>
                    <a:ext uri="{9D8B030D-6E8A-4147-A177-3AD203B41FA5}">
                      <a16:colId xmlns:a16="http://schemas.microsoft.com/office/drawing/2014/main" val="20004"/>
                    </a:ext>
                  </a:extLst>
                </a:gridCol>
              </a:tblGrid>
              <a:tr h="822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3366FF"/>
                          </a:solidFill>
                          <a:effectLst/>
                          <a:latin typeface="Times New Roman" pitchFamily="18" charset="0"/>
                        </a:rPr>
                        <a:t>A RIVER RUNS THROUGH IT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A DAY ON THE RIVER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bg1"/>
                          </a:solidFill>
                          <a:effectLst/>
                          <a:latin typeface="Times New Roman" pitchFamily="18" charset="0"/>
                        </a:rPr>
                        <a:t>MUDDY WATERS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HIGH WATER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FAMOUS</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FISH</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26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926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9265" name="TextBox 50"/>
          <p:cNvSpPr txBox="1">
            <a:spLocks noChangeArrowheads="1"/>
          </p:cNvSpPr>
          <p:nvPr/>
        </p:nvSpPr>
        <p:spPr bwMode="auto">
          <a:xfrm>
            <a:off x="381000" y="1524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rPr>
              <a:t>Rivers, Watersheds, and Water Quality Game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What part of a river can be seen in the photo below?</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 Headwaters</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FFFF"/>
                </a:solidFill>
                <a:effectLst/>
                <a:uLnTx/>
                <a:uFillTx/>
                <a:latin typeface="Times New Roman" panose="02020603050405020304" pitchFamily="18" charset="0"/>
                <a:ea typeface="+mn-ea"/>
                <a:cs typeface="+mn-cs"/>
              </a:rPr>
              <a:t> Downriver</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996633"/>
                </a:solidFill>
                <a:effectLst/>
                <a:uLnTx/>
                <a:uFillTx/>
                <a:latin typeface="Times New Roman" panose="02020603050405020304" pitchFamily="18" charset="0"/>
                <a:ea typeface="+mn-ea"/>
                <a:cs typeface="+mn-cs"/>
              </a:rPr>
              <a:t> Floodplain</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Mouth/Delta</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Confluence</a:t>
            </a:r>
          </a:p>
        </p:txBody>
      </p:sp>
      <p:pic>
        <p:nvPicPr>
          <p:cNvPr id="8192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1924"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1925" name="TextBox 7"/>
          <p:cNvSpPr txBox="1">
            <a:spLocks noChangeArrowheads="1"/>
          </p:cNvSpPr>
          <p:nvPr/>
        </p:nvSpPr>
        <p:spPr bwMode="auto">
          <a:xfrm>
            <a:off x="7391400" y="52578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5</a:t>
            </a:r>
          </a:p>
        </p:txBody>
      </p:sp>
      <p:pic>
        <p:nvPicPr>
          <p:cNvPr id="819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0"/>
            <a:ext cx="5105400" cy="35052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What part of a river can be seen in the photo below?</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 Headwaters</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FFFF"/>
                </a:solidFill>
                <a:effectLst/>
                <a:uLnTx/>
                <a:uFillTx/>
                <a:latin typeface="Times New Roman" panose="02020603050405020304" pitchFamily="18" charset="0"/>
                <a:ea typeface="+mn-ea"/>
                <a:cs typeface="+mn-cs"/>
              </a:rPr>
              <a:t> Downriver</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996633"/>
                </a:solidFill>
                <a:effectLst/>
                <a:uLnTx/>
                <a:uFillTx/>
                <a:latin typeface="Times New Roman" panose="02020603050405020304" pitchFamily="18" charset="0"/>
                <a:ea typeface="+mn-ea"/>
                <a:cs typeface="+mn-cs"/>
              </a:rPr>
              <a:t> Floodplain</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99"/>
                </a:solidFill>
                <a:effectLst/>
                <a:uLnTx/>
                <a:uFillTx/>
                <a:latin typeface="Times New Roman" panose="02020603050405020304" pitchFamily="18" charset="0"/>
                <a:ea typeface="+mn-ea"/>
                <a:cs typeface="+mn-cs"/>
              </a:rPr>
              <a:t> Mouth/Delta</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Confluence</a:t>
            </a:r>
          </a:p>
        </p:txBody>
      </p:sp>
      <p:pic>
        <p:nvPicPr>
          <p:cNvPr id="8294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2948"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2949" name="TextBox 7"/>
          <p:cNvSpPr txBox="1">
            <a:spLocks noChangeArrowheads="1"/>
          </p:cNvSpPr>
          <p:nvPr/>
        </p:nvSpPr>
        <p:spPr bwMode="auto">
          <a:xfrm>
            <a:off x="7391400" y="52578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5</a:t>
            </a:r>
          </a:p>
        </p:txBody>
      </p:sp>
      <p:pic>
        <p:nvPicPr>
          <p:cNvPr id="829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0"/>
            <a:ext cx="5105400" cy="35052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What part of a river can be seen in the photo below?</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 Headwaters</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FFFF"/>
                </a:solidFill>
                <a:effectLst/>
                <a:uLnTx/>
                <a:uFillTx/>
                <a:latin typeface="Times New Roman" panose="02020603050405020304" pitchFamily="18" charset="0"/>
                <a:ea typeface="+mn-ea"/>
                <a:cs typeface="+mn-cs"/>
              </a:rPr>
              <a:t> Downriver</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996633"/>
                </a:solidFill>
                <a:effectLst/>
                <a:uLnTx/>
                <a:uFillTx/>
                <a:latin typeface="Times New Roman" panose="02020603050405020304" pitchFamily="18" charset="0"/>
                <a:ea typeface="+mn-ea"/>
                <a:cs typeface="+mn-cs"/>
              </a:rPr>
              <a:t> Floodplain</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99"/>
                </a:solidFill>
                <a:effectLst/>
                <a:uLnTx/>
                <a:uFillTx/>
                <a:latin typeface="Times New Roman" panose="02020603050405020304" pitchFamily="18" charset="0"/>
                <a:ea typeface="+mn-ea"/>
                <a:cs typeface="+mn-cs"/>
              </a:rPr>
              <a:t> Mouth/Delta</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9966FF"/>
                </a:solidFill>
                <a:effectLst/>
                <a:uLnTx/>
                <a:uFillTx/>
                <a:latin typeface="Times New Roman" panose="02020603050405020304" pitchFamily="18" charset="0"/>
                <a:ea typeface="+mn-ea"/>
                <a:cs typeface="+mn-cs"/>
              </a:rPr>
              <a:t> Confluence</a:t>
            </a:r>
          </a:p>
        </p:txBody>
      </p:sp>
      <p:pic>
        <p:nvPicPr>
          <p:cNvPr id="839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3972"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3973" name="TextBox 7"/>
          <p:cNvSpPr txBox="1">
            <a:spLocks noChangeArrowheads="1"/>
          </p:cNvSpPr>
          <p:nvPr/>
        </p:nvSpPr>
        <p:spPr bwMode="auto">
          <a:xfrm>
            <a:off x="7391400" y="52578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5</a:t>
            </a:r>
          </a:p>
        </p:txBody>
      </p:sp>
      <p:pic>
        <p:nvPicPr>
          <p:cNvPr id="839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0"/>
            <a:ext cx="5105400" cy="35052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83975" name="WordArt 7"/>
          <p:cNvSpPr>
            <a:spLocks noChangeArrowheads="1" noChangeShapeType="1" noTextEdit="1"/>
          </p:cNvSpPr>
          <p:nvPr/>
        </p:nvSpPr>
        <p:spPr bwMode="auto">
          <a:xfrm>
            <a:off x="3886200" y="1676400"/>
            <a:ext cx="4114800" cy="1143000"/>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Answer is...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4"/>
          <p:cNvSpPr txBox="1">
            <a:spLocks noChangeArrowheads="1"/>
          </p:cNvSpPr>
          <p:nvPr/>
        </p:nvSpPr>
        <p:spPr bwMode="auto">
          <a:xfrm>
            <a:off x="381000" y="228600"/>
            <a:ext cx="7772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What part of a river can be seen in the photo below?</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6699FF"/>
                </a:solidFill>
                <a:effectLst/>
                <a:uLnTx/>
                <a:uFillTx/>
                <a:latin typeface="Times New Roman" panose="02020603050405020304" pitchFamily="18" charset="0"/>
                <a:ea typeface="+mn-ea"/>
                <a:cs typeface="+mn-cs"/>
              </a:rPr>
              <a:t> Headwaters</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00FFFF"/>
                </a:solidFill>
                <a:effectLst/>
                <a:uLnTx/>
                <a:uFillTx/>
                <a:latin typeface="Times New Roman" panose="02020603050405020304" pitchFamily="18" charset="0"/>
                <a:ea typeface="+mn-ea"/>
                <a:cs typeface="+mn-cs"/>
              </a:rPr>
              <a:t> Downriver</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996633"/>
                </a:solidFill>
                <a:effectLst/>
                <a:uLnTx/>
                <a:uFillTx/>
                <a:latin typeface="Times New Roman" panose="02020603050405020304" pitchFamily="18" charset="0"/>
                <a:ea typeface="+mn-ea"/>
                <a:cs typeface="+mn-cs"/>
              </a:rPr>
              <a:t> Floodplain</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99"/>
                </a:solidFill>
                <a:effectLst/>
                <a:uLnTx/>
                <a:uFillTx/>
                <a:latin typeface="Times New Roman" panose="02020603050405020304" pitchFamily="18" charset="0"/>
                <a:ea typeface="+mn-ea"/>
                <a:cs typeface="+mn-cs"/>
              </a:rPr>
              <a:t> Mouth/Delta</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9966FF"/>
                </a:solidFill>
                <a:effectLst/>
                <a:uLnTx/>
                <a:uFillTx/>
                <a:latin typeface="Times New Roman" panose="02020603050405020304" pitchFamily="18" charset="0"/>
                <a:ea typeface="+mn-ea"/>
                <a:cs typeface="+mn-cs"/>
              </a:rPr>
              <a:t> Confluence</a:t>
            </a:r>
          </a:p>
        </p:txBody>
      </p:sp>
      <p:pic>
        <p:nvPicPr>
          <p:cNvPr id="849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953000" cy="33528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4996"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4997" name="TextBox 7"/>
          <p:cNvSpPr txBox="1">
            <a:spLocks noChangeArrowheads="1"/>
          </p:cNvSpPr>
          <p:nvPr/>
        </p:nvSpPr>
        <p:spPr bwMode="auto">
          <a:xfrm>
            <a:off x="7391400" y="5257800"/>
            <a:ext cx="1219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n-ea"/>
                <a:cs typeface="+mn-cs"/>
              </a:rPr>
              <a:t>5</a:t>
            </a:r>
          </a:p>
        </p:txBody>
      </p:sp>
      <p:pic>
        <p:nvPicPr>
          <p:cNvPr id="849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0"/>
            <a:ext cx="5105400" cy="35052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84999" name="WordArt 9"/>
          <p:cNvSpPr>
            <a:spLocks noChangeArrowheads="1" noChangeShapeType="1" noTextEdit="1"/>
          </p:cNvSpPr>
          <p:nvPr/>
        </p:nvSpPr>
        <p:spPr bwMode="auto">
          <a:xfrm>
            <a:off x="3886200" y="1676400"/>
            <a:ext cx="4114800" cy="1143000"/>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000000"/>
                  </a:solid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Answer is...</a:t>
            </a:r>
          </a:p>
        </p:txBody>
      </p:sp>
      <p:sp>
        <p:nvSpPr>
          <p:cNvPr id="85000" name="AutoShape 10"/>
          <p:cNvSpPr>
            <a:spLocks noChangeArrowheads="1"/>
          </p:cNvSpPr>
          <p:nvPr/>
        </p:nvSpPr>
        <p:spPr bwMode="auto">
          <a:xfrm>
            <a:off x="381000" y="3581400"/>
            <a:ext cx="3200400" cy="609600"/>
          </a:xfrm>
          <a:prstGeom prst="roundRect">
            <a:avLst>
              <a:gd name="adj" fmla="val 16667"/>
            </a:avLst>
          </a:prstGeom>
          <a:solidFill>
            <a:srgbClr val="FFFF99">
              <a:alpha val="52156"/>
            </a:srgbClr>
          </a:solidFill>
          <a:ln w="76200">
            <a:solidFill>
              <a:srgbClr val="FFFF99"/>
            </a:solidFill>
            <a:round/>
            <a:headEnd/>
            <a:tailEnd/>
          </a:ln>
        </p:spPr>
        <p:txBody>
          <a:bodyPr wrap="none" anchor="ct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2213" name="Group 165"/>
          <p:cNvGraphicFramePr>
            <a:graphicFrameLocks noGrp="1"/>
          </p:cNvGraphicFramePr>
          <p:nvPr/>
        </p:nvGraphicFramePr>
        <p:xfrm>
          <a:off x="457200" y="838200"/>
          <a:ext cx="8305800" cy="5525645"/>
        </p:xfrm>
        <a:graphic>
          <a:graphicData uri="http://schemas.openxmlformats.org/drawingml/2006/table">
            <a:tbl>
              <a:tblPr/>
              <a:tblGrid>
                <a:gridCol w="1661160">
                  <a:extLst>
                    <a:ext uri="{9D8B030D-6E8A-4147-A177-3AD203B41FA5}">
                      <a16:colId xmlns:a16="http://schemas.microsoft.com/office/drawing/2014/main" val="20000"/>
                    </a:ext>
                  </a:extLst>
                </a:gridCol>
                <a:gridCol w="1661160">
                  <a:extLst>
                    <a:ext uri="{9D8B030D-6E8A-4147-A177-3AD203B41FA5}">
                      <a16:colId xmlns:a16="http://schemas.microsoft.com/office/drawing/2014/main" val="20001"/>
                    </a:ext>
                  </a:extLst>
                </a:gridCol>
                <a:gridCol w="1661160">
                  <a:extLst>
                    <a:ext uri="{9D8B030D-6E8A-4147-A177-3AD203B41FA5}">
                      <a16:colId xmlns:a16="http://schemas.microsoft.com/office/drawing/2014/main" val="20002"/>
                    </a:ext>
                  </a:extLst>
                </a:gridCol>
                <a:gridCol w="1661160">
                  <a:extLst>
                    <a:ext uri="{9D8B030D-6E8A-4147-A177-3AD203B41FA5}">
                      <a16:colId xmlns:a16="http://schemas.microsoft.com/office/drawing/2014/main" val="20003"/>
                    </a:ext>
                  </a:extLst>
                </a:gridCol>
                <a:gridCol w="1661160">
                  <a:extLst>
                    <a:ext uri="{9D8B030D-6E8A-4147-A177-3AD203B41FA5}">
                      <a16:colId xmlns:a16="http://schemas.microsoft.com/office/drawing/2014/main" val="20004"/>
                    </a:ext>
                  </a:extLst>
                </a:gridCol>
              </a:tblGrid>
              <a:tr h="8229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RIVER RUNS THROUGH IT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DAY ON THE RIVER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bg1"/>
                          </a:solidFill>
                          <a:effectLst/>
                          <a:latin typeface="Times New Roman" pitchFamily="18" charset="0"/>
                        </a:rPr>
                        <a:t>MUDDY WATERS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bg1"/>
                        </a:solidFill>
                        <a:effectLst/>
                        <a:latin typeface="Times New Roman"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HIGH WATER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 </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FAMOUS</a:t>
                      </a:r>
                      <a:br>
                        <a:rPr kumimoji="0" lang="en-US" sz="1600" b="1" i="0" u="none" strike="noStrike" cap="none" normalizeH="0" baseline="0" dirty="0">
                          <a:ln>
                            <a:noFill/>
                          </a:ln>
                          <a:solidFill>
                            <a:schemeClr val="bg1"/>
                          </a:solidFill>
                          <a:effectLst/>
                          <a:latin typeface="Times New Roman" pitchFamily="18" charset="0"/>
                        </a:rPr>
                      </a:br>
                      <a:r>
                        <a:rPr kumimoji="0" lang="en-US" sz="1600" b="1" i="0" u="none" strike="noStrike" cap="none" normalizeH="0" baseline="0" dirty="0">
                          <a:ln>
                            <a:noFill/>
                          </a:ln>
                          <a:solidFill>
                            <a:schemeClr val="bg1"/>
                          </a:solidFill>
                          <a:effectLst/>
                          <a:latin typeface="Times New Roman" pitchFamily="18" charset="0"/>
                        </a:rPr>
                        <a:t>FISH</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16</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17</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18</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0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19</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6063"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6064"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6065" name="TextBox 50"/>
          <p:cNvSpPr txBox="1">
            <a:spLocks noChangeArrowheads="1"/>
          </p:cNvSpPr>
          <p:nvPr/>
        </p:nvSpPr>
        <p:spPr bwMode="auto">
          <a:xfrm>
            <a:off x="381000" y="1524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Rivers and Watersheds Review Game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5"/>
          <p:cNvSpPr txBox="1">
            <a:spLocks noChangeArrowheads="1"/>
          </p:cNvSpPr>
          <p:nvPr/>
        </p:nvSpPr>
        <p:spPr bwMode="auto">
          <a:xfrm>
            <a:off x="5105400" y="0"/>
            <a:ext cx="184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513074" name="Group 50"/>
          <p:cNvGraphicFramePr>
            <a:graphicFrameLocks noGrp="1"/>
          </p:cNvGraphicFramePr>
          <p:nvPr/>
        </p:nvGraphicFramePr>
        <p:xfrm>
          <a:off x="457200" y="838200"/>
          <a:ext cx="8305800" cy="5527230"/>
        </p:xfrm>
        <a:graphic>
          <a:graphicData uri="http://schemas.openxmlformats.org/drawingml/2006/table">
            <a:tbl>
              <a:tblPr/>
              <a:tblGrid>
                <a:gridCol w="1660525">
                  <a:extLst>
                    <a:ext uri="{9D8B030D-6E8A-4147-A177-3AD203B41FA5}">
                      <a16:colId xmlns:a16="http://schemas.microsoft.com/office/drawing/2014/main" val="20000"/>
                    </a:ext>
                  </a:extLst>
                </a:gridCol>
                <a:gridCol w="1662113">
                  <a:extLst>
                    <a:ext uri="{9D8B030D-6E8A-4147-A177-3AD203B41FA5}">
                      <a16:colId xmlns:a16="http://schemas.microsoft.com/office/drawing/2014/main" val="20001"/>
                    </a:ext>
                  </a:extLst>
                </a:gridCol>
                <a:gridCol w="1660525">
                  <a:extLst>
                    <a:ext uri="{9D8B030D-6E8A-4147-A177-3AD203B41FA5}">
                      <a16:colId xmlns:a16="http://schemas.microsoft.com/office/drawing/2014/main" val="20002"/>
                    </a:ext>
                  </a:extLst>
                </a:gridCol>
                <a:gridCol w="1662112">
                  <a:extLst>
                    <a:ext uri="{9D8B030D-6E8A-4147-A177-3AD203B41FA5}">
                      <a16:colId xmlns:a16="http://schemas.microsoft.com/office/drawing/2014/main" val="20003"/>
                    </a:ext>
                  </a:extLst>
                </a:gridCol>
                <a:gridCol w="1660525">
                  <a:extLst>
                    <a:ext uri="{9D8B030D-6E8A-4147-A177-3AD203B41FA5}">
                      <a16:colId xmlns:a16="http://schemas.microsoft.com/office/drawing/2014/main" val="20004"/>
                    </a:ext>
                  </a:extLst>
                </a:gridCol>
              </a:tblGrid>
              <a:tr h="8229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A RIVER RUNS THROUGH IT</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3366FF"/>
                          </a:solidFill>
                          <a:effectLst/>
                          <a:latin typeface="Times New Roman" pitchFamily="18" charset="0"/>
                        </a:rPr>
                        <a:t>A DAY ON THE RIVER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bg1"/>
                          </a:solidFill>
                          <a:effectLst/>
                          <a:latin typeface="Times New Roman" pitchFamily="18" charset="0"/>
                        </a:rPr>
                        <a:t>MUDDY WATERS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bg1"/>
                        </a:solidFill>
                        <a:effectLst/>
                        <a:latin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HIGH WATER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FAMOUS</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FISH</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1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7087" name="Text Box 162"/>
          <p:cNvSpPr txBox="1">
            <a:spLocks noChangeArrowheads="1"/>
          </p:cNvSpPr>
          <p:nvPr/>
        </p:nvSpPr>
        <p:spPr bwMode="auto">
          <a:xfrm>
            <a:off x="2743200" y="6553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7088" name="Rectangle 16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7089" name="TextBox 50"/>
          <p:cNvSpPr txBox="1">
            <a:spLocks noChangeArrowheads="1"/>
          </p:cNvSpPr>
          <p:nvPr/>
        </p:nvSpPr>
        <p:spPr bwMode="auto">
          <a:xfrm>
            <a:off x="381000" y="1524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Rivers and Watersheds Review Game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4"/>
          <p:cNvSpPr txBox="1">
            <a:spLocks noChangeArrowheads="1"/>
          </p:cNvSpPr>
          <p:nvPr/>
        </p:nvSpPr>
        <p:spPr bwMode="auto">
          <a:xfrm>
            <a:off x="228600" y="228600"/>
            <a:ext cx="8534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is the stream order of the river below?</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1</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2</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3</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4</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216</a:t>
            </a:r>
          </a:p>
        </p:txBody>
      </p:sp>
      <p:pic>
        <p:nvPicPr>
          <p:cNvPr id="8806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14400"/>
            <a:ext cx="6781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8069" name="TextBox 7"/>
          <p:cNvSpPr txBox="1">
            <a:spLocks noChangeArrowheads="1"/>
          </p:cNvSpPr>
          <p:nvPr/>
        </p:nvSpPr>
        <p:spPr bwMode="auto">
          <a:xfrm>
            <a:off x="7315200" y="480060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4"/>
          <p:cNvSpPr txBox="1">
            <a:spLocks noChangeArrowheads="1"/>
          </p:cNvSpPr>
          <p:nvPr/>
        </p:nvSpPr>
        <p:spPr bwMode="auto">
          <a:xfrm>
            <a:off x="228600" y="228600"/>
            <a:ext cx="8534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is the stream order of the river below?</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1</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2</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3</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4</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216</a:t>
            </a:r>
          </a:p>
        </p:txBody>
      </p:sp>
      <p:pic>
        <p:nvPicPr>
          <p:cNvPr id="8909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14400"/>
            <a:ext cx="6781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9093" name="TextBox 7"/>
          <p:cNvSpPr txBox="1">
            <a:spLocks noChangeArrowheads="1"/>
          </p:cNvSpPr>
          <p:nvPr/>
        </p:nvSpPr>
        <p:spPr bwMode="auto">
          <a:xfrm>
            <a:off x="7315200" y="480060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p>
        </p:txBody>
      </p:sp>
      <p:sp>
        <p:nvSpPr>
          <p:cNvPr id="89094" name="TextBox 5"/>
          <p:cNvSpPr txBox="1">
            <a:spLocks noChangeArrowheads="1"/>
          </p:cNvSpPr>
          <p:nvPr/>
        </p:nvSpPr>
        <p:spPr bwMode="auto">
          <a:xfrm>
            <a:off x="2438400" y="1219200"/>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89095" name="TextBox 6"/>
          <p:cNvSpPr txBox="1">
            <a:spLocks noChangeArrowheads="1"/>
          </p:cNvSpPr>
          <p:nvPr/>
        </p:nvSpPr>
        <p:spPr bwMode="auto">
          <a:xfrm>
            <a:off x="3429000" y="11430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89096" name="TextBox 7"/>
          <p:cNvSpPr txBox="1">
            <a:spLocks noChangeArrowheads="1"/>
          </p:cNvSpPr>
          <p:nvPr/>
        </p:nvSpPr>
        <p:spPr bwMode="auto">
          <a:xfrm>
            <a:off x="4191000" y="10668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89097" name="TextBox 8"/>
          <p:cNvSpPr txBox="1">
            <a:spLocks noChangeArrowheads="1"/>
          </p:cNvSpPr>
          <p:nvPr/>
        </p:nvSpPr>
        <p:spPr bwMode="auto">
          <a:xfrm>
            <a:off x="4876800" y="10668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89098" name="TextBox 9"/>
          <p:cNvSpPr txBox="1">
            <a:spLocks noChangeArrowheads="1"/>
          </p:cNvSpPr>
          <p:nvPr/>
        </p:nvSpPr>
        <p:spPr bwMode="auto">
          <a:xfrm>
            <a:off x="6400800" y="11430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89099" name="TextBox 10"/>
          <p:cNvSpPr txBox="1">
            <a:spLocks noChangeArrowheads="1"/>
          </p:cNvSpPr>
          <p:nvPr/>
        </p:nvSpPr>
        <p:spPr bwMode="auto">
          <a:xfrm>
            <a:off x="7010400" y="11430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89100" name="TextBox 11"/>
          <p:cNvSpPr txBox="1">
            <a:spLocks noChangeArrowheads="1"/>
          </p:cNvSpPr>
          <p:nvPr/>
        </p:nvSpPr>
        <p:spPr bwMode="auto">
          <a:xfrm>
            <a:off x="7543800" y="12954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89101" name="TextBox 12"/>
          <p:cNvSpPr txBox="1">
            <a:spLocks noChangeArrowheads="1"/>
          </p:cNvSpPr>
          <p:nvPr/>
        </p:nvSpPr>
        <p:spPr bwMode="auto">
          <a:xfrm>
            <a:off x="8001000" y="16764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4"/>
          <p:cNvSpPr txBox="1">
            <a:spLocks noChangeArrowheads="1"/>
          </p:cNvSpPr>
          <p:nvPr/>
        </p:nvSpPr>
        <p:spPr bwMode="auto">
          <a:xfrm>
            <a:off x="228600" y="228600"/>
            <a:ext cx="8534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is the stream order of the river below?</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1</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2</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3</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4</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216</a:t>
            </a:r>
          </a:p>
        </p:txBody>
      </p:sp>
      <p:pic>
        <p:nvPicPr>
          <p:cNvPr id="901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14400"/>
            <a:ext cx="6781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0117" name="TextBox 7"/>
          <p:cNvSpPr txBox="1">
            <a:spLocks noChangeArrowheads="1"/>
          </p:cNvSpPr>
          <p:nvPr/>
        </p:nvSpPr>
        <p:spPr bwMode="auto">
          <a:xfrm>
            <a:off x="7315200" y="480060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p>
        </p:txBody>
      </p:sp>
      <p:sp>
        <p:nvSpPr>
          <p:cNvPr id="90118" name="TextBox 5"/>
          <p:cNvSpPr txBox="1">
            <a:spLocks noChangeArrowheads="1"/>
          </p:cNvSpPr>
          <p:nvPr/>
        </p:nvSpPr>
        <p:spPr bwMode="auto">
          <a:xfrm>
            <a:off x="2438400" y="1219200"/>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0119" name="TextBox 6"/>
          <p:cNvSpPr txBox="1">
            <a:spLocks noChangeArrowheads="1"/>
          </p:cNvSpPr>
          <p:nvPr/>
        </p:nvSpPr>
        <p:spPr bwMode="auto">
          <a:xfrm>
            <a:off x="3429000" y="11430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0120" name="TextBox 7"/>
          <p:cNvSpPr txBox="1">
            <a:spLocks noChangeArrowheads="1"/>
          </p:cNvSpPr>
          <p:nvPr/>
        </p:nvSpPr>
        <p:spPr bwMode="auto">
          <a:xfrm>
            <a:off x="4191000" y="10668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0121" name="TextBox 8"/>
          <p:cNvSpPr txBox="1">
            <a:spLocks noChangeArrowheads="1"/>
          </p:cNvSpPr>
          <p:nvPr/>
        </p:nvSpPr>
        <p:spPr bwMode="auto">
          <a:xfrm>
            <a:off x="4876800" y="10668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0122" name="TextBox 9"/>
          <p:cNvSpPr txBox="1">
            <a:spLocks noChangeArrowheads="1"/>
          </p:cNvSpPr>
          <p:nvPr/>
        </p:nvSpPr>
        <p:spPr bwMode="auto">
          <a:xfrm>
            <a:off x="6400800" y="11430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0123" name="TextBox 10"/>
          <p:cNvSpPr txBox="1">
            <a:spLocks noChangeArrowheads="1"/>
          </p:cNvSpPr>
          <p:nvPr/>
        </p:nvSpPr>
        <p:spPr bwMode="auto">
          <a:xfrm>
            <a:off x="7010400" y="11430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0124" name="TextBox 11"/>
          <p:cNvSpPr txBox="1">
            <a:spLocks noChangeArrowheads="1"/>
          </p:cNvSpPr>
          <p:nvPr/>
        </p:nvSpPr>
        <p:spPr bwMode="auto">
          <a:xfrm>
            <a:off x="7543800" y="12954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0125" name="TextBox 12"/>
          <p:cNvSpPr txBox="1">
            <a:spLocks noChangeArrowheads="1"/>
          </p:cNvSpPr>
          <p:nvPr/>
        </p:nvSpPr>
        <p:spPr bwMode="auto">
          <a:xfrm>
            <a:off x="8001000" y="16764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0126" name="TextBox 13"/>
          <p:cNvSpPr txBox="1">
            <a:spLocks noChangeArrowheads="1"/>
          </p:cNvSpPr>
          <p:nvPr/>
        </p:nvSpPr>
        <p:spPr bwMode="auto">
          <a:xfrm>
            <a:off x="3657600" y="21336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90127" name="TextBox 14"/>
          <p:cNvSpPr txBox="1">
            <a:spLocks noChangeArrowheads="1"/>
          </p:cNvSpPr>
          <p:nvPr/>
        </p:nvSpPr>
        <p:spPr bwMode="auto">
          <a:xfrm>
            <a:off x="4876800" y="20574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90128" name="TextBox 15"/>
          <p:cNvSpPr txBox="1">
            <a:spLocks noChangeArrowheads="1"/>
          </p:cNvSpPr>
          <p:nvPr/>
        </p:nvSpPr>
        <p:spPr bwMode="auto">
          <a:xfrm>
            <a:off x="6400800" y="2209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90129" name="TextBox 16"/>
          <p:cNvSpPr txBox="1">
            <a:spLocks noChangeArrowheads="1"/>
          </p:cNvSpPr>
          <p:nvPr/>
        </p:nvSpPr>
        <p:spPr bwMode="auto">
          <a:xfrm>
            <a:off x="7467600" y="23622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4"/>
          <p:cNvSpPr txBox="1">
            <a:spLocks noChangeArrowheads="1"/>
          </p:cNvSpPr>
          <p:nvPr/>
        </p:nvSpPr>
        <p:spPr bwMode="auto">
          <a:xfrm>
            <a:off x="228600" y="228600"/>
            <a:ext cx="8534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is the stream order of the river below?</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1</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2</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3</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4</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216</a:t>
            </a:r>
          </a:p>
        </p:txBody>
      </p:sp>
      <p:pic>
        <p:nvPicPr>
          <p:cNvPr id="9113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14400"/>
            <a:ext cx="6781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1141" name="TextBox 7"/>
          <p:cNvSpPr txBox="1">
            <a:spLocks noChangeArrowheads="1"/>
          </p:cNvSpPr>
          <p:nvPr/>
        </p:nvSpPr>
        <p:spPr bwMode="auto">
          <a:xfrm>
            <a:off x="7315200" y="480060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p>
        </p:txBody>
      </p:sp>
      <p:sp>
        <p:nvSpPr>
          <p:cNvPr id="91142" name="TextBox 5"/>
          <p:cNvSpPr txBox="1">
            <a:spLocks noChangeArrowheads="1"/>
          </p:cNvSpPr>
          <p:nvPr/>
        </p:nvSpPr>
        <p:spPr bwMode="auto">
          <a:xfrm>
            <a:off x="2438400" y="1219200"/>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1143" name="TextBox 6"/>
          <p:cNvSpPr txBox="1">
            <a:spLocks noChangeArrowheads="1"/>
          </p:cNvSpPr>
          <p:nvPr/>
        </p:nvSpPr>
        <p:spPr bwMode="auto">
          <a:xfrm>
            <a:off x="3429000" y="11430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1144" name="TextBox 7"/>
          <p:cNvSpPr txBox="1">
            <a:spLocks noChangeArrowheads="1"/>
          </p:cNvSpPr>
          <p:nvPr/>
        </p:nvSpPr>
        <p:spPr bwMode="auto">
          <a:xfrm>
            <a:off x="4191000" y="10668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1145" name="TextBox 8"/>
          <p:cNvSpPr txBox="1">
            <a:spLocks noChangeArrowheads="1"/>
          </p:cNvSpPr>
          <p:nvPr/>
        </p:nvSpPr>
        <p:spPr bwMode="auto">
          <a:xfrm>
            <a:off x="4876800" y="10668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1146" name="TextBox 9"/>
          <p:cNvSpPr txBox="1">
            <a:spLocks noChangeArrowheads="1"/>
          </p:cNvSpPr>
          <p:nvPr/>
        </p:nvSpPr>
        <p:spPr bwMode="auto">
          <a:xfrm>
            <a:off x="6400800" y="11430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1147" name="TextBox 10"/>
          <p:cNvSpPr txBox="1">
            <a:spLocks noChangeArrowheads="1"/>
          </p:cNvSpPr>
          <p:nvPr/>
        </p:nvSpPr>
        <p:spPr bwMode="auto">
          <a:xfrm>
            <a:off x="7010400" y="11430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1148" name="TextBox 11"/>
          <p:cNvSpPr txBox="1">
            <a:spLocks noChangeArrowheads="1"/>
          </p:cNvSpPr>
          <p:nvPr/>
        </p:nvSpPr>
        <p:spPr bwMode="auto">
          <a:xfrm>
            <a:off x="7543800" y="12954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1149" name="TextBox 12"/>
          <p:cNvSpPr txBox="1">
            <a:spLocks noChangeArrowheads="1"/>
          </p:cNvSpPr>
          <p:nvPr/>
        </p:nvSpPr>
        <p:spPr bwMode="auto">
          <a:xfrm>
            <a:off x="8001000" y="16764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1150" name="TextBox 13"/>
          <p:cNvSpPr txBox="1">
            <a:spLocks noChangeArrowheads="1"/>
          </p:cNvSpPr>
          <p:nvPr/>
        </p:nvSpPr>
        <p:spPr bwMode="auto">
          <a:xfrm>
            <a:off x="3657600" y="21336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91151" name="TextBox 14"/>
          <p:cNvSpPr txBox="1">
            <a:spLocks noChangeArrowheads="1"/>
          </p:cNvSpPr>
          <p:nvPr/>
        </p:nvSpPr>
        <p:spPr bwMode="auto">
          <a:xfrm>
            <a:off x="4876800" y="20574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91152" name="TextBox 15"/>
          <p:cNvSpPr txBox="1">
            <a:spLocks noChangeArrowheads="1"/>
          </p:cNvSpPr>
          <p:nvPr/>
        </p:nvSpPr>
        <p:spPr bwMode="auto">
          <a:xfrm>
            <a:off x="6400800" y="2209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91153" name="TextBox 16"/>
          <p:cNvSpPr txBox="1">
            <a:spLocks noChangeArrowheads="1"/>
          </p:cNvSpPr>
          <p:nvPr/>
        </p:nvSpPr>
        <p:spPr bwMode="auto">
          <a:xfrm>
            <a:off x="7467600" y="23622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91154" name="TextBox 17"/>
          <p:cNvSpPr txBox="1">
            <a:spLocks noChangeArrowheads="1"/>
          </p:cNvSpPr>
          <p:nvPr/>
        </p:nvSpPr>
        <p:spPr bwMode="auto">
          <a:xfrm>
            <a:off x="6096000" y="29718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p>
        </p:txBody>
      </p:sp>
      <p:sp>
        <p:nvSpPr>
          <p:cNvPr id="91155" name="TextBox 18"/>
          <p:cNvSpPr txBox="1">
            <a:spLocks noChangeArrowheads="1"/>
          </p:cNvSpPr>
          <p:nvPr/>
        </p:nvSpPr>
        <p:spPr bwMode="auto">
          <a:xfrm>
            <a:off x="5257800" y="27432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457200" y="1524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eaLnBrk="1" hangingPunct="1">
              <a:spcBef>
                <a:spcPct val="0"/>
              </a:spcBef>
              <a:buFontTx/>
              <a:buNone/>
            </a:pPr>
            <a:r>
              <a:rPr lang="en-US" altLang="en-US" sz="3600"/>
              <a:t>What is highlighted in the picture below?</a:t>
            </a:r>
          </a:p>
        </p:txBody>
      </p:sp>
      <p:pic>
        <p:nvPicPr>
          <p:cNvPr id="102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98513"/>
            <a:ext cx="8229600" cy="57546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244" name="Rectangle 8"/>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algn="r" eaLnBrk="1" hangingPunct="1">
              <a:spcBef>
                <a:spcPct val="0"/>
              </a:spcBef>
              <a:buFontTx/>
              <a:buNone/>
            </a:pPr>
            <a:r>
              <a:rPr lang="en-US" altLang="en-US" sz="800" b="1" dirty="0">
                <a:latin typeface="Verdana" panose="020B0604030504040204" pitchFamily="34" charset="0"/>
              </a:rPr>
              <a:t>Copyright © 2024 </a:t>
            </a:r>
            <a:r>
              <a:rPr lang="en-US" altLang="en-US" sz="800" b="1" dirty="0" err="1">
                <a:latin typeface="Verdana" panose="020B0604030504040204" pitchFamily="34" charset="0"/>
              </a:rPr>
              <a:t>SlideSpark</a:t>
            </a:r>
            <a:r>
              <a:rPr lang="en-US" altLang="en-US" sz="800" b="1" dirty="0">
                <a:latin typeface="Verdana" panose="020B0604030504040204" pitchFamily="34" charset="0"/>
              </a:rPr>
              <a:t> .LLC</a:t>
            </a:r>
            <a:endParaRPr lang="en-US" altLang="en-US" sz="1800" dirty="0">
              <a:solidFill>
                <a:schemeClr val="tx1"/>
              </a:solidFill>
              <a:latin typeface="Arial" panose="020B0604020202020204" pitchFamily="34" charset="0"/>
            </a:endParaRPr>
          </a:p>
        </p:txBody>
      </p:sp>
      <p:sp>
        <p:nvSpPr>
          <p:cNvPr id="10245" name="WordArt 5"/>
          <p:cNvSpPr>
            <a:spLocks noChangeArrowheads="1" noChangeShapeType="1" noTextEdit="1"/>
          </p:cNvSpPr>
          <p:nvPr/>
        </p:nvSpPr>
        <p:spPr bwMode="auto">
          <a:xfrm>
            <a:off x="7467600" y="890755"/>
            <a:ext cx="762000" cy="1311275"/>
          </a:xfrm>
          <a:prstGeom prst="rect">
            <a:avLst/>
          </a:prstGeom>
        </p:spPr>
        <p:txBody>
          <a:bodyPr wrap="none" fromWordArt="1">
            <a:prstTxWarp prst="textPlain">
              <a:avLst>
                <a:gd name="adj" fmla="val 50000"/>
              </a:avLst>
            </a:prstTxWarp>
          </a:bodyPr>
          <a:lstStyle/>
          <a:p>
            <a:pPr algn="ctr"/>
            <a:r>
              <a:rPr lang="en-US" sz="3600" kern="10" spc="720" dirty="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panose="020B0A04020102020204" pitchFamily="34" charset="0"/>
              </a:rPr>
              <a:t>1</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4"/>
          <p:cNvSpPr txBox="1">
            <a:spLocks noChangeArrowheads="1"/>
          </p:cNvSpPr>
          <p:nvPr/>
        </p:nvSpPr>
        <p:spPr bwMode="auto">
          <a:xfrm>
            <a:off x="228600" y="228600"/>
            <a:ext cx="8534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is the stream order of the river below?</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1</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2</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3</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4</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216</a:t>
            </a:r>
          </a:p>
        </p:txBody>
      </p:sp>
      <p:pic>
        <p:nvPicPr>
          <p:cNvPr id="9216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14400"/>
            <a:ext cx="6781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2165" name="TextBox 7"/>
          <p:cNvSpPr txBox="1">
            <a:spLocks noChangeArrowheads="1"/>
          </p:cNvSpPr>
          <p:nvPr/>
        </p:nvSpPr>
        <p:spPr bwMode="auto">
          <a:xfrm>
            <a:off x="7315200" y="480060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p>
        </p:txBody>
      </p:sp>
      <p:sp>
        <p:nvSpPr>
          <p:cNvPr id="92166" name="TextBox 5"/>
          <p:cNvSpPr txBox="1">
            <a:spLocks noChangeArrowheads="1"/>
          </p:cNvSpPr>
          <p:nvPr/>
        </p:nvSpPr>
        <p:spPr bwMode="auto">
          <a:xfrm>
            <a:off x="2438400" y="1219200"/>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2167" name="TextBox 6"/>
          <p:cNvSpPr txBox="1">
            <a:spLocks noChangeArrowheads="1"/>
          </p:cNvSpPr>
          <p:nvPr/>
        </p:nvSpPr>
        <p:spPr bwMode="auto">
          <a:xfrm>
            <a:off x="3429000" y="11430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2168" name="TextBox 7"/>
          <p:cNvSpPr txBox="1">
            <a:spLocks noChangeArrowheads="1"/>
          </p:cNvSpPr>
          <p:nvPr/>
        </p:nvSpPr>
        <p:spPr bwMode="auto">
          <a:xfrm>
            <a:off x="4191000" y="10668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2169" name="TextBox 8"/>
          <p:cNvSpPr txBox="1">
            <a:spLocks noChangeArrowheads="1"/>
          </p:cNvSpPr>
          <p:nvPr/>
        </p:nvSpPr>
        <p:spPr bwMode="auto">
          <a:xfrm>
            <a:off x="4876800" y="10668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2170" name="TextBox 9"/>
          <p:cNvSpPr txBox="1">
            <a:spLocks noChangeArrowheads="1"/>
          </p:cNvSpPr>
          <p:nvPr/>
        </p:nvSpPr>
        <p:spPr bwMode="auto">
          <a:xfrm>
            <a:off x="6400800" y="11430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2171" name="TextBox 10"/>
          <p:cNvSpPr txBox="1">
            <a:spLocks noChangeArrowheads="1"/>
          </p:cNvSpPr>
          <p:nvPr/>
        </p:nvSpPr>
        <p:spPr bwMode="auto">
          <a:xfrm>
            <a:off x="7010400" y="11430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2172" name="TextBox 11"/>
          <p:cNvSpPr txBox="1">
            <a:spLocks noChangeArrowheads="1"/>
          </p:cNvSpPr>
          <p:nvPr/>
        </p:nvSpPr>
        <p:spPr bwMode="auto">
          <a:xfrm>
            <a:off x="7543800" y="12954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2173" name="TextBox 12"/>
          <p:cNvSpPr txBox="1">
            <a:spLocks noChangeArrowheads="1"/>
          </p:cNvSpPr>
          <p:nvPr/>
        </p:nvSpPr>
        <p:spPr bwMode="auto">
          <a:xfrm>
            <a:off x="8001000" y="16764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2174" name="TextBox 13"/>
          <p:cNvSpPr txBox="1">
            <a:spLocks noChangeArrowheads="1"/>
          </p:cNvSpPr>
          <p:nvPr/>
        </p:nvSpPr>
        <p:spPr bwMode="auto">
          <a:xfrm>
            <a:off x="3657600" y="21336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92175" name="TextBox 14"/>
          <p:cNvSpPr txBox="1">
            <a:spLocks noChangeArrowheads="1"/>
          </p:cNvSpPr>
          <p:nvPr/>
        </p:nvSpPr>
        <p:spPr bwMode="auto">
          <a:xfrm>
            <a:off x="4876800" y="20574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92176" name="TextBox 15"/>
          <p:cNvSpPr txBox="1">
            <a:spLocks noChangeArrowheads="1"/>
          </p:cNvSpPr>
          <p:nvPr/>
        </p:nvSpPr>
        <p:spPr bwMode="auto">
          <a:xfrm>
            <a:off x="6400800" y="2209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92177" name="TextBox 16"/>
          <p:cNvSpPr txBox="1">
            <a:spLocks noChangeArrowheads="1"/>
          </p:cNvSpPr>
          <p:nvPr/>
        </p:nvSpPr>
        <p:spPr bwMode="auto">
          <a:xfrm>
            <a:off x="7467600" y="23622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92178" name="TextBox 17"/>
          <p:cNvSpPr txBox="1">
            <a:spLocks noChangeArrowheads="1"/>
          </p:cNvSpPr>
          <p:nvPr/>
        </p:nvSpPr>
        <p:spPr bwMode="auto">
          <a:xfrm>
            <a:off x="6096000" y="29718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p>
        </p:txBody>
      </p:sp>
      <p:sp>
        <p:nvSpPr>
          <p:cNvPr id="92179" name="TextBox 18"/>
          <p:cNvSpPr txBox="1">
            <a:spLocks noChangeArrowheads="1"/>
          </p:cNvSpPr>
          <p:nvPr/>
        </p:nvSpPr>
        <p:spPr bwMode="auto">
          <a:xfrm>
            <a:off x="5257800" y="27432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p>
        </p:txBody>
      </p:sp>
      <p:sp>
        <p:nvSpPr>
          <p:cNvPr id="92180" name="TextBox 19"/>
          <p:cNvSpPr txBox="1">
            <a:spLocks noChangeArrowheads="1"/>
          </p:cNvSpPr>
          <p:nvPr/>
        </p:nvSpPr>
        <p:spPr bwMode="auto">
          <a:xfrm>
            <a:off x="6019800" y="37338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4"/>
          <p:cNvSpPr txBox="1">
            <a:spLocks noChangeArrowheads="1"/>
          </p:cNvSpPr>
          <p:nvPr/>
        </p:nvSpPr>
        <p:spPr bwMode="auto">
          <a:xfrm>
            <a:off x="228600" y="228600"/>
            <a:ext cx="8534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is the stream order of the river below?</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1</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2</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3</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4</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216</a:t>
            </a:r>
          </a:p>
        </p:txBody>
      </p:sp>
      <p:pic>
        <p:nvPicPr>
          <p:cNvPr id="9318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14400"/>
            <a:ext cx="6781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3189" name="TextBox 7"/>
          <p:cNvSpPr txBox="1">
            <a:spLocks noChangeArrowheads="1"/>
          </p:cNvSpPr>
          <p:nvPr/>
        </p:nvSpPr>
        <p:spPr bwMode="auto">
          <a:xfrm>
            <a:off x="7315200" y="480060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p>
        </p:txBody>
      </p:sp>
      <p:sp>
        <p:nvSpPr>
          <p:cNvPr id="93190" name="TextBox 5"/>
          <p:cNvSpPr txBox="1">
            <a:spLocks noChangeArrowheads="1"/>
          </p:cNvSpPr>
          <p:nvPr/>
        </p:nvSpPr>
        <p:spPr bwMode="auto">
          <a:xfrm>
            <a:off x="2438400" y="1219200"/>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3191" name="TextBox 6"/>
          <p:cNvSpPr txBox="1">
            <a:spLocks noChangeArrowheads="1"/>
          </p:cNvSpPr>
          <p:nvPr/>
        </p:nvSpPr>
        <p:spPr bwMode="auto">
          <a:xfrm>
            <a:off x="3429000" y="11430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3192" name="TextBox 7"/>
          <p:cNvSpPr txBox="1">
            <a:spLocks noChangeArrowheads="1"/>
          </p:cNvSpPr>
          <p:nvPr/>
        </p:nvSpPr>
        <p:spPr bwMode="auto">
          <a:xfrm>
            <a:off x="4191000" y="10668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3193" name="TextBox 8"/>
          <p:cNvSpPr txBox="1">
            <a:spLocks noChangeArrowheads="1"/>
          </p:cNvSpPr>
          <p:nvPr/>
        </p:nvSpPr>
        <p:spPr bwMode="auto">
          <a:xfrm>
            <a:off x="4876800" y="10668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3194" name="TextBox 9"/>
          <p:cNvSpPr txBox="1">
            <a:spLocks noChangeArrowheads="1"/>
          </p:cNvSpPr>
          <p:nvPr/>
        </p:nvSpPr>
        <p:spPr bwMode="auto">
          <a:xfrm>
            <a:off x="6400800" y="11430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3195" name="TextBox 10"/>
          <p:cNvSpPr txBox="1">
            <a:spLocks noChangeArrowheads="1"/>
          </p:cNvSpPr>
          <p:nvPr/>
        </p:nvSpPr>
        <p:spPr bwMode="auto">
          <a:xfrm>
            <a:off x="7010400" y="11430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3196" name="TextBox 11"/>
          <p:cNvSpPr txBox="1">
            <a:spLocks noChangeArrowheads="1"/>
          </p:cNvSpPr>
          <p:nvPr/>
        </p:nvSpPr>
        <p:spPr bwMode="auto">
          <a:xfrm>
            <a:off x="7543800" y="12954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3197" name="TextBox 12"/>
          <p:cNvSpPr txBox="1">
            <a:spLocks noChangeArrowheads="1"/>
          </p:cNvSpPr>
          <p:nvPr/>
        </p:nvSpPr>
        <p:spPr bwMode="auto">
          <a:xfrm>
            <a:off x="8001000" y="16764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3198" name="TextBox 13"/>
          <p:cNvSpPr txBox="1">
            <a:spLocks noChangeArrowheads="1"/>
          </p:cNvSpPr>
          <p:nvPr/>
        </p:nvSpPr>
        <p:spPr bwMode="auto">
          <a:xfrm>
            <a:off x="3657600" y="21336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93199" name="TextBox 14"/>
          <p:cNvSpPr txBox="1">
            <a:spLocks noChangeArrowheads="1"/>
          </p:cNvSpPr>
          <p:nvPr/>
        </p:nvSpPr>
        <p:spPr bwMode="auto">
          <a:xfrm>
            <a:off x="4876800" y="20574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93200" name="TextBox 15"/>
          <p:cNvSpPr txBox="1">
            <a:spLocks noChangeArrowheads="1"/>
          </p:cNvSpPr>
          <p:nvPr/>
        </p:nvSpPr>
        <p:spPr bwMode="auto">
          <a:xfrm>
            <a:off x="6400800" y="2209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93201" name="TextBox 16"/>
          <p:cNvSpPr txBox="1">
            <a:spLocks noChangeArrowheads="1"/>
          </p:cNvSpPr>
          <p:nvPr/>
        </p:nvSpPr>
        <p:spPr bwMode="auto">
          <a:xfrm>
            <a:off x="7467600" y="23622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93202" name="TextBox 17"/>
          <p:cNvSpPr txBox="1">
            <a:spLocks noChangeArrowheads="1"/>
          </p:cNvSpPr>
          <p:nvPr/>
        </p:nvSpPr>
        <p:spPr bwMode="auto">
          <a:xfrm>
            <a:off x="6096000" y="29718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p>
        </p:txBody>
      </p:sp>
      <p:sp>
        <p:nvSpPr>
          <p:cNvPr id="93203" name="TextBox 18"/>
          <p:cNvSpPr txBox="1">
            <a:spLocks noChangeArrowheads="1"/>
          </p:cNvSpPr>
          <p:nvPr/>
        </p:nvSpPr>
        <p:spPr bwMode="auto">
          <a:xfrm>
            <a:off x="5257800" y="27432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p>
        </p:txBody>
      </p:sp>
      <p:sp>
        <p:nvSpPr>
          <p:cNvPr id="93204" name="TextBox 19"/>
          <p:cNvSpPr txBox="1">
            <a:spLocks noChangeArrowheads="1"/>
          </p:cNvSpPr>
          <p:nvPr/>
        </p:nvSpPr>
        <p:spPr bwMode="auto">
          <a:xfrm>
            <a:off x="6019800" y="37338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p>
        </p:txBody>
      </p:sp>
      <p:sp>
        <p:nvSpPr>
          <p:cNvPr id="21" name="Oval 20"/>
          <p:cNvSpPr/>
          <p:nvPr/>
        </p:nvSpPr>
        <p:spPr>
          <a:xfrm>
            <a:off x="5867400" y="3581400"/>
            <a:ext cx="685800" cy="6096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cxnSp>
        <p:nvCxnSpPr>
          <p:cNvPr id="23" name="Straight Arrow Connector 22"/>
          <p:cNvCxnSpPr>
            <a:stCxn id="21" idx="2"/>
          </p:cNvCxnSpPr>
          <p:nvPr/>
        </p:nvCxnSpPr>
        <p:spPr>
          <a:xfrm rot="10800000">
            <a:off x="1371600" y="2819400"/>
            <a:ext cx="4495800" cy="1066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4"/>
          <p:cNvSpPr txBox="1">
            <a:spLocks noChangeArrowheads="1"/>
          </p:cNvSpPr>
          <p:nvPr/>
        </p:nvSpPr>
        <p:spPr bwMode="auto">
          <a:xfrm>
            <a:off x="228600" y="228600"/>
            <a:ext cx="8534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is the stream order of the river below?</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1</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2</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3</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4</a:t>
            </a:r>
          </a:p>
          <a:p>
            <a:pPr marL="342900" marR="0" lvl="0" indent="-342900" algn="l" defTabSz="914400" rtl="0" eaLnBrk="1" fontAlgn="base" latinLnBrk="0" hangingPunct="1">
              <a:lnSpc>
                <a:spcPct val="100000"/>
              </a:lnSpc>
              <a:spcBef>
                <a:spcPct val="0"/>
              </a:spcBef>
              <a:spcAft>
                <a:spcPct val="0"/>
              </a:spcAft>
              <a:buClrTx/>
              <a:buSzTx/>
              <a:buFontTx/>
              <a:buAutoNum type="alphaUcParenR"/>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 216</a:t>
            </a:r>
          </a:p>
        </p:txBody>
      </p:sp>
      <p:pic>
        <p:nvPicPr>
          <p:cNvPr id="942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14400"/>
            <a:ext cx="6781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4213" name="TextBox 7"/>
          <p:cNvSpPr txBox="1">
            <a:spLocks noChangeArrowheads="1"/>
          </p:cNvSpPr>
          <p:nvPr/>
        </p:nvSpPr>
        <p:spPr bwMode="auto">
          <a:xfrm>
            <a:off x="7315200" y="480060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p>
        </p:txBody>
      </p:sp>
      <p:sp>
        <p:nvSpPr>
          <p:cNvPr id="94214" name="TextBox 5"/>
          <p:cNvSpPr txBox="1">
            <a:spLocks noChangeArrowheads="1"/>
          </p:cNvSpPr>
          <p:nvPr/>
        </p:nvSpPr>
        <p:spPr bwMode="auto">
          <a:xfrm>
            <a:off x="2438400" y="1219200"/>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4215" name="TextBox 6"/>
          <p:cNvSpPr txBox="1">
            <a:spLocks noChangeArrowheads="1"/>
          </p:cNvSpPr>
          <p:nvPr/>
        </p:nvSpPr>
        <p:spPr bwMode="auto">
          <a:xfrm>
            <a:off x="3429000" y="11430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4216" name="TextBox 7"/>
          <p:cNvSpPr txBox="1">
            <a:spLocks noChangeArrowheads="1"/>
          </p:cNvSpPr>
          <p:nvPr/>
        </p:nvSpPr>
        <p:spPr bwMode="auto">
          <a:xfrm>
            <a:off x="4191000" y="10668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4217" name="TextBox 8"/>
          <p:cNvSpPr txBox="1">
            <a:spLocks noChangeArrowheads="1"/>
          </p:cNvSpPr>
          <p:nvPr/>
        </p:nvSpPr>
        <p:spPr bwMode="auto">
          <a:xfrm>
            <a:off x="4876800" y="10668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4218" name="TextBox 9"/>
          <p:cNvSpPr txBox="1">
            <a:spLocks noChangeArrowheads="1"/>
          </p:cNvSpPr>
          <p:nvPr/>
        </p:nvSpPr>
        <p:spPr bwMode="auto">
          <a:xfrm>
            <a:off x="6400800" y="11430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4219" name="TextBox 10"/>
          <p:cNvSpPr txBox="1">
            <a:spLocks noChangeArrowheads="1"/>
          </p:cNvSpPr>
          <p:nvPr/>
        </p:nvSpPr>
        <p:spPr bwMode="auto">
          <a:xfrm>
            <a:off x="7010400" y="1143000"/>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4220" name="TextBox 11"/>
          <p:cNvSpPr txBox="1">
            <a:spLocks noChangeArrowheads="1"/>
          </p:cNvSpPr>
          <p:nvPr/>
        </p:nvSpPr>
        <p:spPr bwMode="auto">
          <a:xfrm>
            <a:off x="7543800" y="12954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4221" name="TextBox 12"/>
          <p:cNvSpPr txBox="1">
            <a:spLocks noChangeArrowheads="1"/>
          </p:cNvSpPr>
          <p:nvPr/>
        </p:nvSpPr>
        <p:spPr bwMode="auto">
          <a:xfrm>
            <a:off x="8001000" y="16764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p>
        </p:txBody>
      </p:sp>
      <p:sp>
        <p:nvSpPr>
          <p:cNvPr id="94222" name="TextBox 13"/>
          <p:cNvSpPr txBox="1">
            <a:spLocks noChangeArrowheads="1"/>
          </p:cNvSpPr>
          <p:nvPr/>
        </p:nvSpPr>
        <p:spPr bwMode="auto">
          <a:xfrm>
            <a:off x="3657600" y="21336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94223" name="TextBox 14"/>
          <p:cNvSpPr txBox="1">
            <a:spLocks noChangeArrowheads="1"/>
          </p:cNvSpPr>
          <p:nvPr/>
        </p:nvSpPr>
        <p:spPr bwMode="auto">
          <a:xfrm>
            <a:off x="4876800" y="20574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94224" name="TextBox 15"/>
          <p:cNvSpPr txBox="1">
            <a:spLocks noChangeArrowheads="1"/>
          </p:cNvSpPr>
          <p:nvPr/>
        </p:nvSpPr>
        <p:spPr bwMode="auto">
          <a:xfrm>
            <a:off x="6400800" y="2209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94225" name="TextBox 16"/>
          <p:cNvSpPr txBox="1">
            <a:spLocks noChangeArrowheads="1"/>
          </p:cNvSpPr>
          <p:nvPr/>
        </p:nvSpPr>
        <p:spPr bwMode="auto">
          <a:xfrm>
            <a:off x="7467600" y="23622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p>
        </p:txBody>
      </p:sp>
      <p:sp>
        <p:nvSpPr>
          <p:cNvPr id="94226" name="TextBox 17"/>
          <p:cNvSpPr txBox="1">
            <a:spLocks noChangeArrowheads="1"/>
          </p:cNvSpPr>
          <p:nvPr/>
        </p:nvSpPr>
        <p:spPr bwMode="auto">
          <a:xfrm>
            <a:off x="6096000" y="29718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p>
        </p:txBody>
      </p:sp>
      <p:sp>
        <p:nvSpPr>
          <p:cNvPr id="94227" name="TextBox 18"/>
          <p:cNvSpPr txBox="1">
            <a:spLocks noChangeArrowheads="1"/>
          </p:cNvSpPr>
          <p:nvPr/>
        </p:nvSpPr>
        <p:spPr bwMode="auto">
          <a:xfrm>
            <a:off x="5257800" y="27432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p>
        </p:txBody>
      </p:sp>
      <p:sp>
        <p:nvSpPr>
          <p:cNvPr id="94228" name="TextBox 19"/>
          <p:cNvSpPr txBox="1">
            <a:spLocks noChangeArrowheads="1"/>
          </p:cNvSpPr>
          <p:nvPr/>
        </p:nvSpPr>
        <p:spPr bwMode="auto">
          <a:xfrm>
            <a:off x="6019800" y="37338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228600" y="228600"/>
            <a:ext cx="8305800" cy="64633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mn-ea"/>
                <a:cs typeface="+mn-cs"/>
              </a:rPr>
              <a:t>Name this…</a:t>
            </a:r>
            <a:endParaRPr kumimoji="0" lang="en-US" sz="3600" b="0" i="0" u="none" strike="noStrike" kern="1200" cap="none" spc="0" normalizeH="0" baseline="0" noProof="0" dirty="0">
              <a:ln>
                <a:noFill/>
              </a:ln>
              <a:solidFill>
                <a:srgbClr val="FFFF00"/>
              </a:solidFill>
              <a:effectLst>
                <a:outerShdw blurRad="38100" dist="38100" dir="2700000" algn="tl">
                  <a:srgbClr val="FFFFFF"/>
                </a:outerShdw>
              </a:effectLst>
              <a:uLnTx/>
              <a:uFillTx/>
              <a:latin typeface="Arial" charset="0"/>
              <a:ea typeface="+mn-ea"/>
              <a:cs typeface="+mn-cs"/>
            </a:endParaRPr>
          </a:p>
        </p:txBody>
      </p:sp>
      <p:sp>
        <p:nvSpPr>
          <p:cNvPr id="99332"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9333" name="TextBox 7"/>
          <p:cNvSpPr txBox="1">
            <a:spLocks noChangeArrowheads="1"/>
          </p:cNvSpPr>
          <p:nvPr/>
        </p:nvSpPr>
        <p:spPr bwMode="auto">
          <a:xfrm>
            <a:off x="7239000" y="28194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a:t>
            </a:r>
          </a:p>
        </p:txBody>
      </p:sp>
      <p:pic>
        <p:nvPicPr>
          <p:cNvPr id="1026" name="Picture 2" descr="Image result for old channel ri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31914"/>
            <a:ext cx="8686800" cy="5521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665251" y="90101"/>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7</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228600" y="228600"/>
            <a:ext cx="8305800" cy="64633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mn-ea"/>
                <a:cs typeface="+mn-cs"/>
              </a:rPr>
              <a:t>Name this…</a:t>
            </a:r>
            <a:endParaRPr kumimoji="0" lang="en-US" sz="3600" b="0" i="0" u="none" strike="noStrike" kern="1200" cap="none" spc="0" normalizeH="0" baseline="0" noProof="0" dirty="0">
              <a:ln>
                <a:noFill/>
              </a:ln>
              <a:solidFill>
                <a:srgbClr val="FFFF00"/>
              </a:solidFill>
              <a:effectLst>
                <a:outerShdw blurRad="38100" dist="38100" dir="2700000" algn="tl">
                  <a:srgbClr val="FFFFFF"/>
                </a:outerShdw>
              </a:effectLst>
              <a:uLnTx/>
              <a:uFillTx/>
              <a:latin typeface="Arial" charset="0"/>
              <a:ea typeface="+mn-ea"/>
              <a:cs typeface="+mn-cs"/>
            </a:endParaRPr>
          </a:p>
        </p:txBody>
      </p:sp>
      <p:sp>
        <p:nvSpPr>
          <p:cNvPr id="99332" name="Rectangle 7"/>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9333" name="TextBox 7"/>
          <p:cNvSpPr txBox="1">
            <a:spLocks noChangeArrowheads="1"/>
          </p:cNvSpPr>
          <p:nvPr/>
        </p:nvSpPr>
        <p:spPr bwMode="auto">
          <a:xfrm>
            <a:off x="7239000" y="28194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a:t>
            </a:r>
          </a:p>
        </p:txBody>
      </p:sp>
      <p:pic>
        <p:nvPicPr>
          <p:cNvPr id="1026" name="Picture 2" descr="Image result for old channel ri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31914"/>
            <a:ext cx="8686800" cy="5521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7665251" y="90101"/>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anose="020B0604020202020204" pitchFamily="34" charset="0"/>
                <a:ea typeface="+mn-ea"/>
                <a:cs typeface="+mn-cs"/>
              </a:rPr>
              <a:t>7</a:t>
            </a:r>
          </a:p>
        </p:txBody>
      </p:sp>
      <p:sp>
        <p:nvSpPr>
          <p:cNvPr id="3" name="Rectangle 2"/>
          <p:cNvSpPr/>
          <p:nvPr/>
        </p:nvSpPr>
        <p:spPr>
          <a:xfrm>
            <a:off x="645348" y="1659761"/>
            <a:ext cx="7431843" cy="1569660"/>
          </a:xfrm>
          <a:prstGeom prst="rect">
            <a:avLst/>
          </a:prstGeom>
          <a:noFill/>
          <a:effectLst>
            <a:outerShdw blurRad="50800" dist="266700" dir="13500000" algn="br" rotWithShape="0">
              <a:prstClr val="black">
                <a:alpha val="89000"/>
              </a:prstClr>
            </a:outerShdw>
          </a:effectLst>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FFCC99"/>
                </a:solidFill>
                <a:effectLst>
                  <a:outerShdw blurRad="50800" algn="tl" rotWithShape="0">
                    <a:srgbClr val="000000"/>
                  </a:outerShdw>
                </a:effectLst>
                <a:uLnTx/>
                <a:uFillTx/>
                <a:latin typeface="Arial" panose="020B0604020202020204" pitchFamily="34" charset="0"/>
                <a:ea typeface="+mn-ea"/>
                <a:cs typeface="+mn-cs"/>
              </a:rPr>
              <a:t>Old Channel</a:t>
            </a:r>
          </a:p>
        </p:txBody>
      </p:sp>
    </p:spTree>
    <p:extLst>
      <p:ext uri="{BB962C8B-B14F-4D97-AF65-F5344CB8AC3E}">
        <p14:creationId xmlns:p14="http://schemas.microsoft.com/office/powerpoint/2010/main" val="42838791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4"/>
          <p:cNvSpPr txBox="1">
            <a:spLocks noChangeArrowheads="1"/>
          </p:cNvSpPr>
          <p:nvPr/>
        </p:nvSpPr>
        <p:spPr bwMode="auto">
          <a:xfrm>
            <a:off x="457200" y="3810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three physical features of a river are the arrows pointing to? </a:t>
            </a:r>
          </a:p>
        </p:txBody>
      </p:sp>
      <p:pic>
        <p:nvPicPr>
          <p:cNvPr id="1003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458200" cy="43434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0356" name="Line 7"/>
          <p:cNvSpPr>
            <a:spLocks noChangeShapeType="1"/>
          </p:cNvSpPr>
          <p:nvPr/>
        </p:nvSpPr>
        <p:spPr bwMode="auto">
          <a:xfrm flipH="1">
            <a:off x="1371600" y="2209800"/>
            <a:ext cx="0" cy="2209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0357" name="Rectangle 8"/>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0358" name="Line 7"/>
          <p:cNvSpPr>
            <a:spLocks noChangeShapeType="1"/>
          </p:cNvSpPr>
          <p:nvPr/>
        </p:nvSpPr>
        <p:spPr bwMode="auto">
          <a:xfrm flipH="1">
            <a:off x="5486400" y="2362200"/>
            <a:ext cx="1676400" cy="2362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0359" name="Line 7"/>
          <p:cNvSpPr>
            <a:spLocks noChangeShapeType="1"/>
          </p:cNvSpPr>
          <p:nvPr/>
        </p:nvSpPr>
        <p:spPr bwMode="auto">
          <a:xfrm flipH="1">
            <a:off x="1066800" y="2286000"/>
            <a:ext cx="2971800" cy="3124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0360" name="TextBox 10"/>
          <p:cNvSpPr txBox="1">
            <a:spLocks noChangeArrowheads="1"/>
          </p:cNvSpPr>
          <p:nvPr/>
        </p:nvSpPr>
        <p:spPr bwMode="auto">
          <a:xfrm>
            <a:off x="7620000" y="22098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4"/>
          <p:cNvSpPr txBox="1">
            <a:spLocks noChangeArrowheads="1"/>
          </p:cNvSpPr>
          <p:nvPr/>
        </p:nvSpPr>
        <p:spPr bwMode="auto">
          <a:xfrm>
            <a:off x="457200" y="3810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three physical features of a river are the arrows pointing to? </a:t>
            </a:r>
          </a:p>
        </p:txBody>
      </p:sp>
      <p:pic>
        <p:nvPicPr>
          <p:cNvPr id="10137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458200" cy="43434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1380" name="Line 7"/>
          <p:cNvSpPr>
            <a:spLocks noChangeShapeType="1"/>
          </p:cNvSpPr>
          <p:nvPr/>
        </p:nvSpPr>
        <p:spPr bwMode="auto">
          <a:xfrm flipH="1">
            <a:off x="1371600" y="2209800"/>
            <a:ext cx="0" cy="22098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381" name="Rectangle 8"/>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1382" name="Line 7"/>
          <p:cNvSpPr>
            <a:spLocks noChangeShapeType="1"/>
          </p:cNvSpPr>
          <p:nvPr/>
        </p:nvSpPr>
        <p:spPr bwMode="auto">
          <a:xfrm flipH="1">
            <a:off x="5486400" y="2362200"/>
            <a:ext cx="1676400" cy="2362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383" name="Line 7"/>
          <p:cNvSpPr>
            <a:spLocks noChangeShapeType="1"/>
          </p:cNvSpPr>
          <p:nvPr/>
        </p:nvSpPr>
        <p:spPr bwMode="auto">
          <a:xfrm flipH="1">
            <a:off x="1066800" y="2286000"/>
            <a:ext cx="2971800" cy="3124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1384" name="TextBox 10"/>
          <p:cNvSpPr txBox="1">
            <a:spLocks noChangeArrowheads="1"/>
          </p:cNvSpPr>
          <p:nvPr/>
        </p:nvSpPr>
        <p:spPr bwMode="auto">
          <a:xfrm>
            <a:off x="7620000" y="22098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4"/>
          <p:cNvSpPr txBox="1">
            <a:spLocks noChangeArrowheads="1"/>
          </p:cNvSpPr>
          <p:nvPr/>
        </p:nvSpPr>
        <p:spPr bwMode="auto">
          <a:xfrm>
            <a:off x="457200" y="381000"/>
            <a:ext cx="822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three physical features of a river are the arrows pointing to?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Cut-bank				</a:t>
            </a:r>
          </a:p>
        </p:txBody>
      </p:sp>
      <p:pic>
        <p:nvPicPr>
          <p:cNvPr id="10240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458200" cy="43434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2404" name="Line 7"/>
          <p:cNvSpPr>
            <a:spLocks noChangeShapeType="1"/>
          </p:cNvSpPr>
          <p:nvPr/>
        </p:nvSpPr>
        <p:spPr bwMode="auto">
          <a:xfrm flipH="1">
            <a:off x="1371600" y="2209800"/>
            <a:ext cx="0" cy="2209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05" name="Rectangle 8"/>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2406" name="Line 7"/>
          <p:cNvSpPr>
            <a:spLocks noChangeShapeType="1"/>
          </p:cNvSpPr>
          <p:nvPr/>
        </p:nvSpPr>
        <p:spPr bwMode="auto">
          <a:xfrm flipH="1">
            <a:off x="5486400" y="2362200"/>
            <a:ext cx="1676400" cy="2362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07" name="Line 7"/>
          <p:cNvSpPr>
            <a:spLocks noChangeShapeType="1"/>
          </p:cNvSpPr>
          <p:nvPr/>
        </p:nvSpPr>
        <p:spPr bwMode="auto">
          <a:xfrm flipH="1">
            <a:off x="1066800" y="2286000"/>
            <a:ext cx="2971800" cy="3124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08" name="TextBox 10"/>
          <p:cNvSpPr txBox="1">
            <a:spLocks noChangeArrowheads="1"/>
          </p:cNvSpPr>
          <p:nvPr/>
        </p:nvSpPr>
        <p:spPr bwMode="auto">
          <a:xfrm>
            <a:off x="7620000" y="22098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4"/>
          <p:cNvSpPr txBox="1">
            <a:spLocks noChangeArrowheads="1"/>
          </p:cNvSpPr>
          <p:nvPr/>
        </p:nvSpPr>
        <p:spPr bwMode="auto">
          <a:xfrm>
            <a:off x="457200" y="381000"/>
            <a:ext cx="822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three physical features of a river are the arrows pointing to?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Cut-bank				</a:t>
            </a:r>
          </a:p>
        </p:txBody>
      </p:sp>
      <p:pic>
        <p:nvPicPr>
          <p:cNvPr id="10342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458200" cy="43434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3428" name="Line 7"/>
          <p:cNvSpPr>
            <a:spLocks noChangeShapeType="1"/>
          </p:cNvSpPr>
          <p:nvPr/>
        </p:nvSpPr>
        <p:spPr bwMode="auto">
          <a:xfrm flipH="1">
            <a:off x="1371600" y="2209800"/>
            <a:ext cx="0" cy="2209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429" name="Rectangle 8"/>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3430" name="Line 7"/>
          <p:cNvSpPr>
            <a:spLocks noChangeShapeType="1"/>
          </p:cNvSpPr>
          <p:nvPr/>
        </p:nvSpPr>
        <p:spPr bwMode="auto">
          <a:xfrm flipH="1">
            <a:off x="5486400" y="2362200"/>
            <a:ext cx="1676400" cy="2362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431" name="Line 7"/>
          <p:cNvSpPr>
            <a:spLocks noChangeShapeType="1"/>
          </p:cNvSpPr>
          <p:nvPr/>
        </p:nvSpPr>
        <p:spPr bwMode="auto">
          <a:xfrm flipH="1">
            <a:off x="1066800" y="2286000"/>
            <a:ext cx="2971800" cy="3124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432" name="TextBox 10"/>
          <p:cNvSpPr txBox="1">
            <a:spLocks noChangeArrowheads="1"/>
          </p:cNvSpPr>
          <p:nvPr/>
        </p:nvSpPr>
        <p:spPr bwMode="auto">
          <a:xfrm>
            <a:off x="7620000" y="22098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4"/>
          <p:cNvSpPr txBox="1">
            <a:spLocks noChangeArrowheads="1"/>
          </p:cNvSpPr>
          <p:nvPr/>
        </p:nvSpPr>
        <p:spPr bwMode="auto">
          <a:xfrm>
            <a:off x="457200" y="381000"/>
            <a:ext cx="8229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What three physical features of a river are the arrows pointing to?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Cut-bank		    Pool		</a:t>
            </a:r>
          </a:p>
        </p:txBody>
      </p:sp>
      <p:pic>
        <p:nvPicPr>
          <p:cNvPr id="10445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8458200" cy="4343400"/>
          </a:xfrm>
          <a:prstGeom prst="rect">
            <a:avLst/>
          </a:prstGeom>
          <a:noFill/>
          <a:ln w="762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4452" name="Line 7"/>
          <p:cNvSpPr>
            <a:spLocks noChangeShapeType="1"/>
          </p:cNvSpPr>
          <p:nvPr/>
        </p:nvSpPr>
        <p:spPr bwMode="auto">
          <a:xfrm flipH="1">
            <a:off x="1371600" y="2209800"/>
            <a:ext cx="0" cy="2209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4453" name="Rectangle 8"/>
          <p:cNvSpPr>
            <a:spLocks noChangeArrowheads="1"/>
          </p:cNvSpPr>
          <p:nvPr/>
        </p:nvSpPr>
        <p:spPr bwMode="auto">
          <a:xfrm>
            <a:off x="4800600" y="6629400"/>
            <a:ext cx="411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Copyright © 2024 </a:t>
            </a:r>
            <a:r>
              <a:rPr kumimoji="0" lang="en-US" altLang="en-US" sz="800" b="1" i="0" u="none" strike="noStrike" kern="1200" cap="none" spc="0" normalizeH="0" baseline="0" noProof="0" dirty="0" err="1">
                <a:ln>
                  <a:noFill/>
                </a:ln>
                <a:solidFill>
                  <a:srgbClr val="FFFFFF"/>
                </a:solidFill>
                <a:effectLst/>
                <a:uLnTx/>
                <a:uFillTx/>
                <a:latin typeface="Verdana" panose="020B0604030504040204" pitchFamily="34" charset="0"/>
                <a:ea typeface="+mn-ea"/>
                <a:cs typeface="+mn-cs"/>
              </a:rPr>
              <a:t>SlideSpark</a:t>
            </a:r>
            <a:r>
              <a:rPr kumimoji="0" lang="en-US" altLang="en-US" sz="8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 .LLC</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4454" name="Line 7"/>
          <p:cNvSpPr>
            <a:spLocks noChangeShapeType="1"/>
          </p:cNvSpPr>
          <p:nvPr/>
        </p:nvSpPr>
        <p:spPr bwMode="auto">
          <a:xfrm flipH="1">
            <a:off x="5486400" y="2362200"/>
            <a:ext cx="1676400" cy="2362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4455" name="Line 7"/>
          <p:cNvSpPr>
            <a:spLocks noChangeShapeType="1"/>
          </p:cNvSpPr>
          <p:nvPr/>
        </p:nvSpPr>
        <p:spPr bwMode="auto">
          <a:xfrm flipH="1">
            <a:off x="1066800" y="2286000"/>
            <a:ext cx="2971800" cy="3124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4456" name="TextBox 10"/>
          <p:cNvSpPr txBox="1">
            <a:spLocks noChangeArrowheads="1"/>
          </p:cNvSpPr>
          <p:nvPr/>
        </p:nvSpPr>
        <p:spPr bwMode="auto">
          <a:xfrm>
            <a:off x="7620000" y="2209800"/>
            <a:ext cx="99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bg1"/>
                </a:solidFill>
                <a:latin typeface="Times New Roman" panose="02020603050405020304" pitchFamily="18" charset="0"/>
              </a:defRPr>
            </a:lvl1pPr>
            <a:lvl2pPr marL="742950" indent="-285750" eaLnBrk="0" hangingPunct="0">
              <a:spcBef>
                <a:spcPct val="20000"/>
              </a:spcBef>
              <a:buChar char="–"/>
              <a:defRPr sz="2800">
                <a:solidFill>
                  <a:schemeClr val="bg1"/>
                </a:solidFill>
                <a:latin typeface="Times New Roman" panose="02020603050405020304" pitchFamily="18" charset="0"/>
              </a:defRPr>
            </a:lvl2pPr>
            <a:lvl3pPr marL="1143000" indent="-228600" eaLnBrk="0" hangingPunct="0">
              <a:spcBef>
                <a:spcPct val="20000"/>
              </a:spcBef>
              <a:buChar char="•"/>
              <a:defRPr sz="2400">
                <a:solidFill>
                  <a:schemeClr val="bg1"/>
                </a:solidFill>
                <a:latin typeface="Times New Roman" panose="02020603050405020304" pitchFamily="18" charset="0"/>
              </a:defRPr>
            </a:lvl3pPr>
            <a:lvl4pPr marL="1600200" indent="-228600" eaLnBrk="0" hangingPunct="0">
              <a:spcBef>
                <a:spcPct val="20000"/>
              </a:spcBef>
              <a:buChar char="–"/>
              <a:defRPr sz="2000">
                <a:solidFill>
                  <a:schemeClr val="bg1"/>
                </a:solidFill>
                <a:latin typeface="Times New Roman" panose="02020603050405020304" pitchFamily="18" charset="0"/>
              </a:defRPr>
            </a:lvl4pPr>
            <a:lvl5pPr marL="2057400" indent="-228600" eaLnBrk="0" hangingPunct="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e1d60fec37f424795e594a866b649d69d03d36"/>
</p:tagLst>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5430</Words>
  <Application>Microsoft Office PowerPoint</Application>
  <PresentationFormat>On-screen Show (4:3)</PresentationFormat>
  <Paragraphs>1691</Paragraphs>
  <Slides>191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191</vt:i4>
      </vt:variant>
    </vt:vector>
  </HeadingPairs>
  <TitlesOfParts>
    <vt:vector size="201" baseType="lpstr">
      <vt:lpstr>Aptos</vt:lpstr>
      <vt:lpstr>Arial</vt:lpstr>
      <vt:lpstr>Arial Black</vt:lpstr>
      <vt:lpstr>Calibri</vt:lpstr>
      <vt:lpstr>Century Gothic</vt:lpstr>
      <vt:lpstr>Times New Roman</vt:lpstr>
      <vt:lpstr>Verdana</vt:lpstr>
      <vt:lpstr>Default Design</vt:lpstr>
      <vt:lpstr>1_Default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vt:lpstr>
      <vt:lpstr>\</vt:lpstr>
      <vt:lpstr>\</vt:lpstr>
      <vt:lpstr>\</vt:lpstr>
      <vt:lpstr>\</vt:lpstr>
      <vt:lpstr>\</vt:lpstr>
      <vt:lpstr>\</vt:lpstr>
      <vt:lpstr>\</vt:lpstr>
      <vt:lpstr>\</vt:lpstr>
      <vt:lpstr>\</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5</cp:revision>
  <dcterms:modified xsi:type="dcterms:W3CDTF">2024-08-18T01:56:15Z</dcterms:modified>
</cp:coreProperties>
</file>