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63" r:id="rId2"/>
    <p:sldMasterId id="2147485535" r:id="rId3"/>
    <p:sldMasterId id="2147485550" r:id="rId4"/>
  </p:sldMasterIdLst>
  <p:notesMasterIdLst>
    <p:notesMasterId r:id="rId132"/>
  </p:notesMasterIdLst>
  <p:handoutMasterIdLst>
    <p:handoutMasterId r:id="rId133"/>
  </p:handoutMasterIdLst>
  <p:sldIdLst>
    <p:sldId id="6970" r:id="rId5"/>
    <p:sldId id="6961" r:id="rId6"/>
    <p:sldId id="6964" r:id="rId7"/>
    <p:sldId id="6963" r:id="rId8"/>
    <p:sldId id="6962" r:id="rId9"/>
    <p:sldId id="5667" r:id="rId10"/>
    <p:sldId id="5668" r:id="rId11"/>
    <p:sldId id="6976" r:id="rId12"/>
    <p:sldId id="6977" r:id="rId13"/>
    <p:sldId id="5670" r:id="rId14"/>
    <p:sldId id="6978" r:id="rId15"/>
    <p:sldId id="6979" r:id="rId16"/>
    <p:sldId id="6139" r:id="rId17"/>
    <p:sldId id="6981" r:id="rId18"/>
    <p:sldId id="6980" r:id="rId19"/>
    <p:sldId id="6982" r:id="rId20"/>
    <p:sldId id="6983" r:id="rId21"/>
    <p:sldId id="6984" r:id="rId22"/>
    <p:sldId id="5709" r:id="rId23"/>
    <p:sldId id="6043" r:id="rId24"/>
    <p:sldId id="6985" r:id="rId25"/>
    <p:sldId id="6996" r:id="rId26"/>
    <p:sldId id="6997" r:id="rId27"/>
    <p:sldId id="6986" r:id="rId28"/>
    <p:sldId id="5663" r:id="rId29"/>
    <p:sldId id="5679" r:id="rId30"/>
    <p:sldId id="5680" r:id="rId31"/>
    <p:sldId id="5681" r:id="rId32"/>
    <p:sldId id="5682" r:id="rId33"/>
    <p:sldId id="5683" r:id="rId34"/>
    <p:sldId id="5684" r:id="rId35"/>
    <p:sldId id="5685" r:id="rId36"/>
    <p:sldId id="6968" r:id="rId37"/>
    <p:sldId id="6993" r:id="rId38"/>
    <p:sldId id="6994" r:id="rId39"/>
    <p:sldId id="6987" r:id="rId40"/>
    <p:sldId id="6992" r:id="rId41"/>
    <p:sldId id="6991" r:id="rId42"/>
    <p:sldId id="6990" r:id="rId43"/>
    <p:sldId id="6989" r:id="rId44"/>
    <p:sldId id="3179" r:id="rId45"/>
    <p:sldId id="6138" r:id="rId46"/>
    <p:sldId id="4517" r:id="rId47"/>
    <p:sldId id="4518" r:id="rId48"/>
    <p:sldId id="6145" r:id="rId49"/>
    <p:sldId id="4516" r:id="rId50"/>
    <p:sldId id="3921" r:id="rId51"/>
    <p:sldId id="4519" r:id="rId52"/>
    <p:sldId id="5024" r:id="rId53"/>
    <p:sldId id="5025" r:id="rId54"/>
    <p:sldId id="4520" r:id="rId55"/>
    <p:sldId id="4521" r:id="rId56"/>
    <p:sldId id="634" r:id="rId57"/>
    <p:sldId id="3962" r:id="rId58"/>
    <p:sldId id="3963" r:id="rId59"/>
    <p:sldId id="3964" r:id="rId60"/>
    <p:sldId id="3965" r:id="rId61"/>
    <p:sldId id="4890" r:id="rId62"/>
    <p:sldId id="3428" r:id="rId63"/>
    <p:sldId id="5691" r:id="rId64"/>
    <p:sldId id="5695" r:id="rId65"/>
    <p:sldId id="5359" r:id="rId66"/>
    <p:sldId id="4525" r:id="rId67"/>
    <p:sldId id="4528" r:id="rId68"/>
    <p:sldId id="4526" r:id="rId69"/>
    <p:sldId id="4527" r:id="rId70"/>
    <p:sldId id="4529" r:id="rId71"/>
    <p:sldId id="4530" r:id="rId72"/>
    <p:sldId id="4531" r:id="rId73"/>
    <p:sldId id="4532" r:id="rId74"/>
    <p:sldId id="4533" r:id="rId75"/>
    <p:sldId id="4534" r:id="rId76"/>
    <p:sldId id="4535" r:id="rId77"/>
    <p:sldId id="4536" r:id="rId78"/>
    <p:sldId id="4537" r:id="rId79"/>
    <p:sldId id="4538" r:id="rId80"/>
    <p:sldId id="4539" r:id="rId81"/>
    <p:sldId id="5690" r:id="rId82"/>
    <p:sldId id="5049" r:id="rId83"/>
    <p:sldId id="5050" r:id="rId84"/>
    <p:sldId id="5053" r:id="rId85"/>
    <p:sldId id="5337" r:id="rId86"/>
    <p:sldId id="5055" r:id="rId87"/>
    <p:sldId id="5338" r:id="rId88"/>
    <p:sldId id="5057" r:id="rId89"/>
    <p:sldId id="5339" r:id="rId90"/>
    <p:sldId id="5059" r:id="rId91"/>
    <p:sldId id="5340" r:id="rId92"/>
    <p:sldId id="5061" r:id="rId93"/>
    <p:sldId id="5341" r:id="rId94"/>
    <p:sldId id="5063" r:id="rId95"/>
    <p:sldId id="5342" r:id="rId96"/>
    <p:sldId id="5065" r:id="rId97"/>
    <p:sldId id="5343" r:id="rId98"/>
    <p:sldId id="5067" r:id="rId99"/>
    <p:sldId id="5344" r:id="rId100"/>
    <p:sldId id="5069" r:id="rId101"/>
    <p:sldId id="5345" r:id="rId102"/>
    <p:sldId id="5071" r:id="rId103"/>
    <p:sldId id="5346" r:id="rId104"/>
    <p:sldId id="5357" r:id="rId105"/>
    <p:sldId id="5356" r:id="rId106"/>
    <p:sldId id="5355" r:id="rId107"/>
    <p:sldId id="5354" r:id="rId108"/>
    <p:sldId id="5353" r:id="rId109"/>
    <p:sldId id="5358" r:id="rId110"/>
    <p:sldId id="6224" r:id="rId111"/>
    <p:sldId id="6225" r:id="rId112"/>
    <p:sldId id="6226" r:id="rId113"/>
    <p:sldId id="5486" r:id="rId114"/>
    <p:sldId id="5378" r:id="rId115"/>
    <p:sldId id="5381" r:id="rId116"/>
    <p:sldId id="5382" r:id="rId117"/>
    <p:sldId id="5383" r:id="rId118"/>
    <p:sldId id="5384" r:id="rId119"/>
    <p:sldId id="5385" r:id="rId120"/>
    <p:sldId id="5386" r:id="rId121"/>
    <p:sldId id="5387" r:id="rId122"/>
    <p:sldId id="5388" r:id="rId123"/>
    <p:sldId id="5392" r:id="rId124"/>
    <p:sldId id="6995" r:id="rId125"/>
    <p:sldId id="6998" r:id="rId126"/>
    <p:sldId id="1542" r:id="rId127"/>
    <p:sldId id="1579" r:id="rId128"/>
    <p:sldId id="1580" r:id="rId129"/>
    <p:sldId id="4682" r:id="rId130"/>
    <p:sldId id="1474" r:id="rId131"/>
  </p:sldIdLst>
  <p:sldSz cx="9144000" cy="6858000" type="screen4x3"/>
  <p:notesSz cx="6858000" cy="9144000"/>
  <p:custDataLst>
    <p:tags r:id="rId134"/>
  </p:custDataLst>
  <p:defaultTextStyle>
    <a:defPPr>
      <a:defRPr lang="en-US"/>
    </a:defPPr>
    <a:lvl1pPr algn="l" rtl="0" fontAlgn="base">
      <a:spcBef>
        <a:spcPct val="0"/>
      </a:spcBef>
      <a:spcAft>
        <a:spcPct val="0"/>
      </a:spcAft>
      <a:defRPr sz="3200" kern="1200">
        <a:solidFill>
          <a:schemeClr val="tx1"/>
        </a:solidFill>
        <a:latin typeface="Tahoma" pitchFamily="34" charset="0"/>
        <a:ea typeface="+mn-ea"/>
        <a:cs typeface="+mn-cs"/>
      </a:defRPr>
    </a:lvl1pPr>
    <a:lvl2pPr marL="457200" algn="l" rtl="0" fontAlgn="base">
      <a:spcBef>
        <a:spcPct val="0"/>
      </a:spcBef>
      <a:spcAft>
        <a:spcPct val="0"/>
      </a:spcAft>
      <a:defRPr sz="3200" kern="1200">
        <a:solidFill>
          <a:schemeClr val="tx1"/>
        </a:solidFill>
        <a:latin typeface="Tahoma" pitchFamily="34" charset="0"/>
        <a:ea typeface="+mn-ea"/>
        <a:cs typeface="+mn-cs"/>
      </a:defRPr>
    </a:lvl2pPr>
    <a:lvl3pPr marL="914400" algn="l" rtl="0" fontAlgn="base">
      <a:spcBef>
        <a:spcPct val="0"/>
      </a:spcBef>
      <a:spcAft>
        <a:spcPct val="0"/>
      </a:spcAft>
      <a:defRPr sz="3200" kern="1200">
        <a:solidFill>
          <a:schemeClr val="tx1"/>
        </a:solidFill>
        <a:latin typeface="Tahoma" pitchFamily="34" charset="0"/>
        <a:ea typeface="+mn-ea"/>
        <a:cs typeface="+mn-cs"/>
      </a:defRPr>
    </a:lvl3pPr>
    <a:lvl4pPr marL="1371600" algn="l" rtl="0" fontAlgn="base">
      <a:spcBef>
        <a:spcPct val="0"/>
      </a:spcBef>
      <a:spcAft>
        <a:spcPct val="0"/>
      </a:spcAft>
      <a:defRPr sz="3200" kern="1200">
        <a:solidFill>
          <a:schemeClr val="tx1"/>
        </a:solidFill>
        <a:latin typeface="Tahoma" pitchFamily="34" charset="0"/>
        <a:ea typeface="+mn-ea"/>
        <a:cs typeface="+mn-cs"/>
      </a:defRPr>
    </a:lvl4pPr>
    <a:lvl5pPr marL="1828800" algn="l" rtl="0" fontAlgn="base">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FF5050"/>
    <a:srgbClr val="00FFFF"/>
    <a:srgbClr val="00FF99"/>
    <a:srgbClr val="FFCC99"/>
    <a:srgbClr val="FFFFCC"/>
    <a:srgbClr val="66FF33"/>
    <a:srgbClr val="99CCFF"/>
    <a:srgbClr val="00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autoAdjust="0"/>
    <p:restoredTop sz="97045" autoAdjust="0"/>
  </p:normalViewPr>
  <p:slideViewPr>
    <p:cSldViewPr>
      <p:cViewPr varScale="1">
        <p:scale>
          <a:sx n="106" d="100"/>
          <a:sy n="106" d="100"/>
        </p:scale>
        <p:origin x="5712" y="114"/>
      </p:cViewPr>
      <p:guideLst>
        <p:guide orient="horz" pos="2160"/>
        <p:guide pos="2880"/>
      </p:guideLst>
    </p:cSldViewPr>
  </p:slideViewPr>
  <p:outlineViewPr>
    <p:cViewPr>
      <p:scale>
        <a:sx n="33" d="100"/>
        <a:sy n="33" d="100"/>
      </p:scale>
      <p:origin x="0" y="4759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handoutMaster" Target="handoutMasters/handoutMaster1.xml"/><Relationship Id="rId138"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15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200">
                <a:effectLst/>
                <a:latin typeface="Arial" charset="0"/>
              </a:defRPr>
            </a:lvl1pPr>
          </a:lstStyle>
          <a:p>
            <a:pPr>
              <a:defRPr/>
            </a:pPr>
            <a:endParaRPr lang="en-US"/>
          </a:p>
        </p:txBody>
      </p:sp>
      <p:sp>
        <p:nvSpPr>
          <p:cNvPr id="254157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a:effectLst/>
                <a:latin typeface="Arial" charset="0"/>
              </a:defRPr>
            </a:lvl1pPr>
          </a:lstStyle>
          <a:p>
            <a:pPr>
              <a:defRPr/>
            </a:pPr>
            <a:endParaRPr lang="en-US"/>
          </a:p>
        </p:txBody>
      </p:sp>
      <p:sp>
        <p:nvSpPr>
          <p:cNvPr id="254157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a:effectLst/>
                <a:latin typeface="Arial" charset="0"/>
              </a:defRPr>
            </a:lvl1pPr>
          </a:lstStyle>
          <a:p>
            <a:pPr>
              <a:defRPr/>
            </a:pPr>
            <a:endParaRPr lang="en-US"/>
          </a:p>
        </p:txBody>
      </p:sp>
      <p:sp>
        <p:nvSpPr>
          <p:cNvPr id="254157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a:effectLst/>
                <a:latin typeface="Arial" charset="0"/>
              </a:defRPr>
            </a:lvl1pPr>
          </a:lstStyle>
          <a:p>
            <a:pPr>
              <a:defRPr/>
            </a:pPr>
            <a:fld id="{D736C09B-2056-4785-BF99-F7A9E2E31A38}" type="slidenum">
              <a:rPr lang="en-US"/>
              <a:pPr>
                <a:defRPr/>
              </a:pPr>
              <a:t>‹#›</a:t>
            </a:fld>
            <a:endParaRPr lang="en-US"/>
          </a:p>
        </p:txBody>
      </p:sp>
    </p:spTree>
    <p:extLst>
      <p:ext uri="{BB962C8B-B14F-4D97-AF65-F5344CB8AC3E}">
        <p14:creationId xmlns:p14="http://schemas.microsoft.com/office/powerpoint/2010/main" val="351037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77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200">
                <a:effectLst/>
                <a:latin typeface="Arial" charset="0"/>
              </a:defRPr>
            </a:lvl1pPr>
          </a:lstStyle>
          <a:p>
            <a:pPr>
              <a:defRPr/>
            </a:pPr>
            <a:endParaRPr lang="en-US"/>
          </a:p>
        </p:txBody>
      </p:sp>
      <p:sp>
        <p:nvSpPr>
          <p:cNvPr id="25477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a:effectLst/>
                <a:latin typeface="Arial" charset="0"/>
              </a:defRPr>
            </a:lvl1pPr>
          </a:lstStyle>
          <a:p>
            <a:pPr>
              <a:defRPr/>
            </a:pPr>
            <a:endParaRPr lang="en-US"/>
          </a:p>
        </p:txBody>
      </p:sp>
      <p:sp>
        <p:nvSpPr>
          <p:cNvPr id="901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77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477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a:effectLst/>
                <a:latin typeface="Arial" charset="0"/>
              </a:defRPr>
            </a:lvl1pPr>
          </a:lstStyle>
          <a:p>
            <a:pPr>
              <a:defRPr/>
            </a:pPr>
            <a:endParaRPr lang="en-US"/>
          </a:p>
        </p:txBody>
      </p:sp>
      <p:sp>
        <p:nvSpPr>
          <p:cNvPr id="25477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a:effectLst/>
                <a:latin typeface="Arial" charset="0"/>
              </a:defRPr>
            </a:lvl1pPr>
          </a:lstStyle>
          <a:p>
            <a:pPr>
              <a:defRPr/>
            </a:pPr>
            <a:fld id="{B4CCF3A3-70E6-4F21-A984-EA3213E6B062}" type="slidenum">
              <a:rPr lang="en-US"/>
              <a:pPr>
                <a:defRPr/>
              </a:pPr>
              <a:t>‹#›</a:t>
            </a:fld>
            <a:endParaRPr lang="en-US"/>
          </a:p>
        </p:txBody>
      </p:sp>
    </p:spTree>
    <p:extLst>
      <p:ext uri="{BB962C8B-B14F-4D97-AF65-F5344CB8AC3E}">
        <p14:creationId xmlns:p14="http://schemas.microsoft.com/office/powerpoint/2010/main" val="18037766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grpSp>
      <p:sp>
        <p:nvSpPr>
          <p:cNvPr id="1851416"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85141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2134134E-DCC5-4B82-B9C1-15EB96C2FB21}" type="slidenum">
              <a:rPr lang="en-US"/>
              <a:pPr>
                <a:defRPr/>
              </a:pPr>
              <a:t>‹#›</a:t>
            </a:fld>
            <a:endParaRPr lang="en-US"/>
          </a:p>
        </p:txBody>
      </p:sp>
    </p:spTree>
    <p:extLst>
      <p:ext uri="{BB962C8B-B14F-4D97-AF65-F5344CB8AC3E}">
        <p14:creationId xmlns:p14="http://schemas.microsoft.com/office/powerpoint/2010/main" val="3023840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DC1C33DB-8201-4783-BE28-A23644FD4665}"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80598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9D18A973-14D4-4C05-B017-7BC025095FC7}"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20564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35CA2BF6-BB98-4390-8403-60752F084FFC}"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194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6"/>
          <p:cNvSpPr>
            <a:spLocks noGrp="1" noChangeArrowheads="1"/>
          </p:cNvSpPr>
          <p:nvPr>
            <p:ph type="ftr" sz="quarter" idx="10"/>
          </p:nvPr>
        </p:nvSpPr>
        <p:spPr>
          <a:ln/>
        </p:spPr>
        <p:txBody>
          <a:bodyPr/>
          <a:lstStyle>
            <a:lvl1pPr>
              <a:defRPr/>
            </a:lvl1pPr>
          </a:lstStyle>
          <a:p>
            <a:pPr>
              <a:defRPr/>
            </a:pPr>
            <a:endParaRPr lang="en-US"/>
          </a:p>
        </p:txBody>
      </p:sp>
      <p:sp>
        <p:nvSpPr>
          <p:cNvPr id="7" name="Rectangle 27"/>
          <p:cNvSpPr>
            <a:spLocks noGrp="1" noChangeArrowheads="1"/>
          </p:cNvSpPr>
          <p:nvPr>
            <p:ph type="sldNum" sz="quarter" idx="11"/>
          </p:nvPr>
        </p:nvSpPr>
        <p:spPr>
          <a:ln/>
        </p:spPr>
        <p:txBody>
          <a:bodyPr/>
          <a:lstStyle>
            <a:lvl1pPr>
              <a:defRPr/>
            </a:lvl1pPr>
          </a:lstStyle>
          <a:p>
            <a:pPr>
              <a:defRPr/>
            </a:pPr>
            <a:fld id="{DC17BB53-2005-41EC-97FE-C0C389B1BE81}" type="slidenum">
              <a:rPr lang="en-US"/>
              <a:pPr>
                <a:defRPr/>
              </a:pPr>
              <a:t>‹#›</a:t>
            </a:fld>
            <a:endParaRPr lang="en-US"/>
          </a:p>
        </p:txBody>
      </p:sp>
      <p:sp>
        <p:nvSpPr>
          <p:cNvPr id="8"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5925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FE7B9F-ACAF-4C67-A861-DEFFBEE584EF}" type="slidenum">
              <a:rPr lang="en-US"/>
              <a:pPr>
                <a:defRPr/>
              </a:pPr>
              <a:t>‹#›</a:t>
            </a:fld>
            <a:endParaRPr lang="en-US"/>
          </a:p>
        </p:txBody>
      </p:sp>
    </p:spTree>
    <p:extLst>
      <p:ext uri="{BB962C8B-B14F-4D97-AF65-F5344CB8AC3E}">
        <p14:creationId xmlns:p14="http://schemas.microsoft.com/office/powerpoint/2010/main" val="2899227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DF2103-768F-466B-9354-7C454C4DB7F1}" type="slidenum">
              <a:rPr lang="en-US"/>
              <a:pPr>
                <a:defRPr/>
              </a:pPr>
              <a:t>‹#›</a:t>
            </a:fld>
            <a:endParaRPr lang="en-US"/>
          </a:p>
        </p:txBody>
      </p:sp>
    </p:spTree>
    <p:extLst>
      <p:ext uri="{BB962C8B-B14F-4D97-AF65-F5344CB8AC3E}">
        <p14:creationId xmlns:p14="http://schemas.microsoft.com/office/powerpoint/2010/main" val="1086541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57C632-DD72-435A-B9BA-DEC8CD6A36A8}" type="slidenum">
              <a:rPr lang="en-US"/>
              <a:pPr>
                <a:defRPr/>
              </a:pPr>
              <a:t>‹#›</a:t>
            </a:fld>
            <a:endParaRPr lang="en-US"/>
          </a:p>
        </p:txBody>
      </p:sp>
    </p:spTree>
    <p:extLst>
      <p:ext uri="{BB962C8B-B14F-4D97-AF65-F5344CB8AC3E}">
        <p14:creationId xmlns:p14="http://schemas.microsoft.com/office/powerpoint/2010/main" val="3375205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9D4084-6E6A-40EE-A298-6F6F6E7AFE1F}" type="slidenum">
              <a:rPr lang="en-US"/>
              <a:pPr>
                <a:defRPr/>
              </a:pPr>
              <a:t>‹#›</a:t>
            </a:fld>
            <a:endParaRPr lang="en-US"/>
          </a:p>
        </p:txBody>
      </p:sp>
    </p:spTree>
    <p:extLst>
      <p:ext uri="{BB962C8B-B14F-4D97-AF65-F5344CB8AC3E}">
        <p14:creationId xmlns:p14="http://schemas.microsoft.com/office/powerpoint/2010/main" val="2814895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1AA01E-9F84-4B71-A330-0060DA72D628}" type="slidenum">
              <a:rPr lang="en-US"/>
              <a:pPr>
                <a:defRPr/>
              </a:pPr>
              <a:t>‹#›</a:t>
            </a:fld>
            <a:endParaRPr lang="en-US"/>
          </a:p>
        </p:txBody>
      </p:sp>
    </p:spTree>
    <p:extLst>
      <p:ext uri="{BB962C8B-B14F-4D97-AF65-F5344CB8AC3E}">
        <p14:creationId xmlns:p14="http://schemas.microsoft.com/office/powerpoint/2010/main" val="1339389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B7CE00-3509-4C61-A6E3-87DB29B4160B}" type="slidenum">
              <a:rPr lang="en-US"/>
              <a:pPr>
                <a:defRPr/>
              </a:pPr>
              <a:t>‹#›</a:t>
            </a:fld>
            <a:endParaRPr lang="en-US"/>
          </a:p>
        </p:txBody>
      </p:sp>
    </p:spTree>
    <p:extLst>
      <p:ext uri="{BB962C8B-B14F-4D97-AF65-F5344CB8AC3E}">
        <p14:creationId xmlns:p14="http://schemas.microsoft.com/office/powerpoint/2010/main" val="334661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5CE4324E-BD22-4E39-87AC-3A918E429C4A}"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5156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7001779-1F64-4C21-9CA1-573AEFB88687}" type="slidenum">
              <a:rPr lang="en-US"/>
              <a:pPr>
                <a:defRPr/>
              </a:pPr>
              <a:t>‹#›</a:t>
            </a:fld>
            <a:endParaRPr lang="en-US"/>
          </a:p>
        </p:txBody>
      </p:sp>
    </p:spTree>
    <p:extLst>
      <p:ext uri="{BB962C8B-B14F-4D97-AF65-F5344CB8AC3E}">
        <p14:creationId xmlns:p14="http://schemas.microsoft.com/office/powerpoint/2010/main" val="973957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E37040-AD29-4CC8-A7F2-8D6D6B790CD2}" type="slidenum">
              <a:rPr lang="en-US"/>
              <a:pPr>
                <a:defRPr/>
              </a:pPr>
              <a:t>‹#›</a:t>
            </a:fld>
            <a:endParaRPr lang="en-US"/>
          </a:p>
        </p:txBody>
      </p:sp>
    </p:spTree>
    <p:extLst>
      <p:ext uri="{BB962C8B-B14F-4D97-AF65-F5344CB8AC3E}">
        <p14:creationId xmlns:p14="http://schemas.microsoft.com/office/powerpoint/2010/main" val="1419966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B6FEB5-759E-477D-ABF6-B49A774AEBAA}" type="slidenum">
              <a:rPr lang="en-US"/>
              <a:pPr>
                <a:defRPr/>
              </a:pPr>
              <a:t>‹#›</a:t>
            </a:fld>
            <a:endParaRPr lang="en-US"/>
          </a:p>
        </p:txBody>
      </p:sp>
    </p:spTree>
    <p:extLst>
      <p:ext uri="{BB962C8B-B14F-4D97-AF65-F5344CB8AC3E}">
        <p14:creationId xmlns:p14="http://schemas.microsoft.com/office/powerpoint/2010/main" val="306415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53B4B5-D99B-412B-A59B-B2DAAF8120C9}" type="slidenum">
              <a:rPr lang="en-US"/>
              <a:pPr>
                <a:defRPr/>
              </a:pPr>
              <a:t>‹#›</a:t>
            </a:fld>
            <a:endParaRPr lang="en-US"/>
          </a:p>
        </p:txBody>
      </p:sp>
    </p:spTree>
    <p:extLst>
      <p:ext uri="{BB962C8B-B14F-4D97-AF65-F5344CB8AC3E}">
        <p14:creationId xmlns:p14="http://schemas.microsoft.com/office/powerpoint/2010/main" val="3207509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0D5D20-564E-49CD-8D9B-8DD5BD0A45AE}" type="slidenum">
              <a:rPr lang="en-US"/>
              <a:pPr>
                <a:defRPr/>
              </a:pPr>
              <a:t>‹#›</a:t>
            </a:fld>
            <a:endParaRPr lang="en-US"/>
          </a:p>
        </p:txBody>
      </p:sp>
    </p:spTree>
    <p:extLst>
      <p:ext uri="{BB962C8B-B14F-4D97-AF65-F5344CB8AC3E}">
        <p14:creationId xmlns:p14="http://schemas.microsoft.com/office/powerpoint/2010/main" val="2141101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0910A9-FA43-4E75-A135-5CC6C35F6EC6}" type="slidenum">
              <a:rPr lang="en-US"/>
              <a:pPr>
                <a:defRPr/>
              </a:pPr>
              <a:t>‹#›</a:t>
            </a:fld>
            <a:endParaRPr lang="en-US"/>
          </a:p>
        </p:txBody>
      </p:sp>
    </p:spTree>
    <p:extLst>
      <p:ext uri="{BB962C8B-B14F-4D97-AF65-F5344CB8AC3E}">
        <p14:creationId xmlns:p14="http://schemas.microsoft.com/office/powerpoint/2010/main" val="1104626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321F341-AAE4-478E-8579-BA840B39CF8C}" type="slidenum">
              <a:rPr lang="en-US"/>
              <a:pPr>
                <a:defRPr/>
              </a:pPr>
              <a:t>‹#›</a:t>
            </a:fld>
            <a:endParaRPr lang="en-US"/>
          </a:p>
        </p:txBody>
      </p:sp>
    </p:spTree>
    <p:extLst>
      <p:ext uri="{BB962C8B-B14F-4D97-AF65-F5344CB8AC3E}">
        <p14:creationId xmlns:p14="http://schemas.microsoft.com/office/powerpoint/2010/main" val="2565515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5962D2-769E-4540-A9BE-C38FE483B7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715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B9C91F-850B-4ED8-B82A-9D4403E041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9324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202025-7AAC-48C2-A00D-7DE6EA00A6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7834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C65C5ABE-6DA2-4F7B-A07C-63C48636E34A}"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5167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71BF99-8B6C-42AC-9063-C07A44157B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9519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F6BD8D-3BC9-4095-89F1-80A8DA2F8C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3431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BD0086-BCEB-4AE9-B3EF-8F80F7256F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3865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7D700CB-E322-416D-8868-E2944C6CDA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6907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EAF987-24FA-496D-A216-86EE7B3E29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019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621B23-785A-4A4F-8D81-0B9E01DF03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1735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D8A7FF-DD2E-4A10-8A2E-1194026988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7491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20EB6-396C-46B8-9337-881EBE4BD7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86425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015081-D800-435B-A3F6-DED50CFBA2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3603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85A83AC-FE88-491F-ABE0-A84144A2FF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185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5AE681C4-5523-4BFC-8DA3-C1C78A9482E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4922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AE6644-28FC-4239-B21A-CD7A85042D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1801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3B232-CB70-4ACB-B369-E4942FB4497A}" type="slidenum">
              <a:rPr lang="en-US"/>
              <a:pPr>
                <a:defRPr/>
              </a:pPr>
              <a:t>‹#›</a:t>
            </a:fld>
            <a:endParaRPr lang="en-US"/>
          </a:p>
        </p:txBody>
      </p:sp>
    </p:spTree>
    <p:extLst>
      <p:ext uri="{BB962C8B-B14F-4D97-AF65-F5344CB8AC3E}">
        <p14:creationId xmlns:p14="http://schemas.microsoft.com/office/powerpoint/2010/main" val="481396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6861F-AB46-4171-A414-E19DD7659EBA}" type="slidenum">
              <a:rPr lang="en-US"/>
              <a:pPr>
                <a:defRPr/>
              </a:pPr>
              <a:t>‹#›</a:t>
            </a:fld>
            <a:endParaRPr lang="en-US"/>
          </a:p>
        </p:txBody>
      </p:sp>
    </p:spTree>
    <p:extLst>
      <p:ext uri="{BB962C8B-B14F-4D97-AF65-F5344CB8AC3E}">
        <p14:creationId xmlns:p14="http://schemas.microsoft.com/office/powerpoint/2010/main" val="42349967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F0888-4D72-48D0-B0CA-2DC32EC26EC2}" type="slidenum">
              <a:rPr lang="en-US"/>
              <a:pPr>
                <a:defRPr/>
              </a:pPr>
              <a:t>‹#›</a:t>
            </a:fld>
            <a:endParaRPr lang="en-US"/>
          </a:p>
        </p:txBody>
      </p:sp>
    </p:spTree>
    <p:extLst>
      <p:ext uri="{BB962C8B-B14F-4D97-AF65-F5344CB8AC3E}">
        <p14:creationId xmlns:p14="http://schemas.microsoft.com/office/powerpoint/2010/main" val="22701866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BCE8E-2777-4DBF-8D2A-5E3D3587953E}" type="slidenum">
              <a:rPr lang="en-US"/>
              <a:pPr>
                <a:defRPr/>
              </a:pPr>
              <a:t>‹#›</a:t>
            </a:fld>
            <a:endParaRPr lang="en-US"/>
          </a:p>
        </p:txBody>
      </p:sp>
    </p:spTree>
    <p:extLst>
      <p:ext uri="{BB962C8B-B14F-4D97-AF65-F5344CB8AC3E}">
        <p14:creationId xmlns:p14="http://schemas.microsoft.com/office/powerpoint/2010/main" val="3046898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908C1-CECD-47C5-BE43-E22E8150DCEB}" type="slidenum">
              <a:rPr lang="en-US"/>
              <a:pPr>
                <a:defRPr/>
              </a:pPr>
              <a:t>‹#›</a:t>
            </a:fld>
            <a:endParaRPr lang="en-US"/>
          </a:p>
        </p:txBody>
      </p:sp>
    </p:spTree>
    <p:extLst>
      <p:ext uri="{BB962C8B-B14F-4D97-AF65-F5344CB8AC3E}">
        <p14:creationId xmlns:p14="http://schemas.microsoft.com/office/powerpoint/2010/main" val="39708396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3EBFBF-8410-48D8-8E0B-80D804A22890}" type="slidenum">
              <a:rPr lang="en-US"/>
              <a:pPr>
                <a:defRPr/>
              </a:pPr>
              <a:t>‹#›</a:t>
            </a:fld>
            <a:endParaRPr lang="en-US"/>
          </a:p>
        </p:txBody>
      </p:sp>
    </p:spTree>
    <p:extLst>
      <p:ext uri="{BB962C8B-B14F-4D97-AF65-F5344CB8AC3E}">
        <p14:creationId xmlns:p14="http://schemas.microsoft.com/office/powerpoint/2010/main" val="74961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B08A7-75BE-4508-A5AF-EB71513EC579}" type="slidenum">
              <a:rPr lang="en-US"/>
              <a:pPr>
                <a:defRPr/>
              </a:pPr>
              <a:t>‹#›</a:t>
            </a:fld>
            <a:endParaRPr lang="en-US"/>
          </a:p>
        </p:txBody>
      </p:sp>
    </p:spTree>
    <p:extLst>
      <p:ext uri="{BB962C8B-B14F-4D97-AF65-F5344CB8AC3E}">
        <p14:creationId xmlns:p14="http://schemas.microsoft.com/office/powerpoint/2010/main" val="1691413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D838A4-082F-4FEB-A9AA-C409845620EA}" type="slidenum">
              <a:rPr lang="en-US"/>
              <a:pPr>
                <a:defRPr/>
              </a:pPr>
              <a:t>‹#›</a:t>
            </a:fld>
            <a:endParaRPr lang="en-US"/>
          </a:p>
        </p:txBody>
      </p:sp>
    </p:spTree>
    <p:extLst>
      <p:ext uri="{BB962C8B-B14F-4D97-AF65-F5344CB8AC3E}">
        <p14:creationId xmlns:p14="http://schemas.microsoft.com/office/powerpoint/2010/main" val="39785496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018EDA-4E2B-4826-B472-0235326AE789}" type="slidenum">
              <a:rPr lang="en-US"/>
              <a:pPr>
                <a:defRPr/>
              </a:pPr>
              <a:t>‹#›</a:t>
            </a:fld>
            <a:endParaRPr lang="en-US"/>
          </a:p>
        </p:txBody>
      </p:sp>
    </p:spTree>
    <p:extLst>
      <p:ext uri="{BB962C8B-B14F-4D97-AF65-F5344CB8AC3E}">
        <p14:creationId xmlns:p14="http://schemas.microsoft.com/office/powerpoint/2010/main" val="195269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09645BEA-73A5-4091-A07D-E66D0C3B3ED0}"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03107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20425-053D-4DD9-9157-1F04DC5528ED}" type="slidenum">
              <a:rPr lang="en-US"/>
              <a:pPr>
                <a:defRPr/>
              </a:pPr>
              <a:t>‹#›</a:t>
            </a:fld>
            <a:endParaRPr lang="en-US"/>
          </a:p>
        </p:txBody>
      </p:sp>
    </p:spTree>
    <p:extLst>
      <p:ext uri="{BB962C8B-B14F-4D97-AF65-F5344CB8AC3E}">
        <p14:creationId xmlns:p14="http://schemas.microsoft.com/office/powerpoint/2010/main" val="25371705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D02CF-AF6A-4343-825A-DD1E24CA622F}" type="slidenum">
              <a:rPr lang="en-US"/>
              <a:pPr>
                <a:defRPr/>
              </a:pPr>
              <a:t>‹#›</a:t>
            </a:fld>
            <a:endParaRPr lang="en-US"/>
          </a:p>
        </p:txBody>
      </p:sp>
    </p:spTree>
    <p:extLst>
      <p:ext uri="{BB962C8B-B14F-4D97-AF65-F5344CB8AC3E}">
        <p14:creationId xmlns:p14="http://schemas.microsoft.com/office/powerpoint/2010/main" val="1182701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6E6F32-B759-4137-A4AC-CE393B5C48D4}" type="slidenum">
              <a:rPr lang="en-US"/>
              <a:pPr>
                <a:defRPr/>
              </a:pPr>
              <a:t>‹#›</a:t>
            </a:fld>
            <a:endParaRPr lang="en-US"/>
          </a:p>
        </p:txBody>
      </p:sp>
    </p:spTree>
    <p:extLst>
      <p:ext uri="{BB962C8B-B14F-4D97-AF65-F5344CB8AC3E}">
        <p14:creationId xmlns:p14="http://schemas.microsoft.com/office/powerpoint/2010/main" val="2147148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7843B-C390-4AE4-9B6D-F8504D9C3605}" type="slidenum">
              <a:rPr lang="en-US"/>
              <a:pPr>
                <a:defRPr/>
              </a:pPr>
              <a:t>‹#›</a:t>
            </a:fld>
            <a:endParaRPr lang="en-US"/>
          </a:p>
        </p:txBody>
      </p:sp>
    </p:spTree>
    <p:extLst>
      <p:ext uri="{BB962C8B-B14F-4D97-AF65-F5344CB8AC3E}">
        <p14:creationId xmlns:p14="http://schemas.microsoft.com/office/powerpoint/2010/main" val="88213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85D8EB9F-075B-4F4B-8E46-4931232CF179}"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277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FF2BCB09-05CA-4699-894A-2F12C70DA41A}"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2153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0E5C97AB-3413-4E03-B142-52D1A28EA708}"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5331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02BC42AE-7B20-4713-A252-91B11B82EA8C}"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4151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58000"/>
            <a:chOff x="0" y="0"/>
            <a:chExt cx="5770" cy="4320"/>
          </a:xfrm>
        </p:grpSpPr>
        <p:sp>
          <p:nvSpPr>
            <p:cNvPr id="185037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72"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73"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74"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75"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76"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7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7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79"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80"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81"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82"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8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84"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8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86"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8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88"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89"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90"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5039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grpSp>
      <p:sp>
        <p:nvSpPr>
          <p:cNvPr id="185039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85039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039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latin typeface="Tahoma" pitchFamily="34" charset="0"/>
              </a:defRPr>
            </a:lvl1pPr>
          </a:lstStyle>
          <a:p>
            <a:pPr>
              <a:defRPr/>
            </a:pPr>
            <a:endParaRPr lang="en-US"/>
          </a:p>
        </p:txBody>
      </p:sp>
      <p:sp>
        <p:nvSpPr>
          <p:cNvPr id="185039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latin typeface="Tahoma" pitchFamily="34" charset="0"/>
              </a:defRPr>
            </a:lvl1pPr>
          </a:lstStyle>
          <a:p>
            <a:pPr>
              <a:defRPr/>
            </a:pPr>
            <a:fld id="{2405D339-42A2-4F38-8B6D-0DE4914EC02E}" type="slidenum">
              <a:rPr lang="en-US"/>
              <a:pPr>
                <a:defRPr/>
              </a:pPr>
              <a:t>‹#›</a:t>
            </a:fld>
            <a:endParaRPr lang="en-US"/>
          </a:p>
        </p:txBody>
      </p:sp>
      <p:sp>
        <p:nvSpPr>
          <p:cNvPr id="185039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latin typeface="Tahoma" pitchFamily="34"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534"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 id="2147485507" r:id="rId12"/>
    <p:sldLayoutId id="2147485508" r:id="rId13"/>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74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400">
                <a:effectLst/>
                <a:latin typeface="+mn-lt"/>
              </a:defRPr>
            </a:lvl1pPr>
          </a:lstStyle>
          <a:p>
            <a:pPr>
              <a:defRPr/>
            </a:pPr>
            <a:endParaRPr lang="en-US"/>
          </a:p>
        </p:txBody>
      </p:sp>
      <p:sp>
        <p:nvSpPr>
          <p:cNvPr id="4374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400">
                <a:effectLst/>
                <a:latin typeface="+mn-lt"/>
              </a:defRPr>
            </a:lvl1pPr>
          </a:lstStyle>
          <a:p>
            <a:pPr>
              <a:defRPr/>
            </a:pPr>
            <a:endParaRPr lang="en-US"/>
          </a:p>
        </p:txBody>
      </p:sp>
      <p:sp>
        <p:nvSpPr>
          <p:cNvPr id="4374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a:effectLst/>
                <a:latin typeface="+mn-lt"/>
              </a:defRPr>
            </a:lvl1pPr>
          </a:lstStyle>
          <a:p>
            <a:pPr>
              <a:defRPr/>
            </a:pPr>
            <a:fld id="{9FB8A4A7-BC2F-4D1D-8DA9-D38063FF17F1}"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5509" r:id="rId1"/>
    <p:sldLayoutId id="2147485510" r:id="rId2"/>
    <p:sldLayoutId id="2147485511" r:id="rId3"/>
    <p:sldLayoutId id="2147485512" r:id="rId4"/>
    <p:sldLayoutId id="2147485513" r:id="rId5"/>
    <p:sldLayoutId id="2147485514" r:id="rId6"/>
    <p:sldLayoutId id="2147485515" r:id="rId7"/>
    <p:sldLayoutId id="2147485516" r:id="rId8"/>
    <p:sldLayoutId id="2147485517" r:id="rId9"/>
    <p:sldLayoutId id="2147485518" r:id="rId10"/>
    <p:sldLayoutId id="2147485519" r:id="rId11"/>
    <p:sldLayoutId id="2147485520" r:id="rId12"/>
    <p:sldLayoutId id="214748552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08676"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solidFill>
                <a:srgbClr val="FFFFFF"/>
              </a:solidFill>
            </a:endParaRPr>
          </a:p>
        </p:txBody>
      </p:sp>
      <p:sp>
        <p:nvSpPr>
          <p:cNvPr id="7708677"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ctr">
              <a:defRPr/>
            </a:pPr>
            <a:endParaRPr lang="en-US">
              <a:solidFill>
                <a:srgbClr val="FFFFFF"/>
              </a:solidFill>
            </a:endParaRPr>
          </a:p>
        </p:txBody>
      </p:sp>
      <p:sp>
        <p:nvSpPr>
          <p:cNvPr id="7708678"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B0B3AE2E-0CC4-4F66-B60E-D5FBE63ADA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5408787"/>
      </p:ext>
    </p:extLst>
  </p:cSld>
  <p:clrMap bg1="dk2" tx1="lt1" bg2="dk1" tx2="lt2" accent1="accent1" accent2="accent2" accent3="accent3" accent4="accent4" accent5="accent5" accent6="accent6" hlink="hlink" folHlink="folHlink"/>
  <p:sldLayoutIdLst>
    <p:sldLayoutId id="2147485536" r:id="rId1"/>
    <p:sldLayoutId id="2147485537" r:id="rId2"/>
    <p:sldLayoutId id="2147485538" r:id="rId3"/>
    <p:sldLayoutId id="2147485539" r:id="rId4"/>
    <p:sldLayoutId id="2147485540" r:id="rId5"/>
    <p:sldLayoutId id="2147485541" r:id="rId6"/>
    <p:sldLayoutId id="2147485542" r:id="rId7"/>
    <p:sldLayoutId id="2147485543" r:id="rId8"/>
    <p:sldLayoutId id="2147485544" r:id="rId9"/>
    <p:sldLayoutId id="2147485545" r:id="rId10"/>
    <p:sldLayoutId id="2147485546" r:id="rId11"/>
    <p:sldLayoutId id="2147485547" r:id="rId12"/>
    <p:sldLayoutId id="2147485548" r:id="rId13"/>
    <p:sldLayoutId id="214748554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50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5950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5950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8820970-CAFD-4489-A6B9-9EA244702401}" type="slidenum">
              <a:rPr lang="en-US"/>
              <a:pPr>
                <a:defRPr/>
              </a:pPr>
              <a:t>‹#›</a:t>
            </a:fld>
            <a:endParaRPr lang="en-US"/>
          </a:p>
        </p:txBody>
      </p:sp>
    </p:spTree>
    <p:extLst>
      <p:ext uri="{BB962C8B-B14F-4D97-AF65-F5344CB8AC3E}">
        <p14:creationId xmlns:p14="http://schemas.microsoft.com/office/powerpoint/2010/main" val="3716045615"/>
      </p:ext>
    </p:extLst>
  </p:cSld>
  <p:clrMap bg1="dk2" tx1="lt1" bg2="dk1" tx2="lt2" accent1="accent1" accent2="accent2" accent3="accent3" accent4="accent4" accent5="accent5" accent6="accent6" hlink="hlink" folHlink="folHlink"/>
  <p:sldLayoutIdLst>
    <p:sldLayoutId id="2147485551" r:id="rId1"/>
    <p:sldLayoutId id="2147485552" r:id="rId2"/>
    <p:sldLayoutId id="2147485553" r:id="rId3"/>
    <p:sldLayoutId id="2147485554" r:id="rId4"/>
    <p:sldLayoutId id="2147485555" r:id="rId5"/>
    <p:sldLayoutId id="2147485556" r:id="rId6"/>
    <p:sldLayoutId id="2147485557" r:id="rId7"/>
    <p:sldLayoutId id="2147485558" r:id="rId8"/>
    <p:sldLayoutId id="2147485559" r:id="rId9"/>
    <p:sldLayoutId id="2147485560" r:id="rId10"/>
    <p:sldLayoutId id="2147485561" r:id="rId11"/>
    <p:sldLayoutId id="2147485562" r:id="rId12"/>
    <p:sldLayoutId id="214748556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5.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5.xm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xazQRcSCRaY" TargetMode="Externa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5.xml"/><Relationship Id="rId4" Type="http://schemas.openxmlformats.org/officeDocument/2006/relationships/image" Target="../media/image3.svg"/></Relationships>
</file>

<file path=ppt/slides/_rels/slide1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1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emf"/><Relationship Id="rId1" Type="http://schemas.openxmlformats.org/officeDocument/2006/relationships/slideLayout" Target="../slideLayouts/slideLayout42.xml"/><Relationship Id="rId6" Type="http://schemas.openxmlformats.org/officeDocument/2006/relationships/image" Target="../media/image61.png"/><Relationship Id="rId5" Type="http://schemas.openxmlformats.org/officeDocument/2006/relationships/image" Target="../media/image55.png"/><Relationship Id="rId4" Type="http://schemas.openxmlformats.org/officeDocument/2006/relationships/image" Target="../media/image60.png"/></Relationships>
</file>

<file path=ppt/slides/_rels/slide1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emf"/><Relationship Id="rId1" Type="http://schemas.openxmlformats.org/officeDocument/2006/relationships/slideLayout" Target="../slideLayouts/slideLayout42.xml"/><Relationship Id="rId5" Type="http://schemas.openxmlformats.org/officeDocument/2006/relationships/image" Target="../media/image64.png"/><Relationship Id="rId4" Type="http://schemas.openxmlformats.org/officeDocument/2006/relationships/image" Target="../media/image60.png"/></Relationships>
</file>

<file path=ppt/slides/_rels/slide1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jpeg"/><Relationship Id="rId1" Type="http://schemas.openxmlformats.org/officeDocument/2006/relationships/slideLayout" Target="../slideLayouts/slideLayout42.xml"/></Relationships>
</file>

<file path=ppt/slides/_rels/slide127.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66.png"/><Relationship Id="rId1" Type="http://schemas.openxmlformats.org/officeDocument/2006/relationships/slideLayout" Target="../slideLayouts/slideLayout42.xml"/><Relationship Id="rId6" Type="http://schemas.openxmlformats.org/officeDocument/2006/relationships/hyperlink" Target="https://www.instagram.com/ryemurph88/" TargetMode="External"/><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hyperlink" Target="http://www.biography.com/people/john-dalton-9265201"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hyperlink" Target="http://chemed.chem.purdue.edu/genchem/history/bohr.html" TargetMode="External"/><Relationship Id="rId2" Type="http://schemas.openxmlformats.org/officeDocument/2006/relationships/image" Target="../media/image32.jpeg"/><Relationship Id="rId1" Type="http://schemas.openxmlformats.org/officeDocument/2006/relationships/slideLayout" Target="../slideLayouts/slideLayout15.xml"/><Relationship Id="rId4" Type="http://schemas.openxmlformats.org/officeDocument/2006/relationships/hyperlink" Target="http://en.wikipedia.org/wiki/Niels_Bohr"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youtube.com/watch?v=rNM21emkMJo" TargetMode="Externa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24A20-8F24-232B-D0CD-1DA5168989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BC8028-515C-6860-A8BC-010492B3AAA9}"/>
              </a:ext>
            </a:extLst>
          </p:cNvPr>
          <p:cNvSpPr>
            <a:spLocks noGrp="1"/>
          </p:cNvSpPr>
          <p:nvPr>
            <p:ph idx="1"/>
          </p:nvPr>
        </p:nvSpPr>
        <p:spPr/>
        <p:txBody>
          <a:bodyPr/>
          <a:lstStyle/>
          <a:p>
            <a:endParaRPr lang="en-US"/>
          </a:p>
        </p:txBody>
      </p:sp>
      <p:pic>
        <p:nvPicPr>
          <p:cNvPr id="1026" name="Picture 2" descr="A History of the Atomic Theory: From Democritus to Dalton – HistoryVille">
            <a:extLst>
              <a:ext uri="{FF2B5EF4-FFF2-40B4-BE49-F238E27FC236}">
                <a16:creationId xmlns:a16="http://schemas.microsoft.com/office/drawing/2014/main" id="{322D786E-6490-CA78-969E-060DBB776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446B88-8313-C936-789B-8B8AB1091D65}"/>
              </a:ext>
            </a:extLst>
          </p:cNvPr>
          <p:cNvSpPr txBox="1"/>
          <p:nvPr/>
        </p:nvSpPr>
        <p:spPr>
          <a:xfrm>
            <a:off x="228600" y="92076"/>
            <a:ext cx="8610600" cy="1325562"/>
          </a:xfrm>
          <a:prstGeom prst="rect">
            <a:avLst/>
          </a:prstGeom>
          <a:noFill/>
        </p:spPr>
        <p:txBody>
          <a:bodyPr wrap="square">
            <a:prstTxWarp prst="textWave1">
              <a:avLst/>
            </a:prstTxWarp>
            <a:spAutoFit/>
            <a:scene3d>
              <a:camera prst="orthographicFront"/>
              <a:lightRig rig="threePt" dir="t"/>
            </a:scene3d>
            <a:sp3d extrusionH="57150">
              <a:bevelT w="57150" h="38100" prst="artDeco"/>
            </a:sp3d>
          </a:bodyPr>
          <a:lstStyle/>
          <a:p>
            <a:r>
              <a:rPr lang="en-US" sz="5400" b="1" cap="none" spc="50" dirty="0">
                <a:ln w="12700" cmpd="sng">
                  <a:solidFill>
                    <a:srgbClr val="00B0F0"/>
                  </a:solidFill>
                  <a:prstDash val="solid"/>
                </a:ln>
                <a:solidFill>
                  <a:schemeClr val="accent6">
                    <a:tint val="1000"/>
                  </a:schemeClr>
                </a:solidFill>
                <a:effectLst>
                  <a:glow rad="228600">
                    <a:schemeClr val="accent1">
                      <a:satMod val="175000"/>
                      <a:alpha val="40000"/>
                    </a:schemeClr>
                  </a:glow>
                </a:effectLst>
              </a:rPr>
              <a:t>Atomic Theory</a:t>
            </a:r>
          </a:p>
        </p:txBody>
      </p:sp>
      <p:sp>
        <p:nvSpPr>
          <p:cNvPr id="7" name="TextBox 6">
            <a:extLst>
              <a:ext uri="{FF2B5EF4-FFF2-40B4-BE49-F238E27FC236}">
                <a16:creationId xmlns:a16="http://schemas.microsoft.com/office/drawing/2014/main" id="{BF90880C-6754-E6CF-B133-76E74D0EA122}"/>
              </a:ext>
            </a:extLst>
          </p:cNvPr>
          <p:cNvSpPr txBox="1"/>
          <p:nvPr/>
        </p:nvSpPr>
        <p:spPr>
          <a:xfrm>
            <a:off x="76200" y="5257800"/>
            <a:ext cx="6248400" cy="1446550"/>
          </a:xfrm>
          <a:prstGeom prst="rect">
            <a:avLst/>
          </a:prstGeom>
          <a:noFill/>
        </p:spPr>
        <p:txBody>
          <a:bodyPr wrap="square">
            <a:spAutoFit/>
            <a:scene3d>
              <a:camera prst="orthographicFront"/>
              <a:lightRig rig="threePt" dir="t"/>
            </a:scene3d>
            <a:sp3d extrusionH="57150">
              <a:bevelT w="57150" h="38100" prst="artDeco"/>
            </a:sp3d>
          </a:bodyPr>
          <a:lstStyle/>
          <a:p>
            <a:r>
              <a:rPr lang="en-US" sz="4400" b="1" cap="all" spc="0" dirty="0">
                <a:ln>
                  <a:solidFill>
                    <a:sysClr val="windowText" lastClr="000000"/>
                  </a:solidFill>
                </a:ln>
                <a:solidFill>
                  <a:srgbClr val="00FFFF"/>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Part </a:t>
            </a:r>
            <a:r>
              <a:rPr lang="en-US" sz="4400" b="1" cap="all" dirty="0">
                <a:ln>
                  <a:solidFill>
                    <a:sysClr val="windowText" lastClr="000000"/>
                  </a:solidFill>
                </a:ln>
                <a:solidFill>
                  <a:srgbClr val="00FFFF"/>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3</a:t>
            </a:r>
          </a:p>
          <a:p>
            <a:r>
              <a:rPr lang="en-US" sz="4400" b="1" cap="all" dirty="0">
                <a:ln>
                  <a:solidFill>
                    <a:sysClr val="windowText" lastClr="000000"/>
                  </a:solidFill>
                </a:ln>
                <a:solidFill>
                  <a:srgbClr val="00FFFF"/>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Lesson 1</a:t>
            </a:r>
            <a:endParaRPr lang="en-US" sz="4400" b="1" cap="all" spc="0" dirty="0">
              <a:ln>
                <a:solidFill>
                  <a:sysClr val="windowText" lastClr="000000"/>
                </a:solidFill>
              </a:ln>
              <a:solidFill>
                <a:srgbClr val="00FFFF"/>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4" name="Graphic 3">
            <a:extLst>
              <a:ext uri="{FF2B5EF4-FFF2-40B4-BE49-F238E27FC236}">
                <a16:creationId xmlns:a16="http://schemas.microsoft.com/office/drawing/2014/main" id="{ABDA6D72-7BF3-95C9-CF39-96B79E954E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4590" y="5159479"/>
            <a:ext cx="5699410" cy="1610564"/>
          </a:xfrm>
          <a:prstGeom prst="rect">
            <a:avLst/>
          </a:prstGeom>
        </p:spPr>
      </p:pic>
    </p:spTree>
    <p:extLst>
      <p:ext uri="{BB962C8B-B14F-4D97-AF65-F5344CB8AC3E}">
        <p14:creationId xmlns:p14="http://schemas.microsoft.com/office/powerpoint/2010/main" val="2677055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p:spPr>
        <p:txBody>
          <a:bodyPr/>
          <a:lstStyle/>
          <a:p>
            <a:pPr>
              <a:defRPr/>
            </a:pPr>
            <a:r>
              <a:rPr lang="en-US" dirty="0"/>
              <a:t>Atoms cannot be created or </a:t>
            </a:r>
            <a:r>
              <a:rPr lang="en-US" dirty="0">
                <a:solidFill>
                  <a:srgbClr val="FFFF00"/>
                </a:solidFill>
              </a:rPr>
              <a:t>destroyed.</a:t>
            </a:r>
          </a:p>
          <a:p>
            <a:pPr marL="457200" lvl="1" indent="0">
              <a:buFont typeface="Wingdings" pitchFamily="2" charset="2"/>
              <a:buNone/>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rgbClr val="EBF25A"/>
              </a:buClr>
              <a:buSzPct val="65000"/>
              <a:buFont typeface="Wingdings" pitchFamily="2" charset="2"/>
              <a:buChar char="n"/>
              <a:defRPr/>
            </a:pPr>
            <a:endParaRPr lang="en-US">
              <a:solidFill>
                <a:srgbClr val="FFFFFF"/>
              </a:solidFill>
              <a:effectLst>
                <a:outerShdw blurRad="38100" dist="38100" dir="2700000" algn="tl">
                  <a:srgbClr val="000000">
                    <a:alpha val="43137"/>
                  </a:srgbClr>
                </a:outerShdw>
              </a:effectLst>
            </a:endParaRPr>
          </a:p>
        </p:txBody>
      </p:sp>
      <p:pic>
        <p:nvPicPr>
          <p:cNvPr id="7170" name="Picture 2" descr="How come you can split an atom if atoms cannot be destroyed? - Science  Lounge - Quora">
            <a:extLst>
              <a:ext uri="{FF2B5EF4-FFF2-40B4-BE49-F238E27FC236}">
                <a16:creationId xmlns:a16="http://schemas.microsoft.com/office/drawing/2014/main" id="{CEC31B5D-E6FB-A389-D6A0-73E3DC118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066800"/>
            <a:ext cx="8343900" cy="5257800"/>
          </a:xfrm>
          <a:prstGeom prst="roundRect">
            <a:avLst>
              <a:gd name="adj" fmla="val 8594"/>
            </a:avLst>
          </a:prstGeom>
          <a:solidFill>
            <a:srgbClr val="FFFFFF">
              <a:shade val="85000"/>
            </a:srgbClr>
          </a:solidFill>
          <a:ln w="57150">
            <a:solidFill>
              <a:srgbClr val="FFC000"/>
            </a:solidFill>
          </a:ln>
          <a:effectLst>
            <a:glow rad="228600">
              <a:schemeClr val="accent5">
                <a:satMod val="175000"/>
                <a:alpha val="40000"/>
              </a:schemeClr>
            </a:glow>
            <a:reflection blurRad="12700" stA="38000" endPos="28000" dist="5000" dir="5400000" sy="-100000" algn="bl" rotWithShape="0"/>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idx="4294967295"/>
          </p:nvPr>
        </p:nvSpPr>
        <p:spPr/>
        <p:txBody>
          <a:bodyPr/>
          <a:lstStyle/>
          <a:p>
            <a:endParaRPr lang="en-US"/>
          </a:p>
        </p:txBody>
      </p:sp>
      <p:pic>
        <p:nvPicPr>
          <p:cNvPr id="116739" name="Content Placeholder 3" descr="electshells.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16740" name="WordArt 4"/>
          <p:cNvSpPr>
            <a:spLocks noChangeArrowheads="1" noChangeShapeType="1" noTextEdit="1"/>
          </p:cNvSpPr>
          <p:nvPr/>
        </p:nvSpPr>
        <p:spPr bwMode="auto">
          <a:xfrm>
            <a:off x="0" y="0"/>
            <a:ext cx="1295400" cy="1295400"/>
          </a:xfrm>
          <a:prstGeom prst="rect">
            <a:avLst/>
          </a:prstGeom>
        </p:spPr>
        <p:txBody>
          <a:bodyPr wrap="none" fromWordArt="1">
            <a:prstTxWarp prst="textPlain">
              <a:avLst>
                <a:gd name="adj" fmla="val 50000"/>
              </a:avLst>
            </a:prstTxWarp>
          </a:bodyPr>
          <a:lstStyle/>
          <a:p>
            <a:pPr algn="ct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10</a:t>
            </a:r>
          </a:p>
        </p:txBody>
      </p:sp>
      <p:sp>
        <p:nvSpPr>
          <p:cNvPr id="116741" name="WordArt 5"/>
          <p:cNvSpPr>
            <a:spLocks noChangeArrowheads="1" noChangeShapeType="1" noTextEdit="1"/>
          </p:cNvSpPr>
          <p:nvPr/>
        </p:nvSpPr>
        <p:spPr bwMode="auto">
          <a:xfrm>
            <a:off x="1371600" y="4267200"/>
            <a:ext cx="6934200" cy="1981200"/>
          </a:xfrm>
          <a:prstGeom prst="rect">
            <a:avLst/>
          </a:prstGeom>
        </p:spPr>
        <p:txBody>
          <a:bodyPr wrap="none" fromWordArt="1">
            <a:prstTxWarp prst="textPlain">
              <a:avLst>
                <a:gd name="adj" fmla="val 50000"/>
              </a:avLst>
            </a:prstTxWarp>
          </a:bodyPr>
          <a:lstStyle/>
          <a:p>
            <a:pPr algn="ctr"/>
            <a:r>
              <a:rPr lang="en-US" sz="3600" kern="10">
                <a:ln w="19050">
                  <a:solidFill>
                    <a:schemeClr val="bg1"/>
                  </a:solidFill>
                  <a:round/>
                  <a:headEnd/>
                  <a:tailEnd/>
                </a:ln>
                <a:solidFill>
                  <a:srgbClr val="0066CC"/>
                </a:solidFill>
                <a:effectLst>
                  <a:outerShdw dist="35921" dir="2700000" algn="ctr" rotWithShape="0">
                    <a:srgbClr val="990000"/>
                  </a:outerShdw>
                </a:effectLst>
                <a:latin typeface="Impact"/>
              </a:rPr>
              <a:t>Neodymium (#60) </a:t>
            </a:r>
          </a:p>
          <a:p>
            <a:pPr algn="ctr"/>
            <a:r>
              <a:rPr lang="en-US" sz="3600" kern="10">
                <a:ln w="19050">
                  <a:solidFill>
                    <a:schemeClr val="bg1"/>
                  </a:solidFill>
                  <a:round/>
                  <a:headEnd/>
                  <a:tailEnd/>
                </a:ln>
                <a:solidFill>
                  <a:srgbClr val="0066CC"/>
                </a:solidFill>
                <a:effectLst>
                  <a:outerShdw dist="35921" dir="2700000" algn="ctr" rotWithShape="0">
                    <a:srgbClr val="990000"/>
                  </a:outerShdw>
                </a:effectLst>
                <a:latin typeface="Impact"/>
              </a:rPr>
              <a:t>32 Valence Electrons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idx="4294967295"/>
          </p:nvPr>
        </p:nvSpPr>
        <p:spPr/>
        <p:txBody>
          <a:bodyPr/>
          <a:lstStyle/>
          <a:p>
            <a:endParaRPr lang="en-US"/>
          </a:p>
        </p:txBody>
      </p:sp>
      <p:pic>
        <p:nvPicPr>
          <p:cNvPr id="117763" name="Content Placeholder 3" descr="electshells.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17764" name="WordArt 4"/>
          <p:cNvSpPr>
            <a:spLocks noChangeArrowheads="1" noChangeShapeType="1" noTextEdit="1"/>
          </p:cNvSpPr>
          <p:nvPr/>
        </p:nvSpPr>
        <p:spPr bwMode="auto">
          <a:xfrm>
            <a:off x="0" y="0"/>
            <a:ext cx="1295400" cy="1295400"/>
          </a:xfrm>
          <a:prstGeom prst="rect">
            <a:avLst/>
          </a:prstGeom>
        </p:spPr>
        <p:txBody>
          <a:bodyPr wrap="none" fromWordArt="1">
            <a:prstTxWarp prst="textPlain">
              <a:avLst>
                <a:gd name="adj" fmla="val 50000"/>
              </a:avLst>
            </a:prstTxWarp>
          </a:bodyPr>
          <a:lstStyle/>
          <a:p>
            <a:pPr algn="ct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10</a:t>
            </a:r>
          </a:p>
        </p:txBody>
      </p:sp>
      <p:sp>
        <p:nvSpPr>
          <p:cNvPr id="117765" name="WordArt 5"/>
          <p:cNvSpPr>
            <a:spLocks noChangeArrowheads="1" noChangeShapeType="1" noTextEdit="1"/>
          </p:cNvSpPr>
          <p:nvPr/>
        </p:nvSpPr>
        <p:spPr bwMode="auto">
          <a:xfrm>
            <a:off x="1371600" y="4267200"/>
            <a:ext cx="6934200" cy="1981200"/>
          </a:xfrm>
          <a:prstGeom prst="rect">
            <a:avLst/>
          </a:prstGeom>
        </p:spPr>
        <p:txBody>
          <a:bodyPr wrap="none" fromWordArt="1">
            <a:prstTxWarp prst="textPlain">
              <a:avLst>
                <a:gd name="adj" fmla="val 50000"/>
              </a:avLst>
            </a:prstTxWarp>
          </a:bodyPr>
          <a:lstStyle/>
          <a:p>
            <a:pPr algn="ctr"/>
            <a:r>
              <a:rPr lang="en-US" sz="3600" kern="10">
                <a:ln w="19050">
                  <a:solidFill>
                    <a:schemeClr val="bg1"/>
                  </a:solidFill>
                  <a:round/>
                  <a:headEnd/>
                  <a:tailEnd/>
                </a:ln>
                <a:solidFill>
                  <a:srgbClr val="0066CC"/>
                </a:solidFill>
                <a:effectLst>
                  <a:outerShdw dist="35921" dir="2700000" algn="ctr" rotWithShape="0">
                    <a:srgbClr val="990000"/>
                  </a:outerShdw>
                </a:effectLst>
                <a:latin typeface="Impact"/>
              </a:rPr>
              <a:t>Neodymium (#60) </a:t>
            </a:r>
          </a:p>
          <a:p>
            <a:pPr algn="ctr"/>
            <a:r>
              <a:rPr lang="en-US" sz="3600" kern="10">
                <a:ln w="19050">
                  <a:solidFill>
                    <a:schemeClr val="bg1"/>
                  </a:solidFill>
                  <a:round/>
                  <a:headEnd/>
                  <a:tailEnd/>
                </a:ln>
                <a:solidFill>
                  <a:srgbClr val="0066CC"/>
                </a:solidFill>
                <a:effectLst>
                  <a:outerShdw dist="35921" dir="2700000" algn="ctr" rotWithShape="0">
                    <a:srgbClr val="990000"/>
                  </a:outerShdw>
                </a:effectLst>
                <a:latin typeface="Impact"/>
              </a:rPr>
              <a:t>32 Valence Electrons</a:t>
            </a:r>
          </a:p>
        </p:txBody>
      </p:sp>
      <p:sp>
        <p:nvSpPr>
          <p:cNvPr id="117766" name="Oval 6"/>
          <p:cNvSpPr>
            <a:spLocks noChangeArrowheads="1"/>
          </p:cNvSpPr>
          <p:nvPr/>
        </p:nvSpPr>
        <p:spPr bwMode="auto">
          <a:xfrm>
            <a:off x="4114800" y="1981200"/>
            <a:ext cx="1371600" cy="685800"/>
          </a:xfrm>
          <a:prstGeom prst="ellipse">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7767" name="Text Box 7"/>
          <p:cNvSpPr txBox="1">
            <a:spLocks noChangeArrowheads="1"/>
          </p:cNvSpPr>
          <p:nvPr/>
        </p:nvSpPr>
        <p:spPr bwMode="auto">
          <a:xfrm>
            <a:off x="5867400" y="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rgbClr val="0000FF"/>
                </a:solidFill>
              </a:rPr>
              <a:t>2+</a:t>
            </a:r>
            <a:r>
              <a:rPr lang="en-US"/>
              <a:t>8+18+32=60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idx="4294967295"/>
          </p:nvPr>
        </p:nvSpPr>
        <p:spPr/>
        <p:txBody>
          <a:bodyPr/>
          <a:lstStyle/>
          <a:p>
            <a:endParaRPr lang="en-US"/>
          </a:p>
        </p:txBody>
      </p:sp>
      <p:pic>
        <p:nvPicPr>
          <p:cNvPr id="118787" name="Content Placeholder 3" descr="electshells.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18788" name="WordArt 4"/>
          <p:cNvSpPr>
            <a:spLocks noChangeArrowheads="1" noChangeShapeType="1" noTextEdit="1"/>
          </p:cNvSpPr>
          <p:nvPr/>
        </p:nvSpPr>
        <p:spPr bwMode="auto">
          <a:xfrm>
            <a:off x="0" y="0"/>
            <a:ext cx="1295400" cy="1295400"/>
          </a:xfrm>
          <a:prstGeom prst="rect">
            <a:avLst/>
          </a:prstGeom>
        </p:spPr>
        <p:txBody>
          <a:bodyPr wrap="none" fromWordArt="1">
            <a:prstTxWarp prst="textPlain">
              <a:avLst>
                <a:gd name="adj" fmla="val 50000"/>
              </a:avLst>
            </a:prstTxWarp>
          </a:bodyPr>
          <a:lstStyle/>
          <a:p>
            <a:pPr algn="ct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10</a:t>
            </a:r>
          </a:p>
        </p:txBody>
      </p:sp>
      <p:sp>
        <p:nvSpPr>
          <p:cNvPr id="118789" name="WordArt 5"/>
          <p:cNvSpPr>
            <a:spLocks noChangeArrowheads="1" noChangeShapeType="1" noTextEdit="1"/>
          </p:cNvSpPr>
          <p:nvPr/>
        </p:nvSpPr>
        <p:spPr bwMode="auto">
          <a:xfrm>
            <a:off x="1371600" y="4267200"/>
            <a:ext cx="6934200" cy="1981200"/>
          </a:xfrm>
          <a:prstGeom prst="rect">
            <a:avLst/>
          </a:prstGeom>
        </p:spPr>
        <p:txBody>
          <a:bodyPr wrap="none" fromWordArt="1">
            <a:prstTxWarp prst="textPlain">
              <a:avLst>
                <a:gd name="adj" fmla="val 50000"/>
              </a:avLst>
            </a:prstTxWarp>
          </a:bodyPr>
          <a:lstStyle/>
          <a:p>
            <a:pPr algn="ctr"/>
            <a:r>
              <a:rPr lang="en-US" sz="3600" kern="10">
                <a:ln w="19050">
                  <a:solidFill>
                    <a:schemeClr val="bg1"/>
                  </a:solidFill>
                  <a:round/>
                  <a:headEnd/>
                  <a:tailEnd/>
                </a:ln>
                <a:solidFill>
                  <a:srgbClr val="0066CC"/>
                </a:solidFill>
                <a:effectLst>
                  <a:outerShdw dist="35921" dir="2700000" algn="ctr" rotWithShape="0">
                    <a:srgbClr val="990000"/>
                  </a:outerShdw>
                </a:effectLst>
                <a:latin typeface="Impact"/>
              </a:rPr>
              <a:t>Neodymium (#60) </a:t>
            </a:r>
          </a:p>
          <a:p>
            <a:pPr algn="ctr"/>
            <a:r>
              <a:rPr lang="en-US" sz="3600" kern="10">
                <a:ln w="19050">
                  <a:solidFill>
                    <a:schemeClr val="bg1"/>
                  </a:solidFill>
                  <a:round/>
                  <a:headEnd/>
                  <a:tailEnd/>
                </a:ln>
                <a:solidFill>
                  <a:srgbClr val="0066CC"/>
                </a:solidFill>
                <a:effectLst>
                  <a:outerShdw dist="35921" dir="2700000" algn="ctr" rotWithShape="0">
                    <a:srgbClr val="990000"/>
                  </a:outerShdw>
                </a:effectLst>
                <a:latin typeface="Impact"/>
              </a:rPr>
              <a:t>32 Valence Electrons</a:t>
            </a:r>
          </a:p>
        </p:txBody>
      </p:sp>
      <p:sp>
        <p:nvSpPr>
          <p:cNvPr id="118790" name="Oval 6"/>
          <p:cNvSpPr>
            <a:spLocks noChangeArrowheads="1"/>
          </p:cNvSpPr>
          <p:nvPr/>
        </p:nvSpPr>
        <p:spPr bwMode="auto">
          <a:xfrm>
            <a:off x="3962400" y="1219200"/>
            <a:ext cx="1371600" cy="685800"/>
          </a:xfrm>
          <a:prstGeom prst="ellipse">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8791" name="Text Box 7"/>
          <p:cNvSpPr txBox="1">
            <a:spLocks noChangeArrowheads="1"/>
          </p:cNvSpPr>
          <p:nvPr/>
        </p:nvSpPr>
        <p:spPr bwMode="auto">
          <a:xfrm>
            <a:off x="5867400" y="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rgbClr val="0000FF"/>
                </a:solidFill>
              </a:rPr>
              <a:t>2+8+</a:t>
            </a:r>
            <a:r>
              <a:rPr lang="en-US"/>
              <a:t>18+32=60</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idx="4294967295"/>
          </p:nvPr>
        </p:nvSpPr>
        <p:spPr/>
        <p:txBody>
          <a:bodyPr/>
          <a:lstStyle/>
          <a:p>
            <a:endParaRPr lang="en-US"/>
          </a:p>
        </p:txBody>
      </p:sp>
      <p:pic>
        <p:nvPicPr>
          <p:cNvPr id="119811" name="Content Placeholder 3" descr="electshells.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19812" name="WordArt 4"/>
          <p:cNvSpPr>
            <a:spLocks noChangeArrowheads="1" noChangeShapeType="1" noTextEdit="1"/>
          </p:cNvSpPr>
          <p:nvPr/>
        </p:nvSpPr>
        <p:spPr bwMode="auto">
          <a:xfrm>
            <a:off x="0" y="0"/>
            <a:ext cx="1295400" cy="1295400"/>
          </a:xfrm>
          <a:prstGeom prst="rect">
            <a:avLst/>
          </a:prstGeom>
        </p:spPr>
        <p:txBody>
          <a:bodyPr wrap="none" fromWordArt="1">
            <a:prstTxWarp prst="textPlain">
              <a:avLst>
                <a:gd name="adj" fmla="val 50000"/>
              </a:avLst>
            </a:prstTxWarp>
          </a:bodyPr>
          <a:lstStyle/>
          <a:p>
            <a:pPr algn="ct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10</a:t>
            </a:r>
          </a:p>
        </p:txBody>
      </p:sp>
      <p:sp>
        <p:nvSpPr>
          <p:cNvPr id="119813" name="WordArt 5"/>
          <p:cNvSpPr>
            <a:spLocks noChangeArrowheads="1" noChangeShapeType="1" noTextEdit="1"/>
          </p:cNvSpPr>
          <p:nvPr/>
        </p:nvSpPr>
        <p:spPr bwMode="auto">
          <a:xfrm>
            <a:off x="1371600" y="4267200"/>
            <a:ext cx="6934200" cy="1981200"/>
          </a:xfrm>
          <a:prstGeom prst="rect">
            <a:avLst/>
          </a:prstGeom>
        </p:spPr>
        <p:txBody>
          <a:bodyPr wrap="none" fromWordArt="1">
            <a:prstTxWarp prst="textPlain">
              <a:avLst>
                <a:gd name="adj" fmla="val 50000"/>
              </a:avLst>
            </a:prstTxWarp>
          </a:bodyPr>
          <a:lstStyle/>
          <a:p>
            <a:pPr algn="ctr"/>
            <a:r>
              <a:rPr lang="en-US" sz="3600" kern="10">
                <a:ln w="19050">
                  <a:solidFill>
                    <a:schemeClr val="bg1"/>
                  </a:solidFill>
                  <a:round/>
                  <a:headEnd/>
                  <a:tailEnd/>
                </a:ln>
                <a:solidFill>
                  <a:srgbClr val="0066CC"/>
                </a:solidFill>
                <a:effectLst>
                  <a:outerShdw dist="35921" dir="2700000" algn="ctr" rotWithShape="0">
                    <a:srgbClr val="990000"/>
                  </a:outerShdw>
                </a:effectLst>
                <a:latin typeface="Impact"/>
              </a:rPr>
              <a:t>Neodymium (#60) </a:t>
            </a:r>
          </a:p>
          <a:p>
            <a:pPr algn="ctr"/>
            <a:r>
              <a:rPr lang="en-US" sz="3600" kern="10">
                <a:ln w="19050">
                  <a:solidFill>
                    <a:schemeClr val="bg1"/>
                  </a:solidFill>
                  <a:round/>
                  <a:headEnd/>
                  <a:tailEnd/>
                </a:ln>
                <a:solidFill>
                  <a:srgbClr val="0066CC"/>
                </a:solidFill>
                <a:effectLst>
                  <a:outerShdw dist="35921" dir="2700000" algn="ctr" rotWithShape="0">
                    <a:srgbClr val="990000"/>
                  </a:outerShdw>
                </a:effectLst>
                <a:latin typeface="Impact"/>
              </a:rPr>
              <a:t>32 Valence Electrons</a:t>
            </a:r>
          </a:p>
        </p:txBody>
      </p:sp>
      <p:sp>
        <p:nvSpPr>
          <p:cNvPr id="119814" name="Oval 6"/>
          <p:cNvSpPr>
            <a:spLocks noChangeArrowheads="1"/>
          </p:cNvSpPr>
          <p:nvPr/>
        </p:nvSpPr>
        <p:spPr bwMode="auto">
          <a:xfrm>
            <a:off x="3886200" y="533400"/>
            <a:ext cx="1371600" cy="685800"/>
          </a:xfrm>
          <a:prstGeom prst="ellipse">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9815" name="Text Box 7"/>
          <p:cNvSpPr txBox="1">
            <a:spLocks noChangeArrowheads="1"/>
          </p:cNvSpPr>
          <p:nvPr/>
        </p:nvSpPr>
        <p:spPr bwMode="auto">
          <a:xfrm>
            <a:off x="5867400" y="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rgbClr val="0000FF"/>
                </a:solidFill>
              </a:rPr>
              <a:t>2+8+18+</a:t>
            </a:r>
            <a:r>
              <a:rPr lang="en-US"/>
              <a:t>32=60</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idx="4294967295"/>
          </p:nvPr>
        </p:nvSpPr>
        <p:spPr/>
        <p:txBody>
          <a:bodyPr/>
          <a:lstStyle/>
          <a:p>
            <a:endParaRPr lang="en-US"/>
          </a:p>
        </p:txBody>
      </p:sp>
      <p:pic>
        <p:nvPicPr>
          <p:cNvPr id="120835" name="Content Placeholder 3" descr="electshells.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20836" name="WordArt 4"/>
          <p:cNvSpPr>
            <a:spLocks noChangeArrowheads="1" noChangeShapeType="1" noTextEdit="1"/>
          </p:cNvSpPr>
          <p:nvPr/>
        </p:nvSpPr>
        <p:spPr bwMode="auto">
          <a:xfrm>
            <a:off x="0" y="0"/>
            <a:ext cx="1295400" cy="1295400"/>
          </a:xfrm>
          <a:prstGeom prst="rect">
            <a:avLst/>
          </a:prstGeom>
        </p:spPr>
        <p:txBody>
          <a:bodyPr wrap="none" fromWordArt="1">
            <a:prstTxWarp prst="textPlain">
              <a:avLst>
                <a:gd name="adj" fmla="val 50000"/>
              </a:avLst>
            </a:prstTxWarp>
          </a:bodyPr>
          <a:lstStyle/>
          <a:p>
            <a:pPr algn="ct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10</a:t>
            </a:r>
          </a:p>
        </p:txBody>
      </p:sp>
      <p:sp>
        <p:nvSpPr>
          <p:cNvPr id="120837" name="WordArt 5"/>
          <p:cNvSpPr>
            <a:spLocks noChangeArrowheads="1" noChangeShapeType="1" noTextEdit="1"/>
          </p:cNvSpPr>
          <p:nvPr/>
        </p:nvSpPr>
        <p:spPr bwMode="auto">
          <a:xfrm>
            <a:off x="1371600" y="4267200"/>
            <a:ext cx="6934200" cy="1981200"/>
          </a:xfrm>
          <a:prstGeom prst="rect">
            <a:avLst/>
          </a:prstGeom>
        </p:spPr>
        <p:txBody>
          <a:bodyPr wrap="none" fromWordArt="1">
            <a:prstTxWarp prst="textPlain">
              <a:avLst>
                <a:gd name="adj" fmla="val 50000"/>
              </a:avLst>
            </a:prstTxWarp>
          </a:bodyPr>
          <a:lstStyle/>
          <a:p>
            <a:pPr algn="ctr"/>
            <a:r>
              <a:rPr lang="en-US" sz="3600" kern="10">
                <a:ln w="19050">
                  <a:solidFill>
                    <a:schemeClr val="bg1"/>
                  </a:solidFill>
                  <a:round/>
                  <a:headEnd/>
                  <a:tailEnd/>
                </a:ln>
                <a:solidFill>
                  <a:srgbClr val="0066CC"/>
                </a:solidFill>
                <a:effectLst>
                  <a:outerShdw dist="35921" dir="2700000" algn="ctr" rotWithShape="0">
                    <a:srgbClr val="990000"/>
                  </a:outerShdw>
                </a:effectLst>
                <a:latin typeface="Impact"/>
              </a:rPr>
              <a:t>Neodymium (#60) </a:t>
            </a:r>
          </a:p>
          <a:p>
            <a:pPr algn="ctr"/>
            <a:r>
              <a:rPr lang="en-US" sz="3600" kern="10">
                <a:ln w="19050">
                  <a:solidFill>
                    <a:schemeClr val="bg1"/>
                  </a:solidFill>
                  <a:round/>
                  <a:headEnd/>
                  <a:tailEnd/>
                </a:ln>
                <a:solidFill>
                  <a:srgbClr val="0066CC"/>
                </a:solidFill>
                <a:effectLst>
                  <a:outerShdw dist="35921" dir="2700000" algn="ctr" rotWithShape="0">
                    <a:srgbClr val="990000"/>
                  </a:outerShdw>
                </a:effectLst>
                <a:latin typeface="Impact"/>
              </a:rPr>
              <a:t>32 Valence Electrons</a:t>
            </a:r>
          </a:p>
        </p:txBody>
      </p:sp>
      <p:sp>
        <p:nvSpPr>
          <p:cNvPr id="120838" name="Oval 6"/>
          <p:cNvSpPr>
            <a:spLocks noChangeArrowheads="1"/>
          </p:cNvSpPr>
          <p:nvPr/>
        </p:nvSpPr>
        <p:spPr bwMode="auto">
          <a:xfrm>
            <a:off x="4038600" y="0"/>
            <a:ext cx="1371600" cy="685800"/>
          </a:xfrm>
          <a:prstGeom prst="ellipse">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839" name="Text Box 7"/>
          <p:cNvSpPr txBox="1">
            <a:spLocks noChangeArrowheads="1"/>
          </p:cNvSpPr>
          <p:nvPr/>
        </p:nvSpPr>
        <p:spPr bwMode="auto">
          <a:xfrm>
            <a:off x="5867400" y="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rgbClr val="0000FF"/>
                </a:solidFill>
              </a:rPr>
              <a:t>2+8+18+32=</a:t>
            </a:r>
            <a:r>
              <a:rPr lang="en-US"/>
              <a:t>60</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idx="4294967295"/>
          </p:nvPr>
        </p:nvSpPr>
        <p:spPr/>
        <p:txBody>
          <a:bodyPr/>
          <a:lstStyle/>
          <a:p>
            <a:endParaRPr lang="en-US"/>
          </a:p>
        </p:txBody>
      </p:sp>
      <p:pic>
        <p:nvPicPr>
          <p:cNvPr id="121859" name="Content Placeholder 3" descr="electshells.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21860" name="WordArt 4"/>
          <p:cNvSpPr>
            <a:spLocks noChangeArrowheads="1" noChangeShapeType="1" noTextEdit="1"/>
          </p:cNvSpPr>
          <p:nvPr/>
        </p:nvSpPr>
        <p:spPr bwMode="auto">
          <a:xfrm>
            <a:off x="0" y="0"/>
            <a:ext cx="1295400" cy="1295400"/>
          </a:xfrm>
          <a:prstGeom prst="rect">
            <a:avLst/>
          </a:prstGeom>
        </p:spPr>
        <p:txBody>
          <a:bodyPr wrap="none" fromWordArt="1">
            <a:prstTxWarp prst="textPlain">
              <a:avLst>
                <a:gd name="adj" fmla="val 50000"/>
              </a:avLst>
            </a:prstTxWarp>
          </a:bodyPr>
          <a:lstStyle/>
          <a:p>
            <a:pPr algn="ct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10</a:t>
            </a:r>
          </a:p>
        </p:txBody>
      </p:sp>
      <p:sp>
        <p:nvSpPr>
          <p:cNvPr id="121861" name="WordArt 5"/>
          <p:cNvSpPr>
            <a:spLocks noChangeArrowheads="1" noChangeShapeType="1" noTextEdit="1"/>
          </p:cNvSpPr>
          <p:nvPr/>
        </p:nvSpPr>
        <p:spPr bwMode="auto">
          <a:xfrm>
            <a:off x="1371600" y="4267200"/>
            <a:ext cx="6934200" cy="1981200"/>
          </a:xfrm>
          <a:prstGeom prst="rect">
            <a:avLst/>
          </a:prstGeom>
        </p:spPr>
        <p:txBody>
          <a:bodyPr wrap="none" fromWordArt="1">
            <a:prstTxWarp prst="textPlain">
              <a:avLst>
                <a:gd name="adj" fmla="val 50000"/>
              </a:avLst>
            </a:prstTxWarp>
          </a:bodyPr>
          <a:lstStyle/>
          <a:p>
            <a:pPr algn="ctr"/>
            <a:r>
              <a:rPr lang="en-US" sz="3600" kern="10">
                <a:ln w="19050">
                  <a:solidFill>
                    <a:schemeClr val="bg1"/>
                  </a:solidFill>
                  <a:round/>
                  <a:headEnd/>
                  <a:tailEnd/>
                </a:ln>
                <a:solidFill>
                  <a:srgbClr val="0066CC"/>
                </a:solidFill>
                <a:effectLst>
                  <a:outerShdw dist="35921" dir="2700000" algn="ctr" rotWithShape="0">
                    <a:srgbClr val="990000"/>
                  </a:outerShdw>
                </a:effectLst>
                <a:latin typeface="Impact"/>
              </a:rPr>
              <a:t>Neodymium (#60) </a:t>
            </a:r>
          </a:p>
          <a:p>
            <a:pPr algn="ctr"/>
            <a:r>
              <a:rPr lang="en-US" sz="3600" kern="10">
                <a:ln w="19050">
                  <a:solidFill>
                    <a:schemeClr val="bg1"/>
                  </a:solidFill>
                  <a:round/>
                  <a:headEnd/>
                  <a:tailEnd/>
                </a:ln>
                <a:solidFill>
                  <a:srgbClr val="0066CC"/>
                </a:solidFill>
                <a:effectLst>
                  <a:outerShdw dist="35921" dir="2700000" algn="ctr" rotWithShape="0">
                    <a:srgbClr val="990000"/>
                  </a:outerShdw>
                </a:effectLst>
                <a:latin typeface="Impact"/>
              </a:rPr>
              <a:t>32 Valence Electrons</a:t>
            </a:r>
          </a:p>
        </p:txBody>
      </p:sp>
      <p:sp>
        <p:nvSpPr>
          <p:cNvPr id="121862" name="Oval 6"/>
          <p:cNvSpPr>
            <a:spLocks noChangeArrowheads="1"/>
          </p:cNvSpPr>
          <p:nvPr/>
        </p:nvSpPr>
        <p:spPr bwMode="auto">
          <a:xfrm>
            <a:off x="4038600" y="0"/>
            <a:ext cx="1371600" cy="685800"/>
          </a:xfrm>
          <a:prstGeom prst="ellipse">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1863" name="Text Box 7"/>
          <p:cNvSpPr txBox="1">
            <a:spLocks noChangeArrowheads="1"/>
          </p:cNvSpPr>
          <p:nvPr/>
        </p:nvSpPr>
        <p:spPr bwMode="auto">
          <a:xfrm>
            <a:off x="5867400" y="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rgbClr val="0000FF"/>
                </a:solidFill>
              </a:rPr>
              <a:t>2+8+18+32=60</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idx="4294967295"/>
          </p:nvPr>
        </p:nvSpPr>
        <p:spPr/>
        <p:txBody>
          <a:bodyPr/>
          <a:lstStyle/>
          <a:p>
            <a:endParaRPr lang="en-US"/>
          </a:p>
        </p:txBody>
      </p:sp>
      <p:pic>
        <p:nvPicPr>
          <p:cNvPr id="122883" name="Content Placeholder 3" descr="electshells.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22884" name="WordArt 4"/>
          <p:cNvSpPr>
            <a:spLocks noChangeArrowheads="1" noChangeShapeType="1" noTextEdit="1"/>
          </p:cNvSpPr>
          <p:nvPr/>
        </p:nvSpPr>
        <p:spPr bwMode="auto">
          <a:xfrm>
            <a:off x="0" y="0"/>
            <a:ext cx="1295400" cy="1295400"/>
          </a:xfrm>
          <a:prstGeom prst="rect">
            <a:avLst/>
          </a:prstGeom>
        </p:spPr>
        <p:txBody>
          <a:bodyPr wrap="none" fromWordArt="1">
            <a:prstTxWarp prst="textPlain">
              <a:avLst>
                <a:gd name="adj" fmla="val 50000"/>
              </a:avLst>
            </a:prstTxWarp>
          </a:bodyPr>
          <a:lstStyle/>
          <a:p>
            <a:pPr algn="ct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10</a:t>
            </a:r>
          </a:p>
        </p:txBody>
      </p:sp>
      <p:sp>
        <p:nvSpPr>
          <p:cNvPr id="122885" name="WordArt 5"/>
          <p:cNvSpPr>
            <a:spLocks noChangeArrowheads="1" noChangeShapeType="1" noTextEdit="1"/>
          </p:cNvSpPr>
          <p:nvPr/>
        </p:nvSpPr>
        <p:spPr bwMode="auto">
          <a:xfrm>
            <a:off x="1371600" y="4267200"/>
            <a:ext cx="6934200" cy="1981200"/>
          </a:xfrm>
          <a:prstGeom prst="rect">
            <a:avLst/>
          </a:prstGeom>
        </p:spPr>
        <p:txBody>
          <a:bodyPr wrap="none" fromWordArt="1">
            <a:prstTxWarp prst="textPlain">
              <a:avLst>
                <a:gd name="adj" fmla="val 50000"/>
              </a:avLst>
            </a:prstTxWarp>
          </a:bodyPr>
          <a:lstStyle/>
          <a:p>
            <a:pPr algn="ctr"/>
            <a:r>
              <a:rPr lang="en-US" sz="3600" kern="10">
                <a:ln w="19050">
                  <a:solidFill>
                    <a:schemeClr val="bg1"/>
                  </a:solidFill>
                  <a:round/>
                  <a:headEnd/>
                  <a:tailEnd/>
                </a:ln>
                <a:solidFill>
                  <a:srgbClr val="0066CC"/>
                </a:solidFill>
                <a:effectLst>
                  <a:outerShdw dist="35921" dir="2700000" algn="ctr" rotWithShape="0">
                    <a:srgbClr val="990000"/>
                  </a:outerShdw>
                </a:effectLst>
                <a:latin typeface="Impact"/>
              </a:rPr>
              <a:t>Neodymium (#60) </a:t>
            </a:r>
          </a:p>
          <a:p>
            <a:pPr algn="ctr"/>
            <a:r>
              <a:rPr lang="en-US" sz="3600" kern="10">
                <a:ln w="19050">
                  <a:solidFill>
                    <a:schemeClr val="bg1"/>
                  </a:solidFill>
                  <a:round/>
                  <a:headEnd/>
                  <a:tailEnd/>
                </a:ln>
                <a:solidFill>
                  <a:srgbClr val="0066CC"/>
                </a:solidFill>
                <a:effectLst>
                  <a:outerShdw dist="35921" dir="2700000" algn="ctr" rotWithShape="0">
                    <a:srgbClr val="990000"/>
                  </a:outerShdw>
                </a:effectLst>
                <a:latin typeface="Impact"/>
              </a:rPr>
              <a:t>32 Valence Electrons</a:t>
            </a:r>
          </a:p>
        </p:txBody>
      </p:sp>
      <p:sp>
        <p:nvSpPr>
          <p:cNvPr id="122886" name="Oval 6"/>
          <p:cNvSpPr>
            <a:spLocks noChangeArrowheads="1"/>
          </p:cNvSpPr>
          <p:nvPr/>
        </p:nvSpPr>
        <p:spPr bwMode="auto">
          <a:xfrm>
            <a:off x="4038600" y="0"/>
            <a:ext cx="1371600" cy="685800"/>
          </a:xfrm>
          <a:prstGeom prst="ellipse">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2887" name="Text Box 7"/>
          <p:cNvSpPr txBox="1">
            <a:spLocks noChangeArrowheads="1"/>
          </p:cNvSpPr>
          <p:nvPr/>
        </p:nvSpPr>
        <p:spPr bwMode="auto">
          <a:xfrm>
            <a:off x="5867400" y="0"/>
            <a:ext cx="327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rgbClr val="0000FF"/>
                </a:solidFill>
              </a:rPr>
              <a:t>2+8+18+32=60</a:t>
            </a:r>
          </a:p>
        </p:txBody>
      </p:sp>
      <p:sp>
        <p:nvSpPr>
          <p:cNvPr id="122888" name="AutoShape 8"/>
          <p:cNvSpPr>
            <a:spLocks noChangeArrowheads="1"/>
          </p:cNvSpPr>
          <p:nvPr/>
        </p:nvSpPr>
        <p:spPr bwMode="auto">
          <a:xfrm rot="1246228">
            <a:off x="7408863" y="396875"/>
            <a:ext cx="762000" cy="3810000"/>
          </a:xfrm>
          <a:prstGeom prst="upDownArrow">
            <a:avLst>
              <a:gd name="adj1" fmla="val 50000"/>
              <a:gd name="adj2" fmla="val 100000"/>
            </a:avLst>
          </a:prstGeom>
          <a:solidFill>
            <a:srgbClr val="0000FF"/>
          </a:solidFill>
          <a:ln w="9525">
            <a:solidFill>
              <a:schemeClr val="tx1"/>
            </a:solidFill>
            <a:miter lim="800000"/>
            <a:headEnd/>
            <a:tailEnd/>
          </a:ln>
        </p:spPr>
        <p:txBody>
          <a:bodyPr wrap="none" anchor="ctr"/>
          <a:lstStyle/>
          <a:p>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orbit gum">
            <a:extLst>
              <a:ext uri="{FF2B5EF4-FFF2-40B4-BE49-F238E27FC236}">
                <a16:creationId xmlns:a16="http://schemas.microsoft.com/office/drawing/2014/main" id="{F58F6ED8-2C38-4944-8DDF-9F9D3404A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57256"/>
            <a:ext cx="8534400" cy="47250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9573369-A0A0-4892-9887-3D7FCB5AC2E1}"/>
              </a:ext>
            </a:extLst>
          </p:cNvPr>
          <p:cNvSpPr/>
          <p:nvPr/>
        </p:nvSpPr>
        <p:spPr>
          <a:xfrm>
            <a:off x="152400" y="152400"/>
            <a:ext cx="385714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*11 Bonus</a:t>
            </a:r>
          </a:p>
        </p:txBody>
      </p:sp>
      <p:sp>
        <p:nvSpPr>
          <p:cNvPr id="3" name="Rectangle 2">
            <a:extLst>
              <a:ext uri="{FF2B5EF4-FFF2-40B4-BE49-F238E27FC236}">
                <a16:creationId xmlns:a16="http://schemas.microsoft.com/office/drawing/2014/main" id="{DF8F5571-6AB1-4EBF-A4C0-B503EE6A4FFC}"/>
              </a:ext>
            </a:extLst>
          </p:cNvPr>
          <p:cNvSpPr/>
          <p:nvPr/>
        </p:nvSpPr>
        <p:spPr>
          <a:xfrm>
            <a:off x="177800" y="5763795"/>
            <a:ext cx="5450531"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Name this gum</a:t>
            </a:r>
          </a:p>
        </p:txBody>
      </p:sp>
      <p:sp>
        <p:nvSpPr>
          <p:cNvPr id="4" name="Freeform: Shape 3">
            <a:extLst>
              <a:ext uri="{FF2B5EF4-FFF2-40B4-BE49-F238E27FC236}">
                <a16:creationId xmlns:a16="http://schemas.microsoft.com/office/drawing/2014/main" id="{8E9F8724-577E-41BA-8E28-6A41D25B6AB0}"/>
              </a:ext>
            </a:extLst>
          </p:cNvPr>
          <p:cNvSpPr/>
          <p:nvPr/>
        </p:nvSpPr>
        <p:spPr bwMode="auto">
          <a:xfrm>
            <a:off x="3442956" y="2262909"/>
            <a:ext cx="4667629" cy="2087418"/>
          </a:xfrm>
          <a:custGeom>
            <a:avLst/>
            <a:gdLst>
              <a:gd name="connsiteX0" fmla="*/ 464026 w 4667629"/>
              <a:gd name="connsiteY0" fmla="*/ 443346 h 2087418"/>
              <a:gd name="connsiteX1" fmla="*/ 149989 w 4667629"/>
              <a:gd name="connsiteY1" fmla="*/ 526473 h 2087418"/>
              <a:gd name="connsiteX2" fmla="*/ 122280 w 4667629"/>
              <a:gd name="connsiteY2" fmla="*/ 535709 h 2087418"/>
              <a:gd name="connsiteX3" fmla="*/ 94571 w 4667629"/>
              <a:gd name="connsiteY3" fmla="*/ 554182 h 2087418"/>
              <a:gd name="connsiteX4" fmla="*/ 76099 w 4667629"/>
              <a:gd name="connsiteY4" fmla="*/ 609600 h 2087418"/>
              <a:gd name="connsiteX5" fmla="*/ 66862 w 4667629"/>
              <a:gd name="connsiteY5" fmla="*/ 637309 h 2087418"/>
              <a:gd name="connsiteX6" fmla="*/ 57626 w 4667629"/>
              <a:gd name="connsiteY6" fmla="*/ 711200 h 2087418"/>
              <a:gd name="connsiteX7" fmla="*/ 29917 w 4667629"/>
              <a:gd name="connsiteY7" fmla="*/ 858982 h 2087418"/>
              <a:gd name="connsiteX8" fmla="*/ 20680 w 4667629"/>
              <a:gd name="connsiteY8" fmla="*/ 1422400 h 2087418"/>
              <a:gd name="connsiteX9" fmla="*/ 2208 w 4667629"/>
              <a:gd name="connsiteY9" fmla="*/ 1505527 h 2087418"/>
              <a:gd name="connsiteX10" fmla="*/ 11444 w 4667629"/>
              <a:gd name="connsiteY10" fmla="*/ 1976582 h 2087418"/>
              <a:gd name="connsiteX11" fmla="*/ 48389 w 4667629"/>
              <a:gd name="connsiteY11" fmla="*/ 1985818 h 2087418"/>
              <a:gd name="connsiteX12" fmla="*/ 196171 w 4667629"/>
              <a:gd name="connsiteY12" fmla="*/ 1995055 h 2087418"/>
              <a:gd name="connsiteX13" fmla="*/ 288535 w 4667629"/>
              <a:gd name="connsiteY13" fmla="*/ 2004291 h 2087418"/>
              <a:gd name="connsiteX14" fmla="*/ 1258353 w 4667629"/>
              <a:gd name="connsiteY14" fmla="*/ 1995055 h 2087418"/>
              <a:gd name="connsiteX15" fmla="*/ 2080389 w 4667629"/>
              <a:gd name="connsiteY15" fmla="*/ 2013527 h 2087418"/>
              <a:gd name="connsiteX16" fmla="*/ 2108099 w 4667629"/>
              <a:gd name="connsiteY16" fmla="*/ 2022764 h 2087418"/>
              <a:gd name="connsiteX17" fmla="*/ 2329771 w 4667629"/>
              <a:gd name="connsiteY17" fmla="*/ 2050473 h 2087418"/>
              <a:gd name="connsiteX18" fmla="*/ 2459080 w 4667629"/>
              <a:gd name="connsiteY18" fmla="*/ 2059709 h 2087418"/>
              <a:gd name="connsiteX19" fmla="*/ 2569917 w 4667629"/>
              <a:gd name="connsiteY19" fmla="*/ 2078182 h 2087418"/>
              <a:gd name="connsiteX20" fmla="*/ 2597626 w 4667629"/>
              <a:gd name="connsiteY20" fmla="*/ 2087418 h 2087418"/>
              <a:gd name="connsiteX21" fmla="*/ 4648099 w 4667629"/>
              <a:gd name="connsiteY21" fmla="*/ 2078182 h 2087418"/>
              <a:gd name="connsiteX22" fmla="*/ 4666571 w 4667629"/>
              <a:gd name="connsiteY22" fmla="*/ 2050473 h 2087418"/>
              <a:gd name="connsiteX23" fmla="*/ 4657335 w 4667629"/>
              <a:gd name="connsiteY23" fmla="*/ 1006764 h 2087418"/>
              <a:gd name="connsiteX24" fmla="*/ 4638862 w 4667629"/>
              <a:gd name="connsiteY24" fmla="*/ 951346 h 2087418"/>
              <a:gd name="connsiteX25" fmla="*/ 4629626 w 4667629"/>
              <a:gd name="connsiteY25" fmla="*/ 489527 h 2087418"/>
              <a:gd name="connsiteX26" fmla="*/ 4601917 w 4667629"/>
              <a:gd name="connsiteY26" fmla="*/ 471055 h 2087418"/>
              <a:gd name="connsiteX27" fmla="*/ 4574208 w 4667629"/>
              <a:gd name="connsiteY27" fmla="*/ 443346 h 2087418"/>
              <a:gd name="connsiteX28" fmla="*/ 4509553 w 4667629"/>
              <a:gd name="connsiteY28" fmla="*/ 406400 h 2087418"/>
              <a:gd name="connsiteX29" fmla="*/ 4454135 w 4667629"/>
              <a:gd name="connsiteY29" fmla="*/ 369455 h 2087418"/>
              <a:gd name="connsiteX30" fmla="*/ 4380244 w 4667629"/>
              <a:gd name="connsiteY30" fmla="*/ 341746 h 2087418"/>
              <a:gd name="connsiteX31" fmla="*/ 4324826 w 4667629"/>
              <a:gd name="connsiteY31" fmla="*/ 323273 h 2087418"/>
              <a:gd name="connsiteX32" fmla="*/ 4260171 w 4667629"/>
              <a:gd name="connsiteY32" fmla="*/ 295564 h 2087418"/>
              <a:gd name="connsiteX33" fmla="*/ 4232462 w 4667629"/>
              <a:gd name="connsiteY33" fmla="*/ 286327 h 2087418"/>
              <a:gd name="connsiteX34" fmla="*/ 4195517 w 4667629"/>
              <a:gd name="connsiteY34" fmla="*/ 267855 h 2087418"/>
              <a:gd name="connsiteX35" fmla="*/ 4167808 w 4667629"/>
              <a:gd name="connsiteY35" fmla="*/ 249382 h 2087418"/>
              <a:gd name="connsiteX36" fmla="*/ 4112389 w 4667629"/>
              <a:gd name="connsiteY36" fmla="*/ 230909 h 2087418"/>
              <a:gd name="connsiteX37" fmla="*/ 4047735 w 4667629"/>
              <a:gd name="connsiteY37" fmla="*/ 193964 h 2087418"/>
              <a:gd name="connsiteX38" fmla="*/ 3973844 w 4667629"/>
              <a:gd name="connsiteY38" fmla="*/ 166255 h 2087418"/>
              <a:gd name="connsiteX39" fmla="*/ 3927662 w 4667629"/>
              <a:gd name="connsiteY39" fmla="*/ 138546 h 2087418"/>
              <a:gd name="connsiteX40" fmla="*/ 3899953 w 4667629"/>
              <a:gd name="connsiteY40" fmla="*/ 120073 h 2087418"/>
              <a:gd name="connsiteX41" fmla="*/ 3872244 w 4667629"/>
              <a:gd name="connsiteY41" fmla="*/ 110836 h 2087418"/>
              <a:gd name="connsiteX42" fmla="*/ 3844535 w 4667629"/>
              <a:gd name="connsiteY42" fmla="*/ 92364 h 2087418"/>
              <a:gd name="connsiteX43" fmla="*/ 3789117 w 4667629"/>
              <a:gd name="connsiteY43" fmla="*/ 73891 h 2087418"/>
              <a:gd name="connsiteX44" fmla="*/ 3761408 w 4667629"/>
              <a:gd name="connsiteY44" fmla="*/ 64655 h 2087418"/>
              <a:gd name="connsiteX45" fmla="*/ 3678280 w 4667629"/>
              <a:gd name="connsiteY45" fmla="*/ 36946 h 2087418"/>
              <a:gd name="connsiteX46" fmla="*/ 3650571 w 4667629"/>
              <a:gd name="connsiteY46" fmla="*/ 18473 h 2087418"/>
              <a:gd name="connsiteX47" fmla="*/ 3576680 w 4667629"/>
              <a:gd name="connsiteY47" fmla="*/ 0 h 2087418"/>
              <a:gd name="connsiteX48" fmla="*/ 962789 w 4667629"/>
              <a:gd name="connsiteY48" fmla="*/ 9236 h 2087418"/>
              <a:gd name="connsiteX49" fmla="*/ 981262 w 4667629"/>
              <a:gd name="connsiteY49" fmla="*/ 64655 h 2087418"/>
              <a:gd name="connsiteX50" fmla="*/ 1027444 w 4667629"/>
              <a:gd name="connsiteY50" fmla="*/ 120073 h 2087418"/>
              <a:gd name="connsiteX51" fmla="*/ 1082862 w 4667629"/>
              <a:gd name="connsiteY51" fmla="*/ 129309 h 2087418"/>
              <a:gd name="connsiteX52" fmla="*/ 1175226 w 4667629"/>
              <a:gd name="connsiteY52" fmla="*/ 166255 h 2087418"/>
              <a:gd name="connsiteX53" fmla="*/ 1202935 w 4667629"/>
              <a:gd name="connsiteY53" fmla="*/ 175491 h 2087418"/>
              <a:gd name="connsiteX54" fmla="*/ 1239880 w 4667629"/>
              <a:gd name="connsiteY54" fmla="*/ 230909 h 2087418"/>
              <a:gd name="connsiteX55" fmla="*/ 1212171 w 4667629"/>
              <a:gd name="connsiteY55" fmla="*/ 378691 h 2087418"/>
              <a:gd name="connsiteX56" fmla="*/ 1184462 w 4667629"/>
              <a:gd name="connsiteY56" fmla="*/ 406400 h 2087418"/>
              <a:gd name="connsiteX57" fmla="*/ 1101335 w 4667629"/>
              <a:gd name="connsiteY57" fmla="*/ 443346 h 2087418"/>
              <a:gd name="connsiteX58" fmla="*/ 1073626 w 4667629"/>
              <a:gd name="connsiteY58" fmla="*/ 452582 h 2087418"/>
              <a:gd name="connsiteX59" fmla="*/ 1045917 w 4667629"/>
              <a:gd name="connsiteY59" fmla="*/ 461818 h 2087418"/>
              <a:gd name="connsiteX60" fmla="*/ 1018208 w 4667629"/>
              <a:gd name="connsiteY60" fmla="*/ 471055 h 2087418"/>
              <a:gd name="connsiteX61" fmla="*/ 676462 w 4667629"/>
              <a:gd name="connsiteY61" fmla="*/ 452582 h 2087418"/>
              <a:gd name="connsiteX62" fmla="*/ 639517 w 4667629"/>
              <a:gd name="connsiteY62" fmla="*/ 443346 h 2087418"/>
              <a:gd name="connsiteX63" fmla="*/ 556389 w 4667629"/>
              <a:gd name="connsiteY63" fmla="*/ 424873 h 2087418"/>
              <a:gd name="connsiteX64" fmla="*/ 528680 w 4667629"/>
              <a:gd name="connsiteY64" fmla="*/ 415636 h 2087418"/>
              <a:gd name="connsiteX65" fmla="*/ 491735 w 4667629"/>
              <a:gd name="connsiteY65" fmla="*/ 406400 h 2087418"/>
              <a:gd name="connsiteX66" fmla="*/ 417844 w 4667629"/>
              <a:gd name="connsiteY66" fmla="*/ 387927 h 208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667629" h="2087418">
                <a:moveTo>
                  <a:pt x="464026" y="443346"/>
                </a:moveTo>
                <a:lnTo>
                  <a:pt x="149989" y="526473"/>
                </a:lnTo>
                <a:cubicBezTo>
                  <a:pt x="140590" y="529013"/>
                  <a:pt x="130988" y="531355"/>
                  <a:pt x="122280" y="535709"/>
                </a:cubicBezTo>
                <a:cubicBezTo>
                  <a:pt x="112351" y="540673"/>
                  <a:pt x="103807" y="548024"/>
                  <a:pt x="94571" y="554182"/>
                </a:cubicBezTo>
                <a:lnTo>
                  <a:pt x="76099" y="609600"/>
                </a:lnTo>
                <a:lnTo>
                  <a:pt x="66862" y="637309"/>
                </a:lnTo>
                <a:cubicBezTo>
                  <a:pt x="63783" y="661939"/>
                  <a:pt x="61707" y="686716"/>
                  <a:pt x="57626" y="711200"/>
                </a:cubicBezTo>
                <a:cubicBezTo>
                  <a:pt x="49387" y="760637"/>
                  <a:pt x="29917" y="858982"/>
                  <a:pt x="29917" y="858982"/>
                </a:cubicBezTo>
                <a:cubicBezTo>
                  <a:pt x="26838" y="1046788"/>
                  <a:pt x="28723" y="1234741"/>
                  <a:pt x="20680" y="1422400"/>
                </a:cubicBezTo>
                <a:cubicBezTo>
                  <a:pt x="19465" y="1450759"/>
                  <a:pt x="2681" y="1477146"/>
                  <a:pt x="2208" y="1505527"/>
                </a:cubicBezTo>
                <a:cubicBezTo>
                  <a:pt x="-409" y="1662554"/>
                  <a:pt x="-3587" y="1820254"/>
                  <a:pt x="11444" y="1976582"/>
                </a:cubicBezTo>
                <a:cubicBezTo>
                  <a:pt x="12659" y="1989218"/>
                  <a:pt x="35758" y="1984555"/>
                  <a:pt x="48389" y="1985818"/>
                </a:cubicBezTo>
                <a:cubicBezTo>
                  <a:pt x="97501" y="1990729"/>
                  <a:pt x="146960" y="1991269"/>
                  <a:pt x="196171" y="1995055"/>
                </a:cubicBezTo>
                <a:cubicBezTo>
                  <a:pt x="227021" y="1997428"/>
                  <a:pt x="257747" y="2001212"/>
                  <a:pt x="288535" y="2004291"/>
                </a:cubicBezTo>
                <a:lnTo>
                  <a:pt x="1258353" y="1995055"/>
                </a:lnTo>
                <a:cubicBezTo>
                  <a:pt x="1970991" y="1995055"/>
                  <a:pt x="1771528" y="1969405"/>
                  <a:pt x="2080389" y="2013527"/>
                </a:cubicBezTo>
                <a:cubicBezTo>
                  <a:pt x="2089626" y="2016606"/>
                  <a:pt x="2098552" y="2020855"/>
                  <a:pt x="2108099" y="2022764"/>
                </a:cubicBezTo>
                <a:cubicBezTo>
                  <a:pt x="2207773" y="2042699"/>
                  <a:pt x="2228854" y="2042710"/>
                  <a:pt x="2329771" y="2050473"/>
                </a:cubicBezTo>
                <a:lnTo>
                  <a:pt x="2459080" y="2059709"/>
                </a:lnTo>
                <a:cubicBezTo>
                  <a:pt x="2495567" y="2064922"/>
                  <a:pt x="2533906" y="2069180"/>
                  <a:pt x="2569917" y="2078182"/>
                </a:cubicBezTo>
                <a:cubicBezTo>
                  <a:pt x="2579362" y="2080543"/>
                  <a:pt x="2588390" y="2084339"/>
                  <a:pt x="2597626" y="2087418"/>
                </a:cubicBezTo>
                <a:lnTo>
                  <a:pt x="4648099" y="2078182"/>
                </a:lnTo>
                <a:cubicBezTo>
                  <a:pt x="4659198" y="2077984"/>
                  <a:pt x="4666475" y="2061573"/>
                  <a:pt x="4666571" y="2050473"/>
                </a:cubicBezTo>
                <a:cubicBezTo>
                  <a:pt x="4669570" y="1702569"/>
                  <a:pt x="4666103" y="1354570"/>
                  <a:pt x="4657335" y="1006764"/>
                </a:cubicBezTo>
                <a:cubicBezTo>
                  <a:pt x="4656844" y="987298"/>
                  <a:pt x="4638862" y="951346"/>
                  <a:pt x="4638862" y="951346"/>
                </a:cubicBezTo>
                <a:cubicBezTo>
                  <a:pt x="4635783" y="797406"/>
                  <a:pt x="4641435" y="643044"/>
                  <a:pt x="4629626" y="489527"/>
                </a:cubicBezTo>
                <a:cubicBezTo>
                  <a:pt x="4628775" y="478459"/>
                  <a:pt x="4610445" y="478161"/>
                  <a:pt x="4601917" y="471055"/>
                </a:cubicBezTo>
                <a:cubicBezTo>
                  <a:pt x="4591882" y="462693"/>
                  <a:pt x="4584243" y="451708"/>
                  <a:pt x="4574208" y="443346"/>
                </a:cubicBezTo>
                <a:cubicBezTo>
                  <a:pt x="4546821" y="420523"/>
                  <a:pt x="4541819" y="425759"/>
                  <a:pt x="4509553" y="406400"/>
                </a:cubicBezTo>
                <a:cubicBezTo>
                  <a:pt x="4490515" y="394978"/>
                  <a:pt x="4475197" y="376476"/>
                  <a:pt x="4454135" y="369455"/>
                </a:cubicBezTo>
                <a:cubicBezTo>
                  <a:pt x="4371761" y="341995"/>
                  <a:pt x="4501771" y="385937"/>
                  <a:pt x="4380244" y="341746"/>
                </a:cubicBezTo>
                <a:cubicBezTo>
                  <a:pt x="4361944" y="335092"/>
                  <a:pt x="4343000" y="330263"/>
                  <a:pt x="4324826" y="323273"/>
                </a:cubicBezTo>
                <a:cubicBezTo>
                  <a:pt x="4302941" y="314856"/>
                  <a:pt x="4281941" y="304272"/>
                  <a:pt x="4260171" y="295564"/>
                </a:cubicBezTo>
                <a:cubicBezTo>
                  <a:pt x="4251131" y="291948"/>
                  <a:pt x="4241411" y="290162"/>
                  <a:pt x="4232462" y="286327"/>
                </a:cubicBezTo>
                <a:cubicBezTo>
                  <a:pt x="4219807" y="280903"/>
                  <a:pt x="4207471" y="274686"/>
                  <a:pt x="4195517" y="267855"/>
                </a:cubicBezTo>
                <a:cubicBezTo>
                  <a:pt x="4185879" y="262348"/>
                  <a:pt x="4177952" y="253890"/>
                  <a:pt x="4167808" y="249382"/>
                </a:cubicBezTo>
                <a:cubicBezTo>
                  <a:pt x="4150014" y="241474"/>
                  <a:pt x="4130862" y="237067"/>
                  <a:pt x="4112389" y="230909"/>
                </a:cubicBezTo>
                <a:cubicBezTo>
                  <a:pt x="4089418" y="215595"/>
                  <a:pt x="4074523" y="204009"/>
                  <a:pt x="4047735" y="193964"/>
                </a:cubicBezTo>
                <a:cubicBezTo>
                  <a:pt x="3976313" y="167181"/>
                  <a:pt x="4045049" y="205813"/>
                  <a:pt x="3973844" y="166255"/>
                </a:cubicBezTo>
                <a:cubicBezTo>
                  <a:pt x="3958151" y="157537"/>
                  <a:pt x="3942886" y="148061"/>
                  <a:pt x="3927662" y="138546"/>
                </a:cubicBezTo>
                <a:cubicBezTo>
                  <a:pt x="3918249" y="132663"/>
                  <a:pt x="3909882" y="125038"/>
                  <a:pt x="3899953" y="120073"/>
                </a:cubicBezTo>
                <a:cubicBezTo>
                  <a:pt x="3891245" y="115719"/>
                  <a:pt x="3880952" y="115190"/>
                  <a:pt x="3872244" y="110836"/>
                </a:cubicBezTo>
                <a:cubicBezTo>
                  <a:pt x="3862315" y="105872"/>
                  <a:pt x="3854679" y="96872"/>
                  <a:pt x="3844535" y="92364"/>
                </a:cubicBezTo>
                <a:cubicBezTo>
                  <a:pt x="3826741" y="84456"/>
                  <a:pt x="3807590" y="80049"/>
                  <a:pt x="3789117" y="73891"/>
                </a:cubicBezTo>
                <a:cubicBezTo>
                  <a:pt x="3779881" y="70812"/>
                  <a:pt x="3770853" y="67016"/>
                  <a:pt x="3761408" y="64655"/>
                </a:cubicBezTo>
                <a:cubicBezTo>
                  <a:pt x="3726134" y="55836"/>
                  <a:pt x="3713057" y="54334"/>
                  <a:pt x="3678280" y="36946"/>
                </a:cubicBezTo>
                <a:cubicBezTo>
                  <a:pt x="3668351" y="31982"/>
                  <a:pt x="3661003" y="22267"/>
                  <a:pt x="3650571" y="18473"/>
                </a:cubicBezTo>
                <a:cubicBezTo>
                  <a:pt x="3626711" y="9797"/>
                  <a:pt x="3576680" y="0"/>
                  <a:pt x="3576680" y="0"/>
                </a:cubicBezTo>
                <a:lnTo>
                  <a:pt x="962789" y="9236"/>
                </a:lnTo>
                <a:cubicBezTo>
                  <a:pt x="943323" y="9721"/>
                  <a:pt x="970461" y="48453"/>
                  <a:pt x="981262" y="64655"/>
                </a:cubicBezTo>
                <a:cubicBezTo>
                  <a:pt x="991075" y="79375"/>
                  <a:pt x="1010601" y="112587"/>
                  <a:pt x="1027444" y="120073"/>
                </a:cubicBezTo>
                <a:cubicBezTo>
                  <a:pt x="1044557" y="127679"/>
                  <a:pt x="1064389" y="126230"/>
                  <a:pt x="1082862" y="129309"/>
                </a:cubicBezTo>
                <a:cubicBezTo>
                  <a:pt x="1137222" y="156489"/>
                  <a:pt x="1106748" y="143429"/>
                  <a:pt x="1175226" y="166255"/>
                </a:cubicBezTo>
                <a:lnTo>
                  <a:pt x="1202935" y="175491"/>
                </a:lnTo>
                <a:cubicBezTo>
                  <a:pt x="1215250" y="193964"/>
                  <a:pt x="1241583" y="208773"/>
                  <a:pt x="1239880" y="230909"/>
                </a:cubicBezTo>
                <a:cubicBezTo>
                  <a:pt x="1233538" y="313361"/>
                  <a:pt x="1251876" y="331046"/>
                  <a:pt x="1212171" y="378691"/>
                </a:cubicBezTo>
                <a:cubicBezTo>
                  <a:pt x="1203809" y="388726"/>
                  <a:pt x="1194497" y="398038"/>
                  <a:pt x="1184462" y="406400"/>
                </a:cubicBezTo>
                <a:cubicBezTo>
                  <a:pt x="1155188" y="430795"/>
                  <a:pt x="1141610" y="429921"/>
                  <a:pt x="1101335" y="443346"/>
                </a:cubicBezTo>
                <a:lnTo>
                  <a:pt x="1073626" y="452582"/>
                </a:lnTo>
                <a:lnTo>
                  <a:pt x="1045917" y="461818"/>
                </a:lnTo>
                <a:lnTo>
                  <a:pt x="1018208" y="471055"/>
                </a:lnTo>
                <a:lnTo>
                  <a:pt x="676462" y="452582"/>
                </a:lnTo>
                <a:cubicBezTo>
                  <a:pt x="663802" y="451656"/>
                  <a:pt x="651909" y="446100"/>
                  <a:pt x="639517" y="443346"/>
                </a:cubicBezTo>
                <a:cubicBezTo>
                  <a:pt x="596687" y="433828"/>
                  <a:pt x="595789" y="436130"/>
                  <a:pt x="556389" y="424873"/>
                </a:cubicBezTo>
                <a:cubicBezTo>
                  <a:pt x="547028" y="422198"/>
                  <a:pt x="538041" y="418311"/>
                  <a:pt x="528680" y="415636"/>
                </a:cubicBezTo>
                <a:cubicBezTo>
                  <a:pt x="516474" y="412149"/>
                  <a:pt x="503894" y="410048"/>
                  <a:pt x="491735" y="406400"/>
                </a:cubicBezTo>
                <a:cubicBezTo>
                  <a:pt x="423668" y="385980"/>
                  <a:pt x="457942" y="387927"/>
                  <a:pt x="417844" y="387927"/>
                </a:cubicBezTo>
              </a:path>
            </a:pathLst>
          </a:cu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2622790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orbit gum">
            <a:extLst>
              <a:ext uri="{FF2B5EF4-FFF2-40B4-BE49-F238E27FC236}">
                <a16:creationId xmlns:a16="http://schemas.microsoft.com/office/drawing/2014/main" id="{F58F6ED8-2C38-4944-8DDF-9F9D3404A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57256"/>
            <a:ext cx="8534400" cy="47250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9573369-A0A0-4892-9887-3D7FCB5AC2E1}"/>
              </a:ext>
            </a:extLst>
          </p:cNvPr>
          <p:cNvSpPr/>
          <p:nvPr/>
        </p:nvSpPr>
        <p:spPr>
          <a:xfrm>
            <a:off x="152400" y="152400"/>
            <a:ext cx="385714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Tahoma" pitchFamily="34" charset="0"/>
                <a:ea typeface="+mn-ea"/>
                <a:cs typeface="+mn-cs"/>
              </a:rPr>
              <a:t>*11 Bonus</a:t>
            </a:r>
          </a:p>
        </p:txBody>
      </p:sp>
      <p:sp>
        <p:nvSpPr>
          <p:cNvPr id="3" name="Rectangle 2">
            <a:extLst>
              <a:ext uri="{FF2B5EF4-FFF2-40B4-BE49-F238E27FC236}">
                <a16:creationId xmlns:a16="http://schemas.microsoft.com/office/drawing/2014/main" id="{DF8F5571-6AB1-4EBF-A4C0-B503EE6A4FFC}"/>
              </a:ext>
            </a:extLst>
          </p:cNvPr>
          <p:cNvSpPr/>
          <p:nvPr/>
        </p:nvSpPr>
        <p:spPr>
          <a:xfrm>
            <a:off x="177800" y="5763795"/>
            <a:ext cx="5450531"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BBE0E3"/>
                  </a:solidFill>
                  <a:prstDash val="solid"/>
                </a:ln>
                <a:pattFill prst="pct50">
                  <a:fgClr>
                    <a:srgbClr val="BBE0E3"/>
                  </a:fgClr>
                  <a:bgClr>
                    <a:srgbClr val="BBE0E3">
                      <a:lumMod val="20000"/>
                      <a:lumOff val="80000"/>
                    </a:srgbClr>
                  </a:bgClr>
                </a:pattFill>
                <a:effectLst>
                  <a:outerShdw dist="38100" dir="2640000" algn="bl" rotWithShape="0">
                    <a:srgbClr val="BBE0E3"/>
                  </a:outerShdw>
                </a:effectLst>
                <a:uLnTx/>
                <a:uFillTx/>
                <a:latin typeface="Tahoma" pitchFamily="34" charset="0"/>
                <a:ea typeface="+mn-ea"/>
                <a:cs typeface="+mn-cs"/>
              </a:rPr>
              <a:t>Name this gum</a:t>
            </a:r>
          </a:p>
        </p:txBody>
      </p:sp>
    </p:spTree>
    <p:extLst>
      <p:ext uri="{BB962C8B-B14F-4D97-AF65-F5344CB8AC3E}">
        <p14:creationId xmlns:p14="http://schemas.microsoft.com/office/powerpoint/2010/main" val="39606254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orbit gum">
            <a:extLst>
              <a:ext uri="{FF2B5EF4-FFF2-40B4-BE49-F238E27FC236}">
                <a16:creationId xmlns:a16="http://schemas.microsoft.com/office/drawing/2014/main" id="{F58F6ED8-2C38-4944-8DDF-9F9D3404A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57256"/>
            <a:ext cx="8534400" cy="47250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9573369-A0A0-4892-9887-3D7FCB5AC2E1}"/>
              </a:ext>
            </a:extLst>
          </p:cNvPr>
          <p:cNvSpPr/>
          <p:nvPr/>
        </p:nvSpPr>
        <p:spPr>
          <a:xfrm>
            <a:off x="152400" y="152400"/>
            <a:ext cx="385714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Tahoma" pitchFamily="34" charset="0"/>
                <a:ea typeface="+mn-ea"/>
                <a:cs typeface="+mn-cs"/>
              </a:rPr>
              <a:t>*11 Bonus</a:t>
            </a:r>
          </a:p>
        </p:txBody>
      </p:sp>
      <p:sp>
        <p:nvSpPr>
          <p:cNvPr id="3" name="Rectangle 2">
            <a:extLst>
              <a:ext uri="{FF2B5EF4-FFF2-40B4-BE49-F238E27FC236}">
                <a16:creationId xmlns:a16="http://schemas.microsoft.com/office/drawing/2014/main" id="{DF8F5571-6AB1-4EBF-A4C0-B503EE6A4FFC}"/>
              </a:ext>
            </a:extLst>
          </p:cNvPr>
          <p:cNvSpPr/>
          <p:nvPr/>
        </p:nvSpPr>
        <p:spPr>
          <a:xfrm>
            <a:off x="177800" y="5763795"/>
            <a:ext cx="5450531"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BBE0E3"/>
                  </a:solidFill>
                  <a:prstDash val="solid"/>
                </a:ln>
                <a:pattFill prst="pct50">
                  <a:fgClr>
                    <a:srgbClr val="BBE0E3"/>
                  </a:fgClr>
                  <a:bgClr>
                    <a:srgbClr val="BBE0E3">
                      <a:lumMod val="20000"/>
                      <a:lumOff val="80000"/>
                    </a:srgbClr>
                  </a:bgClr>
                </a:pattFill>
                <a:effectLst>
                  <a:outerShdw dist="38100" dir="2640000" algn="bl" rotWithShape="0">
                    <a:srgbClr val="BBE0E3"/>
                  </a:outerShdw>
                </a:effectLst>
                <a:uLnTx/>
                <a:uFillTx/>
                <a:latin typeface="Tahoma" pitchFamily="34" charset="0"/>
                <a:ea typeface="+mn-ea"/>
                <a:cs typeface="+mn-cs"/>
              </a:rPr>
              <a:t>Name this gum</a:t>
            </a:r>
          </a:p>
        </p:txBody>
      </p:sp>
      <p:pic>
        <p:nvPicPr>
          <p:cNvPr id="2050" name="Picture 2" descr="Image result for electron orbitals .gif">
            <a:extLst>
              <a:ext uri="{FF2B5EF4-FFF2-40B4-BE49-F238E27FC236}">
                <a16:creationId xmlns:a16="http://schemas.microsoft.com/office/drawing/2014/main" id="{1679E96B-61CB-4B7F-A7FC-CFFE0B07A7F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3733800"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AC44448-2E2D-40B4-B6EE-F19D53F73B39}"/>
              </a:ext>
            </a:extLst>
          </p:cNvPr>
          <p:cNvSpPr/>
          <p:nvPr/>
        </p:nvSpPr>
        <p:spPr>
          <a:xfrm>
            <a:off x="7069087" y="2819400"/>
            <a:ext cx="1927131" cy="1569660"/>
          </a:xfrm>
          <a:prstGeom prst="rect">
            <a:avLst/>
          </a:prstGeom>
          <a:noFill/>
        </p:spPr>
        <p:txBody>
          <a:bodyPr wrap="none" lIns="91440" tIns="45720" rIns="91440" bIns="45720">
            <a:spAutoFit/>
          </a:bodyPr>
          <a:lstStyle/>
          <a:p>
            <a:pPr algn="ctr"/>
            <a:r>
              <a:rPr lang="en-US" sz="9600" b="1" dirty="0" err="1">
                <a:ln w="76200">
                  <a:solidFill>
                    <a:schemeClr val="tx1"/>
                  </a:solidFill>
                  <a:prstDash val="solid"/>
                </a:ln>
                <a:solidFill>
                  <a:srgbClr val="000066"/>
                </a:solidFill>
                <a:effectLst>
                  <a:outerShdw blurRad="12700" dist="38100" dir="2700000" algn="tl" rotWithShape="0">
                    <a:schemeClr val="bg1">
                      <a:lumMod val="50000"/>
                    </a:schemeClr>
                  </a:outerShdw>
                </a:effectLst>
              </a:rPr>
              <a:t>als</a:t>
            </a:r>
            <a:endParaRPr lang="en-US" sz="9600" b="1" cap="none" spc="0" dirty="0">
              <a:ln w="76200">
                <a:solidFill>
                  <a:schemeClr val="tx1"/>
                </a:solidFill>
                <a:prstDash val="solid"/>
              </a:ln>
              <a:solidFill>
                <a:srgbClr val="000066"/>
              </a:solidFill>
              <a:effectLst>
                <a:outerShdw blurRad="12700" dist="38100" dir="2700000" algn="tl" rotWithShape="0">
                  <a:schemeClr val="bg1">
                    <a:lumMod val="50000"/>
                  </a:schemeClr>
                </a:outerShdw>
              </a:effectLst>
            </a:endParaRPr>
          </a:p>
        </p:txBody>
      </p:sp>
      <p:sp>
        <p:nvSpPr>
          <p:cNvPr id="5" name="Rectangle 4">
            <a:extLst>
              <a:ext uri="{FF2B5EF4-FFF2-40B4-BE49-F238E27FC236}">
                <a16:creationId xmlns:a16="http://schemas.microsoft.com/office/drawing/2014/main" id="{1FB7F474-995B-41CE-9430-3CB3039EF69B}"/>
              </a:ext>
            </a:extLst>
          </p:cNvPr>
          <p:cNvSpPr/>
          <p:nvPr/>
        </p:nvSpPr>
        <p:spPr>
          <a:xfrm>
            <a:off x="3077958" y="1094203"/>
            <a:ext cx="5288628" cy="1569660"/>
          </a:xfrm>
          <a:prstGeom prst="rect">
            <a:avLst/>
          </a:prstGeom>
          <a:noFill/>
        </p:spPr>
        <p:txBody>
          <a:bodyPr wrap="none" lIns="91440" tIns="45720" rIns="91440" bIns="45720">
            <a:spAutoFit/>
          </a:bodyPr>
          <a:lstStyle/>
          <a:p>
            <a:pPr algn="ctr"/>
            <a:r>
              <a:rPr lang="en-US" sz="9600" b="1" cap="none" spc="0" dirty="0">
                <a:ln w="38100">
                  <a:solidFill>
                    <a:schemeClr val="tx1"/>
                  </a:solidFill>
                  <a:prstDash val="solid"/>
                </a:ln>
                <a:solidFill>
                  <a:srgbClr val="000066"/>
                </a:solidFill>
                <a:effectLst>
                  <a:outerShdw blurRad="12700" dist="38100" dir="2700000" algn="tl" rotWithShape="0">
                    <a:schemeClr val="bg1">
                      <a:lumMod val="50000"/>
                    </a:schemeClr>
                  </a:outerShdw>
                </a:effectLst>
              </a:rPr>
              <a:t>Electron</a:t>
            </a:r>
          </a:p>
        </p:txBody>
      </p:sp>
    </p:spTree>
    <p:extLst>
      <p:ext uri="{BB962C8B-B14F-4D97-AF65-F5344CB8AC3E}">
        <p14:creationId xmlns:p14="http://schemas.microsoft.com/office/powerpoint/2010/main" val="464176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p:spPr>
        <p:txBody>
          <a:bodyPr/>
          <a:lstStyle/>
          <a:p>
            <a:pPr>
              <a:defRPr/>
            </a:pPr>
            <a:r>
              <a:rPr lang="en-US" dirty="0"/>
              <a:t>Atoms cannot be created or </a:t>
            </a:r>
            <a:r>
              <a:rPr lang="en-US" dirty="0">
                <a:solidFill>
                  <a:srgbClr val="FFFF00"/>
                </a:solidFill>
              </a:rPr>
              <a:t>destroyed.</a:t>
            </a:r>
          </a:p>
          <a:p>
            <a:pPr marL="457200" lvl="1" indent="0">
              <a:buFont typeface="Wingdings" pitchFamily="2" charset="2"/>
              <a:buNone/>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7170" name="Picture 2" descr="How come you can split an atom if atoms cannot be destroyed? - Science  Lounge - Quora">
            <a:extLst>
              <a:ext uri="{FF2B5EF4-FFF2-40B4-BE49-F238E27FC236}">
                <a16:creationId xmlns:a16="http://schemas.microsoft.com/office/drawing/2014/main" id="{CEC31B5D-E6FB-A389-D6A0-73E3DC118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066800"/>
            <a:ext cx="8343900" cy="5257800"/>
          </a:xfrm>
          <a:prstGeom prst="roundRect">
            <a:avLst>
              <a:gd name="adj" fmla="val 8594"/>
            </a:avLst>
          </a:prstGeom>
          <a:solidFill>
            <a:srgbClr val="FFFFFF">
              <a:shade val="85000"/>
            </a:srgbClr>
          </a:solidFill>
          <a:ln w="57150">
            <a:solidFill>
              <a:srgbClr val="FFC000"/>
            </a:solidFill>
          </a:ln>
          <a:effectLst>
            <a:glow rad="228600">
              <a:schemeClr val="accent5">
                <a:satMod val="175000"/>
                <a:alpha val="40000"/>
              </a:schemeClr>
            </a:glow>
            <a:reflection blurRad="12700" stA="38000" endPos="28000" dist="5000" dir="5400000" sy="-100000" algn="bl" rotWithShape="0"/>
          </a:effectLst>
        </p:spPr>
      </p:pic>
      <p:pic>
        <p:nvPicPr>
          <p:cNvPr id="8196" name="Picture 4" descr="Nuclear Fission Animation for Science animated gif">
            <a:extLst>
              <a:ext uri="{FF2B5EF4-FFF2-40B4-BE49-F238E27FC236}">
                <a16:creationId xmlns:a16="http://schemas.microsoft.com/office/drawing/2014/main" id="{1CDC5C71-74D9-93F7-9167-FD50B5E37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8686800" cy="5486400"/>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pic>
        <p:nvPicPr>
          <p:cNvPr id="8198" name="Picture 6" descr="Nuclear Bomb Explosion GIFs - Find &amp; Share on GIPHY">
            <a:extLst>
              <a:ext uri="{FF2B5EF4-FFF2-40B4-BE49-F238E27FC236}">
                <a16:creationId xmlns:a16="http://schemas.microsoft.com/office/drawing/2014/main" id="{4782B6DE-A023-1B8B-97AB-994A1AE754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219200"/>
            <a:ext cx="1905000" cy="1905000"/>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2934E1B-4580-68CA-6FF5-849E697A99E5}"/>
              </a:ext>
            </a:extLst>
          </p:cNvPr>
          <p:cNvSpPr/>
          <p:nvPr/>
        </p:nvSpPr>
        <p:spPr>
          <a:xfrm>
            <a:off x="419100" y="4767626"/>
            <a:ext cx="8637301" cy="1754326"/>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We’ll discuss changes to</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The laws at the end</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0495472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3"/>
          <p:cNvSpPr>
            <a:spLocks noGrp="1" noChangeArrowheads="1"/>
          </p:cNvSpPr>
          <p:nvPr>
            <p:ph type="body" idx="4294967295"/>
          </p:nvPr>
        </p:nvSpPr>
        <p:spPr>
          <a:xfrm>
            <a:off x="228600" y="228600"/>
            <a:ext cx="8610600" cy="5897563"/>
          </a:xfrm>
        </p:spPr>
        <p:txBody>
          <a:bodyPr/>
          <a:lstStyle/>
          <a:p>
            <a:r>
              <a:rPr lang="en-US"/>
              <a:t>Try and be the first to name the picture hidden beneath the boxes?</a:t>
            </a:r>
          </a:p>
          <a:p>
            <a:pPr lvl="1"/>
            <a:r>
              <a:rPr lang="en-US"/>
              <a:t>Raise your hand when you think you know.  You only get one guess.</a:t>
            </a:r>
          </a:p>
          <a:p>
            <a:pPr lvl="1"/>
            <a:r>
              <a:rPr lang="en-US"/>
              <a:t>These two box games are work bonus points on the balancing chemical equations sheet.</a:t>
            </a:r>
          </a:p>
        </p:txBody>
      </p:sp>
      <p:pic>
        <p:nvPicPr>
          <p:cNvPr id="8232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8763000" cy="4267200"/>
          </a:xfrm>
          <a:prstGeom prst="rect">
            <a:avLst/>
          </a:prstGeom>
          <a:noFill/>
          <a:ln w="76200" cmpd="tri">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82330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cmpd="tri">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24323" name="Rectangle 10"/>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5" name="Rectangle 4"/>
          <p:cNvSpPr/>
          <p:nvPr/>
        </p:nvSpPr>
        <p:spPr bwMode="auto">
          <a:xfrm>
            <a:off x="0" y="0"/>
            <a:ext cx="990600" cy="1600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 name="Rectangle 5"/>
          <p:cNvSpPr/>
          <p:nvPr/>
        </p:nvSpPr>
        <p:spPr bwMode="auto">
          <a:xfrm>
            <a:off x="5181600" y="1600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 name="Rectangle 6"/>
          <p:cNvSpPr/>
          <p:nvPr/>
        </p:nvSpPr>
        <p:spPr bwMode="auto">
          <a:xfrm>
            <a:off x="5181600" y="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8" name="Rectangle 7"/>
          <p:cNvSpPr/>
          <p:nvPr/>
        </p:nvSpPr>
        <p:spPr bwMode="auto">
          <a:xfrm>
            <a:off x="61722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ectangle 8"/>
          <p:cNvSpPr/>
          <p:nvPr/>
        </p:nvSpPr>
        <p:spPr bwMode="auto">
          <a:xfrm>
            <a:off x="61722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0" name="Rectangle 9"/>
          <p:cNvSpPr/>
          <p:nvPr/>
        </p:nvSpPr>
        <p:spPr bwMode="auto">
          <a:xfrm>
            <a:off x="61722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1" name="Rectangle 10"/>
          <p:cNvSpPr/>
          <p:nvPr/>
        </p:nvSpPr>
        <p:spPr bwMode="auto">
          <a:xfrm>
            <a:off x="6172200" y="525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2" name="Rectangle 11"/>
          <p:cNvSpPr/>
          <p:nvPr/>
        </p:nvSpPr>
        <p:spPr bwMode="auto">
          <a:xfrm>
            <a:off x="71628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3" name="Rectangle 12"/>
          <p:cNvSpPr/>
          <p:nvPr/>
        </p:nvSpPr>
        <p:spPr bwMode="auto">
          <a:xfrm>
            <a:off x="7162800" y="3200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4" name="Rectangle 13"/>
          <p:cNvSpPr/>
          <p:nvPr/>
        </p:nvSpPr>
        <p:spPr bwMode="auto">
          <a:xfrm>
            <a:off x="7162800" y="1600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5" name="Rectangle 14"/>
          <p:cNvSpPr/>
          <p:nvPr/>
        </p:nvSpPr>
        <p:spPr bwMode="auto">
          <a:xfrm>
            <a:off x="7162800" y="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6" name="Rectangle 15"/>
          <p:cNvSpPr/>
          <p:nvPr/>
        </p:nvSpPr>
        <p:spPr bwMode="auto">
          <a:xfrm>
            <a:off x="81534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7" name="Rectangle 16"/>
          <p:cNvSpPr/>
          <p:nvPr/>
        </p:nvSpPr>
        <p:spPr bwMode="auto">
          <a:xfrm>
            <a:off x="81534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 name="Rectangle 17"/>
          <p:cNvSpPr/>
          <p:nvPr/>
        </p:nvSpPr>
        <p:spPr bwMode="auto">
          <a:xfrm>
            <a:off x="81534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9" name="Rectangle 18"/>
          <p:cNvSpPr/>
          <p:nvPr/>
        </p:nvSpPr>
        <p:spPr bwMode="auto">
          <a:xfrm>
            <a:off x="8153400" y="525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0" name="Rectangle 19"/>
          <p:cNvSpPr/>
          <p:nvPr/>
        </p:nvSpPr>
        <p:spPr bwMode="auto">
          <a:xfrm>
            <a:off x="1219200" y="1600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1" name="Rectangle 20"/>
          <p:cNvSpPr/>
          <p:nvPr/>
        </p:nvSpPr>
        <p:spPr bwMode="auto">
          <a:xfrm>
            <a:off x="1219200" y="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2" name="Rectangle 21"/>
          <p:cNvSpPr/>
          <p:nvPr/>
        </p:nvSpPr>
        <p:spPr bwMode="auto">
          <a:xfrm>
            <a:off x="22098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3" name="Rectangle 22"/>
          <p:cNvSpPr/>
          <p:nvPr/>
        </p:nvSpPr>
        <p:spPr bwMode="auto">
          <a:xfrm>
            <a:off x="22098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4" name="Rectangle 23"/>
          <p:cNvSpPr/>
          <p:nvPr/>
        </p:nvSpPr>
        <p:spPr bwMode="auto">
          <a:xfrm>
            <a:off x="22098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5" name="Rectangle 24"/>
          <p:cNvSpPr/>
          <p:nvPr/>
        </p:nvSpPr>
        <p:spPr bwMode="auto">
          <a:xfrm>
            <a:off x="2209800" y="525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6" name="Rectangle 25"/>
          <p:cNvSpPr/>
          <p:nvPr/>
        </p:nvSpPr>
        <p:spPr bwMode="auto">
          <a:xfrm>
            <a:off x="32004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7" name="Rectangle 26"/>
          <p:cNvSpPr/>
          <p:nvPr/>
        </p:nvSpPr>
        <p:spPr bwMode="auto">
          <a:xfrm>
            <a:off x="3200400" y="3200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8" name="Rectangle 27"/>
          <p:cNvSpPr/>
          <p:nvPr/>
        </p:nvSpPr>
        <p:spPr bwMode="auto">
          <a:xfrm>
            <a:off x="3200400" y="1600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9" name="Rectangle 28"/>
          <p:cNvSpPr/>
          <p:nvPr/>
        </p:nvSpPr>
        <p:spPr bwMode="auto">
          <a:xfrm>
            <a:off x="3200400" y="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0" name="Rectangle 29"/>
          <p:cNvSpPr/>
          <p:nvPr/>
        </p:nvSpPr>
        <p:spPr bwMode="auto">
          <a:xfrm>
            <a:off x="41910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1" name="Rectangle 30"/>
          <p:cNvSpPr/>
          <p:nvPr/>
        </p:nvSpPr>
        <p:spPr bwMode="auto">
          <a:xfrm>
            <a:off x="41910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2" name="Rectangle 31"/>
          <p:cNvSpPr/>
          <p:nvPr/>
        </p:nvSpPr>
        <p:spPr bwMode="auto">
          <a:xfrm>
            <a:off x="41910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3" name="Rectangle 32"/>
          <p:cNvSpPr/>
          <p:nvPr/>
        </p:nvSpPr>
        <p:spPr bwMode="auto">
          <a:xfrm>
            <a:off x="4191000" y="525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4" name="Rectangle 33"/>
          <p:cNvSpPr/>
          <p:nvPr/>
        </p:nvSpPr>
        <p:spPr bwMode="auto">
          <a:xfrm>
            <a:off x="51816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5" name="Rectangle 34"/>
          <p:cNvSpPr/>
          <p:nvPr/>
        </p:nvSpPr>
        <p:spPr bwMode="auto">
          <a:xfrm>
            <a:off x="5181600" y="3200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6" name="Rectangle 35"/>
          <p:cNvSpPr/>
          <p:nvPr/>
        </p:nvSpPr>
        <p:spPr bwMode="auto">
          <a:xfrm>
            <a:off x="-762000" y="144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7" name="Rectangle 36"/>
          <p:cNvSpPr/>
          <p:nvPr/>
        </p:nvSpPr>
        <p:spPr bwMode="auto">
          <a:xfrm>
            <a:off x="-762000" y="0"/>
            <a:ext cx="990600" cy="1447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8" name="Rectangle 37"/>
          <p:cNvSpPr/>
          <p:nvPr/>
        </p:nvSpPr>
        <p:spPr bwMode="auto">
          <a:xfrm>
            <a:off x="2286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9" name="Rectangle 38"/>
          <p:cNvSpPr/>
          <p:nvPr/>
        </p:nvSpPr>
        <p:spPr bwMode="auto">
          <a:xfrm>
            <a:off x="2286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0" name="Rectangle 39"/>
          <p:cNvSpPr/>
          <p:nvPr/>
        </p:nvSpPr>
        <p:spPr bwMode="auto">
          <a:xfrm>
            <a:off x="2286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1" name="Rectangle 40"/>
          <p:cNvSpPr/>
          <p:nvPr/>
        </p:nvSpPr>
        <p:spPr bwMode="auto">
          <a:xfrm>
            <a:off x="228600" y="525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2" name="Rectangle 41"/>
          <p:cNvSpPr/>
          <p:nvPr/>
        </p:nvSpPr>
        <p:spPr bwMode="auto">
          <a:xfrm>
            <a:off x="12192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3" name="Rectangle 42"/>
          <p:cNvSpPr/>
          <p:nvPr/>
        </p:nvSpPr>
        <p:spPr bwMode="auto">
          <a:xfrm>
            <a:off x="1219200" y="3200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4" name="Rectangle 43"/>
          <p:cNvSpPr/>
          <p:nvPr/>
        </p:nvSpPr>
        <p:spPr bwMode="auto">
          <a:xfrm>
            <a:off x="-762000" y="30480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5" name="Rectangle 44"/>
          <p:cNvSpPr/>
          <p:nvPr/>
        </p:nvSpPr>
        <p:spPr bwMode="auto">
          <a:xfrm>
            <a:off x="-762000" y="4648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6" name="Rectangle 45"/>
          <p:cNvSpPr/>
          <p:nvPr/>
        </p:nvSpPr>
        <p:spPr bwMode="auto">
          <a:xfrm>
            <a:off x="-7620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7" name="Rectangle 46"/>
          <p:cNvSpPr/>
          <p:nvPr/>
        </p:nvSpPr>
        <p:spPr bwMode="auto">
          <a:xfrm>
            <a:off x="12192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8" name="Rectangle 47"/>
          <p:cNvSpPr/>
          <p:nvPr/>
        </p:nvSpPr>
        <p:spPr bwMode="auto">
          <a:xfrm>
            <a:off x="32004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9" name="Rectangle 48"/>
          <p:cNvSpPr/>
          <p:nvPr/>
        </p:nvSpPr>
        <p:spPr bwMode="auto">
          <a:xfrm>
            <a:off x="51816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0" name="Rectangle 49"/>
          <p:cNvSpPr/>
          <p:nvPr/>
        </p:nvSpPr>
        <p:spPr bwMode="auto">
          <a:xfrm>
            <a:off x="71628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1" name="Rectangle 50"/>
          <p:cNvSpPr/>
          <p:nvPr/>
        </p:nvSpPr>
        <p:spPr bwMode="auto">
          <a:xfrm>
            <a:off x="2286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2" name="Rectangle 51"/>
          <p:cNvSpPr/>
          <p:nvPr/>
        </p:nvSpPr>
        <p:spPr bwMode="auto">
          <a:xfrm>
            <a:off x="22098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3" name="Rectangle 52"/>
          <p:cNvSpPr/>
          <p:nvPr/>
        </p:nvSpPr>
        <p:spPr bwMode="auto">
          <a:xfrm>
            <a:off x="41910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4" name="Rectangle 53"/>
          <p:cNvSpPr/>
          <p:nvPr/>
        </p:nvSpPr>
        <p:spPr bwMode="auto">
          <a:xfrm>
            <a:off x="61722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5" name="Rectangle 54"/>
          <p:cNvSpPr/>
          <p:nvPr/>
        </p:nvSpPr>
        <p:spPr bwMode="auto">
          <a:xfrm>
            <a:off x="81534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6" name="Freeform 55"/>
          <p:cNvSpPr/>
          <p:nvPr/>
        </p:nvSpPr>
        <p:spPr bwMode="auto">
          <a:xfrm>
            <a:off x="-998538" y="463550"/>
            <a:ext cx="9883776"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7" name="Freeform 56"/>
          <p:cNvSpPr/>
          <p:nvPr/>
        </p:nvSpPr>
        <p:spPr bwMode="auto">
          <a:xfrm>
            <a:off x="1066800" y="1066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8" name="Freeform 57"/>
          <p:cNvSpPr/>
          <p:nvPr/>
        </p:nvSpPr>
        <p:spPr bwMode="auto">
          <a:xfrm>
            <a:off x="-2819400" y="1828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9" name="Freeform 58"/>
          <p:cNvSpPr/>
          <p:nvPr/>
        </p:nvSpPr>
        <p:spPr bwMode="auto">
          <a:xfrm>
            <a:off x="1524000" y="16764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0" name="Freeform 59"/>
          <p:cNvSpPr/>
          <p:nvPr/>
        </p:nvSpPr>
        <p:spPr bwMode="auto">
          <a:xfrm>
            <a:off x="-2667000" y="1828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1" name="Freeform 60"/>
          <p:cNvSpPr/>
          <p:nvPr/>
        </p:nvSpPr>
        <p:spPr bwMode="auto">
          <a:xfrm>
            <a:off x="1676400" y="2209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2" name="Freeform 61"/>
          <p:cNvSpPr/>
          <p:nvPr/>
        </p:nvSpPr>
        <p:spPr bwMode="auto">
          <a:xfrm>
            <a:off x="-2209800" y="27432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3" name="Freeform 62"/>
          <p:cNvSpPr/>
          <p:nvPr/>
        </p:nvSpPr>
        <p:spPr bwMode="auto">
          <a:xfrm>
            <a:off x="1905000" y="31242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4" name="Freeform 63"/>
          <p:cNvSpPr/>
          <p:nvPr/>
        </p:nvSpPr>
        <p:spPr bwMode="auto">
          <a:xfrm>
            <a:off x="-1828800" y="3429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5" name="Freeform 64"/>
          <p:cNvSpPr/>
          <p:nvPr/>
        </p:nvSpPr>
        <p:spPr bwMode="auto">
          <a:xfrm>
            <a:off x="152400" y="3733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6" name="Freeform 65"/>
          <p:cNvSpPr/>
          <p:nvPr/>
        </p:nvSpPr>
        <p:spPr bwMode="auto">
          <a:xfrm>
            <a:off x="-1143000" y="4191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7" name="Freeform 66"/>
          <p:cNvSpPr/>
          <p:nvPr/>
        </p:nvSpPr>
        <p:spPr bwMode="auto">
          <a:xfrm>
            <a:off x="-457200" y="48006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8" name="Freeform 67"/>
          <p:cNvSpPr/>
          <p:nvPr/>
        </p:nvSpPr>
        <p:spPr bwMode="auto">
          <a:xfrm>
            <a:off x="-381000" y="549275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9" name="Freeform 68"/>
          <p:cNvSpPr/>
          <p:nvPr/>
        </p:nvSpPr>
        <p:spPr bwMode="auto">
          <a:xfrm>
            <a:off x="-2133600" y="1143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0" name="Freeform 69"/>
          <p:cNvSpPr/>
          <p:nvPr/>
        </p:nvSpPr>
        <p:spPr bwMode="auto">
          <a:xfrm>
            <a:off x="-1600200" y="381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1" name="Freeform 70"/>
          <p:cNvSpPr/>
          <p:nvPr/>
        </p:nvSpPr>
        <p:spPr bwMode="auto">
          <a:xfrm>
            <a:off x="-1066800" y="-2286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2" name="Freeform 71"/>
          <p:cNvSpPr/>
          <p:nvPr/>
        </p:nvSpPr>
        <p:spPr bwMode="auto">
          <a:xfrm>
            <a:off x="-228600" y="2286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lick.wav"/>
          </p:stSnd>
        </p:sndAc>
      </p:transition>
    </mc:Choice>
    <mc:Fallback xmlns="">
      <p:transition>
        <p:cut/>
        <p:sndAc>
          <p:stSnd>
            <p:snd r:embed="rId4" name="click.wav"/>
          </p:stSnd>
        </p:sndAc>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cmpd="tri">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25347" name="Rectangle 10"/>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5" name="Rectangle 4"/>
          <p:cNvSpPr/>
          <p:nvPr/>
        </p:nvSpPr>
        <p:spPr bwMode="auto">
          <a:xfrm>
            <a:off x="0" y="0"/>
            <a:ext cx="990600" cy="1600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 name="Rectangle 5"/>
          <p:cNvSpPr/>
          <p:nvPr/>
        </p:nvSpPr>
        <p:spPr bwMode="auto">
          <a:xfrm>
            <a:off x="5181600" y="1600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 name="Rectangle 6"/>
          <p:cNvSpPr/>
          <p:nvPr/>
        </p:nvSpPr>
        <p:spPr bwMode="auto">
          <a:xfrm>
            <a:off x="5181600" y="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8" name="Rectangle 7"/>
          <p:cNvSpPr/>
          <p:nvPr/>
        </p:nvSpPr>
        <p:spPr bwMode="auto">
          <a:xfrm>
            <a:off x="61722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ectangle 8"/>
          <p:cNvSpPr/>
          <p:nvPr/>
        </p:nvSpPr>
        <p:spPr bwMode="auto">
          <a:xfrm>
            <a:off x="61722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0" name="Rectangle 9"/>
          <p:cNvSpPr/>
          <p:nvPr/>
        </p:nvSpPr>
        <p:spPr bwMode="auto">
          <a:xfrm>
            <a:off x="61722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2" name="Rectangle 11"/>
          <p:cNvSpPr/>
          <p:nvPr/>
        </p:nvSpPr>
        <p:spPr bwMode="auto">
          <a:xfrm>
            <a:off x="71628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3" name="Rectangle 12"/>
          <p:cNvSpPr/>
          <p:nvPr/>
        </p:nvSpPr>
        <p:spPr bwMode="auto">
          <a:xfrm>
            <a:off x="7162800" y="3200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4" name="Rectangle 13"/>
          <p:cNvSpPr/>
          <p:nvPr/>
        </p:nvSpPr>
        <p:spPr bwMode="auto">
          <a:xfrm>
            <a:off x="7162800" y="1600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5" name="Rectangle 14"/>
          <p:cNvSpPr/>
          <p:nvPr/>
        </p:nvSpPr>
        <p:spPr bwMode="auto">
          <a:xfrm>
            <a:off x="7162800" y="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7" name="Rectangle 16"/>
          <p:cNvSpPr/>
          <p:nvPr/>
        </p:nvSpPr>
        <p:spPr bwMode="auto">
          <a:xfrm>
            <a:off x="81534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8" name="Rectangle 17"/>
          <p:cNvSpPr/>
          <p:nvPr/>
        </p:nvSpPr>
        <p:spPr bwMode="auto">
          <a:xfrm>
            <a:off x="81534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9" name="Rectangle 18"/>
          <p:cNvSpPr/>
          <p:nvPr/>
        </p:nvSpPr>
        <p:spPr bwMode="auto">
          <a:xfrm>
            <a:off x="8153400" y="525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0" name="Rectangle 19"/>
          <p:cNvSpPr/>
          <p:nvPr/>
        </p:nvSpPr>
        <p:spPr bwMode="auto">
          <a:xfrm>
            <a:off x="1219200" y="1600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1" name="Rectangle 20"/>
          <p:cNvSpPr/>
          <p:nvPr/>
        </p:nvSpPr>
        <p:spPr bwMode="auto">
          <a:xfrm>
            <a:off x="1219200" y="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2" name="Rectangle 21"/>
          <p:cNvSpPr/>
          <p:nvPr/>
        </p:nvSpPr>
        <p:spPr bwMode="auto">
          <a:xfrm>
            <a:off x="22098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3" name="Rectangle 22"/>
          <p:cNvSpPr/>
          <p:nvPr/>
        </p:nvSpPr>
        <p:spPr bwMode="auto">
          <a:xfrm>
            <a:off x="22098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4" name="Rectangle 23"/>
          <p:cNvSpPr/>
          <p:nvPr/>
        </p:nvSpPr>
        <p:spPr bwMode="auto">
          <a:xfrm>
            <a:off x="22098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5" name="Rectangle 24"/>
          <p:cNvSpPr/>
          <p:nvPr/>
        </p:nvSpPr>
        <p:spPr bwMode="auto">
          <a:xfrm>
            <a:off x="2209800" y="525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6" name="Rectangle 25"/>
          <p:cNvSpPr/>
          <p:nvPr/>
        </p:nvSpPr>
        <p:spPr bwMode="auto">
          <a:xfrm>
            <a:off x="32004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7" name="Rectangle 26"/>
          <p:cNvSpPr/>
          <p:nvPr/>
        </p:nvSpPr>
        <p:spPr bwMode="auto">
          <a:xfrm>
            <a:off x="3200400" y="3200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8" name="Rectangle 27"/>
          <p:cNvSpPr/>
          <p:nvPr/>
        </p:nvSpPr>
        <p:spPr bwMode="auto">
          <a:xfrm>
            <a:off x="3200400" y="1600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9" name="Rectangle 28"/>
          <p:cNvSpPr/>
          <p:nvPr/>
        </p:nvSpPr>
        <p:spPr bwMode="auto">
          <a:xfrm>
            <a:off x="3200400" y="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0" name="Rectangle 29"/>
          <p:cNvSpPr/>
          <p:nvPr/>
        </p:nvSpPr>
        <p:spPr bwMode="auto">
          <a:xfrm>
            <a:off x="41910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1" name="Rectangle 30"/>
          <p:cNvSpPr/>
          <p:nvPr/>
        </p:nvSpPr>
        <p:spPr bwMode="auto">
          <a:xfrm>
            <a:off x="41910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2" name="Rectangle 31"/>
          <p:cNvSpPr/>
          <p:nvPr/>
        </p:nvSpPr>
        <p:spPr bwMode="auto">
          <a:xfrm>
            <a:off x="41910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3" name="Rectangle 32"/>
          <p:cNvSpPr/>
          <p:nvPr/>
        </p:nvSpPr>
        <p:spPr bwMode="auto">
          <a:xfrm>
            <a:off x="4191000" y="525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4" name="Rectangle 33"/>
          <p:cNvSpPr/>
          <p:nvPr/>
        </p:nvSpPr>
        <p:spPr bwMode="auto">
          <a:xfrm>
            <a:off x="51816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5" name="Rectangle 34"/>
          <p:cNvSpPr/>
          <p:nvPr/>
        </p:nvSpPr>
        <p:spPr bwMode="auto">
          <a:xfrm>
            <a:off x="5181600" y="3200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6" name="Rectangle 35"/>
          <p:cNvSpPr/>
          <p:nvPr/>
        </p:nvSpPr>
        <p:spPr bwMode="auto">
          <a:xfrm>
            <a:off x="-762000" y="144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8" name="Rectangle 37"/>
          <p:cNvSpPr/>
          <p:nvPr/>
        </p:nvSpPr>
        <p:spPr bwMode="auto">
          <a:xfrm>
            <a:off x="2286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9" name="Rectangle 38"/>
          <p:cNvSpPr/>
          <p:nvPr/>
        </p:nvSpPr>
        <p:spPr bwMode="auto">
          <a:xfrm>
            <a:off x="2286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0" name="Rectangle 39"/>
          <p:cNvSpPr/>
          <p:nvPr/>
        </p:nvSpPr>
        <p:spPr bwMode="auto">
          <a:xfrm>
            <a:off x="2286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1" name="Rectangle 40"/>
          <p:cNvSpPr/>
          <p:nvPr/>
        </p:nvSpPr>
        <p:spPr bwMode="auto">
          <a:xfrm>
            <a:off x="228600" y="525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2" name="Rectangle 41"/>
          <p:cNvSpPr/>
          <p:nvPr/>
        </p:nvSpPr>
        <p:spPr bwMode="auto">
          <a:xfrm>
            <a:off x="12192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3" name="Rectangle 42"/>
          <p:cNvSpPr/>
          <p:nvPr/>
        </p:nvSpPr>
        <p:spPr bwMode="auto">
          <a:xfrm>
            <a:off x="1219200" y="3200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4" name="Rectangle 43"/>
          <p:cNvSpPr/>
          <p:nvPr/>
        </p:nvSpPr>
        <p:spPr bwMode="auto">
          <a:xfrm>
            <a:off x="-762000" y="30480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6" name="Rectangle 45"/>
          <p:cNvSpPr/>
          <p:nvPr/>
        </p:nvSpPr>
        <p:spPr bwMode="auto">
          <a:xfrm>
            <a:off x="-7620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8" name="Rectangle 47"/>
          <p:cNvSpPr/>
          <p:nvPr/>
        </p:nvSpPr>
        <p:spPr bwMode="auto">
          <a:xfrm>
            <a:off x="32004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9" name="Rectangle 48"/>
          <p:cNvSpPr/>
          <p:nvPr/>
        </p:nvSpPr>
        <p:spPr bwMode="auto">
          <a:xfrm>
            <a:off x="51816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0" name="Rectangle 49"/>
          <p:cNvSpPr/>
          <p:nvPr/>
        </p:nvSpPr>
        <p:spPr bwMode="auto">
          <a:xfrm>
            <a:off x="71628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1" name="Rectangle 50"/>
          <p:cNvSpPr/>
          <p:nvPr/>
        </p:nvSpPr>
        <p:spPr bwMode="auto">
          <a:xfrm>
            <a:off x="2286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3" name="Rectangle 52"/>
          <p:cNvSpPr/>
          <p:nvPr/>
        </p:nvSpPr>
        <p:spPr bwMode="auto">
          <a:xfrm>
            <a:off x="41910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4" name="Rectangle 53"/>
          <p:cNvSpPr/>
          <p:nvPr/>
        </p:nvSpPr>
        <p:spPr bwMode="auto">
          <a:xfrm>
            <a:off x="61722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5" name="Rectangle 54"/>
          <p:cNvSpPr/>
          <p:nvPr/>
        </p:nvSpPr>
        <p:spPr bwMode="auto">
          <a:xfrm>
            <a:off x="81534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6" name="Freeform 55"/>
          <p:cNvSpPr/>
          <p:nvPr/>
        </p:nvSpPr>
        <p:spPr bwMode="auto">
          <a:xfrm>
            <a:off x="-998538" y="463550"/>
            <a:ext cx="9883776"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7" name="Freeform 56"/>
          <p:cNvSpPr/>
          <p:nvPr/>
        </p:nvSpPr>
        <p:spPr bwMode="auto">
          <a:xfrm>
            <a:off x="1066800" y="1066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8" name="Freeform 57"/>
          <p:cNvSpPr/>
          <p:nvPr/>
        </p:nvSpPr>
        <p:spPr bwMode="auto">
          <a:xfrm>
            <a:off x="-2819400" y="1828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9" name="Freeform 58"/>
          <p:cNvSpPr/>
          <p:nvPr/>
        </p:nvSpPr>
        <p:spPr bwMode="auto">
          <a:xfrm>
            <a:off x="1524000" y="16764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0" name="Freeform 59"/>
          <p:cNvSpPr/>
          <p:nvPr/>
        </p:nvSpPr>
        <p:spPr bwMode="auto">
          <a:xfrm>
            <a:off x="-2667000" y="1828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1" name="Freeform 60"/>
          <p:cNvSpPr/>
          <p:nvPr/>
        </p:nvSpPr>
        <p:spPr bwMode="auto">
          <a:xfrm>
            <a:off x="1676400" y="2209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2" name="Freeform 61"/>
          <p:cNvSpPr/>
          <p:nvPr/>
        </p:nvSpPr>
        <p:spPr bwMode="auto">
          <a:xfrm>
            <a:off x="-2209800" y="27432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3" name="Freeform 62"/>
          <p:cNvSpPr/>
          <p:nvPr/>
        </p:nvSpPr>
        <p:spPr bwMode="auto">
          <a:xfrm>
            <a:off x="1905000" y="31242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4" name="Freeform 63"/>
          <p:cNvSpPr/>
          <p:nvPr/>
        </p:nvSpPr>
        <p:spPr bwMode="auto">
          <a:xfrm>
            <a:off x="-1828800" y="3429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5" name="Freeform 64"/>
          <p:cNvSpPr/>
          <p:nvPr/>
        </p:nvSpPr>
        <p:spPr bwMode="auto">
          <a:xfrm>
            <a:off x="152400" y="3733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6" name="Freeform 65"/>
          <p:cNvSpPr/>
          <p:nvPr/>
        </p:nvSpPr>
        <p:spPr bwMode="auto">
          <a:xfrm>
            <a:off x="-1143000" y="4191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7" name="Freeform 66"/>
          <p:cNvSpPr/>
          <p:nvPr/>
        </p:nvSpPr>
        <p:spPr bwMode="auto">
          <a:xfrm>
            <a:off x="-457200" y="48006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8" name="Freeform 67"/>
          <p:cNvSpPr/>
          <p:nvPr/>
        </p:nvSpPr>
        <p:spPr bwMode="auto">
          <a:xfrm>
            <a:off x="-381000" y="549275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9" name="Freeform 68"/>
          <p:cNvSpPr/>
          <p:nvPr/>
        </p:nvSpPr>
        <p:spPr bwMode="auto">
          <a:xfrm>
            <a:off x="-2133600" y="1143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0" name="Freeform 69"/>
          <p:cNvSpPr/>
          <p:nvPr/>
        </p:nvSpPr>
        <p:spPr bwMode="auto">
          <a:xfrm>
            <a:off x="-1600200" y="381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1" name="Freeform 70"/>
          <p:cNvSpPr/>
          <p:nvPr/>
        </p:nvSpPr>
        <p:spPr bwMode="auto">
          <a:xfrm>
            <a:off x="-1066800" y="-2286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2" name="Freeform 71"/>
          <p:cNvSpPr/>
          <p:nvPr/>
        </p:nvSpPr>
        <p:spPr bwMode="auto">
          <a:xfrm>
            <a:off x="-228600" y="2286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lick.wav"/>
          </p:stSnd>
        </p:sndAc>
      </p:transition>
    </mc:Choice>
    <mc:Fallback xmlns="">
      <p:transition>
        <p:cut/>
        <p:sndAc>
          <p:stSnd>
            <p:snd r:embed="rId4" name="click.wav"/>
          </p:stSnd>
        </p:sndAc>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63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cmpd="tri">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26371" name="Rectangle 10"/>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5" name="Rectangle 4"/>
          <p:cNvSpPr/>
          <p:nvPr/>
        </p:nvSpPr>
        <p:spPr bwMode="auto">
          <a:xfrm>
            <a:off x="0" y="0"/>
            <a:ext cx="990600" cy="1600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 name="Rectangle 5"/>
          <p:cNvSpPr/>
          <p:nvPr/>
        </p:nvSpPr>
        <p:spPr bwMode="auto">
          <a:xfrm>
            <a:off x="5181600" y="1600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8" name="Rectangle 7"/>
          <p:cNvSpPr/>
          <p:nvPr/>
        </p:nvSpPr>
        <p:spPr bwMode="auto">
          <a:xfrm>
            <a:off x="61722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ectangle 8"/>
          <p:cNvSpPr/>
          <p:nvPr/>
        </p:nvSpPr>
        <p:spPr bwMode="auto">
          <a:xfrm>
            <a:off x="61722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0" name="Rectangle 9"/>
          <p:cNvSpPr/>
          <p:nvPr/>
        </p:nvSpPr>
        <p:spPr bwMode="auto">
          <a:xfrm>
            <a:off x="61722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2" name="Rectangle 11"/>
          <p:cNvSpPr/>
          <p:nvPr/>
        </p:nvSpPr>
        <p:spPr bwMode="auto">
          <a:xfrm>
            <a:off x="71628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3" name="Rectangle 12"/>
          <p:cNvSpPr/>
          <p:nvPr/>
        </p:nvSpPr>
        <p:spPr bwMode="auto">
          <a:xfrm>
            <a:off x="7162800" y="3200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4" name="Rectangle 13"/>
          <p:cNvSpPr/>
          <p:nvPr/>
        </p:nvSpPr>
        <p:spPr bwMode="auto">
          <a:xfrm>
            <a:off x="7162800" y="1600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5" name="Rectangle 14"/>
          <p:cNvSpPr/>
          <p:nvPr/>
        </p:nvSpPr>
        <p:spPr bwMode="auto">
          <a:xfrm>
            <a:off x="7162800" y="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7" name="Rectangle 16"/>
          <p:cNvSpPr/>
          <p:nvPr/>
        </p:nvSpPr>
        <p:spPr bwMode="auto">
          <a:xfrm>
            <a:off x="81534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9" name="Rectangle 18"/>
          <p:cNvSpPr/>
          <p:nvPr/>
        </p:nvSpPr>
        <p:spPr bwMode="auto">
          <a:xfrm>
            <a:off x="8153400" y="525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1" name="Rectangle 20"/>
          <p:cNvSpPr/>
          <p:nvPr/>
        </p:nvSpPr>
        <p:spPr bwMode="auto">
          <a:xfrm>
            <a:off x="1219200" y="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2" name="Rectangle 21"/>
          <p:cNvSpPr/>
          <p:nvPr/>
        </p:nvSpPr>
        <p:spPr bwMode="auto">
          <a:xfrm>
            <a:off x="22098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3" name="Rectangle 22"/>
          <p:cNvSpPr/>
          <p:nvPr/>
        </p:nvSpPr>
        <p:spPr bwMode="auto">
          <a:xfrm>
            <a:off x="22098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4" name="Rectangle 23"/>
          <p:cNvSpPr/>
          <p:nvPr/>
        </p:nvSpPr>
        <p:spPr bwMode="auto">
          <a:xfrm>
            <a:off x="22098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6" name="Rectangle 25"/>
          <p:cNvSpPr/>
          <p:nvPr/>
        </p:nvSpPr>
        <p:spPr bwMode="auto">
          <a:xfrm>
            <a:off x="32004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7" name="Rectangle 26"/>
          <p:cNvSpPr/>
          <p:nvPr/>
        </p:nvSpPr>
        <p:spPr bwMode="auto">
          <a:xfrm>
            <a:off x="3200400" y="3200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8" name="Rectangle 27"/>
          <p:cNvSpPr/>
          <p:nvPr/>
        </p:nvSpPr>
        <p:spPr bwMode="auto">
          <a:xfrm>
            <a:off x="3200400" y="1600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9" name="Rectangle 28"/>
          <p:cNvSpPr/>
          <p:nvPr/>
        </p:nvSpPr>
        <p:spPr bwMode="auto">
          <a:xfrm>
            <a:off x="3200400" y="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0" name="Rectangle 29"/>
          <p:cNvSpPr/>
          <p:nvPr/>
        </p:nvSpPr>
        <p:spPr bwMode="auto">
          <a:xfrm>
            <a:off x="41910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2" name="Rectangle 31"/>
          <p:cNvSpPr/>
          <p:nvPr/>
        </p:nvSpPr>
        <p:spPr bwMode="auto">
          <a:xfrm>
            <a:off x="41910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3" name="Rectangle 32"/>
          <p:cNvSpPr/>
          <p:nvPr/>
        </p:nvSpPr>
        <p:spPr bwMode="auto">
          <a:xfrm>
            <a:off x="4191000" y="525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4" name="Rectangle 33"/>
          <p:cNvSpPr/>
          <p:nvPr/>
        </p:nvSpPr>
        <p:spPr bwMode="auto">
          <a:xfrm>
            <a:off x="51816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5" name="Rectangle 34"/>
          <p:cNvSpPr/>
          <p:nvPr/>
        </p:nvSpPr>
        <p:spPr bwMode="auto">
          <a:xfrm>
            <a:off x="5181600" y="3200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6" name="Rectangle 35"/>
          <p:cNvSpPr/>
          <p:nvPr/>
        </p:nvSpPr>
        <p:spPr bwMode="auto">
          <a:xfrm>
            <a:off x="-762000" y="144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8" name="Rectangle 37"/>
          <p:cNvSpPr/>
          <p:nvPr/>
        </p:nvSpPr>
        <p:spPr bwMode="auto">
          <a:xfrm>
            <a:off x="2286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9" name="Rectangle 38"/>
          <p:cNvSpPr/>
          <p:nvPr/>
        </p:nvSpPr>
        <p:spPr bwMode="auto">
          <a:xfrm>
            <a:off x="2286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0" name="Rectangle 39"/>
          <p:cNvSpPr/>
          <p:nvPr/>
        </p:nvSpPr>
        <p:spPr bwMode="auto">
          <a:xfrm>
            <a:off x="2286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1" name="Rectangle 40"/>
          <p:cNvSpPr/>
          <p:nvPr/>
        </p:nvSpPr>
        <p:spPr bwMode="auto">
          <a:xfrm>
            <a:off x="228600" y="525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2" name="Rectangle 41"/>
          <p:cNvSpPr/>
          <p:nvPr/>
        </p:nvSpPr>
        <p:spPr bwMode="auto">
          <a:xfrm>
            <a:off x="12192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3" name="Rectangle 42"/>
          <p:cNvSpPr/>
          <p:nvPr/>
        </p:nvSpPr>
        <p:spPr bwMode="auto">
          <a:xfrm>
            <a:off x="1219200" y="3200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4" name="Rectangle 43"/>
          <p:cNvSpPr/>
          <p:nvPr/>
        </p:nvSpPr>
        <p:spPr bwMode="auto">
          <a:xfrm>
            <a:off x="-762000" y="30480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6" name="Rectangle 45"/>
          <p:cNvSpPr/>
          <p:nvPr/>
        </p:nvSpPr>
        <p:spPr bwMode="auto">
          <a:xfrm>
            <a:off x="-7620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8" name="Rectangle 47"/>
          <p:cNvSpPr/>
          <p:nvPr/>
        </p:nvSpPr>
        <p:spPr bwMode="auto">
          <a:xfrm>
            <a:off x="32004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9" name="Rectangle 48"/>
          <p:cNvSpPr/>
          <p:nvPr/>
        </p:nvSpPr>
        <p:spPr bwMode="auto">
          <a:xfrm>
            <a:off x="51816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0" name="Rectangle 49"/>
          <p:cNvSpPr/>
          <p:nvPr/>
        </p:nvSpPr>
        <p:spPr bwMode="auto">
          <a:xfrm>
            <a:off x="71628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1" name="Rectangle 50"/>
          <p:cNvSpPr/>
          <p:nvPr/>
        </p:nvSpPr>
        <p:spPr bwMode="auto">
          <a:xfrm>
            <a:off x="2286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3" name="Rectangle 52"/>
          <p:cNvSpPr/>
          <p:nvPr/>
        </p:nvSpPr>
        <p:spPr bwMode="auto">
          <a:xfrm>
            <a:off x="41910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4" name="Rectangle 53"/>
          <p:cNvSpPr/>
          <p:nvPr/>
        </p:nvSpPr>
        <p:spPr bwMode="auto">
          <a:xfrm>
            <a:off x="61722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5" name="Rectangle 54"/>
          <p:cNvSpPr/>
          <p:nvPr/>
        </p:nvSpPr>
        <p:spPr bwMode="auto">
          <a:xfrm>
            <a:off x="81534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6" name="Freeform 55"/>
          <p:cNvSpPr/>
          <p:nvPr/>
        </p:nvSpPr>
        <p:spPr bwMode="auto">
          <a:xfrm>
            <a:off x="-998538" y="463550"/>
            <a:ext cx="9883776"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7" name="Freeform 56"/>
          <p:cNvSpPr/>
          <p:nvPr/>
        </p:nvSpPr>
        <p:spPr bwMode="auto">
          <a:xfrm>
            <a:off x="1066800" y="1066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8" name="Freeform 57"/>
          <p:cNvSpPr/>
          <p:nvPr/>
        </p:nvSpPr>
        <p:spPr bwMode="auto">
          <a:xfrm>
            <a:off x="-2819400" y="1828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9" name="Freeform 58"/>
          <p:cNvSpPr/>
          <p:nvPr/>
        </p:nvSpPr>
        <p:spPr bwMode="auto">
          <a:xfrm>
            <a:off x="1524000" y="16764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0" name="Freeform 59"/>
          <p:cNvSpPr/>
          <p:nvPr/>
        </p:nvSpPr>
        <p:spPr bwMode="auto">
          <a:xfrm>
            <a:off x="-2667000" y="1828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1" name="Freeform 60"/>
          <p:cNvSpPr/>
          <p:nvPr/>
        </p:nvSpPr>
        <p:spPr bwMode="auto">
          <a:xfrm>
            <a:off x="1676400" y="2209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2" name="Freeform 61"/>
          <p:cNvSpPr/>
          <p:nvPr/>
        </p:nvSpPr>
        <p:spPr bwMode="auto">
          <a:xfrm>
            <a:off x="-2209800" y="27432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3" name="Freeform 62"/>
          <p:cNvSpPr/>
          <p:nvPr/>
        </p:nvSpPr>
        <p:spPr bwMode="auto">
          <a:xfrm>
            <a:off x="1905000" y="31242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4" name="Freeform 63"/>
          <p:cNvSpPr/>
          <p:nvPr/>
        </p:nvSpPr>
        <p:spPr bwMode="auto">
          <a:xfrm>
            <a:off x="-1828800" y="3429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5" name="Freeform 64"/>
          <p:cNvSpPr/>
          <p:nvPr/>
        </p:nvSpPr>
        <p:spPr bwMode="auto">
          <a:xfrm>
            <a:off x="152400" y="3733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6" name="Freeform 65"/>
          <p:cNvSpPr/>
          <p:nvPr/>
        </p:nvSpPr>
        <p:spPr bwMode="auto">
          <a:xfrm>
            <a:off x="-1143000" y="4191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7" name="Freeform 66"/>
          <p:cNvSpPr/>
          <p:nvPr/>
        </p:nvSpPr>
        <p:spPr bwMode="auto">
          <a:xfrm>
            <a:off x="-457200" y="48006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8" name="Freeform 67"/>
          <p:cNvSpPr/>
          <p:nvPr/>
        </p:nvSpPr>
        <p:spPr bwMode="auto">
          <a:xfrm>
            <a:off x="-381000" y="549275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9" name="Freeform 68"/>
          <p:cNvSpPr/>
          <p:nvPr/>
        </p:nvSpPr>
        <p:spPr bwMode="auto">
          <a:xfrm>
            <a:off x="-2133600" y="1143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0" name="Freeform 69"/>
          <p:cNvSpPr/>
          <p:nvPr/>
        </p:nvSpPr>
        <p:spPr bwMode="auto">
          <a:xfrm>
            <a:off x="-1600200" y="381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1" name="Freeform 70"/>
          <p:cNvSpPr/>
          <p:nvPr/>
        </p:nvSpPr>
        <p:spPr bwMode="auto">
          <a:xfrm>
            <a:off x="-1066800" y="-2286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2" name="Freeform 71"/>
          <p:cNvSpPr/>
          <p:nvPr/>
        </p:nvSpPr>
        <p:spPr bwMode="auto">
          <a:xfrm>
            <a:off x="-228600" y="2286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lick.wav"/>
          </p:stSnd>
        </p:sndAc>
      </p:transition>
    </mc:Choice>
    <mc:Fallback xmlns="">
      <p:transition>
        <p:cut/>
        <p:sndAc>
          <p:stSnd>
            <p:snd r:embed="rId4" name="click.wav"/>
          </p:stSnd>
        </p:sndAc>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cmpd="tri">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27395" name="Rectangle 10"/>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5" name="Rectangle 4"/>
          <p:cNvSpPr/>
          <p:nvPr/>
        </p:nvSpPr>
        <p:spPr bwMode="auto">
          <a:xfrm>
            <a:off x="0" y="0"/>
            <a:ext cx="990600" cy="1600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 name="Rectangle 5"/>
          <p:cNvSpPr/>
          <p:nvPr/>
        </p:nvSpPr>
        <p:spPr bwMode="auto">
          <a:xfrm>
            <a:off x="5181600" y="1600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8" name="Rectangle 7"/>
          <p:cNvSpPr/>
          <p:nvPr/>
        </p:nvSpPr>
        <p:spPr bwMode="auto">
          <a:xfrm>
            <a:off x="61722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ectangle 8"/>
          <p:cNvSpPr/>
          <p:nvPr/>
        </p:nvSpPr>
        <p:spPr bwMode="auto">
          <a:xfrm>
            <a:off x="61722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2" name="Rectangle 11"/>
          <p:cNvSpPr/>
          <p:nvPr/>
        </p:nvSpPr>
        <p:spPr bwMode="auto">
          <a:xfrm>
            <a:off x="71628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3" name="Rectangle 12"/>
          <p:cNvSpPr/>
          <p:nvPr/>
        </p:nvSpPr>
        <p:spPr bwMode="auto">
          <a:xfrm>
            <a:off x="7162800" y="3200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7" name="Rectangle 16"/>
          <p:cNvSpPr/>
          <p:nvPr/>
        </p:nvSpPr>
        <p:spPr bwMode="auto">
          <a:xfrm>
            <a:off x="81534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9" name="Rectangle 18"/>
          <p:cNvSpPr/>
          <p:nvPr/>
        </p:nvSpPr>
        <p:spPr bwMode="auto">
          <a:xfrm>
            <a:off x="8153400" y="525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2" name="Rectangle 21"/>
          <p:cNvSpPr/>
          <p:nvPr/>
        </p:nvSpPr>
        <p:spPr bwMode="auto">
          <a:xfrm>
            <a:off x="22098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4" name="Rectangle 23"/>
          <p:cNvSpPr/>
          <p:nvPr/>
        </p:nvSpPr>
        <p:spPr bwMode="auto">
          <a:xfrm>
            <a:off x="22098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6" name="Rectangle 25"/>
          <p:cNvSpPr/>
          <p:nvPr/>
        </p:nvSpPr>
        <p:spPr bwMode="auto">
          <a:xfrm>
            <a:off x="32004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8" name="Rectangle 27"/>
          <p:cNvSpPr/>
          <p:nvPr/>
        </p:nvSpPr>
        <p:spPr bwMode="auto">
          <a:xfrm>
            <a:off x="3200400" y="1600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9" name="Rectangle 28"/>
          <p:cNvSpPr/>
          <p:nvPr/>
        </p:nvSpPr>
        <p:spPr bwMode="auto">
          <a:xfrm>
            <a:off x="3200400" y="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0" name="Rectangle 29"/>
          <p:cNvSpPr/>
          <p:nvPr/>
        </p:nvSpPr>
        <p:spPr bwMode="auto">
          <a:xfrm>
            <a:off x="41910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2" name="Rectangle 31"/>
          <p:cNvSpPr/>
          <p:nvPr/>
        </p:nvSpPr>
        <p:spPr bwMode="auto">
          <a:xfrm>
            <a:off x="41910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4" name="Rectangle 33"/>
          <p:cNvSpPr/>
          <p:nvPr/>
        </p:nvSpPr>
        <p:spPr bwMode="auto">
          <a:xfrm>
            <a:off x="51816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5" name="Rectangle 34"/>
          <p:cNvSpPr/>
          <p:nvPr/>
        </p:nvSpPr>
        <p:spPr bwMode="auto">
          <a:xfrm>
            <a:off x="5181600" y="3200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6" name="Rectangle 35"/>
          <p:cNvSpPr/>
          <p:nvPr/>
        </p:nvSpPr>
        <p:spPr bwMode="auto">
          <a:xfrm>
            <a:off x="-762000" y="144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8" name="Rectangle 37"/>
          <p:cNvSpPr/>
          <p:nvPr/>
        </p:nvSpPr>
        <p:spPr bwMode="auto">
          <a:xfrm>
            <a:off x="2286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9" name="Rectangle 38"/>
          <p:cNvSpPr/>
          <p:nvPr/>
        </p:nvSpPr>
        <p:spPr bwMode="auto">
          <a:xfrm>
            <a:off x="2286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1" name="Rectangle 40"/>
          <p:cNvSpPr/>
          <p:nvPr/>
        </p:nvSpPr>
        <p:spPr bwMode="auto">
          <a:xfrm>
            <a:off x="228600" y="52578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2" name="Rectangle 41"/>
          <p:cNvSpPr/>
          <p:nvPr/>
        </p:nvSpPr>
        <p:spPr bwMode="auto">
          <a:xfrm>
            <a:off x="1219200" y="4800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3" name="Rectangle 42"/>
          <p:cNvSpPr/>
          <p:nvPr/>
        </p:nvSpPr>
        <p:spPr bwMode="auto">
          <a:xfrm>
            <a:off x="1219200" y="3200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4" name="Rectangle 43"/>
          <p:cNvSpPr/>
          <p:nvPr/>
        </p:nvSpPr>
        <p:spPr bwMode="auto">
          <a:xfrm>
            <a:off x="-762000" y="30480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6" name="Rectangle 45"/>
          <p:cNvSpPr/>
          <p:nvPr/>
        </p:nvSpPr>
        <p:spPr bwMode="auto">
          <a:xfrm>
            <a:off x="-7620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8" name="Rectangle 47"/>
          <p:cNvSpPr/>
          <p:nvPr/>
        </p:nvSpPr>
        <p:spPr bwMode="auto">
          <a:xfrm>
            <a:off x="32004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9" name="Rectangle 48"/>
          <p:cNvSpPr/>
          <p:nvPr/>
        </p:nvSpPr>
        <p:spPr bwMode="auto">
          <a:xfrm>
            <a:off x="51816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0" name="Rectangle 49"/>
          <p:cNvSpPr/>
          <p:nvPr/>
        </p:nvSpPr>
        <p:spPr bwMode="auto">
          <a:xfrm>
            <a:off x="71628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1" name="Rectangle 50"/>
          <p:cNvSpPr/>
          <p:nvPr/>
        </p:nvSpPr>
        <p:spPr bwMode="auto">
          <a:xfrm>
            <a:off x="2286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3" name="Rectangle 52"/>
          <p:cNvSpPr/>
          <p:nvPr/>
        </p:nvSpPr>
        <p:spPr bwMode="auto">
          <a:xfrm>
            <a:off x="41910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4" name="Rectangle 53"/>
          <p:cNvSpPr/>
          <p:nvPr/>
        </p:nvSpPr>
        <p:spPr bwMode="auto">
          <a:xfrm>
            <a:off x="61722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5" name="Rectangle 54"/>
          <p:cNvSpPr/>
          <p:nvPr/>
        </p:nvSpPr>
        <p:spPr bwMode="auto">
          <a:xfrm>
            <a:off x="81534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6" name="Freeform 55"/>
          <p:cNvSpPr/>
          <p:nvPr/>
        </p:nvSpPr>
        <p:spPr bwMode="auto">
          <a:xfrm>
            <a:off x="-998538" y="463550"/>
            <a:ext cx="9883776"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7" name="Freeform 56"/>
          <p:cNvSpPr/>
          <p:nvPr/>
        </p:nvSpPr>
        <p:spPr bwMode="auto">
          <a:xfrm>
            <a:off x="1066800" y="1066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8" name="Freeform 57"/>
          <p:cNvSpPr/>
          <p:nvPr/>
        </p:nvSpPr>
        <p:spPr bwMode="auto">
          <a:xfrm>
            <a:off x="-2819400" y="1828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9" name="Freeform 58"/>
          <p:cNvSpPr/>
          <p:nvPr/>
        </p:nvSpPr>
        <p:spPr bwMode="auto">
          <a:xfrm>
            <a:off x="1524000" y="16764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0" name="Freeform 59"/>
          <p:cNvSpPr/>
          <p:nvPr/>
        </p:nvSpPr>
        <p:spPr bwMode="auto">
          <a:xfrm>
            <a:off x="-2667000" y="1828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1" name="Freeform 60"/>
          <p:cNvSpPr/>
          <p:nvPr/>
        </p:nvSpPr>
        <p:spPr bwMode="auto">
          <a:xfrm>
            <a:off x="1676400" y="2209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2" name="Freeform 61"/>
          <p:cNvSpPr/>
          <p:nvPr/>
        </p:nvSpPr>
        <p:spPr bwMode="auto">
          <a:xfrm>
            <a:off x="-2209800" y="27432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3" name="Freeform 62"/>
          <p:cNvSpPr/>
          <p:nvPr/>
        </p:nvSpPr>
        <p:spPr bwMode="auto">
          <a:xfrm>
            <a:off x="1905000" y="31242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4" name="Freeform 63"/>
          <p:cNvSpPr/>
          <p:nvPr/>
        </p:nvSpPr>
        <p:spPr bwMode="auto">
          <a:xfrm>
            <a:off x="-1828800" y="3429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5" name="Freeform 64"/>
          <p:cNvSpPr/>
          <p:nvPr/>
        </p:nvSpPr>
        <p:spPr bwMode="auto">
          <a:xfrm>
            <a:off x="152400" y="3733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6" name="Freeform 65"/>
          <p:cNvSpPr/>
          <p:nvPr/>
        </p:nvSpPr>
        <p:spPr bwMode="auto">
          <a:xfrm>
            <a:off x="-1143000" y="4191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7" name="Freeform 66"/>
          <p:cNvSpPr/>
          <p:nvPr/>
        </p:nvSpPr>
        <p:spPr bwMode="auto">
          <a:xfrm>
            <a:off x="-457200" y="48006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8" name="Freeform 67"/>
          <p:cNvSpPr/>
          <p:nvPr/>
        </p:nvSpPr>
        <p:spPr bwMode="auto">
          <a:xfrm>
            <a:off x="-381000" y="549275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9" name="Freeform 68"/>
          <p:cNvSpPr/>
          <p:nvPr/>
        </p:nvSpPr>
        <p:spPr bwMode="auto">
          <a:xfrm>
            <a:off x="-2133600" y="1143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0" name="Freeform 69"/>
          <p:cNvSpPr/>
          <p:nvPr/>
        </p:nvSpPr>
        <p:spPr bwMode="auto">
          <a:xfrm>
            <a:off x="-1600200" y="381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1" name="Freeform 70"/>
          <p:cNvSpPr/>
          <p:nvPr/>
        </p:nvSpPr>
        <p:spPr bwMode="auto">
          <a:xfrm>
            <a:off x="-1066800" y="-2286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2" name="Freeform 71"/>
          <p:cNvSpPr/>
          <p:nvPr/>
        </p:nvSpPr>
        <p:spPr bwMode="auto">
          <a:xfrm>
            <a:off x="-228600" y="2286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lick.wav"/>
          </p:stSnd>
        </p:sndAc>
      </p:transition>
    </mc:Choice>
    <mc:Fallback xmlns="">
      <p:transition>
        <p:cut/>
        <p:sndAc>
          <p:stSnd>
            <p:snd r:embed="rId4" name="click.wav"/>
          </p:stSnd>
        </p:sndAc>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cmpd="tri">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28419" name="Rectangle 10"/>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5" name="Rectangle 4"/>
          <p:cNvSpPr/>
          <p:nvPr/>
        </p:nvSpPr>
        <p:spPr bwMode="auto">
          <a:xfrm>
            <a:off x="0" y="0"/>
            <a:ext cx="990600" cy="1600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8" name="Rectangle 7"/>
          <p:cNvSpPr/>
          <p:nvPr/>
        </p:nvSpPr>
        <p:spPr bwMode="auto">
          <a:xfrm>
            <a:off x="61722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17" name="Rectangle 16"/>
          <p:cNvSpPr/>
          <p:nvPr/>
        </p:nvSpPr>
        <p:spPr bwMode="auto">
          <a:xfrm>
            <a:off x="81534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2" name="Rectangle 21"/>
          <p:cNvSpPr/>
          <p:nvPr/>
        </p:nvSpPr>
        <p:spPr bwMode="auto">
          <a:xfrm>
            <a:off x="22098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4" name="Rectangle 23"/>
          <p:cNvSpPr/>
          <p:nvPr/>
        </p:nvSpPr>
        <p:spPr bwMode="auto">
          <a:xfrm>
            <a:off x="2209800" y="36576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8" name="Rectangle 27"/>
          <p:cNvSpPr/>
          <p:nvPr/>
        </p:nvSpPr>
        <p:spPr bwMode="auto">
          <a:xfrm>
            <a:off x="3200400" y="1600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0" name="Rectangle 29"/>
          <p:cNvSpPr/>
          <p:nvPr/>
        </p:nvSpPr>
        <p:spPr bwMode="auto">
          <a:xfrm>
            <a:off x="4191000" y="4572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39" name="Rectangle 38"/>
          <p:cNvSpPr/>
          <p:nvPr/>
        </p:nvSpPr>
        <p:spPr bwMode="auto">
          <a:xfrm>
            <a:off x="228600" y="2057400"/>
            <a:ext cx="990600" cy="16002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8" name="Rectangle 47"/>
          <p:cNvSpPr/>
          <p:nvPr/>
        </p:nvSpPr>
        <p:spPr bwMode="auto">
          <a:xfrm>
            <a:off x="32004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49" name="Rectangle 48"/>
          <p:cNvSpPr/>
          <p:nvPr/>
        </p:nvSpPr>
        <p:spPr bwMode="auto">
          <a:xfrm>
            <a:off x="51816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0" name="Rectangle 49"/>
          <p:cNvSpPr/>
          <p:nvPr/>
        </p:nvSpPr>
        <p:spPr bwMode="auto">
          <a:xfrm>
            <a:off x="7162800" y="617220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1" name="Rectangle 50"/>
          <p:cNvSpPr/>
          <p:nvPr/>
        </p:nvSpPr>
        <p:spPr bwMode="auto">
          <a:xfrm>
            <a:off x="2286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3" name="Rectangle 52"/>
          <p:cNvSpPr/>
          <p:nvPr/>
        </p:nvSpPr>
        <p:spPr bwMode="auto">
          <a:xfrm>
            <a:off x="4191000" y="0"/>
            <a:ext cx="990600" cy="685800"/>
          </a:xfrm>
          <a:prstGeom prst="rect">
            <a:avLst/>
          </a:prstGeom>
          <a:solidFill>
            <a:schemeClr val="bg1"/>
          </a:solidFill>
          <a:ln w="76200" cap="flat" cmpd="sng" algn="ctr">
            <a:solidFill>
              <a:schemeClr val="accent2">
                <a:lumMod val="60000"/>
                <a:lumOff val="40000"/>
              </a:schemeClr>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6" name="Freeform 55"/>
          <p:cNvSpPr/>
          <p:nvPr/>
        </p:nvSpPr>
        <p:spPr bwMode="auto">
          <a:xfrm>
            <a:off x="-998538" y="463550"/>
            <a:ext cx="9883776"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7" name="Freeform 56"/>
          <p:cNvSpPr/>
          <p:nvPr/>
        </p:nvSpPr>
        <p:spPr bwMode="auto">
          <a:xfrm>
            <a:off x="1066800" y="1066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8" name="Freeform 57"/>
          <p:cNvSpPr/>
          <p:nvPr/>
        </p:nvSpPr>
        <p:spPr bwMode="auto">
          <a:xfrm>
            <a:off x="-2819400" y="1828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9" name="Freeform 58"/>
          <p:cNvSpPr/>
          <p:nvPr/>
        </p:nvSpPr>
        <p:spPr bwMode="auto">
          <a:xfrm>
            <a:off x="1524000" y="16764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0" name="Freeform 59"/>
          <p:cNvSpPr/>
          <p:nvPr/>
        </p:nvSpPr>
        <p:spPr bwMode="auto">
          <a:xfrm>
            <a:off x="-2667000" y="1828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1" name="Freeform 60"/>
          <p:cNvSpPr/>
          <p:nvPr/>
        </p:nvSpPr>
        <p:spPr bwMode="auto">
          <a:xfrm>
            <a:off x="1676400" y="2209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2" name="Freeform 61"/>
          <p:cNvSpPr/>
          <p:nvPr/>
        </p:nvSpPr>
        <p:spPr bwMode="auto">
          <a:xfrm>
            <a:off x="-2209800" y="27432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3" name="Freeform 62"/>
          <p:cNvSpPr/>
          <p:nvPr/>
        </p:nvSpPr>
        <p:spPr bwMode="auto">
          <a:xfrm>
            <a:off x="1905000" y="31242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4" name="Freeform 63"/>
          <p:cNvSpPr/>
          <p:nvPr/>
        </p:nvSpPr>
        <p:spPr bwMode="auto">
          <a:xfrm>
            <a:off x="-1828800" y="3429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5" name="Freeform 64"/>
          <p:cNvSpPr/>
          <p:nvPr/>
        </p:nvSpPr>
        <p:spPr bwMode="auto">
          <a:xfrm>
            <a:off x="152400" y="3733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6" name="Freeform 65"/>
          <p:cNvSpPr/>
          <p:nvPr/>
        </p:nvSpPr>
        <p:spPr bwMode="auto">
          <a:xfrm>
            <a:off x="-1143000" y="4191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7" name="Freeform 66"/>
          <p:cNvSpPr/>
          <p:nvPr/>
        </p:nvSpPr>
        <p:spPr bwMode="auto">
          <a:xfrm>
            <a:off x="-457200" y="48006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8" name="Freeform 67"/>
          <p:cNvSpPr/>
          <p:nvPr/>
        </p:nvSpPr>
        <p:spPr bwMode="auto">
          <a:xfrm>
            <a:off x="-381000" y="549275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9" name="Freeform 68"/>
          <p:cNvSpPr/>
          <p:nvPr/>
        </p:nvSpPr>
        <p:spPr bwMode="auto">
          <a:xfrm>
            <a:off x="-2133600" y="1143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0" name="Freeform 69"/>
          <p:cNvSpPr/>
          <p:nvPr/>
        </p:nvSpPr>
        <p:spPr bwMode="auto">
          <a:xfrm>
            <a:off x="-1600200" y="381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1" name="Freeform 70"/>
          <p:cNvSpPr/>
          <p:nvPr/>
        </p:nvSpPr>
        <p:spPr bwMode="auto">
          <a:xfrm>
            <a:off x="-1066800" y="-2286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2" name="Freeform 71"/>
          <p:cNvSpPr/>
          <p:nvPr/>
        </p:nvSpPr>
        <p:spPr bwMode="auto">
          <a:xfrm>
            <a:off x="-228600" y="2286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lick.wav"/>
          </p:stSnd>
        </p:sndAc>
      </p:transition>
    </mc:Choice>
    <mc:Fallback xmlns="">
      <p:transition>
        <p:cut/>
        <p:sndAc>
          <p:stSnd>
            <p:snd r:embed="rId4" name="click.wav"/>
          </p:stSnd>
        </p:sndAc>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cmpd="tri">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29443" name="Rectangle 10"/>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5" name="Rectangle 4"/>
          <p:cNvSpPr/>
          <p:nvPr/>
        </p:nvSpPr>
        <p:spPr bwMode="auto">
          <a:xfrm>
            <a:off x="0" y="0"/>
            <a:ext cx="990600" cy="1600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6" name="Freeform 55"/>
          <p:cNvSpPr/>
          <p:nvPr/>
        </p:nvSpPr>
        <p:spPr bwMode="auto">
          <a:xfrm>
            <a:off x="-998538" y="463550"/>
            <a:ext cx="9883776"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7" name="Freeform 56"/>
          <p:cNvSpPr/>
          <p:nvPr/>
        </p:nvSpPr>
        <p:spPr bwMode="auto">
          <a:xfrm>
            <a:off x="1066800" y="1066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8" name="Freeform 57"/>
          <p:cNvSpPr/>
          <p:nvPr/>
        </p:nvSpPr>
        <p:spPr bwMode="auto">
          <a:xfrm>
            <a:off x="-2819400" y="1828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9" name="Freeform 58"/>
          <p:cNvSpPr/>
          <p:nvPr/>
        </p:nvSpPr>
        <p:spPr bwMode="auto">
          <a:xfrm>
            <a:off x="1524000" y="16764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0" name="Freeform 59"/>
          <p:cNvSpPr/>
          <p:nvPr/>
        </p:nvSpPr>
        <p:spPr bwMode="auto">
          <a:xfrm>
            <a:off x="-2667000" y="1828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1" name="Freeform 60"/>
          <p:cNvSpPr/>
          <p:nvPr/>
        </p:nvSpPr>
        <p:spPr bwMode="auto">
          <a:xfrm>
            <a:off x="1676400" y="2209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2" name="Freeform 61"/>
          <p:cNvSpPr/>
          <p:nvPr/>
        </p:nvSpPr>
        <p:spPr bwMode="auto">
          <a:xfrm>
            <a:off x="-2209800" y="27432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3" name="Freeform 62"/>
          <p:cNvSpPr/>
          <p:nvPr/>
        </p:nvSpPr>
        <p:spPr bwMode="auto">
          <a:xfrm>
            <a:off x="1905000" y="31242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4" name="Freeform 63"/>
          <p:cNvSpPr/>
          <p:nvPr/>
        </p:nvSpPr>
        <p:spPr bwMode="auto">
          <a:xfrm>
            <a:off x="-1828800" y="3429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5" name="Freeform 64"/>
          <p:cNvSpPr/>
          <p:nvPr/>
        </p:nvSpPr>
        <p:spPr bwMode="auto">
          <a:xfrm>
            <a:off x="152400" y="3733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6" name="Freeform 65"/>
          <p:cNvSpPr/>
          <p:nvPr/>
        </p:nvSpPr>
        <p:spPr bwMode="auto">
          <a:xfrm>
            <a:off x="-1143000" y="4191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7" name="Freeform 66"/>
          <p:cNvSpPr/>
          <p:nvPr/>
        </p:nvSpPr>
        <p:spPr bwMode="auto">
          <a:xfrm>
            <a:off x="-457200" y="48006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8" name="Freeform 67"/>
          <p:cNvSpPr/>
          <p:nvPr/>
        </p:nvSpPr>
        <p:spPr bwMode="auto">
          <a:xfrm>
            <a:off x="-381000" y="549275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9" name="Freeform 68"/>
          <p:cNvSpPr/>
          <p:nvPr/>
        </p:nvSpPr>
        <p:spPr bwMode="auto">
          <a:xfrm>
            <a:off x="-2133600" y="1143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0" name="Freeform 69"/>
          <p:cNvSpPr/>
          <p:nvPr/>
        </p:nvSpPr>
        <p:spPr bwMode="auto">
          <a:xfrm>
            <a:off x="-1600200" y="381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1" name="Freeform 70"/>
          <p:cNvSpPr/>
          <p:nvPr/>
        </p:nvSpPr>
        <p:spPr bwMode="auto">
          <a:xfrm>
            <a:off x="-1066800" y="-2286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2" name="Freeform 71"/>
          <p:cNvSpPr/>
          <p:nvPr/>
        </p:nvSpPr>
        <p:spPr bwMode="auto">
          <a:xfrm>
            <a:off x="-228600" y="2286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lick.wav"/>
          </p:stSnd>
        </p:sndAc>
      </p:transition>
    </mc:Choice>
    <mc:Fallback xmlns="">
      <p:transition>
        <p:cut/>
        <p:sndAc>
          <p:stSnd>
            <p:snd r:embed="rId4" name="click.wav"/>
          </p:stSnd>
        </p:sndAc>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cmpd="tri">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30467" name="Rectangle 10"/>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5" name="Rectangle 4"/>
          <p:cNvSpPr/>
          <p:nvPr/>
        </p:nvSpPr>
        <p:spPr bwMode="auto">
          <a:xfrm>
            <a:off x="0" y="0"/>
            <a:ext cx="990600" cy="1600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7" name="Freeform 56"/>
          <p:cNvSpPr/>
          <p:nvPr/>
        </p:nvSpPr>
        <p:spPr bwMode="auto">
          <a:xfrm>
            <a:off x="1066800" y="1066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8" name="Freeform 57"/>
          <p:cNvSpPr/>
          <p:nvPr/>
        </p:nvSpPr>
        <p:spPr bwMode="auto">
          <a:xfrm>
            <a:off x="-2819400" y="1828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2" name="Freeform 61"/>
          <p:cNvSpPr/>
          <p:nvPr/>
        </p:nvSpPr>
        <p:spPr bwMode="auto">
          <a:xfrm>
            <a:off x="-2209800" y="27432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5" name="Freeform 64"/>
          <p:cNvSpPr/>
          <p:nvPr/>
        </p:nvSpPr>
        <p:spPr bwMode="auto">
          <a:xfrm>
            <a:off x="152400" y="3733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6" name="Freeform 65"/>
          <p:cNvSpPr/>
          <p:nvPr/>
        </p:nvSpPr>
        <p:spPr bwMode="auto">
          <a:xfrm>
            <a:off x="-1143000" y="4191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8" name="Freeform 67"/>
          <p:cNvSpPr/>
          <p:nvPr/>
        </p:nvSpPr>
        <p:spPr bwMode="auto">
          <a:xfrm>
            <a:off x="-381000" y="549275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70" name="Freeform 69"/>
          <p:cNvSpPr/>
          <p:nvPr/>
        </p:nvSpPr>
        <p:spPr bwMode="auto">
          <a:xfrm>
            <a:off x="-1600200" y="3810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lick.wav"/>
          </p:stSnd>
        </p:sndAc>
      </p:transition>
    </mc:Choice>
    <mc:Fallback xmlns="">
      <p:transition>
        <p:cut/>
        <p:sndAc>
          <p:stSnd>
            <p:snd r:embed="rId4" name="click.wav"/>
          </p:stSnd>
        </p:sndAc>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14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cmpd="tri">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31491" name="Rectangle 10"/>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5" name="Rectangle 4"/>
          <p:cNvSpPr/>
          <p:nvPr/>
        </p:nvSpPr>
        <p:spPr bwMode="auto">
          <a:xfrm>
            <a:off x="0" y="0"/>
            <a:ext cx="990600" cy="1600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57" name="Freeform 56"/>
          <p:cNvSpPr/>
          <p:nvPr/>
        </p:nvSpPr>
        <p:spPr bwMode="auto">
          <a:xfrm>
            <a:off x="1066800" y="10668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2" name="Freeform 61"/>
          <p:cNvSpPr/>
          <p:nvPr/>
        </p:nvSpPr>
        <p:spPr bwMode="auto">
          <a:xfrm>
            <a:off x="-2209800" y="274320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68" name="Freeform 67"/>
          <p:cNvSpPr/>
          <p:nvPr/>
        </p:nvSpPr>
        <p:spPr bwMode="auto">
          <a:xfrm>
            <a:off x="-381000" y="5492750"/>
            <a:ext cx="9883775" cy="1365250"/>
          </a:xfrm>
          <a:custGeom>
            <a:avLst/>
            <a:gdLst>
              <a:gd name="connsiteX0" fmla="*/ 57468 w 9883857"/>
              <a:gd name="connsiteY0" fmla="*/ 545910 h 1364776"/>
              <a:gd name="connsiteX1" fmla="*/ 112060 w 9883857"/>
              <a:gd name="connsiteY1" fmla="*/ 682388 h 1364776"/>
              <a:gd name="connsiteX2" fmla="*/ 166651 w 9883857"/>
              <a:gd name="connsiteY2" fmla="*/ 736979 h 1364776"/>
              <a:gd name="connsiteX3" fmla="*/ 193946 w 9883857"/>
              <a:gd name="connsiteY3" fmla="*/ 777922 h 1364776"/>
              <a:gd name="connsiteX4" fmla="*/ 248537 w 9883857"/>
              <a:gd name="connsiteY4" fmla="*/ 805218 h 1364776"/>
              <a:gd name="connsiteX5" fmla="*/ 289480 w 9883857"/>
              <a:gd name="connsiteY5" fmla="*/ 832513 h 1364776"/>
              <a:gd name="connsiteX6" fmla="*/ 344071 w 9883857"/>
              <a:gd name="connsiteY6" fmla="*/ 873457 h 1364776"/>
              <a:gd name="connsiteX7" fmla="*/ 507845 w 9883857"/>
              <a:gd name="connsiteY7" fmla="*/ 941695 h 1364776"/>
              <a:gd name="connsiteX8" fmla="*/ 767152 w 9883857"/>
              <a:gd name="connsiteY8" fmla="*/ 955343 h 1364776"/>
              <a:gd name="connsiteX9" fmla="*/ 849039 w 9883857"/>
              <a:gd name="connsiteY9" fmla="*/ 968991 h 1364776"/>
              <a:gd name="connsiteX10" fmla="*/ 930925 w 9883857"/>
              <a:gd name="connsiteY10" fmla="*/ 996286 h 1364776"/>
              <a:gd name="connsiteX11" fmla="*/ 1135642 w 9883857"/>
              <a:gd name="connsiteY11" fmla="*/ 1009934 h 1364776"/>
              <a:gd name="connsiteX12" fmla="*/ 1858973 w 9883857"/>
              <a:gd name="connsiteY12" fmla="*/ 955343 h 1364776"/>
              <a:gd name="connsiteX13" fmla="*/ 2050042 w 9883857"/>
              <a:gd name="connsiteY13" fmla="*/ 873457 h 1364776"/>
              <a:gd name="connsiteX14" fmla="*/ 2213815 w 9883857"/>
              <a:gd name="connsiteY14" fmla="*/ 818866 h 1364776"/>
              <a:gd name="connsiteX15" fmla="*/ 2295701 w 9883857"/>
              <a:gd name="connsiteY15" fmla="*/ 750627 h 1364776"/>
              <a:gd name="connsiteX16" fmla="*/ 2350292 w 9883857"/>
              <a:gd name="connsiteY16" fmla="*/ 723331 h 1364776"/>
              <a:gd name="connsiteX17" fmla="*/ 2391236 w 9883857"/>
              <a:gd name="connsiteY17" fmla="*/ 655092 h 1364776"/>
              <a:gd name="connsiteX18" fmla="*/ 2432179 w 9883857"/>
              <a:gd name="connsiteY18" fmla="*/ 491319 h 1364776"/>
              <a:gd name="connsiteX19" fmla="*/ 2404883 w 9883857"/>
              <a:gd name="connsiteY19" fmla="*/ 341194 h 1364776"/>
              <a:gd name="connsiteX20" fmla="*/ 2309349 w 9883857"/>
              <a:gd name="connsiteY20" fmla="*/ 245660 h 1364776"/>
              <a:gd name="connsiteX21" fmla="*/ 2268406 w 9883857"/>
              <a:gd name="connsiteY21" fmla="*/ 204716 h 1364776"/>
              <a:gd name="connsiteX22" fmla="*/ 2172871 w 9883857"/>
              <a:gd name="connsiteY22" fmla="*/ 150125 h 1364776"/>
              <a:gd name="connsiteX23" fmla="*/ 2104633 w 9883857"/>
              <a:gd name="connsiteY23" fmla="*/ 136477 h 1364776"/>
              <a:gd name="connsiteX24" fmla="*/ 1899916 w 9883857"/>
              <a:gd name="connsiteY24" fmla="*/ 150125 h 1364776"/>
              <a:gd name="connsiteX25" fmla="*/ 1804382 w 9883857"/>
              <a:gd name="connsiteY25" fmla="*/ 177421 h 1364776"/>
              <a:gd name="connsiteX26" fmla="*/ 1749791 w 9883857"/>
              <a:gd name="connsiteY26" fmla="*/ 218364 h 1364776"/>
              <a:gd name="connsiteX27" fmla="*/ 1708848 w 9883857"/>
              <a:gd name="connsiteY27" fmla="*/ 245660 h 1364776"/>
              <a:gd name="connsiteX28" fmla="*/ 1626961 w 9883857"/>
              <a:gd name="connsiteY28" fmla="*/ 300251 h 1364776"/>
              <a:gd name="connsiteX29" fmla="*/ 1586018 w 9883857"/>
              <a:gd name="connsiteY29" fmla="*/ 341194 h 1364776"/>
              <a:gd name="connsiteX30" fmla="*/ 1558722 w 9883857"/>
              <a:gd name="connsiteY30" fmla="*/ 423080 h 1364776"/>
              <a:gd name="connsiteX31" fmla="*/ 1531427 w 9883857"/>
              <a:gd name="connsiteY31" fmla="*/ 464024 h 1364776"/>
              <a:gd name="connsiteX32" fmla="*/ 1504131 w 9883857"/>
              <a:gd name="connsiteY32" fmla="*/ 559558 h 1364776"/>
              <a:gd name="connsiteX33" fmla="*/ 1476836 w 9883857"/>
              <a:gd name="connsiteY33" fmla="*/ 641445 h 1364776"/>
              <a:gd name="connsiteX34" fmla="*/ 1517779 w 9883857"/>
              <a:gd name="connsiteY34" fmla="*/ 887104 h 1364776"/>
              <a:gd name="connsiteX35" fmla="*/ 1558722 w 9883857"/>
              <a:gd name="connsiteY35" fmla="*/ 900752 h 1364776"/>
              <a:gd name="connsiteX36" fmla="*/ 1722495 w 9883857"/>
              <a:gd name="connsiteY36" fmla="*/ 928048 h 1364776"/>
              <a:gd name="connsiteX37" fmla="*/ 1872621 w 9883857"/>
              <a:gd name="connsiteY37" fmla="*/ 968991 h 1364776"/>
              <a:gd name="connsiteX38" fmla="*/ 1927212 w 9883857"/>
              <a:gd name="connsiteY38" fmla="*/ 982639 h 1364776"/>
              <a:gd name="connsiteX39" fmla="*/ 2172871 w 9883857"/>
              <a:gd name="connsiteY39" fmla="*/ 996286 h 1364776"/>
              <a:gd name="connsiteX40" fmla="*/ 2213815 w 9883857"/>
              <a:gd name="connsiteY40" fmla="*/ 1009934 h 1364776"/>
              <a:gd name="connsiteX41" fmla="*/ 3005385 w 9883857"/>
              <a:gd name="connsiteY41" fmla="*/ 1023582 h 1364776"/>
              <a:gd name="connsiteX42" fmla="*/ 3319283 w 9883857"/>
              <a:gd name="connsiteY42" fmla="*/ 914400 h 1364776"/>
              <a:gd name="connsiteX43" fmla="*/ 3387522 w 9883857"/>
              <a:gd name="connsiteY43" fmla="*/ 873457 h 1364776"/>
              <a:gd name="connsiteX44" fmla="*/ 3633182 w 9883857"/>
              <a:gd name="connsiteY44" fmla="*/ 777922 h 1364776"/>
              <a:gd name="connsiteX45" fmla="*/ 3824251 w 9883857"/>
              <a:gd name="connsiteY45" fmla="*/ 627797 h 1364776"/>
              <a:gd name="connsiteX46" fmla="*/ 3878842 w 9883857"/>
              <a:gd name="connsiteY46" fmla="*/ 559558 h 1364776"/>
              <a:gd name="connsiteX47" fmla="*/ 3919785 w 9883857"/>
              <a:gd name="connsiteY47" fmla="*/ 382137 h 1364776"/>
              <a:gd name="connsiteX48" fmla="*/ 3865194 w 9883857"/>
              <a:gd name="connsiteY48" fmla="*/ 191069 h 1364776"/>
              <a:gd name="connsiteX49" fmla="*/ 3783307 w 9883857"/>
              <a:gd name="connsiteY49" fmla="*/ 109182 h 1364776"/>
              <a:gd name="connsiteX50" fmla="*/ 3742364 w 9883857"/>
              <a:gd name="connsiteY50" fmla="*/ 95534 h 1364776"/>
              <a:gd name="connsiteX51" fmla="*/ 3701421 w 9883857"/>
              <a:gd name="connsiteY51" fmla="*/ 54591 h 1364776"/>
              <a:gd name="connsiteX52" fmla="*/ 3646830 w 9883857"/>
              <a:gd name="connsiteY52" fmla="*/ 40943 h 1364776"/>
              <a:gd name="connsiteX53" fmla="*/ 3360227 w 9883857"/>
              <a:gd name="connsiteY53" fmla="*/ 95534 h 1364776"/>
              <a:gd name="connsiteX54" fmla="*/ 3196454 w 9883857"/>
              <a:gd name="connsiteY54" fmla="*/ 163773 h 1364776"/>
              <a:gd name="connsiteX55" fmla="*/ 3100919 w 9883857"/>
              <a:gd name="connsiteY55" fmla="*/ 245660 h 1364776"/>
              <a:gd name="connsiteX56" fmla="*/ 3073624 w 9883857"/>
              <a:gd name="connsiteY56" fmla="*/ 313898 h 1364776"/>
              <a:gd name="connsiteX57" fmla="*/ 3032680 w 9883857"/>
              <a:gd name="connsiteY57" fmla="*/ 395785 h 1364776"/>
              <a:gd name="connsiteX58" fmla="*/ 3019033 w 9883857"/>
              <a:gd name="connsiteY58" fmla="*/ 491319 h 1364776"/>
              <a:gd name="connsiteX59" fmla="*/ 3046328 w 9883857"/>
              <a:gd name="connsiteY59" fmla="*/ 696036 h 1364776"/>
              <a:gd name="connsiteX60" fmla="*/ 3073624 w 9883857"/>
              <a:gd name="connsiteY60" fmla="*/ 736979 h 1364776"/>
              <a:gd name="connsiteX61" fmla="*/ 3169158 w 9883857"/>
              <a:gd name="connsiteY61" fmla="*/ 846161 h 1364776"/>
              <a:gd name="connsiteX62" fmla="*/ 3305636 w 9883857"/>
              <a:gd name="connsiteY62" fmla="*/ 900752 h 1364776"/>
              <a:gd name="connsiteX63" fmla="*/ 3360227 w 9883857"/>
              <a:gd name="connsiteY63" fmla="*/ 928048 h 1364776"/>
              <a:gd name="connsiteX64" fmla="*/ 3442113 w 9883857"/>
              <a:gd name="connsiteY64" fmla="*/ 955343 h 1364776"/>
              <a:gd name="connsiteX65" fmla="*/ 3646830 w 9883857"/>
              <a:gd name="connsiteY65" fmla="*/ 1037230 h 1364776"/>
              <a:gd name="connsiteX66" fmla="*/ 3783307 w 9883857"/>
              <a:gd name="connsiteY66" fmla="*/ 1050877 h 1364776"/>
              <a:gd name="connsiteX67" fmla="*/ 4028967 w 9883857"/>
              <a:gd name="connsiteY67" fmla="*/ 1078173 h 1364776"/>
              <a:gd name="connsiteX68" fmla="*/ 4383809 w 9883857"/>
              <a:gd name="connsiteY68" fmla="*/ 1050877 h 1364776"/>
              <a:gd name="connsiteX69" fmla="*/ 4479343 w 9883857"/>
              <a:gd name="connsiteY69" fmla="*/ 1009934 h 1364776"/>
              <a:gd name="connsiteX70" fmla="*/ 4684060 w 9883857"/>
              <a:gd name="connsiteY70" fmla="*/ 887104 h 1364776"/>
              <a:gd name="connsiteX71" fmla="*/ 4765946 w 9883857"/>
              <a:gd name="connsiteY71" fmla="*/ 818866 h 1364776"/>
              <a:gd name="connsiteX72" fmla="*/ 4916071 w 9883857"/>
              <a:gd name="connsiteY72" fmla="*/ 627797 h 1364776"/>
              <a:gd name="connsiteX73" fmla="*/ 4984310 w 9883857"/>
              <a:gd name="connsiteY73" fmla="*/ 423080 h 1364776"/>
              <a:gd name="connsiteX74" fmla="*/ 5052549 w 9883857"/>
              <a:gd name="connsiteY74" fmla="*/ 272955 h 1364776"/>
              <a:gd name="connsiteX75" fmla="*/ 5066197 w 9883857"/>
              <a:gd name="connsiteY75" fmla="*/ 163773 h 1364776"/>
              <a:gd name="connsiteX76" fmla="*/ 5079845 w 9883857"/>
              <a:gd name="connsiteY76" fmla="*/ 95534 h 1364776"/>
              <a:gd name="connsiteX77" fmla="*/ 5038901 w 9883857"/>
              <a:gd name="connsiteY77" fmla="*/ 54591 h 1364776"/>
              <a:gd name="connsiteX78" fmla="*/ 4834185 w 9883857"/>
              <a:gd name="connsiteY78" fmla="*/ 81886 h 1364776"/>
              <a:gd name="connsiteX79" fmla="*/ 4752298 w 9883857"/>
              <a:gd name="connsiteY79" fmla="*/ 122830 h 1364776"/>
              <a:gd name="connsiteX80" fmla="*/ 4547582 w 9883857"/>
              <a:gd name="connsiteY80" fmla="*/ 204716 h 1364776"/>
              <a:gd name="connsiteX81" fmla="*/ 4479343 w 9883857"/>
              <a:gd name="connsiteY81" fmla="*/ 286603 h 1364776"/>
              <a:gd name="connsiteX82" fmla="*/ 4411104 w 9883857"/>
              <a:gd name="connsiteY82" fmla="*/ 368489 h 1364776"/>
              <a:gd name="connsiteX83" fmla="*/ 4356513 w 9883857"/>
              <a:gd name="connsiteY83" fmla="*/ 477672 h 1364776"/>
              <a:gd name="connsiteX84" fmla="*/ 4370161 w 9883857"/>
              <a:gd name="connsiteY84" fmla="*/ 627797 h 1364776"/>
              <a:gd name="connsiteX85" fmla="*/ 4383809 w 9883857"/>
              <a:gd name="connsiteY85" fmla="*/ 696036 h 1364776"/>
              <a:gd name="connsiteX86" fmla="*/ 4452048 w 9883857"/>
              <a:gd name="connsiteY86" fmla="*/ 791570 h 1364776"/>
              <a:gd name="connsiteX87" fmla="*/ 4561230 w 9883857"/>
              <a:gd name="connsiteY87" fmla="*/ 955343 h 1364776"/>
              <a:gd name="connsiteX88" fmla="*/ 4629468 w 9883857"/>
              <a:gd name="connsiteY88" fmla="*/ 996286 h 1364776"/>
              <a:gd name="connsiteX89" fmla="*/ 4738651 w 9883857"/>
              <a:gd name="connsiteY89" fmla="*/ 1078173 h 1364776"/>
              <a:gd name="connsiteX90" fmla="*/ 4806889 w 9883857"/>
              <a:gd name="connsiteY90" fmla="*/ 1105469 h 1364776"/>
              <a:gd name="connsiteX91" fmla="*/ 5038901 w 9883857"/>
              <a:gd name="connsiteY91" fmla="*/ 1173707 h 1364776"/>
              <a:gd name="connsiteX92" fmla="*/ 5502925 w 9883857"/>
              <a:gd name="connsiteY92" fmla="*/ 1146412 h 1364776"/>
              <a:gd name="connsiteX93" fmla="*/ 5584812 w 9883857"/>
              <a:gd name="connsiteY93" fmla="*/ 1119116 h 1364776"/>
              <a:gd name="connsiteX94" fmla="*/ 5734937 w 9883857"/>
              <a:gd name="connsiteY94" fmla="*/ 1050877 h 1364776"/>
              <a:gd name="connsiteX95" fmla="*/ 5789528 w 9883857"/>
              <a:gd name="connsiteY95" fmla="*/ 996286 h 1364776"/>
              <a:gd name="connsiteX96" fmla="*/ 5966949 w 9883857"/>
              <a:gd name="connsiteY96" fmla="*/ 818866 h 1364776"/>
              <a:gd name="connsiteX97" fmla="*/ 6007892 w 9883857"/>
              <a:gd name="connsiteY97" fmla="*/ 750627 h 1364776"/>
              <a:gd name="connsiteX98" fmla="*/ 6076131 w 9883857"/>
              <a:gd name="connsiteY98" fmla="*/ 668740 h 1364776"/>
              <a:gd name="connsiteX99" fmla="*/ 6103427 w 9883857"/>
              <a:gd name="connsiteY99" fmla="*/ 586854 h 1364776"/>
              <a:gd name="connsiteX100" fmla="*/ 6089779 w 9883857"/>
              <a:gd name="connsiteY100" fmla="*/ 464024 h 1364776"/>
              <a:gd name="connsiteX101" fmla="*/ 5980597 w 9883857"/>
              <a:gd name="connsiteY101" fmla="*/ 313898 h 1364776"/>
              <a:gd name="connsiteX102" fmla="*/ 5953301 w 9883857"/>
              <a:gd name="connsiteY102" fmla="*/ 272955 h 1364776"/>
              <a:gd name="connsiteX103" fmla="*/ 5816824 w 9883857"/>
              <a:gd name="connsiteY103" fmla="*/ 204716 h 1364776"/>
              <a:gd name="connsiteX104" fmla="*/ 5625755 w 9883857"/>
              <a:gd name="connsiteY104" fmla="*/ 218364 h 1364776"/>
              <a:gd name="connsiteX105" fmla="*/ 5516573 w 9883857"/>
              <a:gd name="connsiteY105" fmla="*/ 272955 h 1364776"/>
              <a:gd name="connsiteX106" fmla="*/ 5475630 w 9883857"/>
              <a:gd name="connsiteY106" fmla="*/ 313898 h 1364776"/>
              <a:gd name="connsiteX107" fmla="*/ 5421039 w 9883857"/>
              <a:gd name="connsiteY107" fmla="*/ 341194 h 1364776"/>
              <a:gd name="connsiteX108" fmla="*/ 5366448 w 9883857"/>
              <a:gd name="connsiteY108" fmla="*/ 436728 h 1364776"/>
              <a:gd name="connsiteX109" fmla="*/ 5311857 w 9883857"/>
              <a:gd name="connsiteY109" fmla="*/ 573206 h 1364776"/>
              <a:gd name="connsiteX110" fmla="*/ 5339152 w 9883857"/>
              <a:gd name="connsiteY110" fmla="*/ 873457 h 1364776"/>
              <a:gd name="connsiteX111" fmla="*/ 5489277 w 9883857"/>
              <a:gd name="connsiteY111" fmla="*/ 1078173 h 1364776"/>
              <a:gd name="connsiteX112" fmla="*/ 5543868 w 9883857"/>
              <a:gd name="connsiteY112" fmla="*/ 1105469 h 1364776"/>
              <a:gd name="connsiteX113" fmla="*/ 5721289 w 9883857"/>
              <a:gd name="connsiteY113" fmla="*/ 1228298 h 1364776"/>
              <a:gd name="connsiteX114" fmla="*/ 5871415 w 9883857"/>
              <a:gd name="connsiteY114" fmla="*/ 1296537 h 1364776"/>
              <a:gd name="connsiteX115" fmla="*/ 6103427 w 9883857"/>
              <a:gd name="connsiteY115" fmla="*/ 1364776 h 1364776"/>
              <a:gd name="connsiteX116" fmla="*/ 6417325 w 9883857"/>
              <a:gd name="connsiteY116" fmla="*/ 1337480 h 1364776"/>
              <a:gd name="connsiteX117" fmla="*/ 6485564 w 9883857"/>
              <a:gd name="connsiteY117" fmla="*/ 1310185 h 1364776"/>
              <a:gd name="connsiteX118" fmla="*/ 6676633 w 9883857"/>
              <a:gd name="connsiteY118" fmla="*/ 1201003 h 1364776"/>
              <a:gd name="connsiteX119" fmla="*/ 6908645 w 9883857"/>
              <a:gd name="connsiteY119" fmla="*/ 1023582 h 1364776"/>
              <a:gd name="connsiteX120" fmla="*/ 7031474 w 9883857"/>
              <a:gd name="connsiteY120" fmla="*/ 900752 h 1364776"/>
              <a:gd name="connsiteX121" fmla="*/ 7086065 w 9883857"/>
              <a:gd name="connsiteY121" fmla="*/ 818866 h 1364776"/>
              <a:gd name="connsiteX122" fmla="*/ 7113361 w 9883857"/>
              <a:gd name="connsiteY122" fmla="*/ 736979 h 1364776"/>
              <a:gd name="connsiteX123" fmla="*/ 7086065 w 9883857"/>
              <a:gd name="connsiteY123" fmla="*/ 450376 h 1364776"/>
              <a:gd name="connsiteX124" fmla="*/ 7058770 w 9883857"/>
              <a:gd name="connsiteY124" fmla="*/ 395785 h 1364776"/>
              <a:gd name="connsiteX125" fmla="*/ 6976883 w 9883857"/>
              <a:gd name="connsiteY125" fmla="*/ 286603 h 1364776"/>
              <a:gd name="connsiteX126" fmla="*/ 6799463 w 9883857"/>
              <a:gd name="connsiteY126" fmla="*/ 163773 h 1364776"/>
              <a:gd name="connsiteX127" fmla="*/ 6758519 w 9883857"/>
              <a:gd name="connsiteY127" fmla="*/ 150125 h 1364776"/>
              <a:gd name="connsiteX128" fmla="*/ 6703928 w 9883857"/>
              <a:gd name="connsiteY128" fmla="*/ 163773 h 1364776"/>
              <a:gd name="connsiteX129" fmla="*/ 6662985 w 9883857"/>
              <a:gd name="connsiteY129" fmla="*/ 204716 h 1364776"/>
              <a:gd name="connsiteX130" fmla="*/ 6608394 w 9883857"/>
              <a:gd name="connsiteY130" fmla="*/ 232012 h 1364776"/>
              <a:gd name="connsiteX131" fmla="*/ 6458268 w 9883857"/>
              <a:gd name="connsiteY131" fmla="*/ 504967 h 1364776"/>
              <a:gd name="connsiteX132" fmla="*/ 6444621 w 9883857"/>
              <a:gd name="connsiteY132" fmla="*/ 545910 h 1364776"/>
              <a:gd name="connsiteX133" fmla="*/ 6458268 w 9883857"/>
              <a:gd name="connsiteY133" fmla="*/ 914400 h 1364776"/>
              <a:gd name="connsiteX134" fmla="*/ 6485564 w 9883857"/>
              <a:gd name="connsiteY134" fmla="*/ 955343 h 1364776"/>
              <a:gd name="connsiteX135" fmla="*/ 6567451 w 9883857"/>
              <a:gd name="connsiteY135" fmla="*/ 1037230 h 1364776"/>
              <a:gd name="connsiteX136" fmla="*/ 6622042 w 9883857"/>
              <a:gd name="connsiteY136" fmla="*/ 1091821 h 1364776"/>
              <a:gd name="connsiteX137" fmla="*/ 6826758 w 9883857"/>
              <a:gd name="connsiteY137" fmla="*/ 1160060 h 1364776"/>
              <a:gd name="connsiteX138" fmla="*/ 6935940 w 9883857"/>
              <a:gd name="connsiteY138" fmla="*/ 1214651 h 1364776"/>
              <a:gd name="connsiteX139" fmla="*/ 7181600 w 9883857"/>
              <a:gd name="connsiteY139" fmla="*/ 1269242 h 1364776"/>
              <a:gd name="connsiteX140" fmla="*/ 7631976 w 9883857"/>
              <a:gd name="connsiteY140" fmla="*/ 1255594 h 1364776"/>
              <a:gd name="connsiteX141" fmla="*/ 7727510 w 9883857"/>
              <a:gd name="connsiteY141" fmla="*/ 1241946 h 1364776"/>
              <a:gd name="connsiteX142" fmla="*/ 8000465 w 9883857"/>
              <a:gd name="connsiteY142" fmla="*/ 1146412 h 1364776"/>
              <a:gd name="connsiteX143" fmla="*/ 8150591 w 9883857"/>
              <a:gd name="connsiteY143" fmla="*/ 1050877 h 1364776"/>
              <a:gd name="connsiteX144" fmla="*/ 8246125 w 9883857"/>
              <a:gd name="connsiteY144" fmla="*/ 968991 h 1364776"/>
              <a:gd name="connsiteX145" fmla="*/ 8328012 w 9883857"/>
              <a:gd name="connsiteY145" fmla="*/ 818866 h 1364776"/>
              <a:gd name="connsiteX146" fmla="*/ 8355307 w 9883857"/>
              <a:gd name="connsiteY146" fmla="*/ 723331 h 1364776"/>
              <a:gd name="connsiteX147" fmla="*/ 8341660 w 9883857"/>
              <a:gd name="connsiteY147" fmla="*/ 545910 h 1364776"/>
              <a:gd name="connsiteX148" fmla="*/ 8191534 w 9883857"/>
              <a:gd name="connsiteY148" fmla="*/ 341194 h 1364776"/>
              <a:gd name="connsiteX149" fmla="*/ 8164239 w 9883857"/>
              <a:gd name="connsiteY149" fmla="*/ 300251 h 1364776"/>
              <a:gd name="connsiteX150" fmla="*/ 8096000 w 9883857"/>
              <a:gd name="connsiteY150" fmla="*/ 272955 h 1364776"/>
              <a:gd name="connsiteX151" fmla="*/ 8055057 w 9883857"/>
              <a:gd name="connsiteY151" fmla="*/ 232012 h 1364776"/>
              <a:gd name="connsiteX152" fmla="*/ 7877636 w 9883857"/>
              <a:gd name="connsiteY152" fmla="*/ 259307 h 1364776"/>
              <a:gd name="connsiteX153" fmla="*/ 7741158 w 9883857"/>
              <a:gd name="connsiteY153" fmla="*/ 341194 h 1364776"/>
              <a:gd name="connsiteX154" fmla="*/ 7713863 w 9883857"/>
              <a:gd name="connsiteY154" fmla="*/ 382137 h 1364776"/>
              <a:gd name="connsiteX155" fmla="*/ 7672919 w 9883857"/>
              <a:gd name="connsiteY155" fmla="*/ 409433 h 1364776"/>
              <a:gd name="connsiteX156" fmla="*/ 7618328 w 9883857"/>
              <a:gd name="connsiteY156" fmla="*/ 450376 h 1364776"/>
              <a:gd name="connsiteX157" fmla="*/ 7563737 w 9883857"/>
              <a:gd name="connsiteY157" fmla="*/ 573206 h 1364776"/>
              <a:gd name="connsiteX158" fmla="*/ 7509146 w 9883857"/>
              <a:gd name="connsiteY158" fmla="*/ 668740 h 1364776"/>
              <a:gd name="connsiteX159" fmla="*/ 7522794 w 9883857"/>
              <a:gd name="connsiteY159" fmla="*/ 832513 h 1364776"/>
              <a:gd name="connsiteX160" fmla="*/ 7713863 w 9883857"/>
              <a:gd name="connsiteY160" fmla="*/ 1023582 h 1364776"/>
              <a:gd name="connsiteX161" fmla="*/ 7782101 w 9883857"/>
              <a:gd name="connsiteY161" fmla="*/ 1050877 h 1364776"/>
              <a:gd name="connsiteX162" fmla="*/ 7904931 w 9883857"/>
              <a:gd name="connsiteY162" fmla="*/ 1119116 h 1364776"/>
              <a:gd name="connsiteX163" fmla="*/ 8096000 w 9883857"/>
              <a:gd name="connsiteY163" fmla="*/ 1187355 h 1364776"/>
              <a:gd name="connsiteX164" fmla="*/ 8478137 w 9883857"/>
              <a:gd name="connsiteY164" fmla="*/ 1173707 h 1364776"/>
              <a:gd name="connsiteX165" fmla="*/ 8628263 w 9883857"/>
              <a:gd name="connsiteY165" fmla="*/ 1105469 h 1364776"/>
              <a:gd name="connsiteX166" fmla="*/ 8723797 w 9883857"/>
              <a:gd name="connsiteY166" fmla="*/ 1078173 h 1364776"/>
              <a:gd name="connsiteX167" fmla="*/ 8819331 w 9883857"/>
              <a:gd name="connsiteY167" fmla="*/ 1023582 h 1364776"/>
              <a:gd name="connsiteX168" fmla="*/ 9051343 w 9883857"/>
              <a:gd name="connsiteY168" fmla="*/ 832513 h 1364776"/>
              <a:gd name="connsiteX169" fmla="*/ 9105934 w 9883857"/>
              <a:gd name="connsiteY169" fmla="*/ 764275 h 1364776"/>
              <a:gd name="connsiteX170" fmla="*/ 9160525 w 9883857"/>
              <a:gd name="connsiteY170" fmla="*/ 655092 h 1364776"/>
              <a:gd name="connsiteX171" fmla="*/ 9174173 w 9883857"/>
              <a:gd name="connsiteY171" fmla="*/ 573206 h 1364776"/>
              <a:gd name="connsiteX172" fmla="*/ 9146877 w 9883857"/>
              <a:gd name="connsiteY172" fmla="*/ 450376 h 1364776"/>
              <a:gd name="connsiteX173" fmla="*/ 9078639 w 9883857"/>
              <a:gd name="connsiteY173" fmla="*/ 313898 h 1364776"/>
              <a:gd name="connsiteX174" fmla="*/ 9037695 w 9883857"/>
              <a:gd name="connsiteY174" fmla="*/ 259307 h 1364776"/>
              <a:gd name="connsiteX175" fmla="*/ 8846627 w 9883857"/>
              <a:gd name="connsiteY175" fmla="*/ 191069 h 1364776"/>
              <a:gd name="connsiteX176" fmla="*/ 8792036 w 9883857"/>
              <a:gd name="connsiteY176" fmla="*/ 204716 h 1364776"/>
              <a:gd name="connsiteX177" fmla="*/ 8600967 w 9883857"/>
              <a:gd name="connsiteY177" fmla="*/ 313898 h 1364776"/>
              <a:gd name="connsiteX178" fmla="*/ 8560024 w 9883857"/>
              <a:gd name="connsiteY178" fmla="*/ 354842 h 1364776"/>
              <a:gd name="connsiteX179" fmla="*/ 8546376 w 9883857"/>
              <a:gd name="connsiteY179" fmla="*/ 641445 h 1364776"/>
              <a:gd name="connsiteX180" fmla="*/ 8600967 w 9883857"/>
              <a:gd name="connsiteY180" fmla="*/ 709683 h 1364776"/>
              <a:gd name="connsiteX181" fmla="*/ 8628263 w 9883857"/>
              <a:gd name="connsiteY181" fmla="*/ 750627 h 1364776"/>
              <a:gd name="connsiteX182" fmla="*/ 8723797 w 9883857"/>
              <a:gd name="connsiteY182" fmla="*/ 887104 h 1364776"/>
              <a:gd name="connsiteX183" fmla="*/ 8778388 w 9883857"/>
              <a:gd name="connsiteY183" fmla="*/ 928048 h 1364776"/>
              <a:gd name="connsiteX184" fmla="*/ 8846627 w 9883857"/>
              <a:gd name="connsiteY184" fmla="*/ 1009934 h 1364776"/>
              <a:gd name="connsiteX185" fmla="*/ 8969457 w 9883857"/>
              <a:gd name="connsiteY185" fmla="*/ 1078173 h 1364776"/>
              <a:gd name="connsiteX186" fmla="*/ 9419833 w 9883857"/>
              <a:gd name="connsiteY186" fmla="*/ 1064525 h 1364776"/>
              <a:gd name="connsiteX187" fmla="*/ 9460776 w 9883857"/>
              <a:gd name="connsiteY187" fmla="*/ 1037230 h 1364776"/>
              <a:gd name="connsiteX188" fmla="*/ 9515367 w 9883857"/>
              <a:gd name="connsiteY188" fmla="*/ 996286 h 1364776"/>
              <a:gd name="connsiteX189" fmla="*/ 9556310 w 9883857"/>
              <a:gd name="connsiteY189" fmla="*/ 968991 h 1364776"/>
              <a:gd name="connsiteX190" fmla="*/ 9624549 w 9883857"/>
              <a:gd name="connsiteY190" fmla="*/ 914400 h 1364776"/>
              <a:gd name="connsiteX191" fmla="*/ 9679140 w 9883857"/>
              <a:gd name="connsiteY191" fmla="*/ 818866 h 1364776"/>
              <a:gd name="connsiteX192" fmla="*/ 9706436 w 9883857"/>
              <a:gd name="connsiteY192" fmla="*/ 764275 h 1364776"/>
              <a:gd name="connsiteX193" fmla="*/ 9733731 w 9883857"/>
              <a:gd name="connsiteY193" fmla="*/ 723331 h 1364776"/>
              <a:gd name="connsiteX194" fmla="*/ 9761027 w 9883857"/>
              <a:gd name="connsiteY194" fmla="*/ 627797 h 1364776"/>
              <a:gd name="connsiteX195" fmla="*/ 9801970 w 9883857"/>
              <a:gd name="connsiteY195" fmla="*/ 532263 h 1364776"/>
              <a:gd name="connsiteX196" fmla="*/ 9829265 w 9883857"/>
              <a:gd name="connsiteY196" fmla="*/ 423080 h 1364776"/>
              <a:gd name="connsiteX197" fmla="*/ 9856561 w 9883857"/>
              <a:gd name="connsiteY197" fmla="*/ 327546 h 1364776"/>
              <a:gd name="connsiteX198" fmla="*/ 9883857 w 9883857"/>
              <a:gd name="connsiteY198" fmla="*/ 532263 h 1364776"/>
              <a:gd name="connsiteX199" fmla="*/ 9870209 w 9883857"/>
              <a:gd name="connsiteY199" fmla="*/ 723331 h 1364776"/>
              <a:gd name="connsiteX200" fmla="*/ 9842913 w 9883857"/>
              <a:gd name="connsiteY200" fmla="*/ 764275 h 1364776"/>
              <a:gd name="connsiteX201" fmla="*/ 9815618 w 9883857"/>
              <a:gd name="connsiteY201" fmla="*/ 818866 h 1364776"/>
              <a:gd name="connsiteX202" fmla="*/ 9801970 w 9883857"/>
              <a:gd name="connsiteY202" fmla="*/ 859809 h 1364776"/>
              <a:gd name="connsiteX203" fmla="*/ 9747379 w 9883857"/>
              <a:gd name="connsiteY203" fmla="*/ 982639 h 1364776"/>
              <a:gd name="connsiteX204" fmla="*/ 9706436 w 9883857"/>
              <a:gd name="connsiteY204" fmla="*/ 1023582 h 1364776"/>
              <a:gd name="connsiteX205" fmla="*/ 9692788 w 9883857"/>
              <a:gd name="connsiteY205" fmla="*/ 1064525 h 1364776"/>
              <a:gd name="connsiteX206" fmla="*/ 9610901 w 9883857"/>
              <a:gd name="connsiteY206" fmla="*/ 1132764 h 1364776"/>
              <a:gd name="connsiteX207" fmla="*/ 9460776 w 9883857"/>
              <a:gd name="connsiteY207" fmla="*/ 1201003 h 1364776"/>
              <a:gd name="connsiteX208" fmla="*/ 9092286 w 9883857"/>
              <a:gd name="connsiteY208" fmla="*/ 1187355 h 1364776"/>
              <a:gd name="connsiteX209" fmla="*/ 8969457 w 9883857"/>
              <a:gd name="connsiteY209" fmla="*/ 1146412 h 1364776"/>
              <a:gd name="connsiteX210" fmla="*/ 8778388 w 9883857"/>
              <a:gd name="connsiteY210" fmla="*/ 1037230 h 1364776"/>
              <a:gd name="connsiteX211" fmla="*/ 8696501 w 9883857"/>
              <a:gd name="connsiteY211" fmla="*/ 941695 h 1364776"/>
              <a:gd name="connsiteX212" fmla="*/ 8614615 w 9883857"/>
              <a:gd name="connsiteY212" fmla="*/ 832513 h 1364776"/>
              <a:gd name="connsiteX213" fmla="*/ 8600967 w 9883857"/>
              <a:gd name="connsiteY213" fmla="*/ 777922 h 1364776"/>
              <a:gd name="connsiteX214" fmla="*/ 8641910 w 9883857"/>
              <a:gd name="connsiteY214" fmla="*/ 382137 h 1364776"/>
              <a:gd name="connsiteX215" fmla="*/ 8696501 w 9883857"/>
              <a:gd name="connsiteY215" fmla="*/ 300251 h 1364776"/>
              <a:gd name="connsiteX216" fmla="*/ 8832979 w 9883857"/>
              <a:gd name="connsiteY216" fmla="*/ 218364 h 1364776"/>
              <a:gd name="connsiteX217" fmla="*/ 8873922 w 9883857"/>
              <a:gd name="connsiteY217" fmla="*/ 204716 h 1364776"/>
              <a:gd name="connsiteX218" fmla="*/ 9064991 w 9883857"/>
              <a:gd name="connsiteY218" fmla="*/ 313898 h 1364776"/>
              <a:gd name="connsiteX219" fmla="*/ 9119582 w 9883857"/>
              <a:gd name="connsiteY219" fmla="*/ 368489 h 1364776"/>
              <a:gd name="connsiteX220" fmla="*/ 9133230 w 9883857"/>
              <a:gd name="connsiteY220" fmla="*/ 423080 h 1364776"/>
              <a:gd name="connsiteX221" fmla="*/ 9174173 w 9883857"/>
              <a:gd name="connsiteY221" fmla="*/ 491319 h 1364776"/>
              <a:gd name="connsiteX222" fmla="*/ 9160525 w 9883857"/>
              <a:gd name="connsiteY222" fmla="*/ 668740 h 1364776"/>
              <a:gd name="connsiteX223" fmla="*/ 9133230 w 9883857"/>
              <a:gd name="connsiteY223" fmla="*/ 750627 h 1364776"/>
              <a:gd name="connsiteX224" fmla="*/ 9064991 w 9883857"/>
              <a:gd name="connsiteY224" fmla="*/ 914400 h 1364776"/>
              <a:gd name="connsiteX225" fmla="*/ 9024048 w 9883857"/>
              <a:gd name="connsiteY225" fmla="*/ 1009934 h 1364776"/>
              <a:gd name="connsiteX226" fmla="*/ 8928513 w 9883857"/>
              <a:gd name="connsiteY226" fmla="*/ 1105469 h 1364776"/>
              <a:gd name="connsiteX227" fmla="*/ 8778388 w 9883857"/>
              <a:gd name="connsiteY227" fmla="*/ 1228298 h 1364776"/>
              <a:gd name="connsiteX228" fmla="*/ 8669206 w 9883857"/>
              <a:gd name="connsiteY228" fmla="*/ 1310185 h 1364776"/>
              <a:gd name="connsiteX229" fmla="*/ 8573671 w 9883857"/>
              <a:gd name="connsiteY229" fmla="*/ 1364776 h 1364776"/>
              <a:gd name="connsiteX230" fmla="*/ 8218830 w 9883857"/>
              <a:gd name="connsiteY230" fmla="*/ 1351128 h 1364776"/>
              <a:gd name="connsiteX231" fmla="*/ 8082352 w 9883857"/>
              <a:gd name="connsiteY231" fmla="*/ 1269242 h 1364776"/>
              <a:gd name="connsiteX232" fmla="*/ 8027761 w 9883857"/>
              <a:gd name="connsiteY232" fmla="*/ 1241946 h 1364776"/>
              <a:gd name="connsiteX233" fmla="*/ 7850340 w 9883857"/>
              <a:gd name="connsiteY233" fmla="*/ 1078173 h 1364776"/>
              <a:gd name="connsiteX234" fmla="*/ 7823045 w 9883857"/>
              <a:gd name="connsiteY234" fmla="*/ 1037230 h 1364776"/>
              <a:gd name="connsiteX235" fmla="*/ 7782101 w 9883857"/>
              <a:gd name="connsiteY235" fmla="*/ 982639 h 1364776"/>
              <a:gd name="connsiteX236" fmla="*/ 7741158 w 9883857"/>
              <a:gd name="connsiteY236" fmla="*/ 914400 h 1364776"/>
              <a:gd name="connsiteX237" fmla="*/ 7659271 w 9883857"/>
              <a:gd name="connsiteY237" fmla="*/ 723331 h 1364776"/>
              <a:gd name="connsiteX238" fmla="*/ 7645624 w 9883857"/>
              <a:gd name="connsiteY238" fmla="*/ 655092 h 1364776"/>
              <a:gd name="connsiteX239" fmla="*/ 7659271 w 9883857"/>
              <a:gd name="connsiteY239" fmla="*/ 423080 h 1364776"/>
              <a:gd name="connsiteX240" fmla="*/ 7727510 w 9883857"/>
              <a:gd name="connsiteY240" fmla="*/ 313898 h 1364776"/>
              <a:gd name="connsiteX241" fmla="*/ 7836692 w 9883857"/>
              <a:gd name="connsiteY241" fmla="*/ 232012 h 1364776"/>
              <a:gd name="connsiteX242" fmla="*/ 7904931 w 9883857"/>
              <a:gd name="connsiteY242" fmla="*/ 204716 h 1364776"/>
              <a:gd name="connsiteX243" fmla="*/ 8041409 w 9883857"/>
              <a:gd name="connsiteY243" fmla="*/ 177421 h 1364776"/>
              <a:gd name="connsiteX244" fmla="*/ 8082352 w 9883857"/>
              <a:gd name="connsiteY244" fmla="*/ 163773 h 1364776"/>
              <a:gd name="connsiteX245" fmla="*/ 8164239 w 9883857"/>
              <a:gd name="connsiteY245" fmla="*/ 245660 h 1364776"/>
              <a:gd name="connsiteX246" fmla="*/ 8232477 w 9883857"/>
              <a:gd name="connsiteY246" fmla="*/ 313898 h 1364776"/>
              <a:gd name="connsiteX247" fmla="*/ 8259773 w 9883857"/>
              <a:gd name="connsiteY247" fmla="*/ 450376 h 1364776"/>
              <a:gd name="connsiteX248" fmla="*/ 8232477 w 9883857"/>
              <a:gd name="connsiteY248" fmla="*/ 791570 h 1364776"/>
              <a:gd name="connsiteX249" fmla="*/ 8218830 w 9883857"/>
              <a:gd name="connsiteY249" fmla="*/ 846161 h 1364776"/>
              <a:gd name="connsiteX250" fmla="*/ 8123295 w 9883857"/>
              <a:gd name="connsiteY250" fmla="*/ 1023582 h 1364776"/>
              <a:gd name="connsiteX251" fmla="*/ 8055057 w 9883857"/>
              <a:gd name="connsiteY251" fmla="*/ 1105469 h 1364776"/>
              <a:gd name="connsiteX252" fmla="*/ 7973170 w 9883857"/>
              <a:gd name="connsiteY252" fmla="*/ 1160060 h 1364776"/>
              <a:gd name="connsiteX253" fmla="*/ 7877636 w 9883857"/>
              <a:gd name="connsiteY253" fmla="*/ 1241946 h 1364776"/>
              <a:gd name="connsiteX254" fmla="*/ 7823045 w 9883857"/>
              <a:gd name="connsiteY254" fmla="*/ 1255594 h 1364776"/>
              <a:gd name="connsiteX255" fmla="*/ 7672919 w 9883857"/>
              <a:gd name="connsiteY255" fmla="*/ 1282889 h 1364776"/>
              <a:gd name="connsiteX256" fmla="*/ 7058770 w 9883857"/>
              <a:gd name="connsiteY256" fmla="*/ 1269242 h 1364776"/>
              <a:gd name="connsiteX257" fmla="*/ 6990531 w 9883857"/>
              <a:gd name="connsiteY257" fmla="*/ 1228298 h 1364776"/>
              <a:gd name="connsiteX258" fmla="*/ 6894997 w 9883857"/>
              <a:gd name="connsiteY258" fmla="*/ 1201003 h 1364776"/>
              <a:gd name="connsiteX259" fmla="*/ 6854054 w 9883857"/>
              <a:gd name="connsiteY259" fmla="*/ 1173707 h 1364776"/>
              <a:gd name="connsiteX260" fmla="*/ 6799463 w 9883857"/>
              <a:gd name="connsiteY260" fmla="*/ 1146412 h 1364776"/>
              <a:gd name="connsiteX261" fmla="*/ 6744871 w 9883857"/>
              <a:gd name="connsiteY261" fmla="*/ 1105469 h 1364776"/>
              <a:gd name="connsiteX262" fmla="*/ 6717576 w 9883857"/>
              <a:gd name="connsiteY262" fmla="*/ 1064525 h 1364776"/>
              <a:gd name="connsiteX263" fmla="*/ 6635689 w 9883857"/>
              <a:gd name="connsiteY263" fmla="*/ 982639 h 1364776"/>
              <a:gd name="connsiteX264" fmla="*/ 6581098 w 9883857"/>
              <a:gd name="connsiteY264" fmla="*/ 900752 h 1364776"/>
              <a:gd name="connsiteX265" fmla="*/ 6526507 w 9883857"/>
              <a:gd name="connsiteY265" fmla="*/ 805218 h 1364776"/>
              <a:gd name="connsiteX266" fmla="*/ 6458268 w 9883857"/>
              <a:gd name="connsiteY266" fmla="*/ 736979 h 1364776"/>
              <a:gd name="connsiteX267" fmla="*/ 6349086 w 9883857"/>
              <a:gd name="connsiteY267" fmla="*/ 545910 h 1364776"/>
              <a:gd name="connsiteX268" fmla="*/ 6349086 w 9883857"/>
              <a:gd name="connsiteY268" fmla="*/ 545910 h 1364776"/>
              <a:gd name="connsiteX269" fmla="*/ 6294495 w 9883857"/>
              <a:gd name="connsiteY269" fmla="*/ 436728 h 1364776"/>
              <a:gd name="connsiteX270" fmla="*/ 6267200 w 9883857"/>
              <a:gd name="connsiteY270" fmla="*/ 354842 h 1364776"/>
              <a:gd name="connsiteX271" fmla="*/ 6280848 w 9883857"/>
              <a:gd name="connsiteY271" fmla="*/ 259307 h 1364776"/>
              <a:gd name="connsiteX272" fmla="*/ 6308143 w 9883857"/>
              <a:gd name="connsiteY272" fmla="*/ 204716 h 1364776"/>
              <a:gd name="connsiteX273" fmla="*/ 6390030 w 9883857"/>
              <a:gd name="connsiteY273" fmla="*/ 109182 h 1364776"/>
              <a:gd name="connsiteX274" fmla="*/ 6458268 w 9883857"/>
              <a:gd name="connsiteY274" fmla="*/ 68239 h 1364776"/>
              <a:gd name="connsiteX275" fmla="*/ 6499212 w 9883857"/>
              <a:gd name="connsiteY275" fmla="*/ 54591 h 1364776"/>
              <a:gd name="connsiteX276" fmla="*/ 6553803 w 9883857"/>
              <a:gd name="connsiteY276" fmla="*/ 27295 h 1364776"/>
              <a:gd name="connsiteX277" fmla="*/ 6662985 w 9883857"/>
              <a:gd name="connsiteY277" fmla="*/ 13648 h 1364776"/>
              <a:gd name="connsiteX278" fmla="*/ 6772167 w 9883857"/>
              <a:gd name="connsiteY278" fmla="*/ 27295 h 1364776"/>
              <a:gd name="connsiteX279" fmla="*/ 6813110 w 9883857"/>
              <a:gd name="connsiteY279" fmla="*/ 54591 h 1364776"/>
              <a:gd name="connsiteX280" fmla="*/ 6867701 w 9883857"/>
              <a:gd name="connsiteY280" fmla="*/ 95534 h 1364776"/>
              <a:gd name="connsiteX281" fmla="*/ 7072418 w 9883857"/>
              <a:gd name="connsiteY281" fmla="*/ 313898 h 1364776"/>
              <a:gd name="connsiteX282" fmla="*/ 7154304 w 9883857"/>
              <a:gd name="connsiteY282" fmla="*/ 464024 h 1364776"/>
              <a:gd name="connsiteX283" fmla="*/ 7154304 w 9883857"/>
              <a:gd name="connsiteY283" fmla="*/ 709683 h 1364776"/>
              <a:gd name="connsiteX284" fmla="*/ 7113361 w 9883857"/>
              <a:gd name="connsiteY284" fmla="*/ 777922 h 1364776"/>
              <a:gd name="connsiteX285" fmla="*/ 7017827 w 9883857"/>
              <a:gd name="connsiteY285" fmla="*/ 968991 h 1364776"/>
              <a:gd name="connsiteX286" fmla="*/ 6799463 w 9883857"/>
              <a:gd name="connsiteY286" fmla="*/ 1214651 h 1364776"/>
              <a:gd name="connsiteX287" fmla="*/ 6731224 w 9883857"/>
              <a:gd name="connsiteY287" fmla="*/ 1255594 h 1364776"/>
              <a:gd name="connsiteX288" fmla="*/ 6690280 w 9883857"/>
              <a:gd name="connsiteY288" fmla="*/ 1282889 h 1364776"/>
              <a:gd name="connsiteX289" fmla="*/ 6581098 w 9883857"/>
              <a:gd name="connsiteY289" fmla="*/ 1323833 h 1364776"/>
              <a:gd name="connsiteX290" fmla="*/ 6021540 w 9883857"/>
              <a:gd name="connsiteY290" fmla="*/ 1296537 h 1364776"/>
              <a:gd name="connsiteX291" fmla="*/ 5885063 w 9883857"/>
              <a:gd name="connsiteY291" fmla="*/ 1241946 h 1364776"/>
              <a:gd name="connsiteX292" fmla="*/ 5775880 w 9883857"/>
              <a:gd name="connsiteY292" fmla="*/ 1160060 h 1364776"/>
              <a:gd name="connsiteX293" fmla="*/ 5639403 w 9883857"/>
              <a:gd name="connsiteY293" fmla="*/ 1009934 h 1364776"/>
              <a:gd name="connsiteX294" fmla="*/ 5530221 w 9883857"/>
              <a:gd name="connsiteY294" fmla="*/ 846161 h 1364776"/>
              <a:gd name="connsiteX295" fmla="*/ 5434686 w 9883857"/>
              <a:gd name="connsiteY295" fmla="*/ 736979 h 1364776"/>
              <a:gd name="connsiteX296" fmla="*/ 5393743 w 9883857"/>
              <a:gd name="connsiteY296" fmla="*/ 668740 h 1364776"/>
              <a:gd name="connsiteX297" fmla="*/ 5339152 w 9883857"/>
              <a:gd name="connsiteY297" fmla="*/ 600501 h 1364776"/>
              <a:gd name="connsiteX298" fmla="*/ 5311857 w 9883857"/>
              <a:gd name="connsiteY298" fmla="*/ 491319 h 1364776"/>
              <a:gd name="connsiteX299" fmla="*/ 5352800 w 9883857"/>
              <a:gd name="connsiteY299" fmla="*/ 300251 h 1364776"/>
              <a:gd name="connsiteX300" fmla="*/ 5489277 w 9883857"/>
              <a:gd name="connsiteY300" fmla="*/ 177421 h 1364776"/>
              <a:gd name="connsiteX301" fmla="*/ 5571164 w 9883857"/>
              <a:gd name="connsiteY301" fmla="*/ 122830 h 1364776"/>
              <a:gd name="connsiteX302" fmla="*/ 5625755 w 9883857"/>
              <a:gd name="connsiteY302" fmla="*/ 109182 h 1364776"/>
              <a:gd name="connsiteX303" fmla="*/ 5693994 w 9883857"/>
              <a:gd name="connsiteY303" fmla="*/ 81886 h 1364776"/>
              <a:gd name="connsiteX304" fmla="*/ 5885063 w 9883857"/>
              <a:gd name="connsiteY304" fmla="*/ 150125 h 1364776"/>
              <a:gd name="connsiteX305" fmla="*/ 5953301 w 9883857"/>
              <a:gd name="connsiteY305" fmla="*/ 259307 h 1364776"/>
              <a:gd name="connsiteX306" fmla="*/ 6007892 w 9883857"/>
              <a:gd name="connsiteY306" fmla="*/ 409433 h 1364776"/>
              <a:gd name="connsiteX307" fmla="*/ 6076131 w 9883857"/>
              <a:gd name="connsiteY307" fmla="*/ 586854 h 1364776"/>
              <a:gd name="connsiteX308" fmla="*/ 6062483 w 9883857"/>
              <a:gd name="connsiteY308" fmla="*/ 859809 h 1364776"/>
              <a:gd name="connsiteX309" fmla="*/ 6048836 w 9883857"/>
              <a:gd name="connsiteY309" fmla="*/ 900752 h 1364776"/>
              <a:gd name="connsiteX310" fmla="*/ 6007892 w 9883857"/>
              <a:gd name="connsiteY310" fmla="*/ 941695 h 1364776"/>
              <a:gd name="connsiteX311" fmla="*/ 5966949 w 9883857"/>
              <a:gd name="connsiteY311" fmla="*/ 996286 h 1364776"/>
              <a:gd name="connsiteX312" fmla="*/ 5926006 w 9883857"/>
              <a:gd name="connsiteY312" fmla="*/ 1064525 h 1364776"/>
              <a:gd name="connsiteX313" fmla="*/ 5871415 w 9883857"/>
              <a:gd name="connsiteY313" fmla="*/ 1091821 h 1364776"/>
              <a:gd name="connsiteX314" fmla="*/ 5803176 w 9883857"/>
              <a:gd name="connsiteY314" fmla="*/ 1160060 h 1364776"/>
              <a:gd name="connsiteX315" fmla="*/ 5598460 w 9883857"/>
              <a:gd name="connsiteY315" fmla="*/ 1241946 h 1364776"/>
              <a:gd name="connsiteX316" fmla="*/ 5393743 w 9883857"/>
              <a:gd name="connsiteY316" fmla="*/ 1214651 h 1364776"/>
              <a:gd name="connsiteX317" fmla="*/ 5298209 w 9883857"/>
              <a:gd name="connsiteY317" fmla="*/ 1187355 h 1364776"/>
              <a:gd name="connsiteX318" fmla="*/ 5134436 w 9883857"/>
              <a:gd name="connsiteY318" fmla="*/ 1160060 h 1364776"/>
              <a:gd name="connsiteX319" fmla="*/ 5052549 w 9883857"/>
              <a:gd name="connsiteY319" fmla="*/ 1132764 h 1364776"/>
              <a:gd name="connsiteX320" fmla="*/ 4929719 w 9883857"/>
              <a:gd name="connsiteY320" fmla="*/ 1064525 h 1364776"/>
              <a:gd name="connsiteX321" fmla="*/ 4834185 w 9883857"/>
              <a:gd name="connsiteY321" fmla="*/ 996286 h 1364776"/>
              <a:gd name="connsiteX322" fmla="*/ 4643116 w 9883857"/>
              <a:gd name="connsiteY322" fmla="*/ 873457 h 1364776"/>
              <a:gd name="connsiteX323" fmla="*/ 4479343 w 9883857"/>
              <a:gd name="connsiteY323" fmla="*/ 736979 h 1364776"/>
              <a:gd name="connsiteX324" fmla="*/ 4301922 w 9883857"/>
              <a:gd name="connsiteY324" fmla="*/ 627797 h 1364776"/>
              <a:gd name="connsiteX325" fmla="*/ 4247331 w 9883857"/>
              <a:gd name="connsiteY325" fmla="*/ 504967 h 1364776"/>
              <a:gd name="connsiteX326" fmla="*/ 4220036 w 9883857"/>
              <a:gd name="connsiteY326" fmla="*/ 436728 h 1364776"/>
              <a:gd name="connsiteX327" fmla="*/ 4233683 w 9883857"/>
              <a:gd name="connsiteY327" fmla="*/ 286603 h 1364776"/>
              <a:gd name="connsiteX328" fmla="*/ 4288274 w 9883857"/>
              <a:gd name="connsiteY328" fmla="*/ 232012 h 1364776"/>
              <a:gd name="connsiteX329" fmla="*/ 4397457 w 9883857"/>
              <a:gd name="connsiteY329" fmla="*/ 150125 h 1364776"/>
              <a:gd name="connsiteX330" fmla="*/ 4465695 w 9883857"/>
              <a:gd name="connsiteY330" fmla="*/ 95534 h 1364776"/>
              <a:gd name="connsiteX331" fmla="*/ 4656764 w 9883857"/>
              <a:gd name="connsiteY331" fmla="*/ 13648 h 1364776"/>
              <a:gd name="connsiteX332" fmla="*/ 4765946 w 9883857"/>
              <a:gd name="connsiteY332" fmla="*/ 68239 h 1364776"/>
              <a:gd name="connsiteX333" fmla="*/ 4806889 w 9883857"/>
              <a:gd name="connsiteY333" fmla="*/ 122830 h 1364776"/>
              <a:gd name="connsiteX334" fmla="*/ 4875128 w 9883857"/>
              <a:gd name="connsiteY334" fmla="*/ 177421 h 1364776"/>
              <a:gd name="connsiteX335" fmla="*/ 4929719 w 9883857"/>
              <a:gd name="connsiteY335" fmla="*/ 245660 h 1364776"/>
              <a:gd name="connsiteX336" fmla="*/ 4997958 w 9883857"/>
              <a:gd name="connsiteY336" fmla="*/ 368489 h 1364776"/>
              <a:gd name="connsiteX337" fmla="*/ 5025254 w 9883857"/>
              <a:gd name="connsiteY337" fmla="*/ 436728 h 1364776"/>
              <a:gd name="connsiteX338" fmla="*/ 4957015 w 9883857"/>
              <a:gd name="connsiteY338" fmla="*/ 832513 h 1364776"/>
              <a:gd name="connsiteX339" fmla="*/ 4916071 w 9883857"/>
              <a:gd name="connsiteY339" fmla="*/ 887104 h 1364776"/>
              <a:gd name="connsiteX340" fmla="*/ 4888776 w 9883857"/>
              <a:gd name="connsiteY340" fmla="*/ 982639 h 1364776"/>
              <a:gd name="connsiteX341" fmla="*/ 4793242 w 9883857"/>
              <a:gd name="connsiteY341" fmla="*/ 1091821 h 1364776"/>
              <a:gd name="connsiteX342" fmla="*/ 4765946 w 9883857"/>
              <a:gd name="connsiteY342" fmla="*/ 1146412 h 1364776"/>
              <a:gd name="connsiteX343" fmla="*/ 4670412 w 9883857"/>
              <a:gd name="connsiteY343" fmla="*/ 1228298 h 1364776"/>
              <a:gd name="connsiteX344" fmla="*/ 4547582 w 9883857"/>
              <a:gd name="connsiteY344" fmla="*/ 1296537 h 1364776"/>
              <a:gd name="connsiteX345" fmla="*/ 3919785 w 9883857"/>
              <a:gd name="connsiteY345" fmla="*/ 1282889 h 1364776"/>
              <a:gd name="connsiteX346" fmla="*/ 3824251 w 9883857"/>
              <a:gd name="connsiteY346" fmla="*/ 1241946 h 1364776"/>
              <a:gd name="connsiteX347" fmla="*/ 3619534 w 9883857"/>
              <a:gd name="connsiteY347" fmla="*/ 1105469 h 1364776"/>
              <a:gd name="connsiteX348" fmla="*/ 3251045 w 9883857"/>
              <a:gd name="connsiteY348" fmla="*/ 887104 h 1364776"/>
              <a:gd name="connsiteX349" fmla="*/ 3087271 w 9883857"/>
              <a:gd name="connsiteY349" fmla="*/ 750627 h 1364776"/>
              <a:gd name="connsiteX350" fmla="*/ 3046328 w 9883857"/>
              <a:gd name="connsiteY350" fmla="*/ 655092 h 1364776"/>
              <a:gd name="connsiteX351" fmla="*/ 3032680 w 9883857"/>
              <a:gd name="connsiteY351" fmla="*/ 586854 h 1364776"/>
              <a:gd name="connsiteX352" fmla="*/ 3019033 w 9883857"/>
              <a:gd name="connsiteY352" fmla="*/ 532263 h 1364776"/>
              <a:gd name="connsiteX353" fmla="*/ 3032680 w 9883857"/>
              <a:gd name="connsiteY353" fmla="*/ 354842 h 1364776"/>
              <a:gd name="connsiteX354" fmla="*/ 3087271 w 9883857"/>
              <a:gd name="connsiteY354" fmla="*/ 204716 h 1364776"/>
              <a:gd name="connsiteX355" fmla="*/ 3169158 w 9883857"/>
              <a:gd name="connsiteY355" fmla="*/ 136477 h 1364776"/>
              <a:gd name="connsiteX356" fmla="*/ 3251045 w 9883857"/>
              <a:gd name="connsiteY356" fmla="*/ 109182 h 1364776"/>
              <a:gd name="connsiteX357" fmla="*/ 3360227 w 9883857"/>
              <a:gd name="connsiteY357" fmla="*/ 68239 h 1364776"/>
              <a:gd name="connsiteX358" fmla="*/ 3483057 w 9883857"/>
              <a:gd name="connsiteY358" fmla="*/ 27295 h 1364776"/>
              <a:gd name="connsiteX359" fmla="*/ 3605886 w 9883857"/>
              <a:gd name="connsiteY359" fmla="*/ 68239 h 1364776"/>
              <a:gd name="connsiteX360" fmla="*/ 3715068 w 9883857"/>
              <a:gd name="connsiteY360" fmla="*/ 177421 h 1364776"/>
              <a:gd name="connsiteX361" fmla="*/ 3769660 w 9883857"/>
              <a:gd name="connsiteY361" fmla="*/ 218364 h 1364776"/>
              <a:gd name="connsiteX362" fmla="*/ 3796955 w 9883857"/>
              <a:gd name="connsiteY362" fmla="*/ 259307 h 1364776"/>
              <a:gd name="connsiteX363" fmla="*/ 3851546 w 9883857"/>
              <a:gd name="connsiteY363" fmla="*/ 382137 h 1364776"/>
              <a:gd name="connsiteX364" fmla="*/ 3837898 w 9883857"/>
              <a:gd name="connsiteY364" fmla="*/ 586854 h 1364776"/>
              <a:gd name="connsiteX365" fmla="*/ 3783307 w 9883857"/>
              <a:gd name="connsiteY365" fmla="*/ 709683 h 1364776"/>
              <a:gd name="connsiteX366" fmla="*/ 3660477 w 9883857"/>
              <a:gd name="connsiteY366" fmla="*/ 873457 h 1364776"/>
              <a:gd name="connsiteX367" fmla="*/ 3619534 w 9883857"/>
              <a:gd name="connsiteY367" fmla="*/ 941695 h 1364776"/>
              <a:gd name="connsiteX368" fmla="*/ 3564943 w 9883857"/>
              <a:gd name="connsiteY368" fmla="*/ 955343 h 1364776"/>
              <a:gd name="connsiteX369" fmla="*/ 3469409 w 9883857"/>
              <a:gd name="connsiteY369" fmla="*/ 1009934 h 1364776"/>
              <a:gd name="connsiteX370" fmla="*/ 3264692 w 9883857"/>
              <a:gd name="connsiteY370" fmla="*/ 1037230 h 1364776"/>
              <a:gd name="connsiteX371" fmla="*/ 3114567 w 9883857"/>
              <a:gd name="connsiteY371" fmla="*/ 1064525 h 1364776"/>
              <a:gd name="connsiteX372" fmla="*/ 2978089 w 9883857"/>
              <a:gd name="connsiteY372" fmla="*/ 1091821 h 1364776"/>
              <a:gd name="connsiteX373" fmla="*/ 2841612 w 9883857"/>
              <a:gd name="connsiteY373" fmla="*/ 1105469 h 1364776"/>
              <a:gd name="connsiteX374" fmla="*/ 2636895 w 9883857"/>
              <a:gd name="connsiteY374" fmla="*/ 1078173 h 1364776"/>
              <a:gd name="connsiteX375" fmla="*/ 2445827 w 9883857"/>
              <a:gd name="connsiteY375" fmla="*/ 996286 h 1364776"/>
              <a:gd name="connsiteX376" fmla="*/ 2241110 w 9883857"/>
              <a:gd name="connsiteY376" fmla="*/ 914400 h 1364776"/>
              <a:gd name="connsiteX377" fmla="*/ 2200167 w 9883857"/>
              <a:gd name="connsiteY377" fmla="*/ 900752 h 1364776"/>
              <a:gd name="connsiteX378" fmla="*/ 2118280 w 9883857"/>
              <a:gd name="connsiteY378" fmla="*/ 859809 h 1364776"/>
              <a:gd name="connsiteX379" fmla="*/ 1995451 w 9883857"/>
              <a:gd name="connsiteY379" fmla="*/ 709683 h 1364776"/>
              <a:gd name="connsiteX380" fmla="*/ 1913564 w 9883857"/>
              <a:gd name="connsiteY380" fmla="*/ 600501 h 1364776"/>
              <a:gd name="connsiteX381" fmla="*/ 1818030 w 9883857"/>
              <a:gd name="connsiteY381" fmla="*/ 436728 h 1364776"/>
              <a:gd name="connsiteX382" fmla="*/ 1804382 w 9883857"/>
              <a:gd name="connsiteY382" fmla="*/ 382137 h 1364776"/>
              <a:gd name="connsiteX383" fmla="*/ 1777086 w 9883857"/>
              <a:gd name="connsiteY383" fmla="*/ 313898 h 1364776"/>
              <a:gd name="connsiteX384" fmla="*/ 1763439 w 9883857"/>
              <a:gd name="connsiteY384" fmla="*/ 272955 h 1364776"/>
              <a:gd name="connsiteX385" fmla="*/ 1777086 w 9883857"/>
              <a:gd name="connsiteY385" fmla="*/ 122830 h 1364776"/>
              <a:gd name="connsiteX386" fmla="*/ 1790734 w 9883857"/>
              <a:gd name="connsiteY386" fmla="*/ 81886 h 1364776"/>
              <a:gd name="connsiteX387" fmla="*/ 1845325 w 9883857"/>
              <a:gd name="connsiteY387" fmla="*/ 68239 h 1364776"/>
              <a:gd name="connsiteX388" fmla="*/ 1886268 w 9883857"/>
              <a:gd name="connsiteY388" fmla="*/ 27295 h 1364776"/>
              <a:gd name="connsiteX389" fmla="*/ 2009098 w 9883857"/>
              <a:gd name="connsiteY389" fmla="*/ 0 h 1364776"/>
              <a:gd name="connsiteX390" fmla="*/ 2077337 w 9883857"/>
              <a:gd name="connsiteY390" fmla="*/ 27295 h 1364776"/>
              <a:gd name="connsiteX391" fmla="*/ 2159224 w 9883857"/>
              <a:gd name="connsiteY391" fmla="*/ 81886 h 1364776"/>
              <a:gd name="connsiteX392" fmla="*/ 2254758 w 9883857"/>
              <a:gd name="connsiteY392" fmla="*/ 177421 h 1364776"/>
              <a:gd name="connsiteX393" fmla="*/ 2336645 w 9883857"/>
              <a:gd name="connsiteY393" fmla="*/ 300251 h 1364776"/>
              <a:gd name="connsiteX394" fmla="*/ 2336645 w 9883857"/>
              <a:gd name="connsiteY394" fmla="*/ 559558 h 1364776"/>
              <a:gd name="connsiteX395" fmla="*/ 2309349 w 9883857"/>
              <a:gd name="connsiteY395" fmla="*/ 600501 h 1364776"/>
              <a:gd name="connsiteX396" fmla="*/ 2282054 w 9883857"/>
              <a:gd name="connsiteY396" fmla="*/ 655092 h 1364776"/>
              <a:gd name="connsiteX397" fmla="*/ 2104633 w 9883857"/>
              <a:gd name="connsiteY397" fmla="*/ 805218 h 1364776"/>
              <a:gd name="connsiteX398" fmla="*/ 2022746 w 9883857"/>
              <a:gd name="connsiteY398" fmla="*/ 832513 h 1364776"/>
              <a:gd name="connsiteX399" fmla="*/ 1599665 w 9883857"/>
              <a:gd name="connsiteY399" fmla="*/ 805218 h 1364776"/>
              <a:gd name="connsiteX400" fmla="*/ 1517779 w 9883857"/>
              <a:gd name="connsiteY400" fmla="*/ 750627 h 1364776"/>
              <a:gd name="connsiteX401" fmla="*/ 1408597 w 9883857"/>
              <a:gd name="connsiteY401" fmla="*/ 668740 h 1364776"/>
              <a:gd name="connsiteX402" fmla="*/ 1299415 w 9883857"/>
              <a:gd name="connsiteY402" fmla="*/ 518615 h 1364776"/>
              <a:gd name="connsiteX403" fmla="*/ 1285767 w 9883857"/>
              <a:gd name="connsiteY403" fmla="*/ 477672 h 1364776"/>
              <a:gd name="connsiteX404" fmla="*/ 1299415 w 9883857"/>
              <a:gd name="connsiteY404" fmla="*/ 313898 h 1364776"/>
              <a:gd name="connsiteX405" fmla="*/ 1326710 w 9883857"/>
              <a:gd name="connsiteY405" fmla="*/ 259307 h 1364776"/>
              <a:gd name="connsiteX406" fmla="*/ 1408597 w 9883857"/>
              <a:gd name="connsiteY406" fmla="*/ 191069 h 1364776"/>
              <a:gd name="connsiteX407" fmla="*/ 1572370 w 9883857"/>
              <a:gd name="connsiteY407" fmla="*/ 122830 h 1364776"/>
              <a:gd name="connsiteX408" fmla="*/ 1708848 w 9883857"/>
              <a:gd name="connsiteY408" fmla="*/ 109182 h 1364776"/>
              <a:gd name="connsiteX409" fmla="*/ 1818030 w 9883857"/>
              <a:gd name="connsiteY409" fmla="*/ 163773 h 1364776"/>
              <a:gd name="connsiteX410" fmla="*/ 1927212 w 9883857"/>
              <a:gd name="connsiteY410" fmla="*/ 204716 h 1364776"/>
              <a:gd name="connsiteX411" fmla="*/ 2036394 w 9883857"/>
              <a:gd name="connsiteY411" fmla="*/ 300251 h 1364776"/>
              <a:gd name="connsiteX412" fmla="*/ 2050042 w 9883857"/>
              <a:gd name="connsiteY412" fmla="*/ 354842 h 1364776"/>
              <a:gd name="connsiteX413" fmla="*/ 1981803 w 9883857"/>
              <a:gd name="connsiteY413" fmla="*/ 518615 h 1364776"/>
              <a:gd name="connsiteX414" fmla="*/ 1927212 w 9883857"/>
              <a:gd name="connsiteY414" fmla="*/ 586854 h 1364776"/>
              <a:gd name="connsiteX415" fmla="*/ 1872621 w 9883857"/>
              <a:gd name="connsiteY415" fmla="*/ 668740 h 1364776"/>
              <a:gd name="connsiteX416" fmla="*/ 1804382 w 9883857"/>
              <a:gd name="connsiteY416" fmla="*/ 709683 h 1364776"/>
              <a:gd name="connsiteX417" fmla="*/ 1736143 w 9883857"/>
              <a:gd name="connsiteY417" fmla="*/ 764275 h 1364776"/>
              <a:gd name="connsiteX418" fmla="*/ 1667904 w 9883857"/>
              <a:gd name="connsiteY418" fmla="*/ 791570 h 1364776"/>
              <a:gd name="connsiteX419" fmla="*/ 1586018 w 9883857"/>
              <a:gd name="connsiteY419" fmla="*/ 832513 h 1364776"/>
              <a:gd name="connsiteX420" fmla="*/ 1354006 w 9883857"/>
              <a:gd name="connsiteY420" fmla="*/ 914400 h 1364776"/>
              <a:gd name="connsiteX421" fmla="*/ 1203880 w 9883857"/>
              <a:gd name="connsiteY421" fmla="*/ 968991 h 1364776"/>
              <a:gd name="connsiteX422" fmla="*/ 985516 w 9883857"/>
              <a:gd name="connsiteY422" fmla="*/ 955343 h 1364776"/>
              <a:gd name="connsiteX423" fmla="*/ 930925 w 9883857"/>
              <a:gd name="connsiteY423" fmla="*/ 941695 h 1364776"/>
              <a:gd name="connsiteX424" fmla="*/ 835391 w 9883857"/>
              <a:gd name="connsiteY424" fmla="*/ 928048 h 1364776"/>
              <a:gd name="connsiteX425" fmla="*/ 753504 w 9883857"/>
              <a:gd name="connsiteY425" fmla="*/ 900752 h 1364776"/>
              <a:gd name="connsiteX426" fmla="*/ 671618 w 9883857"/>
              <a:gd name="connsiteY426" fmla="*/ 887104 h 1364776"/>
              <a:gd name="connsiteX427" fmla="*/ 576083 w 9883857"/>
              <a:gd name="connsiteY427" fmla="*/ 818866 h 1364776"/>
              <a:gd name="connsiteX428" fmla="*/ 480549 w 9883857"/>
              <a:gd name="connsiteY428" fmla="*/ 723331 h 1364776"/>
              <a:gd name="connsiteX429" fmla="*/ 357719 w 9883857"/>
              <a:gd name="connsiteY429" fmla="*/ 600501 h 1364776"/>
              <a:gd name="connsiteX430" fmla="*/ 193946 w 9883857"/>
              <a:gd name="connsiteY430" fmla="*/ 436728 h 1364776"/>
              <a:gd name="connsiteX431" fmla="*/ 139355 w 9883857"/>
              <a:gd name="connsiteY431" fmla="*/ 382137 h 1364776"/>
              <a:gd name="connsiteX432" fmla="*/ 98412 w 9883857"/>
              <a:gd name="connsiteY432" fmla="*/ 341194 h 1364776"/>
              <a:gd name="connsiteX433" fmla="*/ 57468 w 9883857"/>
              <a:gd name="connsiteY433" fmla="*/ 423080 h 1364776"/>
              <a:gd name="connsiteX434" fmla="*/ 30173 w 9883857"/>
              <a:gd name="connsiteY434" fmla="*/ 545910 h 1364776"/>
              <a:gd name="connsiteX435" fmla="*/ 2877 w 9883857"/>
              <a:gd name="connsiteY435" fmla="*/ 655092 h 136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9883857" h="1364776">
                <a:moveTo>
                  <a:pt x="57468" y="545910"/>
                </a:moveTo>
                <a:cubicBezTo>
                  <a:pt x="75665" y="591403"/>
                  <a:pt x="87750" y="639847"/>
                  <a:pt x="112060" y="682388"/>
                </a:cubicBezTo>
                <a:cubicBezTo>
                  <a:pt x="124828" y="704732"/>
                  <a:pt x="149903" y="717440"/>
                  <a:pt x="166651" y="736979"/>
                </a:cubicBezTo>
                <a:cubicBezTo>
                  <a:pt x="177326" y="749433"/>
                  <a:pt x="181345" y="767421"/>
                  <a:pt x="193946" y="777922"/>
                </a:cubicBezTo>
                <a:cubicBezTo>
                  <a:pt x="209575" y="790947"/>
                  <a:pt x="230873" y="795124"/>
                  <a:pt x="248537" y="805218"/>
                </a:cubicBezTo>
                <a:cubicBezTo>
                  <a:pt x="262778" y="813356"/>
                  <a:pt x="276133" y="822979"/>
                  <a:pt x="289480" y="832513"/>
                </a:cubicBezTo>
                <a:cubicBezTo>
                  <a:pt x="307989" y="845734"/>
                  <a:pt x="325561" y="860236"/>
                  <a:pt x="344071" y="873457"/>
                </a:cubicBezTo>
                <a:cubicBezTo>
                  <a:pt x="393078" y="908462"/>
                  <a:pt x="442725" y="938268"/>
                  <a:pt x="507845" y="941695"/>
                </a:cubicBezTo>
                <a:lnTo>
                  <a:pt x="767152" y="955343"/>
                </a:lnTo>
                <a:cubicBezTo>
                  <a:pt x="794448" y="959892"/>
                  <a:pt x="822193" y="962280"/>
                  <a:pt x="849039" y="968991"/>
                </a:cubicBezTo>
                <a:cubicBezTo>
                  <a:pt x="876952" y="975969"/>
                  <a:pt x="902442" y="992217"/>
                  <a:pt x="930925" y="996286"/>
                </a:cubicBezTo>
                <a:cubicBezTo>
                  <a:pt x="998628" y="1005958"/>
                  <a:pt x="1067403" y="1005385"/>
                  <a:pt x="1135642" y="1009934"/>
                </a:cubicBezTo>
                <a:cubicBezTo>
                  <a:pt x="1397126" y="997483"/>
                  <a:pt x="1617043" y="1012268"/>
                  <a:pt x="1858973" y="955343"/>
                </a:cubicBezTo>
                <a:cubicBezTo>
                  <a:pt x="1965670" y="930238"/>
                  <a:pt x="1934630" y="919622"/>
                  <a:pt x="2050042" y="873457"/>
                </a:cubicBezTo>
                <a:cubicBezTo>
                  <a:pt x="2103470" y="852086"/>
                  <a:pt x="2213815" y="818866"/>
                  <a:pt x="2213815" y="818866"/>
                </a:cubicBezTo>
                <a:cubicBezTo>
                  <a:pt x="2241110" y="796120"/>
                  <a:pt x="2266593" y="771003"/>
                  <a:pt x="2295701" y="750627"/>
                </a:cubicBezTo>
                <a:cubicBezTo>
                  <a:pt x="2312368" y="738960"/>
                  <a:pt x="2335906" y="737717"/>
                  <a:pt x="2350292" y="723331"/>
                </a:cubicBezTo>
                <a:cubicBezTo>
                  <a:pt x="2369049" y="704574"/>
                  <a:pt x="2377588" y="677838"/>
                  <a:pt x="2391236" y="655092"/>
                </a:cubicBezTo>
                <a:cubicBezTo>
                  <a:pt x="2393932" y="645655"/>
                  <a:pt x="2433728" y="516108"/>
                  <a:pt x="2432179" y="491319"/>
                </a:cubicBezTo>
                <a:cubicBezTo>
                  <a:pt x="2429006" y="440556"/>
                  <a:pt x="2427629" y="386686"/>
                  <a:pt x="2404883" y="341194"/>
                </a:cubicBezTo>
                <a:cubicBezTo>
                  <a:pt x="2384743" y="300913"/>
                  <a:pt x="2341194" y="277505"/>
                  <a:pt x="2309349" y="245660"/>
                </a:cubicBezTo>
                <a:cubicBezTo>
                  <a:pt x="2295701" y="232012"/>
                  <a:pt x="2284465" y="215422"/>
                  <a:pt x="2268406" y="204716"/>
                </a:cubicBezTo>
                <a:cubicBezTo>
                  <a:pt x="2238455" y="184749"/>
                  <a:pt x="2207502" y="161669"/>
                  <a:pt x="2172871" y="150125"/>
                </a:cubicBezTo>
                <a:cubicBezTo>
                  <a:pt x="2150865" y="142790"/>
                  <a:pt x="2127379" y="141026"/>
                  <a:pt x="2104633" y="136477"/>
                </a:cubicBezTo>
                <a:cubicBezTo>
                  <a:pt x="2036394" y="141026"/>
                  <a:pt x="1967931" y="142965"/>
                  <a:pt x="1899916" y="150125"/>
                </a:cubicBezTo>
                <a:cubicBezTo>
                  <a:pt x="1874869" y="152762"/>
                  <a:pt x="1829756" y="168963"/>
                  <a:pt x="1804382" y="177421"/>
                </a:cubicBezTo>
                <a:cubicBezTo>
                  <a:pt x="1786185" y="191069"/>
                  <a:pt x="1768300" y="205143"/>
                  <a:pt x="1749791" y="218364"/>
                </a:cubicBezTo>
                <a:cubicBezTo>
                  <a:pt x="1736444" y="227898"/>
                  <a:pt x="1721449" y="235159"/>
                  <a:pt x="1708848" y="245660"/>
                </a:cubicBezTo>
                <a:cubicBezTo>
                  <a:pt x="1640695" y="302454"/>
                  <a:pt x="1698913" y="276266"/>
                  <a:pt x="1626961" y="300251"/>
                </a:cubicBezTo>
                <a:cubicBezTo>
                  <a:pt x="1613313" y="313899"/>
                  <a:pt x="1595391" y="324322"/>
                  <a:pt x="1586018" y="341194"/>
                </a:cubicBezTo>
                <a:cubicBezTo>
                  <a:pt x="1572045" y="366345"/>
                  <a:pt x="1570407" y="396788"/>
                  <a:pt x="1558722" y="423080"/>
                </a:cubicBezTo>
                <a:cubicBezTo>
                  <a:pt x="1552060" y="438069"/>
                  <a:pt x="1540525" y="450376"/>
                  <a:pt x="1531427" y="464024"/>
                </a:cubicBezTo>
                <a:cubicBezTo>
                  <a:pt x="1522328" y="495869"/>
                  <a:pt x="1513871" y="527904"/>
                  <a:pt x="1504131" y="559558"/>
                </a:cubicBezTo>
                <a:cubicBezTo>
                  <a:pt x="1495670" y="587058"/>
                  <a:pt x="1476836" y="641445"/>
                  <a:pt x="1476836" y="641445"/>
                </a:cubicBezTo>
                <a:cubicBezTo>
                  <a:pt x="1478168" y="661421"/>
                  <a:pt x="1455762" y="837490"/>
                  <a:pt x="1517779" y="887104"/>
                </a:cubicBezTo>
                <a:cubicBezTo>
                  <a:pt x="1529013" y="896091"/>
                  <a:pt x="1544615" y="897931"/>
                  <a:pt x="1558722" y="900752"/>
                </a:cubicBezTo>
                <a:cubicBezTo>
                  <a:pt x="1612991" y="911606"/>
                  <a:pt x="1669991" y="910548"/>
                  <a:pt x="1722495" y="928048"/>
                </a:cubicBezTo>
                <a:cubicBezTo>
                  <a:pt x="1799028" y="953557"/>
                  <a:pt x="1749482" y="938206"/>
                  <a:pt x="1872621" y="968991"/>
                </a:cubicBezTo>
                <a:cubicBezTo>
                  <a:pt x="1890818" y="973540"/>
                  <a:pt x="1908484" y="981599"/>
                  <a:pt x="1927212" y="982639"/>
                </a:cubicBezTo>
                <a:lnTo>
                  <a:pt x="2172871" y="996286"/>
                </a:lnTo>
                <a:cubicBezTo>
                  <a:pt x="2186519" y="1000835"/>
                  <a:pt x="2199936" y="1006149"/>
                  <a:pt x="2213815" y="1009934"/>
                </a:cubicBezTo>
                <a:cubicBezTo>
                  <a:pt x="2518100" y="1092922"/>
                  <a:pt x="2440815" y="1034874"/>
                  <a:pt x="3005385" y="1023582"/>
                </a:cubicBezTo>
                <a:cubicBezTo>
                  <a:pt x="3110018" y="987188"/>
                  <a:pt x="3224288" y="971396"/>
                  <a:pt x="3319283" y="914400"/>
                </a:cubicBezTo>
                <a:cubicBezTo>
                  <a:pt x="3342029" y="900752"/>
                  <a:pt x="3363220" y="884089"/>
                  <a:pt x="3387522" y="873457"/>
                </a:cubicBezTo>
                <a:cubicBezTo>
                  <a:pt x="3462191" y="840789"/>
                  <a:pt x="3558988" y="817873"/>
                  <a:pt x="3633182" y="777922"/>
                </a:cubicBezTo>
                <a:cubicBezTo>
                  <a:pt x="3696785" y="743674"/>
                  <a:pt x="3776647" y="675401"/>
                  <a:pt x="3824251" y="627797"/>
                </a:cubicBezTo>
                <a:cubicBezTo>
                  <a:pt x="3844849" y="607199"/>
                  <a:pt x="3860645" y="582304"/>
                  <a:pt x="3878842" y="559558"/>
                </a:cubicBezTo>
                <a:cubicBezTo>
                  <a:pt x="3890888" y="517396"/>
                  <a:pt x="3919785" y="429867"/>
                  <a:pt x="3919785" y="382137"/>
                </a:cubicBezTo>
                <a:cubicBezTo>
                  <a:pt x="3919785" y="311866"/>
                  <a:pt x="3908034" y="248189"/>
                  <a:pt x="3865194" y="191069"/>
                </a:cubicBezTo>
                <a:cubicBezTo>
                  <a:pt x="3842033" y="160188"/>
                  <a:pt x="3819928" y="121389"/>
                  <a:pt x="3783307" y="109182"/>
                </a:cubicBezTo>
                <a:lnTo>
                  <a:pt x="3742364" y="95534"/>
                </a:lnTo>
                <a:cubicBezTo>
                  <a:pt x="3728716" y="81886"/>
                  <a:pt x="3718179" y="64167"/>
                  <a:pt x="3701421" y="54591"/>
                </a:cubicBezTo>
                <a:cubicBezTo>
                  <a:pt x="3685135" y="45285"/>
                  <a:pt x="3665453" y="38708"/>
                  <a:pt x="3646830" y="40943"/>
                </a:cubicBezTo>
                <a:cubicBezTo>
                  <a:pt x="3550271" y="52530"/>
                  <a:pt x="3452488" y="64780"/>
                  <a:pt x="3360227" y="95534"/>
                </a:cubicBezTo>
                <a:cubicBezTo>
                  <a:pt x="3287439" y="119797"/>
                  <a:pt x="3263717" y="123416"/>
                  <a:pt x="3196454" y="163773"/>
                </a:cubicBezTo>
                <a:cubicBezTo>
                  <a:pt x="3152683" y="190035"/>
                  <a:pt x="3135663" y="210916"/>
                  <a:pt x="3100919" y="245660"/>
                </a:cubicBezTo>
                <a:cubicBezTo>
                  <a:pt x="3091821" y="268406"/>
                  <a:pt x="3083761" y="291596"/>
                  <a:pt x="3073624" y="313898"/>
                </a:cubicBezTo>
                <a:cubicBezTo>
                  <a:pt x="3060996" y="341680"/>
                  <a:pt x="3041655" y="366617"/>
                  <a:pt x="3032680" y="395785"/>
                </a:cubicBezTo>
                <a:cubicBezTo>
                  <a:pt x="3023220" y="426530"/>
                  <a:pt x="3023582" y="459474"/>
                  <a:pt x="3019033" y="491319"/>
                </a:cubicBezTo>
                <a:cubicBezTo>
                  <a:pt x="3028131" y="559558"/>
                  <a:pt x="3031394" y="628832"/>
                  <a:pt x="3046328" y="696036"/>
                </a:cubicBezTo>
                <a:cubicBezTo>
                  <a:pt x="3049886" y="712048"/>
                  <a:pt x="3063782" y="723857"/>
                  <a:pt x="3073624" y="736979"/>
                </a:cubicBezTo>
                <a:cubicBezTo>
                  <a:pt x="3085501" y="752815"/>
                  <a:pt x="3143907" y="829327"/>
                  <a:pt x="3169158" y="846161"/>
                </a:cubicBezTo>
                <a:cubicBezTo>
                  <a:pt x="3270152" y="913490"/>
                  <a:pt x="3220006" y="868640"/>
                  <a:pt x="3305636" y="900752"/>
                </a:cubicBezTo>
                <a:cubicBezTo>
                  <a:pt x="3324686" y="907896"/>
                  <a:pt x="3341337" y="920492"/>
                  <a:pt x="3360227" y="928048"/>
                </a:cubicBezTo>
                <a:cubicBezTo>
                  <a:pt x="3386941" y="938734"/>
                  <a:pt x="3415399" y="944657"/>
                  <a:pt x="3442113" y="955343"/>
                </a:cubicBezTo>
                <a:cubicBezTo>
                  <a:pt x="3489483" y="974291"/>
                  <a:pt x="3587779" y="1026158"/>
                  <a:pt x="3646830" y="1037230"/>
                </a:cubicBezTo>
                <a:cubicBezTo>
                  <a:pt x="3691766" y="1045655"/>
                  <a:pt x="3737848" y="1046006"/>
                  <a:pt x="3783307" y="1050877"/>
                </a:cubicBezTo>
                <a:lnTo>
                  <a:pt x="4028967" y="1078173"/>
                </a:lnTo>
                <a:cubicBezTo>
                  <a:pt x="4147248" y="1069074"/>
                  <a:pt x="4266518" y="1068648"/>
                  <a:pt x="4383809" y="1050877"/>
                </a:cubicBezTo>
                <a:cubicBezTo>
                  <a:pt x="4418064" y="1045687"/>
                  <a:pt x="4447947" y="1024585"/>
                  <a:pt x="4479343" y="1009934"/>
                </a:cubicBezTo>
                <a:cubicBezTo>
                  <a:pt x="4583352" y="961396"/>
                  <a:pt x="4594054" y="956339"/>
                  <a:pt x="4684060" y="887104"/>
                </a:cubicBezTo>
                <a:cubicBezTo>
                  <a:pt x="4712222" y="865441"/>
                  <a:pt x="4740822" y="843990"/>
                  <a:pt x="4765946" y="818866"/>
                </a:cubicBezTo>
                <a:cubicBezTo>
                  <a:pt x="4804892" y="779920"/>
                  <a:pt x="4887661" y="665677"/>
                  <a:pt x="4916071" y="627797"/>
                </a:cubicBezTo>
                <a:cubicBezTo>
                  <a:pt x="4938817" y="559558"/>
                  <a:pt x="4955975" y="489194"/>
                  <a:pt x="4984310" y="423080"/>
                </a:cubicBezTo>
                <a:cubicBezTo>
                  <a:pt x="5033268" y="308846"/>
                  <a:pt x="5009760" y="358535"/>
                  <a:pt x="5052549" y="272955"/>
                </a:cubicBezTo>
                <a:cubicBezTo>
                  <a:pt x="5057098" y="236561"/>
                  <a:pt x="5060620" y="200024"/>
                  <a:pt x="5066197" y="163773"/>
                </a:cubicBezTo>
                <a:cubicBezTo>
                  <a:pt x="5069724" y="140846"/>
                  <a:pt x="5085471" y="118038"/>
                  <a:pt x="5079845" y="95534"/>
                </a:cubicBezTo>
                <a:cubicBezTo>
                  <a:pt x="5075164" y="76809"/>
                  <a:pt x="5052549" y="68239"/>
                  <a:pt x="5038901" y="54591"/>
                </a:cubicBezTo>
                <a:cubicBezTo>
                  <a:pt x="5017676" y="56714"/>
                  <a:pt x="4877068" y="66292"/>
                  <a:pt x="4834185" y="81886"/>
                </a:cubicBezTo>
                <a:cubicBezTo>
                  <a:pt x="4805505" y="92315"/>
                  <a:pt x="4780633" y="111496"/>
                  <a:pt x="4752298" y="122830"/>
                </a:cubicBezTo>
                <a:cubicBezTo>
                  <a:pt x="4499323" y="224020"/>
                  <a:pt x="4739624" y="108695"/>
                  <a:pt x="4547582" y="204716"/>
                </a:cubicBezTo>
                <a:cubicBezTo>
                  <a:pt x="4427958" y="324343"/>
                  <a:pt x="4574355" y="172590"/>
                  <a:pt x="4479343" y="286603"/>
                </a:cubicBezTo>
                <a:cubicBezTo>
                  <a:pt x="4433748" y="341316"/>
                  <a:pt x="4443203" y="309641"/>
                  <a:pt x="4411104" y="368489"/>
                </a:cubicBezTo>
                <a:cubicBezTo>
                  <a:pt x="4391619" y="404211"/>
                  <a:pt x="4356513" y="477672"/>
                  <a:pt x="4356513" y="477672"/>
                </a:cubicBezTo>
                <a:cubicBezTo>
                  <a:pt x="4361062" y="527714"/>
                  <a:pt x="4363928" y="577937"/>
                  <a:pt x="4370161" y="627797"/>
                </a:cubicBezTo>
                <a:cubicBezTo>
                  <a:pt x="4373038" y="650815"/>
                  <a:pt x="4373435" y="675288"/>
                  <a:pt x="4383809" y="696036"/>
                </a:cubicBezTo>
                <a:cubicBezTo>
                  <a:pt x="4401310" y="731039"/>
                  <a:pt x="4430340" y="759008"/>
                  <a:pt x="4452048" y="791570"/>
                </a:cubicBezTo>
                <a:cubicBezTo>
                  <a:pt x="4452914" y="792869"/>
                  <a:pt x="4536632" y="933820"/>
                  <a:pt x="4561230" y="955343"/>
                </a:cubicBezTo>
                <a:cubicBezTo>
                  <a:pt x="4581193" y="972811"/>
                  <a:pt x="4608247" y="980370"/>
                  <a:pt x="4629468" y="996286"/>
                </a:cubicBezTo>
                <a:cubicBezTo>
                  <a:pt x="4724193" y="1067330"/>
                  <a:pt x="4605726" y="1011710"/>
                  <a:pt x="4738651" y="1078173"/>
                </a:cubicBezTo>
                <a:cubicBezTo>
                  <a:pt x="4760563" y="1089129"/>
                  <a:pt x="4783818" y="1097229"/>
                  <a:pt x="4806889" y="1105469"/>
                </a:cubicBezTo>
                <a:cubicBezTo>
                  <a:pt x="4930099" y="1149473"/>
                  <a:pt x="4918454" y="1143596"/>
                  <a:pt x="5038901" y="1173707"/>
                </a:cubicBezTo>
                <a:cubicBezTo>
                  <a:pt x="5193576" y="1164609"/>
                  <a:pt x="5348752" y="1161829"/>
                  <a:pt x="5502925" y="1146412"/>
                </a:cubicBezTo>
                <a:cubicBezTo>
                  <a:pt x="5531554" y="1143549"/>
                  <a:pt x="5557772" y="1128949"/>
                  <a:pt x="5584812" y="1119116"/>
                </a:cubicBezTo>
                <a:cubicBezTo>
                  <a:pt x="5621405" y="1105810"/>
                  <a:pt x="5705856" y="1071234"/>
                  <a:pt x="5734937" y="1050877"/>
                </a:cubicBezTo>
                <a:cubicBezTo>
                  <a:pt x="5756019" y="1036119"/>
                  <a:pt x="5770400" y="1013501"/>
                  <a:pt x="5789528" y="996286"/>
                </a:cubicBezTo>
                <a:cubicBezTo>
                  <a:pt x="5894078" y="902192"/>
                  <a:pt x="5867736" y="947843"/>
                  <a:pt x="5966949" y="818866"/>
                </a:cubicBezTo>
                <a:cubicBezTo>
                  <a:pt x="5983122" y="797840"/>
                  <a:pt x="5992290" y="772080"/>
                  <a:pt x="6007892" y="750627"/>
                </a:cubicBezTo>
                <a:cubicBezTo>
                  <a:pt x="6028790" y="721892"/>
                  <a:pt x="6053385" y="696036"/>
                  <a:pt x="6076131" y="668740"/>
                </a:cubicBezTo>
                <a:cubicBezTo>
                  <a:pt x="6085230" y="641445"/>
                  <a:pt x="6101513" y="615562"/>
                  <a:pt x="6103427" y="586854"/>
                </a:cubicBezTo>
                <a:cubicBezTo>
                  <a:pt x="6106167" y="545750"/>
                  <a:pt x="6101096" y="503634"/>
                  <a:pt x="6089779" y="464024"/>
                </a:cubicBezTo>
                <a:cubicBezTo>
                  <a:pt x="6077127" y="419742"/>
                  <a:pt x="6003438" y="343265"/>
                  <a:pt x="5980597" y="313898"/>
                </a:cubicBezTo>
                <a:cubicBezTo>
                  <a:pt x="5970527" y="300951"/>
                  <a:pt x="5965645" y="283756"/>
                  <a:pt x="5953301" y="272955"/>
                </a:cubicBezTo>
                <a:cubicBezTo>
                  <a:pt x="5888305" y="216084"/>
                  <a:pt x="5884660" y="221675"/>
                  <a:pt x="5816824" y="204716"/>
                </a:cubicBezTo>
                <a:cubicBezTo>
                  <a:pt x="5753134" y="209265"/>
                  <a:pt x="5689170" y="210903"/>
                  <a:pt x="5625755" y="218364"/>
                </a:cubicBezTo>
                <a:cubicBezTo>
                  <a:pt x="5592562" y="222269"/>
                  <a:pt x="5536455" y="258043"/>
                  <a:pt x="5516573" y="272955"/>
                </a:cubicBezTo>
                <a:cubicBezTo>
                  <a:pt x="5501132" y="284535"/>
                  <a:pt x="5491336" y="302680"/>
                  <a:pt x="5475630" y="313898"/>
                </a:cubicBezTo>
                <a:cubicBezTo>
                  <a:pt x="5459075" y="325723"/>
                  <a:pt x="5439236" y="332095"/>
                  <a:pt x="5421039" y="341194"/>
                </a:cubicBezTo>
                <a:cubicBezTo>
                  <a:pt x="5381637" y="498799"/>
                  <a:pt x="5442338" y="295789"/>
                  <a:pt x="5366448" y="436728"/>
                </a:cubicBezTo>
                <a:cubicBezTo>
                  <a:pt x="5343219" y="479869"/>
                  <a:pt x="5311857" y="573206"/>
                  <a:pt x="5311857" y="573206"/>
                </a:cubicBezTo>
                <a:cubicBezTo>
                  <a:pt x="5313794" y="608067"/>
                  <a:pt x="5308529" y="791797"/>
                  <a:pt x="5339152" y="873457"/>
                </a:cubicBezTo>
                <a:cubicBezTo>
                  <a:pt x="5363833" y="939272"/>
                  <a:pt x="5453771" y="1060419"/>
                  <a:pt x="5489277" y="1078173"/>
                </a:cubicBezTo>
                <a:cubicBezTo>
                  <a:pt x="5507474" y="1087272"/>
                  <a:pt x="5526787" y="1094417"/>
                  <a:pt x="5543868" y="1105469"/>
                </a:cubicBezTo>
                <a:cubicBezTo>
                  <a:pt x="5604258" y="1144545"/>
                  <a:pt x="5656953" y="1196130"/>
                  <a:pt x="5721289" y="1228298"/>
                </a:cubicBezTo>
                <a:cubicBezTo>
                  <a:pt x="5778124" y="1256716"/>
                  <a:pt x="5806131" y="1272056"/>
                  <a:pt x="5871415" y="1296537"/>
                </a:cubicBezTo>
                <a:cubicBezTo>
                  <a:pt x="5977026" y="1336141"/>
                  <a:pt x="5998278" y="1338488"/>
                  <a:pt x="6103427" y="1364776"/>
                </a:cubicBezTo>
                <a:cubicBezTo>
                  <a:pt x="6208060" y="1355677"/>
                  <a:pt x="6313353" y="1352333"/>
                  <a:pt x="6417325" y="1337480"/>
                </a:cubicBezTo>
                <a:cubicBezTo>
                  <a:pt x="6441577" y="1334015"/>
                  <a:pt x="6463885" y="1321595"/>
                  <a:pt x="6485564" y="1310185"/>
                </a:cubicBezTo>
                <a:cubicBezTo>
                  <a:pt x="6550477" y="1276021"/>
                  <a:pt x="6618363" y="1245562"/>
                  <a:pt x="6676633" y="1201003"/>
                </a:cubicBezTo>
                <a:lnTo>
                  <a:pt x="6908645" y="1023582"/>
                </a:lnTo>
                <a:cubicBezTo>
                  <a:pt x="6985864" y="963149"/>
                  <a:pt x="6983387" y="969448"/>
                  <a:pt x="7031474" y="900752"/>
                </a:cubicBezTo>
                <a:cubicBezTo>
                  <a:pt x="7050286" y="873877"/>
                  <a:pt x="7071394" y="848208"/>
                  <a:pt x="7086065" y="818866"/>
                </a:cubicBezTo>
                <a:cubicBezTo>
                  <a:pt x="7098932" y="793131"/>
                  <a:pt x="7104262" y="764275"/>
                  <a:pt x="7113361" y="736979"/>
                </a:cubicBezTo>
                <a:cubicBezTo>
                  <a:pt x="7104262" y="641445"/>
                  <a:pt x="7101227" y="545137"/>
                  <a:pt x="7086065" y="450376"/>
                </a:cubicBezTo>
                <a:cubicBezTo>
                  <a:pt x="7082851" y="430287"/>
                  <a:pt x="7070055" y="412713"/>
                  <a:pt x="7058770" y="395785"/>
                </a:cubicBezTo>
                <a:cubicBezTo>
                  <a:pt x="7033535" y="357933"/>
                  <a:pt x="7012793" y="314533"/>
                  <a:pt x="6976883" y="286603"/>
                </a:cubicBezTo>
                <a:cubicBezTo>
                  <a:pt x="6890660" y="219541"/>
                  <a:pt x="6879790" y="198199"/>
                  <a:pt x="6799463" y="163773"/>
                </a:cubicBezTo>
                <a:cubicBezTo>
                  <a:pt x="6786240" y="158106"/>
                  <a:pt x="6772167" y="154674"/>
                  <a:pt x="6758519" y="150125"/>
                </a:cubicBezTo>
                <a:cubicBezTo>
                  <a:pt x="6740322" y="154674"/>
                  <a:pt x="6720214" y="154467"/>
                  <a:pt x="6703928" y="163773"/>
                </a:cubicBezTo>
                <a:cubicBezTo>
                  <a:pt x="6687170" y="173349"/>
                  <a:pt x="6678691" y="193498"/>
                  <a:pt x="6662985" y="204716"/>
                </a:cubicBezTo>
                <a:cubicBezTo>
                  <a:pt x="6646430" y="216541"/>
                  <a:pt x="6626591" y="222913"/>
                  <a:pt x="6608394" y="232012"/>
                </a:cubicBezTo>
                <a:cubicBezTo>
                  <a:pt x="6451665" y="440984"/>
                  <a:pt x="6508377" y="321234"/>
                  <a:pt x="6458268" y="504967"/>
                </a:cubicBezTo>
                <a:cubicBezTo>
                  <a:pt x="6454483" y="518846"/>
                  <a:pt x="6449170" y="532262"/>
                  <a:pt x="6444621" y="545910"/>
                </a:cubicBezTo>
                <a:cubicBezTo>
                  <a:pt x="6449170" y="668740"/>
                  <a:pt x="6446038" y="792096"/>
                  <a:pt x="6458268" y="914400"/>
                </a:cubicBezTo>
                <a:cubicBezTo>
                  <a:pt x="6459900" y="930721"/>
                  <a:pt x="6476030" y="941996"/>
                  <a:pt x="6485564" y="955343"/>
                </a:cubicBezTo>
                <a:cubicBezTo>
                  <a:pt x="6559245" y="1058495"/>
                  <a:pt x="6491070" y="971761"/>
                  <a:pt x="6567451" y="1037230"/>
                </a:cubicBezTo>
                <a:cubicBezTo>
                  <a:pt x="6586990" y="1053978"/>
                  <a:pt x="6600630" y="1077546"/>
                  <a:pt x="6622042" y="1091821"/>
                </a:cubicBezTo>
                <a:cubicBezTo>
                  <a:pt x="6652932" y="1112415"/>
                  <a:pt x="6824719" y="1159267"/>
                  <a:pt x="6826758" y="1160060"/>
                </a:cubicBezTo>
                <a:cubicBezTo>
                  <a:pt x="6864681" y="1174808"/>
                  <a:pt x="6898161" y="1199539"/>
                  <a:pt x="6935940" y="1214651"/>
                </a:cubicBezTo>
                <a:cubicBezTo>
                  <a:pt x="7004718" y="1242162"/>
                  <a:pt x="7115087" y="1257149"/>
                  <a:pt x="7181600" y="1269242"/>
                </a:cubicBezTo>
                <a:lnTo>
                  <a:pt x="7631976" y="1255594"/>
                </a:lnTo>
                <a:cubicBezTo>
                  <a:pt x="7664104" y="1253988"/>
                  <a:pt x="7696197" y="1249314"/>
                  <a:pt x="7727510" y="1241946"/>
                </a:cubicBezTo>
                <a:cubicBezTo>
                  <a:pt x="7794672" y="1226143"/>
                  <a:pt x="7939810" y="1178184"/>
                  <a:pt x="8000465" y="1146412"/>
                </a:cubicBezTo>
                <a:cubicBezTo>
                  <a:pt x="8053008" y="1118889"/>
                  <a:pt x="8102505" y="1085606"/>
                  <a:pt x="8150591" y="1050877"/>
                </a:cubicBezTo>
                <a:cubicBezTo>
                  <a:pt x="8184592" y="1026320"/>
                  <a:pt x="8217784" y="999909"/>
                  <a:pt x="8246125" y="968991"/>
                </a:cubicBezTo>
                <a:cubicBezTo>
                  <a:pt x="8285847" y="925658"/>
                  <a:pt x="8309784" y="873549"/>
                  <a:pt x="8328012" y="818866"/>
                </a:cubicBezTo>
                <a:cubicBezTo>
                  <a:pt x="8338485" y="787446"/>
                  <a:pt x="8346209" y="755176"/>
                  <a:pt x="8355307" y="723331"/>
                </a:cubicBezTo>
                <a:cubicBezTo>
                  <a:pt x="8350758" y="664191"/>
                  <a:pt x="8361751" y="601719"/>
                  <a:pt x="8341660" y="545910"/>
                </a:cubicBezTo>
                <a:cubicBezTo>
                  <a:pt x="8281230" y="378050"/>
                  <a:pt x="8261379" y="425009"/>
                  <a:pt x="8191534" y="341194"/>
                </a:cubicBezTo>
                <a:cubicBezTo>
                  <a:pt x="8181033" y="328593"/>
                  <a:pt x="8177586" y="309785"/>
                  <a:pt x="8164239" y="300251"/>
                </a:cubicBezTo>
                <a:cubicBezTo>
                  <a:pt x="8144304" y="286011"/>
                  <a:pt x="8118746" y="282054"/>
                  <a:pt x="8096000" y="272955"/>
                </a:cubicBezTo>
                <a:cubicBezTo>
                  <a:pt x="8082352" y="259307"/>
                  <a:pt x="8071116" y="242718"/>
                  <a:pt x="8055057" y="232012"/>
                </a:cubicBezTo>
                <a:cubicBezTo>
                  <a:pt x="7998711" y="194448"/>
                  <a:pt x="7929986" y="243602"/>
                  <a:pt x="7877636" y="259307"/>
                </a:cubicBezTo>
                <a:cubicBezTo>
                  <a:pt x="7832143" y="286603"/>
                  <a:pt x="7770586" y="297051"/>
                  <a:pt x="7741158" y="341194"/>
                </a:cubicBezTo>
                <a:cubicBezTo>
                  <a:pt x="7732060" y="354842"/>
                  <a:pt x="7725461" y="370539"/>
                  <a:pt x="7713863" y="382137"/>
                </a:cubicBezTo>
                <a:cubicBezTo>
                  <a:pt x="7702264" y="393736"/>
                  <a:pt x="7686267" y="399899"/>
                  <a:pt x="7672919" y="409433"/>
                </a:cubicBezTo>
                <a:cubicBezTo>
                  <a:pt x="7654410" y="422654"/>
                  <a:pt x="7636525" y="436728"/>
                  <a:pt x="7618328" y="450376"/>
                </a:cubicBezTo>
                <a:cubicBezTo>
                  <a:pt x="7596078" y="539375"/>
                  <a:pt x="7617397" y="476617"/>
                  <a:pt x="7563737" y="573206"/>
                </a:cubicBezTo>
                <a:cubicBezTo>
                  <a:pt x="7506023" y="677093"/>
                  <a:pt x="7566338" y="582954"/>
                  <a:pt x="7509146" y="668740"/>
                </a:cubicBezTo>
                <a:cubicBezTo>
                  <a:pt x="7513695" y="723331"/>
                  <a:pt x="7503293" y="781322"/>
                  <a:pt x="7522794" y="832513"/>
                </a:cubicBezTo>
                <a:cubicBezTo>
                  <a:pt x="7552216" y="909746"/>
                  <a:pt x="7644127" y="982903"/>
                  <a:pt x="7713863" y="1023582"/>
                </a:cubicBezTo>
                <a:cubicBezTo>
                  <a:pt x="7735024" y="1035926"/>
                  <a:pt x="7760189" y="1039921"/>
                  <a:pt x="7782101" y="1050877"/>
                </a:cubicBezTo>
                <a:cubicBezTo>
                  <a:pt x="7823994" y="1071823"/>
                  <a:pt x="7862552" y="1099173"/>
                  <a:pt x="7904931" y="1119116"/>
                </a:cubicBezTo>
                <a:cubicBezTo>
                  <a:pt x="7946265" y="1138567"/>
                  <a:pt x="8047404" y="1171157"/>
                  <a:pt x="8096000" y="1187355"/>
                </a:cubicBezTo>
                <a:cubicBezTo>
                  <a:pt x="8223379" y="1182806"/>
                  <a:pt x="8351142" y="1184592"/>
                  <a:pt x="8478137" y="1173707"/>
                </a:cubicBezTo>
                <a:cubicBezTo>
                  <a:pt x="8626450" y="1160995"/>
                  <a:pt x="8525948" y="1151976"/>
                  <a:pt x="8628263" y="1105469"/>
                </a:cubicBezTo>
                <a:cubicBezTo>
                  <a:pt x="8658413" y="1091764"/>
                  <a:pt x="8693356" y="1091219"/>
                  <a:pt x="8723797" y="1078173"/>
                </a:cubicBezTo>
                <a:cubicBezTo>
                  <a:pt x="8757509" y="1063725"/>
                  <a:pt x="8789061" y="1044293"/>
                  <a:pt x="8819331" y="1023582"/>
                </a:cubicBezTo>
                <a:cubicBezTo>
                  <a:pt x="8915318" y="957906"/>
                  <a:pt x="8978938" y="912963"/>
                  <a:pt x="9051343" y="832513"/>
                </a:cubicBezTo>
                <a:cubicBezTo>
                  <a:pt x="9070829" y="810861"/>
                  <a:pt x="9090667" y="789083"/>
                  <a:pt x="9105934" y="764275"/>
                </a:cubicBezTo>
                <a:cubicBezTo>
                  <a:pt x="9127260" y="729621"/>
                  <a:pt x="9142328" y="691486"/>
                  <a:pt x="9160525" y="655092"/>
                </a:cubicBezTo>
                <a:cubicBezTo>
                  <a:pt x="9165074" y="627797"/>
                  <a:pt x="9176014" y="600817"/>
                  <a:pt x="9174173" y="573206"/>
                </a:cubicBezTo>
                <a:cubicBezTo>
                  <a:pt x="9171383" y="531357"/>
                  <a:pt x="9158399" y="490704"/>
                  <a:pt x="9146877" y="450376"/>
                </a:cubicBezTo>
                <a:cubicBezTo>
                  <a:pt x="9132424" y="399792"/>
                  <a:pt x="9107614" y="357360"/>
                  <a:pt x="9078639" y="313898"/>
                </a:cubicBezTo>
                <a:cubicBezTo>
                  <a:pt x="9066022" y="294972"/>
                  <a:pt x="9056091" y="272686"/>
                  <a:pt x="9037695" y="259307"/>
                </a:cubicBezTo>
                <a:cubicBezTo>
                  <a:pt x="8958058" y="201390"/>
                  <a:pt x="8931724" y="205251"/>
                  <a:pt x="8846627" y="191069"/>
                </a:cubicBezTo>
                <a:cubicBezTo>
                  <a:pt x="8828430" y="195618"/>
                  <a:pt x="8809350" y="197502"/>
                  <a:pt x="8792036" y="204716"/>
                </a:cubicBezTo>
                <a:cubicBezTo>
                  <a:pt x="8755339" y="220006"/>
                  <a:pt x="8634614" y="280250"/>
                  <a:pt x="8600967" y="313898"/>
                </a:cubicBezTo>
                <a:lnTo>
                  <a:pt x="8560024" y="354842"/>
                </a:lnTo>
                <a:cubicBezTo>
                  <a:pt x="8514620" y="468349"/>
                  <a:pt x="8504472" y="465448"/>
                  <a:pt x="8546376" y="641445"/>
                </a:cubicBezTo>
                <a:cubicBezTo>
                  <a:pt x="8553123" y="669782"/>
                  <a:pt x="8583489" y="686380"/>
                  <a:pt x="8600967" y="709683"/>
                </a:cubicBezTo>
                <a:cubicBezTo>
                  <a:pt x="8610809" y="722805"/>
                  <a:pt x="8619570" y="736717"/>
                  <a:pt x="8628263" y="750627"/>
                </a:cubicBezTo>
                <a:cubicBezTo>
                  <a:pt x="8663408" y="806860"/>
                  <a:pt x="8675459" y="838766"/>
                  <a:pt x="8723797" y="887104"/>
                </a:cubicBezTo>
                <a:cubicBezTo>
                  <a:pt x="8739881" y="903188"/>
                  <a:pt x="8762304" y="911964"/>
                  <a:pt x="8778388" y="928048"/>
                </a:cubicBezTo>
                <a:cubicBezTo>
                  <a:pt x="8847742" y="997403"/>
                  <a:pt x="8757191" y="942858"/>
                  <a:pt x="8846627" y="1009934"/>
                </a:cubicBezTo>
                <a:cubicBezTo>
                  <a:pt x="8880902" y="1035640"/>
                  <a:pt x="8930569" y="1058729"/>
                  <a:pt x="8969457" y="1078173"/>
                </a:cubicBezTo>
                <a:cubicBezTo>
                  <a:pt x="9119582" y="1073624"/>
                  <a:pt x="9270158" y="1076998"/>
                  <a:pt x="9419833" y="1064525"/>
                </a:cubicBezTo>
                <a:cubicBezTo>
                  <a:pt x="9436179" y="1063163"/>
                  <a:pt x="9447429" y="1046764"/>
                  <a:pt x="9460776" y="1037230"/>
                </a:cubicBezTo>
                <a:cubicBezTo>
                  <a:pt x="9479285" y="1024009"/>
                  <a:pt x="9496858" y="1009507"/>
                  <a:pt x="9515367" y="996286"/>
                </a:cubicBezTo>
                <a:cubicBezTo>
                  <a:pt x="9528714" y="986752"/>
                  <a:pt x="9543188" y="978832"/>
                  <a:pt x="9556310" y="968991"/>
                </a:cubicBezTo>
                <a:cubicBezTo>
                  <a:pt x="9579614" y="951513"/>
                  <a:pt x="9601803" y="932597"/>
                  <a:pt x="9624549" y="914400"/>
                </a:cubicBezTo>
                <a:cubicBezTo>
                  <a:pt x="9651362" y="833962"/>
                  <a:pt x="9620123" y="913293"/>
                  <a:pt x="9679140" y="818866"/>
                </a:cubicBezTo>
                <a:cubicBezTo>
                  <a:pt x="9689923" y="801614"/>
                  <a:pt x="9696342" y="781939"/>
                  <a:pt x="9706436" y="764275"/>
                </a:cubicBezTo>
                <a:cubicBezTo>
                  <a:pt x="9714574" y="750033"/>
                  <a:pt x="9724633" y="736979"/>
                  <a:pt x="9733731" y="723331"/>
                </a:cubicBezTo>
                <a:cubicBezTo>
                  <a:pt x="9742830" y="691486"/>
                  <a:pt x="9749709" y="658922"/>
                  <a:pt x="9761027" y="627797"/>
                </a:cubicBezTo>
                <a:cubicBezTo>
                  <a:pt x="9801692" y="515969"/>
                  <a:pt x="9776984" y="623881"/>
                  <a:pt x="9801970" y="532263"/>
                </a:cubicBezTo>
                <a:cubicBezTo>
                  <a:pt x="9811841" y="496070"/>
                  <a:pt x="9818959" y="459151"/>
                  <a:pt x="9829265" y="423080"/>
                </a:cubicBezTo>
                <a:lnTo>
                  <a:pt x="9856561" y="327546"/>
                </a:lnTo>
                <a:cubicBezTo>
                  <a:pt x="9883635" y="408765"/>
                  <a:pt x="9883857" y="398680"/>
                  <a:pt x="9883857" y="532263"/>
                </a:cubicBezTo>
                <a:cubicBezTo>
                  <a:pt x="9883857" y="596115"/>
                  <a:pt x="9881306" y="660451"/>
                  <a:pt x="9870209" y="723331"/>
                </a:cubicBezTo>
                <a:cubicBezTo>
                  <a:pt x="9867358" y="739484"/>
                  <a:pt x="9851051" y="750033"/>
                  <a:pt x="9842913" y="764275"/>
                </a:cubicBezTo>
                <a:cubicBezTo>
                  <a:pt x="9832819" y="781939"/>
                  <a:pt x="9823632" y="800166"/>
                  <a:pt x="9815618" y="818866"/>
                </a:cubicBezTo>
                <a:cubicBezTo>
                  <a:pt x="9809951" y="832089"/>
                  <a:pt x="9807021" y="846339"/>
                  <a:pt x="9801970" y="859809"/>
                </a:cubicBezTo>
                <a:cubicBezTo>
                  <a:pt x="9793524" y="882332"/>
                  <a:pt x="9763701" y="959788"/>
                  <a:pt x="9747379" y="982639"/>
                </a:cubicBezTo>
                <a:cubicBezTo>
                  <a:pt x="9736161" y="998345"/>
                  <a:pt x="9720084" y="1009934"/>
                  <a:pt x="9706436" y="1023582"/>
                </a:cubicBezTo>
                <a:cubicBezTo>
                  <a:pt x="9701887" y="1037230"/>
                  <a:pt x="9700768" y="1052555"/>
                  <a:pt x="9692788" y="1064525"/>
                </a:cubicBezTo>
                <a:cubicBezTo>
                  <a:pt x="9676283" y="1089282"/>
                  <a:pt x="9637279" y="1118376"/>
                  <a:pt x="9610901" y="1132764"/>
                </a:cubicBezTo>
                <a:cubicBezTo>
                  <a:pt x="9515003" y="1185071"/>
                  <a:pt x="9531075" y="1177570"/>
                  <a:pt x="9460776" y="1201003"/>
                </a:cubicBezTo>
                <a:cubicBezTo>
                  <a:pt x="9337946" y="1196454"/>
                  <a:pt x="9214448" y="1200929"/>
                  <a:pt x="9092286" y="1187355"/>
                </a:cubicBezTo>
                <a:cubicBezTo>
                  <a:pt x="9049392" y="1182589"/>
                  <a:pt x="9008059" y="1165713"/>
                  <a:pt x="8969457" y="1146412"/>
                </a:cubicBezTo>
                <a:cubicBezTo>
                  <a:pt x="8926638" y="1125003"/>
                  <a:pt x="8816970" y="1075812"/>
                  <a:pt x="8778388" y="1037230"/>
                </a:cubicBezTo>
                <a:cubicBezTo>
                  <a:pt x="8614370" y="873212"/>
                  <a:pt x="8800427" y="1066406"/>
                  <a:pt x="8696501" y="941695"/>
                </a:cubicBezTo>
                <a:cubicBezTo>
                  <a:pt x="8611216" y="839352"/>
                  <a:pt x="8700652" y="975910"/>
                  <a:pt x="8614615" y="832513"/>
                </a:cubicBezTo>
                <a:cubicBezTo>
                  <a:pt x="8610066" y="814316"/>
                  <a:pt x="8600967" y="796679"/>
                  <a:pt x="8600967" y="777922"/>
                </a:cubicBezTo>
                <a:cubicBezTo>
                  <a:pt x="8600967" y="586345"/>
                  <a:pt x="8566298" y="508158"/>
                  <a:pt x="8641910" y="382137"/>
                </a:cubicBezTo>
                <a:cubicBezTo>
                  <a:pt x="8658788" y="354007"/>
                  <a:pt x="8669206" y="318448"/>
                  <a:pt x="8696501" y="300251"/>
                </a:cubicBezTo>
                <a:cubicBezTo>
                  <a:pt x="8754712" y="261444"/>
                  <a:pt x="8774227" y="243544"/>
                  <a:pt x="8832979" y="218364"/>
                </a:cubicBezTo>
                <a:cubicBezTo>
                  <a:pt x="8846202" y="212697"/>
                  <a:pt x="8860274" y="209265"/>
                  <a:pt x="8873922" y="204716"/>
                </a:cubicBezTo>
                <a:cubicBezTo>
                  <a:pt x="9014040" y="224733"/>
                  <a:pt x="8946711" y="195618"/>
                  <a:pt x="9064991" y="313898"/>
                </a:cubicBezTo>
                <a:lnTo>
                  <a:pt x="9119582" y="368489"/>
                </a:lnTo>
                <a:cubicBezTo>
                  <a:pt x="9124131" y="386686"/>
                  <a:pt x="9125612" y="405940"/>
                  <a:pt x="9133230" y="423080"/>
                </a:cubicBezTo>
                <a:cubicBezTo>
                  <a:pt x="9144003" y="447320"/>
                  <a:pt x="9171244" y="464955"/>
                  <a:pt x="9174173" y="491319"/>
                </a:cubicBezTo>
                <a:cubicBezTo>
                  <a:pt x="9180723" y="550271"/>
                  <a:pt x="9169776" y="610151"/>
                  <a:pt x="9160525" y="668740"/>
                </a:cubicBezTo>
                <a:cubicBezTo>
                  <a:pt x="9156038" y="697160"/>
                  <a:pt x="9143658" y="723811"/>
                  <a:pt x="9133230" y="750627"/>
                </a:cubicBezTo>
                <a:cubicBezTo>
                  <a:pt x="9111795" y="805746"/>
                  <a:pt x="9087941" y="859894"/>
                  <a:pt x="9064991" y="914400"/>
                </a:cubicBezTo>
                <a:cubicBezTo>
                  <a:pt x="9051546" y="946331"/>
                  <a:pt x="9052875" y="990716"/>
                  <a:pt x="9024048" y="1009934"/>
                </a:cubicBezTo>
                <a:cubicBezTo>
                  <a:pt x="8915510" y="1082293"/>
                  <a:pt x="9070347" y="973090"/>
                  <a:pt x="8928513" y="1105469"/>
                </a:cubicBezTo>
                <a:cubicBezTo>
                  <a:pt x="8881245" y="1149585"/>
                  <a:pt x="8828876" y="1187907"/>
                  <a:pt x="8778388" y="1228298"/>
                </a:cubicBezTo>
                <a:cubicBezTo>
                  <a:pt x="8778361" y="1228319"/>
                  <a:pt x="8669234" y="1310164"/>
                  <a:pt x="8669206" y="1310185"/>
                </a:cubicBezTo>
                <a:cubicBezTo>
                  <a:pt x="8603106" y="1359760"/>
                  <a:pt x="8636194" y="1343935"/>
                  <a:pt x="8573671" y="1364776"/>
                </a:cubicBezTo>
                <a:lnTo>
                  <a:pt x="8218830" y="1351128"/>
                </a:lnTo>
                <a:cubicBezTo>
                  <a:pt x="8166752" y="1341002"/>
                  <a:pt x="8129804" y="1292968"/>
                  <a:pt x="8082352" y="1269242"/>
                </a:cubicBezTo>
                <a:cubicBezTo>
                  <a:pt x="8064155" y="1260143"/>
                  <a:pt x="8044689" y="1253231"/>
                  <a:pt x="8027761" y="1241946"/>
                </a:cubicBezTo>
                <a:cubicBezTo>
                  <a:pt x="7980750" y="1210605"/>
                  <a:pt x="7871599" y="1110062"/>
                  <a:pt x="7850340" y="1078173"/>
                </a:cubicBezTo>
                <a:cubicBezTo>
                  <a:pt x="7841242" y="1064525"/>
                  <a:pt x="7832579" y="1050577"/>
                  <a:pt x="7823045" y="1037230"/>
                </a:cubicBezTo>
                <a:cubicBezTo>
                  <a:pt x="7809824" y="1018721"/>
                  <a:pt x="7794718" y="1001565"/>
                  <a:pt x="7782101" y="982639"/>
                </a:cubicBezTo>
                <a:cubicBezTo>
                  <a:pt x="7767387" y="960568"/>
                  <a:pt x="7753860" y="937688"/>
                  <a:pt x="7741158" y="914400"/>
                </a:cubicBezTo>
                <a:cubicBezTo>
                  <a:pt x="7706397" y="850671"/>
                  <a:pt x="7680917" y="793680"/>
                  <a:pt x="7659271" y="723331"/>
                </a:cubicBezTo>
                <a:cubicBezTo>
                  <a:pt x="7652449" y="701160"/>
                  <a:pt x="7650173" y="677838"/>
                  <a:pt x="7645624" y="655092"/>
                </a:cubicBezTo>
                <a:cubicBezTo>
                  <a:pt x="7650173" y="577755"/>
                  <a:pt x="7641191" y="498412"/>
                  <a:pt x="7659271" y="423080"/>
                </a:cubicBezTo>
                <a:cubicBezTo>
                  <a:pt x="7669287" y="381347"/>
                  <a:pt x="7693176" y="339648"/>
                  <a:pt x="7727510" y="313898"/>
                </a:cubicBezTo>
                <a:cubicBezTo>
                  <a:pt x="7763904" y="286603"/>
                  <a:pt x="7794453" y="248908"/>
                  <a:pt x="7836692" y="232012"/>
                </a:cubicBezTo>
                <a:cubicBezTo>
                  <a:pt x="7859438" y="222913"/>
                  <a:pt x="7881690" y="212463"/>
                  <a:pt x="7904931" y="204716"/>
                </a:cubicBezTo>
                <a:cubicBezTo>
                  <a:pt x="7945643" y="191145"/>
                  <a:pt x="8001102" y="184139"/>
                  <a:pt x="8041409" y="177421"/>
                </a:cubicBezTo>
                <a:cubicBezTo>
                  <a:pt x="8055057" y="172872"/>
                  <a:pt x="8068111" y="161738"/>
                  <a:pt x="8082352" y="163773"/>
                </a:cubicBezTo>
                <a:cubicBezTo>
                  <a:pt x="8155139" y="174171"/>
                  <a:pt x="8127845" y="198868"/>
                  <a:pt x="8164239" y="245660"/>
                </a:cubicBezTo>
                <a:cubicBezTo>
                  <a:pt x="8183988" y="271052"/>
                  <a:pt x="8209731" y="291152"/>
                  <a:pt x="8232477" y="313898"/>
                </a:cubicBezTo>
                <a:cubicBezTo>
                  <a:pt x="8241576" y="359391"/>
                  <a:pt x="8262211" y="404047"/>
                  <a:pt x="8259773" y="450376"/>
                </a:cubicBezTo>
                <a:cubicBezTo>
                  <a:pt x="8250898" y="618996"/>
                  <a:pt x="8258364" y="662133"/>
                  <a:pt x="8232477" y="791570"/>
                </a:cubicBezTo>
                <a:cubicBezTo>
                  <a:pt x="8228799" y="809963"/>
                  <a:pt x="8226044" y="828847"/>
                  <a:pt x="8218830" y="846161"/>
                </a:cubicBezTo>
                <a:cubicBezTo>
                  <a:pt x="8205316" y="878595"/>
                  <a:pt x="8150661" y="985954"/>
                  <a:pt x="8123295" y="1023582"/>
                </a:cubicBezTo>
                <a:cubicBezTo>
                  <a:pt x="8102397" y="1052317"/>
                  <a:pt x="8081348" y="1081568"/>
                  <a:pt x="8055057" y="1105469"/>
                </a:cubicBezTo>
                <a:cubicBezTo>
                  <a:pt x="8030783" y="1127536"/>
                  <a:pt x="7999065" y="1139920"/>
                  <a:pt x="7973170" y="1160060"/>
                </a:cubicBezTo>
                <a:cubicBezTo>
                  <a:pt x="7924001" y="1198302"/>
                  <a:pt x="7938407" y="1211561"/>
                  <a:pt x="7877636" y="1241946"/>
                </a:cubicBezTo>
                <a:cubicBezTo>
                  <a:pt x="7860859" y="1250334"/>
                  <a:pt x="7841080" y="1250441"/>
                  <a:pt x="7823045" y="1255594"/>
                </a:cubicBezTo>
                <a:cubicBezTo>
                  <a:pt x="7724868" y="1283645"/>
                  <a:pt x="7853582" y="1260307"/>
                  <a:pt x="7672919" y="1282889"/>
                </a:cubicBezTo>
                <a:cubicBezTo>
                  <a:pt x="7468203" y="1278340"/>
                  <a:pt x="7262885" y="1285571"/>
                  <a:pt x="7058770" y="1269242"/>
                </a:cubicBezTo>
                <a:cubicBezTo>
                  <a:pt x="7032328" y="1267127"/>
                  <a:pt x="7015017" y="1238501"/>
                  <a:pt x="6990531" y="1228298"/>
                </a:cubicBezTo>
                <a:cubicBezTo>
                  <a:pt x="6959960" y="1215560"/>
                  <a:pt x="6926842" y="1210101"/>
                  <a:pt x="6894997" y="1201003"/>
                </a:cubicBezTo>
                <a:cubicBezTo>
                  <a:pt x="6881349" y="1191904"/>
                  <a:pt x="6868295" y="1181845"/>
                  <a:pt x="6854054" y="1173707"/>
                </a:cubicBezTo>
                <a:cubicBezTo>
                  <a:pt x="6836390" y="1163613"/>
                  <a:pt x="6816715" y="1157195"/>
                  <a:pt x="6799463" y="1146412"/>
                </a:cubicBezTo>
                <a:cubicBezTo>
                  <a:pt x="6780174" y="1134357"/>
                  <a:pt x="6763068" y="1119117"/>
                  <a:pt x="6744871" y="1105469"/>
                </a:cubicBezTo>
                <a:cubicBezTo>
                  <a:pt x="6735773" y="1091821"/>
                  <a:pt x="6728473" y="1076785"/>
                  <a:pt x="6717576" y="1064525"/>
                </a:cubicBezTo>
                <a:cubicBezTo>
                  <a:pt x="6691930" y="1035674"/>
                  <a:pt x="6657101" y="1014758"/>
                  <a:pt x="6635689" y="982639"/>
                </a:cubicBezTo>
                <a:cubicBezTo>
                  <a:pt x="6617492" y="955343"/>
                  <a:pt x="6598291" y="928691"/>
                  <a:pt x="6581098" y="900752"/>
                </a:cubicBezTo>
                <a:cubicBezTo>
                  <a:pt x="6561876" y="869516"/>
                  <a:pt x="6548513" y="834560"/>
                  <a:pt x="6526507" y="805218"/>
                </a:cubicBezTo>
                <a:cubicBezTo>
                  <a:pt x="6507206" y="779483"/>
                  <a:pt x="6476433" y="763528"/>
                  <a:pt x="6458268" y="736979"/>
                </a:cubicBezTo>
                <a:cubicBezTo>
                  <a:pt x="6416846" y="676439"/>
                  <a:pt x="6385480" y="609600"/>
                  <a:pt x="6349086" y="545910"/>
                </a:cubicBezTo>
                <a:lnTo>
                  <a:pt x="6349086" y="545910"/>
                </a:lnTo>
                <a:cubicBezTo>
                  <a:pt x="6330889" y="509516"/>
                  <a:pt x="6307362" y="475330"/>
                  <a:pt x="6294495" y="436728"/>
                </a:cubicBezTo>
                <a:lnTo>
                  <a:pt x="6267200" y="354842"/>
                </a:lnTo>
                <a:cubicBezTo>
                  <a:pt x="6271749" y="322997"/>
                  <a:pt x="6272384" y="290342"/>
                  <a:pt x="6280848" y="259307"/>
                </a:cubicBezTo>
                <a:cubicBezTo>
                  <a:pt x="6286201" y="239679"/>
                  <a:pt x="6298049" y="222380"/>
                  <a:pt x="6308143" y="204716"/>
                </a:cubicBezTo>
                <a:cubicBezTo>
                  <a:pt x="6329380" y="167551"/>
                  <a:pt x="6355743" y="135850"/>
                  <a:pt x="6390030" y="109182"/>
                </a:cubicBezTo>
                <a:cubicBezTo>
                  <a:pt x="6410968" y="92896"/>
                  <a:pt x="6434542" y="80102"/>
                  <a:pt x="6458268" y="68239"/>
                </a:cubicBezTo>
                <a:cubicBezTo>
                  <a:pt x="6471135" y="61805"/>
                  <a:pt x="6485989" y="60258"/>
                  <a:pt x="6499212" y="54591"/>
                </a:cubicBezTo>
                <a:cubicBezTo>
                  <a:pt x="6517912" y="46577"/>
                  <a:pt x="6534066" y="32229"/>
                  <a:pt x="6553803" y="27295"/>
                </a:cubicBezTo>
                <a:cubicBezTo>
                  <a:pt x="6589385" y="18400"/>
                  <a:pt x="6626591" y="18197"/>
                  <a:pt x="6662985" y="13648"/>
                </a:cubicBezTo>
                <a:cubicBezTo>
                  <a:pt x="6699379" y="18197"/>
                  <a:pt x="6736782" y="17645"/>
                  <a:pt x="6772167" y="27295"/>
                </a:cubicBezTo>
                <a:cubicBezTo>
                  <a:pt x="6787992" y="31611"/>
                  <a:pt x="6799763" y="45057"/>
                  <a:pt x="6813110" y="54591"/>
                </a:cubicBezTo>
                <a:cubicBezTo>
                  <a:pt x="6831619" y="67812"/>
                  <a:pt x="6850934" y="80164"/>
                  <a:pt x="6867701" y="95534"/>
                </a:cubicBezTo>
                <a:cubicBezTo>
                  <a:pt x="6916303" y="140086"/>
                  <a:pt x="7032040" y="258837"/>
                  <a:pt x="7072418" y="313898"/>
                </a:cubicBezTo>
                <a:cubicBezTo>
                  <a:pt x="7097831" y="348552"/>
                  <a:pt x="7132391" y="420196"/>
                  <a:pt x="7154304" y="464024"/>
                </a:cubicBezTo>
                <a:cubicBezTo>
                  <a:pt x="7170868" y="563404"/>
                  <a:pt x="7182307" y="590672"/>
                  <a:pt x="7154304" y="709683"/>
                </a:cubicBezTo>
                <a:cubicBezTo>
                  <a:pt x="7148228" y="735504"/>
                  <a:pt x="7125224" y="754196"/>
                  <a:pt x="7113361" y="777922"/>
                </a:cubicBezTo>
                <a:cubicBezTo>
                  <a:pt x="7070685" y="863275"/>
                  <a:pt x="7076148" y="889842"/>
                  <a:pt x="7017827" y="968991"/>
                </a:cubicBezTo>
                <a:cubicBezTo>
                  <a:pt x="6985699" y="1012593"/>
                  <a:pt x="6861489" y="1163903"/>
                  <a:pt x="6799463" y="1214651"/>
                </a:cubicBezTo>
                <a:cubicBezTo>
                  <a:pt x="6778933" y="1231449"/>
                  <a:pt x="6753719" y="1241535"/>
                  <a:pt x="6731224" y="1255594"/>
                </a:cubicBezTo>
                <a:cubicBezTo>
                  <a:pt x="6717314" y="1264287"/>
                  <a:pt x="6704951" y="1275554"/>
                  <a:pt x="6690280" y="1282889"/>
                </a:cubicBezTo>
                <a:cubicBezTo>
                  <a:pt x="6657636" y="1299211"/>
                  <a:pt x="6616537" y="1312020"/>
                  <a:pt x="6581098" y="1323833"/>
                </a:cubicBezTo>
                <a:lnTo>
                  <a:pt x="6021540" y="1296537"/>
                </a:lnTo>
                <a:cubicBezTo>
                  <a:pt x="5958891" y="1292451"/>
                  <a:pt x="5937055" y="1277940"/>
                  <a:pt x="5885063" y="1241946"/>
                </a:cubicBezTo>
                <a:cubicBezTo>
                  <a:pt x="5847659" y="1216051"/>
                  <a:pt x="5808048" y="1192228"/>
                  <a:pt x="5775880" y="1160060"/>
                </a:cubicBezTo>
                <a:cubicBezTo>
                  <a:pt x="5720051" y="1104230"/>
                  <a:pt x="5686778" y="1075076"/>
                  <a:pt x="5639403" y="1009934"/>
                </a:cubicBezTo>
                <a:cubicBezTo>
                  <a:pt x="5503865" y="823568"/>
                  <a:pt x="5723730" y="1088045"/>
                  <a:pt x="5530221" y="846161"/>
                </a:cubicBezTo>
                <a:cubicBezTo>
                  <a:pt x="5500011" y="808399"/>
                  <a:pt x="5464171" y="775310"/>
                  <a:pt x="5434686" y="736979"/>
                </a:cubicBezTo>
                <a:cubicBezTo>
                  <a:pt x="5418512" y="715953"/>
                  <a:pt x="5408955" y="690471"/>
                  <a:pt x="5393743" y="668740"/>
                </a:cubicBezTo>
                <a:cubicBezTo>
                  <a:pt x="5377038" y="644876"/>
                  <a:pt x="5357349" y="623247"/>
                  <a:pt x="5339152" y="600501"/>
                </a:cubicBezTo>
                <a:cubicBezTo>
                  <a:pt x="5330016" y="573093"/>
                  <a:pt x="5309222" y="516355"/>
                  <a:pt x="5311857" y="491319"/>
                </a:cubicBezTo>
                <a:cubicBezTo>
                  <a:pt x="5318676" y="426542"/>
                  <a:pt x="5334421" y="362739"/>
                  <a:pt x="5352800" y="300251"/>
                </a:cubicBezTo>
                <a:cubicBezTo>
                  <a:pt x="5367471" y="250368"/>
                  <a:pt x="5471970" y="188959"/>
                  <a:pt x="5489277" y="177421"/>
                </a:cubicBezTo>
                <a:cubicBezTo>
                  <a:pt x="5516573" y="159224"/>
                  <a:pt x="5541822" y="137501"/>
                  <a:pt x="5571164" y="122830"/>
                </a:cubicBezTo>
                <a:cubicBezTo>
                  <a:pt x="5587941" y="114442"/>
                  <a:pt x="5607961" y="115114"/>
                  <a:pt x="5625755" y="109182"/>
                </a:cubicBezTo>
                <a:cubicBezTo>
                  <a:pt x="5648996" y="101435"/>
                  <a:pt x="5671248" y="90985"/>
                  <a:pt x="5693994" y="81886"/>
                </a:cubicBezTo>
                <a:cubicBezTo>
                  <a:pt x="5814341" y="93921"/>
                  <a:pt x="5821636" y="65555"/>
                  <a:pt x="5885063" y="150125"/>
                </a:cubicBezTo>
                <a:cubicBezTo>
                  <a:pt x="5910813" y="184459"/>
                  <a:pt x="5953301" y="259307"/>
                  <a:pt x="5953301" y="259307"/>
                </a:cubicBezTo>
                <a:cubicBezTo>
                  <a:pt x="5980336" y="367444"/>
                  <a:pt x="5950355" y="259838"/>
                  <a:pt x="6007892" y="409433"/>
                </a:cubicBezTo>
                <a:cubicBezTo>
                  <a:pt x="6103521" y="658069"/>
                  <a:pt x="5954762" y="303657"/>
                  <a:pt x="6076131" y="586854"/>
                </a:cubicBezTo>
                <a:cubicBezTo>
                  <a:pt x="6094945" y="737364"/>
                  <a:pt x="6098372" y="680363"/>
                  <a:pt x="6062483" y="859809"/>
                </a:cubicBezTo>
                <a:cubicBezTo>
                  <a:pt x="6059662" y="873915"/>
                  <a:pt x="6056816" y="888782"/>
                  <a:pt x="6048836" y="900752"/>
                </a:cubicBezTo>
                <a:cubicBezTo>
                  <a:pt x="6038130" y="916811"/>
                  <a:pt x="6020453" y="927041"/>
                  <a:pt x="6007892" y="941695"/>
                </a:cubicBezTo>
                <a:cubicBezTo>
                  <a:pt x="5993089" y="958965"/>
                  <a:pt x="5979566" y="977360"/>
                  <a:pt x="5966949" y="996286"/>
                </a:cubicBezTo>
                <a:cubicBezTo>
                  <a:pt x="5952235" y="1018357"/>
                  <a:pt x="5944763" y="1045768"/>
                  <a:pt x="5926006" y="1064525"/>
                </a:cubicBezTo>
                <a:cubicBezTo>
                  <a:pt x="5911620" y="1078911"/>
                  <a:pt x="5887474" y="1079330"/>
                  <a:pt x="5871415" y="1091821"/>
                </a:cubicBezTo>
                <a:cubicBezTo>
                  <a:pt x="5846023" y="1111570"/>
                  <a:pt x="5828673" y="1140447"/>
                  <a:pt x="5803176" y="1160060"/>
                </a:cubicBezTo>
                <a:cubicBezTo>
                  <a:pt x="5698138" y="1240858"/>
                  <a:pt x="5712928" y="1225593"/>
                  <a:pt x="5598460" y="1241946"/>
                </a:cubicBezTo>
                <a:cubicBezTo>
                  <a:pt x="5513203" y="1233420"/>
                  <a:pt x="5469115" y="1233494"/>
                  <a:pt x="5393743" y="1214651"/>
                </a:cubicBezTo>
                <a:cubicBezTo>
                  <a:pt x="5361613" y="1206619"/>
                  <a:pt x="5330618" y="1194178"/>
                  <a:pt x="5298209" y="1187355"/>
                </a:cubicBezTo>
                <a:cubicBezTo>
                  <a:pt x="5244052" y="1175954"/>
                  <a:pt x="5134436" y="1160060"/>
                  <a:pt x="5134436" y="1160060"/>
                </a:cubicBezTo>
                <a:cubicBezTo>
                  <a:pt x="5107140" y="1150961"/>
                  <a:pt x="5079263" y="1143450"/>
                  <a:pt x="5052549" y="1132764"/>
                </a:cubicBezTo>
                <a:cubicBezTo>
                  <a:pt x="5020026" y="1119755"/>
                  <a:pt x="4955695" y="1081842"/>
                  <a:pt x="4929719" y="1064525"/>
                </a:cubicBezTo>
                <a:cubicBezTo>
                  <a:pt x="4897158" y="1042817"/>
                  <a:pt x="4866747" y="1017994"/>
                  <a:pt x="4834185" y="996286"/>
                </a:cubicBezTo>
                <a:cubicBezTo>
                  <a:pt x="4771187" y="954287"/>
                  <a:pt x="4701281" y="921928"/>
                  <a:pt x="4643116" y="873457"/>
                </a:cubicBezTo>
                <a:cubicBezTo>
                  <a:pt x="4588525" y="827964"/>
                  <a:pt x="4542902" y="768759"/>
                  <a:pt x="4479343" y="736979"/>
                </a:cubicBezTo>
                <a:cubicBezTo>
                  <a:pt x="4325602" y="660108"/>
                  <a:pt x="4378830" y="704705"/>
                  <a:pt x="4301922" y="627797"/>
                </a:cubicBezTo>
                <a:cubicBezTo>
                  <a:pt x="4273039" y="541150"/>
                  <a:pt x="4306554" y="635259"/>
                  <a:pt x="4247331" y="504967"/>
                </a:cubicBezTo>
                <a:cubicBezTo>
                  <a:pt x="4237194" y="482664"/>
                  <a:pt x="4229134" y="459474"/>
                  <a:pt x="4220036" y="436728"/>
                </a:cubicBezTo>
                <a:cubicBezTo>
                  <a:pt x="4224585" y="386686"/>
                  <a:pt x="4217793" y="334272"/>
                  <a:pt x="4233683" y="286603"/>
                </a:cubicBezTo>
                <a:cubicBezTo>
                  <a:pt x="4241821" y="262189"/>
                  <a:pt x="4268504" y="248487"/>
                  <a:pt x="4288274" y="232012"/>
                </a:cubicBezTo>
                <a:cubicBezTo>
                  <a:pt x="4323223" y="202888"/>
                  <a:pt x="4361398" y="177863"/>
                  <a:pt x="4397457" y="150125"/>
                </a:cubicBezTo>
                <a:cubicBezTo>
                  <a:pt x="4420545" y="132365"/>
                  <a:pt x="4439641" y="108561"/>
                  <a:pt x="4465695" y="95534"/>
                </a:cubicBezTo>
                <a:cubicBezTo>
                  <a:pt x="4618950" y="18907"/>
                  <a:pt x="4552829" y="39630"/>
                  <a:pt x="4656764" y="13648"/>
                </a:cubicBezTo>
                <a:cubicBezTo>
                  <a:pt x="4700689" y="28289"/>
                  <a:pt x="4726276" y="33528"/>
                  <a:pt x="4765946" y="68239"/>
                </a:cubicBezTo>
                <a:cubicBezTo>
                  <a:pt x="4783064" y="83218"/>
                  <a:pt x="4790805" y="106746"/>
                  <a:pt x="4806889" y="122830"/>
                </a:cubicBezTo>
                <a:cubicBezTo>
                  <a:pt x="4827487" y="143428"/>
                  <a:pt x="4854530" y="156823"/>
                  <a:pt x="4875128" y="177421"/>
                </a:cubicBezTo>
                <a:cubicBezTo>
                  <a:pt x="4895726" y="198019"/>
                  <a:pt x="4912241" y="222356"/>
                  <a:pt x="4929719" y="245660"/>
                </a:cubicBezTo>
                <a:cubicBezTo>
                  <a:pt x="4959452" y="285304"/>
                  <a:pt x="4976640" y="321591"/>
                  <a:pt x="4997958" y="368489"/>
                </a:cubicBezTo>
                <a:cubicBezTo>
                  <a:pt x="5008096" y="390792"/>
                  <a:pt x="5016155" y="413982"/>
                  <a:pt x="5025254" y="436728"/>
                </a:cubicBezTo>
                <a:cubicBezTo>
                  <a:pt x="5019211" y="527365"/>
                  <a:pt x="5018761" y="750187"/>
                  <a:pt x="4957015" y="832513"/>
                </a:cubicBezTo>
                <a:lnTo>
                  <a:pt x="4916071" y="887104"/>
                </a:lnTo>
                <a:cubicBezTo>
                  <a:pt x="4906973" y="918949"/>
                  <a:pt x="4902481" y="952488"/>
                  <a:pt x="4888776" y="982639"/>
                </a:cubicBezTo>
                <a:cubicBezTo>
                  <a:pt x="4864750" y="1035496"/>
                  <a:pt x="4827308" y="1046400"/>
                  <a:pt x="4793242" y="1091821"/>
                </a:cubicBezTo>
                <a:cubicBezTo>
                  <a:pt x="4781035" y="1108097"/>
                  <a:pt x="4777771" y="1129857"/>
                  <a:pt x="4765946" y="1146412"/>
                </a:cubicBezTo>
                <a:cubicBezTo>
                  <a:pt x="4745750" y="1174686"/>
                  <a:pt x="4697038" y="1209660"/>
                  <a:pt x="4670412" y="1228298"/>
                </a:cubicBezTo>
                <a:cubicBezTo>
                  <a:pt x="4585088" y="1288025"/>
                  <a:pt x="4615905" y="1273762"/>
                  <a:pt x="4547582" y="1296537"/>
                </a:cubicBezTo>
                <a:cubicBezTo>
                  <a:pt x="4338316" y="1291988"/>
                  <a:pt x="4128507" y="1298642"/>
                  <a:pt x="3919785" y="1282889"/>
                </a:cubicBezTo>
                <a:cubicBezTo>
                  <a:pt x="3885237" y="1280282"/>
                  <a:pt x="3855708" y="1256465"/>
                  <a:pt x="3824251" y="1241946"/>
                </a:cubicBezTo>
                <a:cubicBezTo>
                  <a:pt x="3656098" y="1164338"/>
                  <a:pt x="3834223" y="1242632"/>
                  <a:pt x="3619534" y="1105469"/>
                </a:cubicBezTo>
                <a:cubicBezTo>
                  <a:pt x="3499216" y="1028599"/>
                  <a:pt x="3373475" y="960562"/>
                  <a:pt x="3251045" y="887104"/>
                </a:cubicBezTo>
                <a:cubicBezTo>
                  <a:pt x="3170137" y="838559"/>
                  <a:pt x="3132716" y="828533"/>
                  <a:pt x="3087271" y="750627"/>
                </a:cubicBezTo>
                <a:cubicBezTo>
                  <a:pt x="3069814" y="720700"/>
                  <a:pt x="3059976" y="686937"/>
                  <a:pt x="3046328" y="655092"/>
                </a:cubicBezTo>
                <a:cubicBezTo>
                  <a:pt x="3041779" y="632346"/>
                  <a:pt x="3037712" y="609498"/>
                  <a:pt x="3032680" y="586854"/>
                </a:cubicBezTo>
                <a:cubicBezTo>
                  <a:pt x="3028611" y="568544"/>
                  <a:pt x="3019033" y="551020"/>
                  <a:pt x="3019033" y="532263"/>
                </a:cubicBezTo>
                <a:cubicBezTo>
                  <a:pt x="3019033" y="472948"/>
                  <a:pt x="3024292" y="413561"/>
                  <a:pt x="3032680" y="354842"/>
                </a:cubicBezTo>
                <a:cubicBezTo>
                  <a:pt x="3039148" y="309567"/>
                  <a:pt x="3050014" y="241974"/>
                  <a:pt x="3087271" y="204716"/>
                </a:cubicBezTo>
                <a:cubicBezTo>
                  <a:pt x="3112395" y="179592"/>
                  <a:pt x="3138467" y="154380"/>
                  <a:pt x="3169158" y="136477"/>
                </a:cubicBezTo>
                <a:cubicBezTo>
                  <a:pt x="3194011" y="121980"/>
                  <a:pt x="3223949" y="118859"/>
                  <a:pt x="3251045" y="109182"/>
                </a:cubicBezTo>
                <a:cubicBezTo>
                  <a:pt x="3287649" y="96109"/>
                  <a:pt x="3323574" y="81175"/>
                  <a:pt x="3360227" y="68239"/>
                </a:cubicBezTo>
                <a:cubicBezTo>
                  <a:pt x="3400925" y="53875"/>
                  <a:pt x="3483057" y="27295"/>
                  <a:pt x="3483057" y="27295"/>
                </a:cubicBezTo>
                <a:cubicBezTo>
                  <a:pt x="3524000" y="40943"/>
                  <a:pt x="3567285" y="48938"/>
                  <a:pt x="3605886" y="68239"/>
                </a:cubicBezTo>
                <a:cubicBezTo>
                  <a:pt x="3690167" y="110380"/>
                  <a:pt x="3657990" y="120344"/>
                  <a:pt x="3715068" y="177421"/>
                </a:cubicBezTo>
                <a:cubicBezTo>
                  <a:pt x="3731152" y="193505"/>
                  <a:pt x="3751463" y="204716"/>
                  <a:pt x="3769660" y="218364"/>
                </a:cubicBezTo>
                <a:cubicBezTo>
                  <a:pt x="3778758" y="232012"/>
                  <a:pt x="3788817" y="245066"/>
                  <a:pt x="3796955" y="259307"/>
                </a:cubicBezTo>
                <a:cubicBezTo>
                  <a:pt x="3822459" y="303939"/>
                  <a:pt x="3832046" y="333386"/>
                  <a:pt x="3851546" y="382137"/>
                </a:cubicBezTo>
                <a:cubicBezTo>
                  <a:pt x="3846997" y="450376"/>
                  <a:pt x="3848043" y="519220"/>
                  <a:pt x="3837898" y="586854"/>
                </a:cubicBezTo>
                <a:cubicBezTo>
                  <a:pt x="3834923" y="606685"/>
                  <a:pt x="3795087" y="689068"/>
                  <a:pt x="3783307" y="709683"/>
                </a:cubicBezTo>
                <a:cubicBezTo>
                  <a:pt x="3699929" y="855595"/>
                  <a:pt x="3743416" y="818164"/>
                  <a:pt x="3660477" y="873457"/>
                </a:cubicBezTo>
                <a:cubicBezTo>
                  <a:pt x="3646829" y="896203"/>
                  <a:pt x="3639674" y="924432"/>
                  <a:pt x="3619534" y="941695"/>
                </a:cubicBezTo>
                <a:cubicBezTo>
                  <a:pt x="3605293" y="953902"/>
                  <a:pt x="3582183" y="947954"/>
                  <a:pt x="3564943" y="955343"/>
                </a:cubicBezTo>
                <a:cubicBezTo>
                  <a:pt x="3500089" y="983138"/>
                  <a:pt x="3547332" y="988682"/>
                  <a:pt x="3469409" y="1009934"/>
                </a:cubicBezTo>
                <a:cubicBezTo>
                  <a:pt x="3451224" y="1014894"/>
                  <a:pt x="3276204" y="1035412"/>
                  <a:pt x="3264692" y="1037230"/>
                </a:cubicBezTo>
                <a:cubicBezTo>
                  <a:pt x="3214452" y="1045163"/>
                  <a:pt x="3164531" y="1055008"/>
                  <a:pt x="3114567" y="1064525"/>
                </a:cubicBezTo>
                <a:cubicBezTo>
                  <a:pt x="3068993" y="1073206"/>
                  <a:pt x="3023969" y="1084939"/>
                  <a:pt x="2978089" y="1091821"/>
                </a:cubicBezTo>
                <a:cubicBezTo>
                  <a:pt x="2932876" y="1098603"/>
                  <a:pt x="2887104" y="1100920"/>
                  <a:pt x="2841612" y="1105469"/>
                </a:cubicBezTo>
                <a:cubicBezTo>
                  <a:pt x="2773373" y="1096370"/>
                  <a:pt x="2704522" y="1091055"/>
                  <a:pt x="2636895" y="1078173"/>
                </a:cubicBezTo>
                <a:cubicBezTo>
                  <a:pt x="2561398" y="1063792"/>
                  <a:pt x="2517117" y="1027282"/>
                  <a:pt x="2445827" y="996286"/>
                </a:cubicBezTo>
                <a:cubicBezTo>
                  <a:pt x="2378426" y="966982"/>
                  <a:pt x="2309608" y="941038"/>
                  <a:pt x="2241110" y="914400"/>
                </a:cubicBezTo>
                <a:cubicBezTo>
                  <a:pt x="2227702" y="909186"/>
                  <a:pt x="2213313" y="906595"/>
                  <a:pt x="2200167" y="900752"/>
                </a:cubicBezTo>
                <a:cubicBezTo>
                  <a:pt x="2172280" y="888358"/>
                  <a:pt x="2145576" y="873457"/>
                  <a:pt x="2118280" y="859809"/>
                </a:cubicBezTo>
                <a:cubicBezTo>
                  <a:pt x="2045167" y="786696"/>
                  <a:pt x="2088922" y="834311"/>
                  <a:pt x="1995451" y="709683"/>
                </a:cubicBezTo>
                <a:lnTo>
                  <a:pt x="1913564" y="600501"/>
                </a:lnTo>
                <a:cubicBezTo>
                  <a:pt x="1848801" y="470974"/>
                  <a:pt x="1883387" y="523871"/>
                  <a:pt x="1818030" y="436728"/>
                </a:cubicBezTo>
                <a:cubicBezTo>
                  <a:pt x="1813481" y="418531"/>
                  <a:pt x="1810314" y="399931"/>
                  <a:pt x="1804382" y="382137"/>
                </a:cubicBezTo>
                <a:cubicBezTo>
                  <a:pt x="1796635" y="358896"/>
                  <a:pt x="1785688" y="336837"/>
                  <a:pt x="1777086" y="313898"/>
                </a:cubicBezTo>
                <a:cubicBezTo>
                  <a:pt x="1772035" y="300428"/>
                  <a:pt x="1767988" y="286603"/>
                  <a:pt x="1763439" y="272955"/>
                </a:cubicBezTo>
                <a:cubicBezTo>
                  <a:pt x="1767988" y="222913"/>
                  <a:pt x="1769980" y="172573"/>
                  <a:pt x="1777086" y="122830"/>
                </a:cubicBezTo>
                <a:cubicBezTo>
                  <a:pt x="1779120" y="108588"/>
                  <a:pt x="1779500" y="90873"/>
                  <a:pt x="1790734" y="81886"/>
                </a:cubicBezTo>
                <a:cubicBezTo>
                  <a:pt x="1805381" y="70169"/>
                  <a:pt x="1827128" y="72788"/>
                  <a:pt x="1845325" y="68239"/>
                </a:cubicBezTo>
                <a:cubicBezTo>
                  <a:pt x="1858973" y="54591"/>
                  <a:pt x="1869510" y="36871"/>
                  <a:pt x="1886268" y="27295"/>
                </a:cubicBezTo>
                <a:cubicBezTo>
                  <a:pt x="1896642" y="21367"/>
                  <a:pt x="2004980" y="824"/>
                  <a:pt x="2009098" y="0"/>
                </a:cubicBezTo>
                <a:cubicBezTo>
                  <a:pt x="2031844" y="9098"/>
                  <a:pt x="2055830" y="15564"/>
                  <a:pt x="2077337" y="27295"/>
                </a:cubicBezTo>
                <a:cubicBezTo>
                  <a:pt x="2106137" y="43004"/>
                  <a:pt x="2159224" y="81886"/>
                  <a:pt x="2159224" y="81886"/>
                </a:cubicBezTo>
                <a:cubicBezTo>
                  <a:pt x="2268404" y="227461"/>
                  <a:pt x="2127380" y="50042"/>
                  <a:pt x="2254758" y="177421"/>
                </a:cubicBezTo>
                <a:cubicBezTo>
                  <a:pt x="2305233" y="227896"/>
                  <a:pt x="2308073" y="243108"/>
                  <a:pt x="2336645" y="300251"/>
                </a:cubicBezTo>
                <a:cubicBezTo>
                  <a:pt x="2358471" y="409387"/>
                  <a:pt x="2363898" y="405122"/>
                  <a:pt x="2336645" y="559558"/>
                </a:cubicBezTo>
                <a:cubicBezTo>
                  <a:pt x="2333794" y="575711"/>
                  <a:pt x="2317487" y="586260"/>
                  <a:pt x="2309349" y="600501"/>
                </a:cubicBezTo>
                <a:cubicBezTo>
                  <a:pt x="2299255" y="618165"/>
                  <a:pt x="2294544" y="639033"/>
                  <a:pt x="2282054" y="655092"/>
                </a:cubicBezTo>
                <a:cubicBezTo>
                  <a:pt x="2253508" y="691795"/>
                  <a:pt x="2137923" y="794122"/>
                  <a:pt x="2104633" y="805218"/>
                </a:cubicBezTo>
                <a:lnTo>
                  <a:pt x="2022746" y="832513"/>
                </a:lnTo>
                <a:cubicBezTo>
                  <a:pt x="1881719" y="823415"/>
                  <a:pt x="1739163" y="827839"/>
                  <a:pt x="1599665" y="805218"/>
                </a:cubicBezTo>
                <a:cubicBezTo>
                  <a:pt x="1567283" y="799967"/>
                  <a:pt x="1544023" y="770310"/>
                  <a:pt x="1517779" y="750627"/>
                </a:cubicBezTo>
                <a:cubicBezTo>
                  <a:pt x="1481385" y="723331"/>
                  <a:pt x="1437016" y="704264"/>
                  <a:pt x="1408597" y="668740"/>
                </a:cubicBezTo>
                <a:cubicBezTo>
                  <a:pt x="1387361" y="642195"/>
                  <a:pt x="1309522" y="548935"/>
                  <a:pt x="1299415" y="518615"/>
                </a:cubicBezTo>
                <a:lnTo>
                  <a:pt x="1285767" y="477672"/>
                </a:lnTo>
                <a:cubicBezTo>
                  <a:pt x="1290316" y="423081"/>
                  <a:pt x="1289320" y="367740"/>
                  <a:pt x="1299415" y="313898"/>
                </a:cubicBezTo>
                <a:cubicBezTo>
                  <a:pt x="1303164" y="293902"/>
                  <a:pt x="1314885" y="275862"/>
                  <a:pt x="1326710" y="259307"/>
                </a:cubicBezTo>
                <a:cubicBezTo>
                  <a:pt x="1345143" y="233501"/>
                  <a:pt x="1380581" y="206350"/>
                  <a:pt x="1408597" y="191069"/>
                </a:cubicBezTo>
                <a:cubicBezTo>
                  <a:pt x="1466037" y="159738"/>
                  <a:pt x="1509889" y="131756"/>
                  <a:pt x="1572370" y="122830"/>
                </a:cubicBezTo>
                <a:cubicBezTo>
                  <a:pt x="1617630" y="116364"/>
                  <a:pt x="1663355" y="113731"/>
                  <a:pt x="1708848" y="109182"/>
                </a:cubicBezTo>
                <a:cubicBezTo>
                  <a:pt x="1822153" y="146951"/>
                  <a:pt x="1650428" y="86419"/>
                  <a:pt x="1818030" y="163773"/>
                </a:cubicBezTo>
                <a:cubicBezTo>
                  <a:pt x="1853321" y="180061"/>
                  <a:pt x="1890818" y="191068"/>
                  <a:pt x="1927212" y="204716"/>
                </a:cubicBezTo>
                <a:cubicBezTo>
                  <a:pt x="1937200" y="212706"/>
                  <a:pt x="2023437" y="277575"/>
                  <a:pt x="2036394" y="300251"/>
                </a:cubicBezTo>
                <a:cubicBezTo>
                  <a:pt x="2045700" y="316537"/>
                  <a:pt x="2045493" y="336645"/>
                  <a:pt x="2050042" y="354842"/>
                </a:cubicBezTo>
                <a:cubicBezTo>
                  <a:pt x="2038539" y="385515"/>
                  <a:pt x="2007331" y="480323"/>
                  <a:pt x="1981803" y="518615"/>
                </a:cubicBezTo>
                <a:cubicBezTo>
                  <a:pt x="1965645" y="542852"/>
                  <a:pt x="1944345" y="563296"/>
                  <a:pt x="1927212" y="586854"/>
                </a:cubicBezTo>
                <a:cubicBezTo>
                  <a:pt x="1907917" y="613385"/>
                  <a:pt x="1895818" y="645543"/>
                  <a:pt x="1872621" y="668740"/>
                </a:cubicBezTo>
                <a:cubicBezTo>
                  <a:pt x="1853864" y="687497"/>
                  <a:pt x="1826113" y="694471"/>
                  <a:pt x="1804382" y="709683"/>
                </a:cubicBezTo>
                <a:cubicBezTo>
                  <a:pt x="1780518" y="726388"/>
                  <a:pt x="1761121" y="749288"/>
                  <a:pt x="1736143" y="764275"/>
                </a:cubicBezTo>
                <a:cubicBezTo>
                  <a:pt x="1715136" y="776879"/>
                  <a:pt x="1690207" y="781433"/>
                  <a:pt x="1667904" y="791570"/>
                </a:cubicBezTo>
                <a:cubicBezTo>
                  <a:pt x="1640122" y="804198"/>
                  <a:pt x="1614068" y="820492"/>
                  <a:pt x="1586018" y="832513"/>
                </a:cubicBezTo>
                <a:cubicBezTo>
                  <a:pt x="1381306" y="920247"/>
                  <a:pt x="1574913" y="826038"/>
                  <a:pt x="1354006" y="914400"/>
                </a:cubicBezTo>
                <a:cubicBezTo>
                  <a:pt x="1200053" y="975981"/>
                  <a:pt x="1341052" y="941556"/>
                  <a:pt x="1203880" y="968991"/>
                </a:cubicBezTo>
                <a:cubicBezTo>
                  <a:pt x="1131092" y="964442"/>
                  <a:pt x="1058084" y="962600"/>
                  <a:pt x="985516" y="955343"/>
                </a:cubicBezTo>
                <a:cubicBezTo>
                  <a:pt x="966852" y="953477"/>
                  <a:pt x="949380" y="945050"/>
                  <a:pt x="930925" y="941695"/>
                </a:cubicBezTo>
                <a:cubicBezTo>
                  <a:pt x="899276" y="935941"/>
                  <a:pt x="867236" y="932597"/>
                  <a:pt x="835391" y="928048"/>
                </a:cubicBezTo>
                <a:cubicBezTo>
                  <a:pt x="808095" y="918949"/>
                  <a:pt x="781417" y="907730"/>
                  <a:pt x="753504" y="900752"/>
                </a:cubicBezTo>
                <a:cubicBezTo>
                  <a:pt x="726658" y="894040"/>
                  <a:pt x="697870" y="895855"/>
                  <a:pt x="671618" y="887104"/>
                </a:cubicBezTo>
                <a:cubicBezTo>
                  <a:pt x="659900" y="883198"/>
                  <a:pt x="577022" y="819720"/>
                  <a:pt x="576083" y="818866"/>
                </a:cubicBezTo>
                <a:cubicBezTo>
                  <a:pt x="542760" y="788572"/>
                  <a:pt x="512394" y="755176"/>
                  <a:pt x="480549" y="723331"/>
                </a:cubicBezTo>
                <a:lnTo>
                  <a:pt x="357719" y="600501"/>
                </a:lnTo>
                <a:lnTo>
                  <a:pt x="193946" y="436728"/>
                </a:lnTo>
                <a:lnTo>
                  <a:pt x="139355" y="382137"/>
                </a:lnTo>
                <a:lnTo>
                  <a:pt x="98412" y="341194"/>
                </a:lnTo>
                <a:cubicBezTo>
                  <a:pt x="84764" y="368489"/>
                  <a:pt x="68802" y="394745"/>
                  <a:pt x="57468" y="423080"/>
                </a:cubicBezTo>
                <a:cubicBezTo>
                  <a:pt x="46968" y="449329"/>
                  <a:pt x="36651" y="522159"/>
                  <a:pt x="30173" y="545910"/>
                </a:cubicBezTo>
                <a:cubicBezTo>
                  <a:pt x="0" y="656543"/>
                  <a:pt x="2877" y="592664"/>
                  <a:pt x="2877" y="655092"/>
                </a:cubicBezTo>
              </a:path>
            </a:pathLst>
          </a:custGeom>
          <a:solidFill>
            <a:schemeClr val="accent2">
              <a:lumMod val="20000"/>
              <a:lumOff val="80000"/>
            </a:schemeClr>
          </a:solidFill>
          <a:ln w="9525" cap="flat" cmpd="sng" algn="ctr">
            <a:solidFill>
              <a:srgbClr val="FF66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lick.wav"/>
          </p:stSnd>
        </p:sndAc>
      </p:transition>
    </mc:Choice>
    <mc:Fallback xmlns="">
      <p:transition>
        <p:cut/>
        <p:sndAc>
          <p:stSnd>
            <p:snd r:embed="rId4" name="click.wav"/>
          </p:stSnd>
        </p:sndAc>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cmpd="tri">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32515" name="Rectangle 10"/>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5" name="Rectangle 4"/>
          <p:cNvSpPr/>
          <p:nvPr/>
        </p:nvSpPr>
        <p:spPr bwMode="auto">
          <a:xfrm>
            <a:off x="0" y="0"/>
            <a:ext cx="990600" cy="1600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click.wav"/>
          </p:stSnd>
        </p:sndAc>
      </p:transition>
    </mc:Choice>
    <mc:Fallback xmlns="">
      <p:transition>
        <p:cut/>
        <p:sndAc>
          <p:stSnd>
            <p:snd r:embed="rId4" name="click.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21634" cy="4525963"/>
          </a:xfrm>
        </p:spPr>
        <p:txBody>
          <a:bodyPr/>
          <a:lstStyle/>
          <a:p>
            <a:pPr>
              <a:defRPr/>
            </a:pPr>
            <a:r>
              <a:rPr lang="en-US" dirty="0"/>
              <a:t>All atoms of the same element are </a:t>
            </a:r>
            <a:r>
              <a:rPr lang="en-US" dirty="0">
                <a:solidFill>
                  <a:srgbClr val="FFFF00"/>
                </a:solidFill>
              </a:rPr>
              <a:t>_______.</a:t>
            </a:r>
          </a:p>
          <a:p>
            <a:pPr marL="457200" lvl="1" indent="0">
              <a:buFont typeface="Wingdings" pitchFamily="2" charset="2"/>
              <a:buNone/>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42" name="Picture 2" descr="eAge Tutor">
            <a:extLst>
              <a:ext uri="{FF2B5EF4-FFF2-40B4-BE49-F238E27FC236}">
                <a16:creationId xmlns:a16="http://schemas.microsoft.com/office/drawing/2014/main" id="{A398365F-3502-646F-B6D3-16869ED7E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86" y="884714"/>
            <a:ext cx="5300663" cy="4280535"/>
          </a:xfrm>
          <a:prstGeom prst="rect">
            <a:avLst/>
          </a:prstGeom>
          <a:noFill/>
          <a:ln w="38100">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0244" name="Picture 4" descr="Intermetallic Mystery Solved With Atomic Resolution Microscope">
            <a:extLst>
              <a:ext uri="{FF2B5EF4-FFF2-40B4-BE49-F238E27FC236}">
                <a16:creationId xmlns:a16="http://schemas.microsoft.com/office/drawing/2014/main" id="{9FD24E23-3575-EBF8-259A-738575D70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534" y="902132"/>
            <a:ext cx="3314700" cy="4263118"/>
          </a:xfrm>
          <a:prstGeom prst="rect">
            <a:avLst/>
          </a:prstGeom>
          <a:noFill/>
          <a:ln w="57150">
            <a:solidFill>
              <a:schemeClr val="accent4">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809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p:txBody>
          <a:bodyPr/>
          <a:lstStyle/>
          <a:p>
            <a:pPr eaLnBrk="1" hangingPunct="1"/>
            <a:endParaRPr lang="en-US"/>
          </a:p>
        </p:txBody>
      </p:sp>
      <p:sp>
        <p:nvSpPr>
          <p:cNvPr id="837635" name="Rectangle 3"/>
          <p:cNvSpPr>
            <a:spLocks noGrp="1" noChangeArrowheads="1"/>
          </p:cNvSpPr>
          <p:nvPr>
            <p:ph type="body" idx="1"/>
          </p:nvPr>
        </p:nvSpPr>
        <p:spPr/>
        <p:txBody>
          <a:bodyPr/>
          <a:lstStyle/>
          <a:p>
            <a:pPr eaLnBrk="1" hangingPunct="1"/>
            <a:endParaRPr lang="en-US"/>
          </a:p>
        </p:txBody>
      </p:sp>
      <p:pic>
        <p:nvPicPr>
          <p:cNvPr id="837636" name="Picture 5" descr="Daltons_atomic_theory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10600" cy="632460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sp>
        <p:nvSpPr>
          <p:cNvPr id="837637" name="Rectangle 12"/>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A93C60-0EBB-B6BF-D416-1F9AE39C8EAD}"/>
              </a:ext>
            </a:extLst>
          </p:cNvPr>
          <p:cNvSpPr>
            <a:spLocks noGrp="1"/>
          </p:cNvSpPr>
          <p:nvPr>
            <p:ph idx="1"/>
          </p:nvPr>
        </p:nvSpPr>
        <p:spPr>
          <a:xfrm>
            <a:off x="76200" y="76200"/>
            <a:ext cx="8991600" cy="4525963"/>
          </a:xfrm>
        </p:spPr>
        <p:txBody>
          <a:bodyPr/>
          <a:lstStyle/>
          <a:p>
            <a:r>
              <a:rPr lang="en-US" dirty="0"/>
              <a:t>Video Atomic Theory</a:t>
            </a:r>
          </a:p>
          <a:p>
            <a:pPr lvl="1"/>
            <a:r>
              <a:rPr lang="en-US" dirty="0">
                <a:hlinkClick r:id="rId2"/>
              </a:rPr>
              <a:t>https://www.youtube.com/watch?v=xazQRcSCRaY</a:t>
            </a:r>
            <a:endParaRPr lang="en-US" dirty="0"/>
          </a:p>
          <a:p>
            <a:pPr lvl="1"/>
            <a:endParaRPr lang="en-US" dirty="0"/>
          </a:p>
        </p:txBody>
      </p:sp>
      <p:pic>
        <p:nvPicPr>
          <p:cNvPr id="5" name="Picture 4">
            <a:extLst>
              <a:ext uri="{FF2B5EF4-FFF2-40B4-BE49-F238E27FC236}">
                <a16:creationId xmlns:a16="http://schemas.microsoft.com/office/drawing/2014/main" id="{58A02A15-F69D-303E-56FD-F1B49BD5364D}"/>
              </a:ext>
            </a:extLst>
          </p:cNvPr>
          <p:cNvPicPr>
            <a:picLocks noChangeAspect="1"/>
          </p:cNvPicPr>
          <p:nvPr/>
        </p:nvPicPr>
        <p:blipFill>
          <a:blip r:embed="rId3"/>
          <a:stretch>
            <a:fillRect/>
          </a:stretch>
        </p:blipFill>
        <p:spPr>
          <a:xfrm>
            <a:off x="304800" y="1371600"/>
            <a:ext cx="8534400" cy="5181600"/>
          </a:xfrm>
          <a:prstGeom prst="rect">
            <a:avLst/>
          </a:prstGeom>
          <a:ln>
            <a:solidFill>
              <a:schemeClr val="tx1"/>
            </a:solidFill>
          </a:ln>
          <a:effectLst>
            <a:glow rad="228600">
              <a:schemeClr val="accent3">
                <a:satMod val="175000"/>
                <a:alpha val="40000"/>
              </a:schemeClr>
            </a:glow>
          </a:effectLst>
        </p:spPr>
      </p:pic>
    </p:spTree>
    <p:extLst>
      <p:ext uri="{BB962C8B-B14F-4D97-AF65-F5344CB8AC3E}">
        <p14:creationId xmlns:p14="http://schemas.microsoft.com/office/powerpoint/2010/main" val="29494205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24A20-8F24-232B-D0CD-1DA5168989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BC8028-515C-6860-A8BC-010492B3AAA9}"/>
              </a:ext>
            </a:extLst>
          </p:cNvPr>
          <p:cNvSpPr>
            <a:spLocks noGrp="1"/>
          </p:cNvSpPr>
          <p:nvPr>
            <p:ph idx="1"/>
          </p:nvPr>
        </p:nvSpPr>
        <p:spPr/>
        <p:txBody>
          <a:bodyPr/>
          <a:lstStyle/>
          <a:p>
            <a:endParaRPr lang="en-US"/>
          </a:p>
        </p:txBody>
      </p:sp>
      <p:pic>
        <p:nvPicPr>
          <p:cNvPr id="1026" name="Picture 2" descr="A History of the Atomic Theory: From Democritus to Dalton – HistoryVille">
            <a:extLst>
              <a:ext uri="{FF2B5EF4-FFF2-40B4-BE49-F238E27FC236}">
                <a16:creationId xmlns:a16="http://schemas.microsoft.com/office/drawing/2014/main" id="{322D786E-6490-CA78-969E-060DBB776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446B88-8313-C936-789B-8B8AB1091D65}"/>
              </a:ext>
            </a:extLst>
          </p:cNvPr>
          <p:cNvSpPr txBox="1"/>
          <p:nvPr/>
        </p:nvSpPr>
        <p:spPr>
          <a:xfrm>
            <a:off x="228600" y="92076"/>
            <a:ext cx="8610600" cy="1325562"/>
          </a:xfrm>
          <a:prstGeom prst="rect">
            <a:avLst/>
          </a:prstGeom>
          <a:noFill/>
        </p:spPr>
        <p:txBody>
          <a:bodyPr wrap="square">
            <a:prstTxWarp prst="textWave1">
              <a:avLst/>
            </a:prstTxWarp>
            <a:spAutoFit/>
            <a:scene3d>
              <a:camera prst="orthographicFront"/>
              <a:lightRig rig="threePt" dir="t"/>
            </a:scene3d>
            <a:sp3d extrusionH="57150">
              <a:bevelT w="57150" h="38100" prst="artDeco"/>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2700" cmpd="sng">
                  <a:solidFill>
                    <a:srgbClr val="00B0F0"/>
                  </a:solidFill>
                  <a:prstDash val="solid"/>
                </a:ln>
                <a:solidFill>
                  <a:srgbClr val="2D2D8A">
                    <a:tint val="1000"/>
                  </a:srgbClr>
                </a:solidFill>
                <a:effectLst>
                  <a:glow rad="228600">
                    <a:srgbClr val="BBE0E3">
                      <a:satMod val="175000"/>
                      <a:alpha val="40000"/>
                    </a:srgbClr>
                  </a:glow>
                </a:effectLst>
                <a:uLnTx/>
                <a:uFillTx/>
                <a:latin typeface="Tahoma" pitchFamily="34" charset="0"/>
                <a:ea typeface="+mn-ea"/>
                <a:cs typeface="+mn-cs"/>
              </a:rPr>
              <a:t>Atomic Theory</a:t>
            </a:r>
          </a:p>
        </p:txBody>
      </p:sp>
      <p:sp>
        <p:nvSpPr>
          <p:cNvPr id="7" name="TextBox 6">
            <a:extLst>
              <a:ext uri="{FF2B5EF4-FFF2-40B4-BE49-F238E27FC236}">
                <a16:creationId xmlns:a16="http://schemas.microsoft.com/office/drawing/2014/main" id="{BF90880C-6754-E6CF-B133-76E74D0EA122}"/>
              </a:ext>
            </a:extLst>
          </p:cNvPr>
          <p:cNvSpPr txBox="1"/>
          <p:nvPr/>
        </p:nvSpPr>
        <p:spPr>
          <a:xfrm>
            <a:off x="76200" y="5257800"/>
            <a:ext cx="6248400" cy="1446550"/>
          </a:xfrm>
          <a:prstGeom prst="rect">
            <a:avLst/>
          </a:prstGeom>
          <a:noFill/>
        </p:spPr>
        <p:txBody>
          <a:bodyPr wrap="square">
            <a:spAutoFit/>
            <a:scene3d>
              <a:camera prst="orthographicFront"/>
              <a:lightRig rig="threePt" dir="t"/>
            </a:scene3d>
            <a:sp3d extrusionH="57150">
              <a:bevelT w="57150" h="38100" prst="artDeco"/>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all" spc="0" normalizeH="0" baseline="0" noProof="0" dirty="0">
                <a:ln>
                  <a:solidFill>
                    <a:sysClr val="windowText" lastClr="000000"/>
                  </a:solidFill>
                </a:ln>
                <a:solidFill>
                  <a:srgbClr val="00FFFF"/>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Tahoma" pitchFamily="34" charset="0"/>
                <a:ea typeface="+mn-ea"/>
                <a:cs typeface="+mn-cs"/>
              </a:rPr>
              <a:t>Part 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all" spc="0" normalizeH="0" baseline="0" noProof="0" dirty="0">
                <a:ln>
                  <a:solidFill>
                    <a:sysClr val="windowText" lastClr="000000"/>
                  </a:solidFill>
                </a:ln>
                <a:solidFill>
                  <a:srgbClr val="00FFFF"/>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Tahoma" pitchFamily="34" charset="0"/>
                <a:ea typeface="+mn-ea"/>
                <a:cs typeface="+mn-cs"/>
              </a:rPr>
              <a:t>Lesson 1</a:t>
            </a:r>
          </a:p>
        </p:txBody>
      </p:sp>
      <p:pic>
        <p:nvPicPr>
          <p:cNvPr id="4" name="Graphic 3">
            <a:extLst>
              <a:ext uri="{FF2B5EF4-FFF2-40B4-BE49-F238E27FC236}">
                <a16:creationId xmlns:a16="http://schemas.microsoft.com/office/drawing/2014/main" id="{ABDA6D72-7BF3-95C9-CF39-96B79E954E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4590" y="5159479"/>
            <a:ext cx="5699410" cy="1610564"/>
          </a:xfrm>
          <a:prstGeom prst="rect">
            <a:avLst/>
          </a:prstGeom>
        </p:spPr>
      </p:pic>
    </p:spTree>
    <p:extLst>
      <p:ext uri="{BB962C8B-B14F-4D97-AF65-F5344CB8AC3E}">
        <p14:creationId xmlns:p14="http://schemas.microsoft.com/office/powerpoint/2010/main" val="26043048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p:spPr>
        <p:txBody>
          <a:bodyPr/>
          <a:lstStyle/>
          <a:p>
            <a:pPr>
              <a:defRPr/>
            </a:pPr>
            <a:r>
              <a:rPr lang="en-US" dirty="0"/>
              <a:t>All atoms of the same element are </a:t>
            </a:r>
            <a:r>
              <a:rPr lang="en-US" dirty="0">
                <a:solidFill>
                  <a:srgbClr val="FFFF00"/>
                </a:solidFill>
              </a:rPr>
              <a:t>identical.</a:t>
            </a:r>
          </a:p>
          <a:p>
            <a:pPr marL="457200" lvl="1" indent="0">
              <a:buFont typeface="Wingdings" pitchFamily="2" charset="2"/>
              <a:buNone/>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rgbClr val="EBF25A"/>
              </a:buClr>
              <a:buSzPct val="65000"/>
              <a:buFont typeface="Wingdings" pitchFamily="2" charset="2"/>
              <a:buChar char="n"/>
              <a:defRPr/>
            </a:pPr>
            <a:endParaRPr lang="en-US">
              <a:solidFill>
                <a:srgbClr val="FFFFFF"/>
              </a:solidFill>
              <a:effectLst>
                <a:outerShdw blurRad="38100" dist="38100" dir="2700000" algn="tl">
                  <a:srgbClr val="000000">
                    <a:alpha val="43137"/>
                  </a:srgbClr>
                </a:outerShdw>
              </a:effectLst>
            </a:endParaRPr>
          </a:p>
        </p:txBody>
      </p:sp>
      <p:pic>
        <p:nvPicPr>
          <p:cNvPr id="10242" name="Picture 2" descr="eAge Tutor">
            <a:extLst>
              <a:ext uri="{FF2B5EF4-FFF2-40B4-BE49-F238E27FC236}">
                <a16:creationId xmlns:a16="http://schemas.microsoft.com/office/drawing/2014/main" id="{A398365F-3502-646F-B6D3-16869ED7E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86" y="884714"/>
            <a:ext cx="5300663" cy="4280535"/>
          </a:xfrm>
          <a:prstGeom prst="rect">
            <a:avLst/>
          </a:prstGeom>
          <a:noFill/>
          <a:ln w="38100">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0244" name="Picture 4" descr="Intermetallic Mystery Solved With Atomic Resolution Microscope">
            <a:extLst>
              <a:ext uri="{FF2B5EF4-FFF2-40B4-BE49-F238E27FC236}">
                <a16:creationId xmlns:a16="http://schemas.microsoft.com/office/drawing/2014/main" id="{9FD24E23-3575-EBF8-259A-738575D70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534" y="902132"/>
            <a:ext cx="3314700" cy="4263118"/>
          </a:xfrm>
          <a:prstGeom prst="rect">
            <a:avLst/>
          </a:prstGeom>
          <a:noFill/>
          <a:ln w="57150">
            <a:solidFill>
              <a:schemeClr val="accent4">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61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p:spPr>
        <p:txBody>
          <a:bodyPr/>
          <a:lstStyle/>
          <a:p>
            <a:pPr>
              <a:defRPr/>
            </a:pPr>
            <a:r>
              <a:rPr lang="en-US" dirty="0"/>
              <a:t>All atoms of the same element are </a:t>
            </a:r>
            <a:r>
              <a:rPr lang="en-US" dirty="0">
                <a:solidFill>
                  <a:srgbClr val="FFFF00"/>
                </a:solidFill>
              </a:rPr>
              <a:t>identical.</a:t>
            </a:r>
          </a:p>
          <a:p>
            <a:pPr marL="457200" lvl="1" indent="0">
              <a:buFont typeface="Wingdings" pitchFamily="2" charset="2"/>
              <a:buNone/>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42" name="Picture 2" descr="eAge Tutor">
            <a:extLst>
              <a:ext uri="{FF2B5EF4-FFF2-40B4-BE49-F238E27FC236}">
                <a16:creationId xmlns:a16="http://schemas.microsoft.com/office/drawing/2014/main" id="{A398365F-3502-646F-B6D3-16869ED7E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86" y="884714"/>
            <a:ext cx="5300663" cy="4280535"/>
          </a:xfrm>
          <a:prstGeom prst="rect">
            <a:avLst/>
          </a:prstGeom>
          <a:noFill/>
          <a:ln w="38100">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0244" name="Picture 4" descr="Intermetallic Mystery Solved With Atomic Resolution Microscope">
            <a:extLst>
              <a:ext uri="{FF2B5EF4-FFF2-40B4-BE49-F238E27FC236}">
                <a16:creationId xmlns:a16="http://schemas.microsoft.com/office/drawing/2014/main" id="{9FD24E23-3575-EBF8-259A-738575D70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534" y="902132"/>
            <a:ext cx="3314700" cy="4263118"/>
          </a:xfrm>
          <a:prstGeom prst="rect">
            <a:avLst/>
          </a:prstGeom>
          <a:noFill/>
          <a:ln w="57150">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0246" name="Picture 6" descr="Isotope - Energy Education">
            <a:extLst>
              <a:ext uri="{FF2B5EF4-FFF2-40B4-BE49-F238E27FC236}">
                <a16:creationId xmlns:a16="http://schemas.microsoft.com/office/drawing/2014/main" id="{5B3981B0-505F-69D2-D64E-57AE1DD36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817" y="884714"/>
            <a:ext cx="5256032" cy="42631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8F8D181-A515-C39D-C53C-61297C526515}"/>
              </a:ext>
            </a:extLst>
          </p:cNvPr>
          <p:cNvSpPr/>
          <p:nvPr/>
        </p:nvSpPr>
        <p:spPr>
          <a:xfrm>
            <a:off x="349085" y="934166"/>
            <a:ext cx="4897496"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6600">
                  <a:solidFill>
                    <a:srgbClr val="000000"/>
                  </a:solidFill>
                  <a:prstDash val="solid"/>
                </a:ln>
                <a:solidFill>
                  <a:srgbClr val="FFFFFF"/>
                </a:solidFill>
                <a:effectLst>
                  <a:outerShdw dist="38100" dir="2700000" algn="tl" rotWithShape="0">
                    <a:srgbClr val="000000"/>
                  </a:outerShdw>
                </a:effectLst>
                <a:uLnTx/>
                <a:uFillTx/>
                <a:latin typeface="Tahoma" pitchFamily="34" charset="0"/>
                <a:ea typeface="+mn-ea"/>
                <a:cs typeface="+mn-cs"/>
              </a:rPr>
              <a:t>????????????</a:t>
            </a:r>
          </a:p>
        </p:txBody>
      </p:sp>
    </p:spTree>
    <p:extLst>
      <p:ext uri="{BB962C8B-B14F-4D97-AF65-F5344CB8AC3E}">
        <p14:creationId xmlns:p14="http://schemas.microsoft.com/office/powerpoint/2010/main" val="3063545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p:spPr>
        <p:txBody>
          <a:bodyPr/>
          <a:lstStyle/>
          <a:p>
            <a:pPr>
              <a:defRPr/>
            </a:pPr>
            <a:r>
              <a:rPr lang="en-US" dirty="0"/>
              <a:t>All atoms of the same element are </a:t>
            </a:r>
            <a:r>
              <a:rPr lang="en-US" dirty="0">
                <a:solidFill>
                  <a:srgbClr val="FFFF00"/>
                </a:solidFill>
              </a:rPr>
              <a:t>identical.</a:t>
            </a:r>
          </a:p>
          <a:p>
            <a:pPr marL="457200" lvl="1" indent="0">
              <a:buFont typeface="Wingdings" pitchFamily="2" charset="2"/>
              <a:buNone/>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0242" name="Picture 2" descr="eAge Tutor">
            <a:extLst>
              <a:ext uri="{FF2B5EF4-FFF2-40B4-BE49-F238E27FC236}">
                <a16:creationId xmlns:a16="http://schemas.microsoft.com/office/drawing/2014/main" id="{A398365F-3502-646F-B6D3-16869ED7E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86" y="884714"/>
            <a:ext cx="5300663" cy="4280535"/>
          </a:xfrm>
          <a:prstGeom prst="rect">
            <a:avLst/>
          </a:prstGeom>
          <a:noFill/>
          <a:ln w="38100">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0244" name="Picture 4" descr="Intermetallic Mystery Solved With Atomic Resolution Microscope">
            <a:extLst>
              <a:ext uri="{FF2B5EF4-FFF2-40B4-BE49-F238E27FC236}">
                <a16:creationId xmlns:a16="http://schemas.microsoft.com/office/drawing/2014/main" id="{9FD24E23-3575-EBF8-259A-738575D70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534" y="902132"/>
            <a:ext cx="3314700" cy="4263118"/>
          </a:xfrm>
          <a:prstGeom prst="rect">
            <a:avLst/>
          </a:prstGeom>
          <a:noFill/>
          <a:ln w="57150">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10246" name="Picture 6" descr="Isotope - Energy Education">
            <a:extLst>
              <a:ext uri="{FF2B5EF4-FFF2-40B4-BE49-F238E27FC236}">
                <a16:creationId xmlns:a16="http://schemas.microsoft.com/office/drawing/2014/main" id="{5B3981B0-505F-69D2-D64E-57AE1DD36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817" y="884714"/>
            <a:ext cx="5256032" cy="42631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8F8D181-A515-C39D-C53C-61297C526515}"/>
              </a:ext>
            </a:extLst>
          </p:cNvPr>
          <p:cNvSpPr/>
          <p:nvPr/>
        </p:nvSpPr>
        <p:spPr>
          <a:xfrm>
            <a:off x="1185855" y="934166"/>
            <a:ext cx="3223959"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dirty="0">
                <a:ln w="6600">
                  <a:solidFill>
                    <a:srgbClr val="000000"/>
                  </a:solidFill>
                  <a:prstDash val="solid"/>
                </a:ln>
                <a:solidFill>
                  <a:srgbClr val="FF5050"/>
                </a:solidFill>
                <a:effectLst>
                  <a:outerShdw dist="38100" dir="2700000" algn="tl" rotWithShape="0">
                    <a:srgbClr val="000000"/>
                  </a:outerShdw>
                </a:effectLst>
              </a:rPr>
              <a:t>I</a:t>
            </a:r>
            <a:r>
              <a:rPr lang="en-US" sz="5400" b="1" dirty="0">
                <a:ln w="6600">
                  <a:solidFill>
                    <a:srgbClr val="000000"/>
                  </a:solidFill>
                  <a:prstDash val="solid"/>
                </a:ln>
                <a:solidFill>
                  <a:srgbClr val="00B0F0"/>
                </a:solidFill>
                <a:effectLst>
                  <a:outerShdw dist="38100" dir="2700000" algn="tl" rotWithShape="0">
                    <a:srgbClr val="000000"/>
                  </a:outerShdw>
                </a:effectLst>
              </a:rPr>
              <a:t>so</a:t>
            </a:r>
            <a:r>
              <a:rPr lang="en-US" sz="5400" b="1" dirty="0">
                <a:ln w="6600">
                  <a:solidFill>
                    <a:srgbClr val="000000"/>
                  </a:solidFill>
                  <a:prstDash val="solid"/>
                </a:ln>
                <a:solidFill>
                  <a:srgbClr val="FF5050"/>
                </a:solidFill>
                <a:effectLst>
                  <a:outerShdw dist="38100" dir="2700000" algn="tl" rotWithShape="0">
                    <a:srgbClr val="000000"/>
                  </a:outerShdw>
                </a:effectLst>
              </a:rPr>
              <a:t>t</a:t>
            </a:r>
            <a:r>
              <a:rPr lang="en-US" sz="5400" b="1" dirty="0">
                <a:ln w="6600">
                  <a:solidFill>
                    <a:srgbClr val="000000"/>
                  </a:solidFill>
                  <a:prstDash val="solid"/>
                </a:ln>
                <a:solidFill>
                  <a:srgbClr val="00B0F0"/>
                </a:solidFill>
                <a:effectLst>
                  <a:outerShdw dist="38100" dir="2700000" algn="tl" rotWithShape="0">
                    <a:srgbClr val="000000"/>
                  </a:outerShdw>
                </a:effectLst>
              </a:rPr>
              <a:t>o</a:t>
            </a:r>
            <a:r>
              <a:rPr lang="en-US" sz="5400" b="1" dirty="0">
                <a:ln w="6600">
                  <a:solidFill>
                    <a:srgbClr val="000000"/>
                  </a:solidFill>
                  <a:prstDash val="solid"/>
                </a:ln>
                <a:solidFill>
                  <a:srgbClr val="FF5050"/>
                </a:solidFill>
                <a:effectLst>
                  <a:outerShdw dist="38100" dir="2700000" algn="tl" rotWithShape="0">
                    <a:srgbClr val="000000"/>
                  </a:outerShdw>
                </a:effectLst>
              </a:rPr>
              <a:t>pe</a:t>
            </a:r>
            <a:r>
              <a:rPr lang="en-US" sz="5400" b="1" dirty="0">
                <a:ln w="6600">
                  <a:solidFill>
                    <a:srgbClr val="000000"/>
                  </a:solidFill>
                  <a:prstDash val="solid"/>
                </a:ln>
                <a:solidFill>
                  <a:srgbClr val="00B0F0"/>
                </a:solidFill>
                <a:effectLst>
                  <a:outerShdw dist="38100" dir="2700000" algn="tl" rotWithShape="0">
                    <a:srgbClr val="000000"/>
                  </a:outerShdw>
                </a:effectLst>
              </a:rPr>
              <a:t>s</a:t>
            </a:r>
            <a:endParaRPr kumimoji="0" lang="en-US" sz="5400" b="1" i="0" u="none" strike="noStrike" kern="1200" cap="none" spc="0" normalizeH="0" baseline="0" noProof="0" dirty="0">
              <a:ln w="6600">
                <a:solidFill>
                  <a:srgbClr val="000000"/>
                </a:solidFill>
                <a:prstDash val="solid"/>
              </a:ln>
              <a:solidFill>
                <a:srgbClr val="00B0F0"/>
              </a:solidFill>
              <a:effectLst>
                <a:outerShdw dist="38100" dir="2700000" algn="tl" rotWithShape="0">
                  <a:srgbClr val="000000"/>
                </a:outerShdw>
              </a:effectLst>
              <a:uLnTx/>
              <a:uFillTx/>
              <a:latin typeface="Tahoma" pitchFamily="34" charset="0"/>
              <a:ea typeface="+mn-ea"/>
              <a:cs typeface="+mn-cs"/>
            </a:endParaRPr>
          </a:p>
        </p:txBody>
      </p:sp>
      <p:pic>
        <p:nvPicPr>
          <p:cNvPr id="2" name="Picture 1">
            <a:extLst>
              <a:ext uri="{FF2B5EF4-FFF2-40B4-BE49-F238E27FC236}">
                <a16:creationId xmlns:a16="http://schemas.microsoft.com/office/drawing/2014/main" id="{1C867317-934D-3EEB-7BFB-2DB3AEAC0701}"/>
              </a:ext>
            </a:extLst>
          </p:cNvPr>
          <p:cNvPicPr>
            <a:picLocks noChangeAspect="1"/>
          </p:cNvPicPr>
          <p:nvPr/>
        </p:nvPicPr>
        <p:blipFill>
          <a:blip r:embed="rId5"/>
          <a:stretch>
            <a:fillRect/>
          </a:stretch>
        </p:blipFill>
        <p:spPr>
          <a:xfrm>
            <a:off x="37011" y="5290533"/>
            <a:ext cx="8711939" cy="493819"/>
          </a:xfrm>
          <a:prstGeom prst="rect">
            <a:avLst/>
          </a:prstGeom>
        </p:spPr>
      </p:pic>
    </p:spTree>
    <p:extLst>
      <p:ext uri="{BB962C8B-B14F-4D97-AF65-F5344CB8AC3E}">
        <p14:creationId xmlns:p14="http://schemas.microsoft.com/office/powerpoint/2010/main" val="68127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p:spPr>
        <p:txBody>
          <a:bodyPr/>
          <a:lstStyle/>
          <a:p>
            <a:pPr>
              <a:defRPr/>
            </a:pPr>
            <a:r>
              <a:rPr lang="en-US" dirty="0"/>
              <a:t>Different elements have different types of </a:t>
            </a:r>
            <a:r>
              <a:rPr lang="en-US" dirty="0">
                <a:solidFill>
                  <a:srgbClr val="FFFF00"/>
                </a:solidFill>
              </a:rPr>
              <a:t>________.</a:t>
            </a:r>
          </a:p>
          <a:p>
            <a:pPr marL="457200" lvl="1" indent="0">
              <a:buFont typeface="Wingdings" pitchFamily="2" charset="2"/>
              <a:buNone/>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 name="Rectangle: Rounded Corners 1">
            <a:extLst>
              <a:ext uri="{FF2B5EF4-FFF2-40B4-BE49-F238E27FC236}">
                <a16:creationId xmlns:a16="http://schemas.microsoft.com/office/drawing/2014/main" id="{6966C6F1-B053-FD73-B324-83A0AA119FBC}"/>
              </a:ext>
            </a:extLst>
          </p:cNvPr>
          <p:cNvSpPr/>
          <p:nvPr/>
        </p:nvSpPr>
        <p:spPr bwMode="auto">
          <a:xfrm>
            <a:off x="152400" y="1447800"/>
            <a:ext cx="8839200" cy="4953000"/>
          </a:xfrm>
          <a:prstGeom prst="roundRect">
            <a:avLst/>
          </a:prstGeom>
          <a:solidFill>
            <a:schemeClr val="tx1"/>
          </a:solidFill>
          <a:ln w="57150" cap="flat" cmpd="sng" algn="ctr">
            <a:solidFill>
              <a:schemeClr val="accent4">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pic>
        <p:nvPicPr>
          <p:cNvPr id="15364" name="Picture 4" descr="Introduction to the Atom | Let's Talk Science">
            <a:extLst>
              <a:ext uri="{FF2B5EF4-FFF2-40B4-BE49-F238E27FC236}">
                <a16:creationId xmlns:a16="http://schemas.microsoft.com/office/drawing/2014/main" id="{204A5EAC-2DC7-A613-813B-A128D39C6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399"/>
            <a:ext cx="8382000"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old-Silver Supply-Side Impact ...">
            <a:extLst>
              <a:ext uri="{FF2B5EF4-FFF2-40B4-BE49-F238E27FC236}">
                <a16:creationId xmlns:a16="http://schemas.microsoft.com/office/drawing/2014/main" id="{0E0F9A8B-A274-E282-DDAC-972C7388C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14" y="1620339"/>
            <a:ext cx="8392886" cy="4582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1837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4250"/>
                                        <p:tgtEl>
                                          <p:spTgt spid="5"/>
                                        </p:tgtEl>
                                      </p:cBhvr>
                                    </p:animEffect>
                                    <p:set>
                                      <p:cBhvr>
                                        <p:cTn id="7" dur="1" fill="hold">
                                          <p:stCondLst>
                                            <p:cond delay="4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p:spPr>
        <p:txBody>
          <a:bodyPr/>
          <a:lstStyle/>
          <a:p>
            <a:pPr>
              <a:defRPr/>
            </a:pPr>
            <a:r>
              <a:rPr lang="en-US" dirty="0"/>
              <a:t>Different elements have different types of </a:t>
            </a:r>
            <a:r>
              <a:rPr lang="en-US" dirty="0">
                <a:solidFill>
                  <a:srgbClr val="FFFF00"/>
                </a:solidFill>
              </a:rPr>
              <a:t>atoms.</a:t>
            </a:r>
          </a:p>
          <a:p>
            <a:pPr marL="457200" lvl="1" indent="0">
              <a:buFont typeface="Wingdings" pitchFamily="2" charset="2"/>
              <a:buNone/>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 name="Rectangle: Rounded Corners 1">
            <a:extLst>
              <a:ext uri="{FF2B5EF4-FFF2-40B4-BE49-F238E27FC236}">
                <a16:creationId xmlns:a16="http://schemas.microsoft.com/office/drawing/2014/main" id="{6966C6F1-B053-FD73-B324-83A0AA119FBC}"/>
              </a:ext>
            </a:extLst>
          </p:cNvPr>
          <p:cNvSpPr/>
          <p:nvPr/>
        </p:nvSpPr>
        <p:spPr bwMode="auto">
          <a:xfrm>
            <a:off x="152400" y="1447800"/>
            <a:ext cx="8839200" cy="4953000"/>
          </a:xfrm>
          <a:prstGeom prst="roundRect">
            <a:avLst/>
          </a:prstGeom>
          <a:solidFill>
            <a:schemeClr val="tx1"/>
          </a:solidFill>
          <a:ln w="57150" cap="flat" cmpd="sng" algn="ctr">
            <a:solidFill>
              <a:schemeClr val="accent4">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5364" name="Picture 4" descr="Introduction to the Atom | Let's Talk Science">
            <a:extLst>
              <a:ext uri="{FF2B5EF4-FFF2-40B4-BE49-F238E27FC236}">
                <a16:creationId xmlns:a16="http://schemas.microsoft.com/office/drawing/2014/main" id="{204A5EAC-2DC7-A613-813B-A128D39C6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399"/>
            <a:ext cx="838200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966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p:spPr>
        <p:txBody>
          <a:bodyPr/>
          <a:lstStyle/>
          <a:p>
            <a:pPr>
              <a:defRPr/>
            </a:pPr>
            <a:r>
              <a:rPr lang="en-US" dirty="0"/>
              <a:t>Chemical reactions occur when atoms are </a:t>
            </a:r>
            <a:r>
              <a:rPr lang="en-US" dirty="0">
                <a:solidFill>
                  <a:srgbClr val="FFFF00"/>
                </a:solidFill>
              </a:rPr>
              <a:t>__________.</a:t>
            </a:r>
          </a:p>
          <a:p>
            <a:pPr>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7410" name="Picture 2" descr="Reactants &amp; Products of a Chemical Reaction | Process &amp; Examples Video">
            <a:extLst>
              <a:ext uri="{FF2B5EF4-FFF2-40B4-BE49-F238E27FC236}">
                <a16:creationId xmlns:a16="http://schemas.microsoft.com/office/drawing/2014/main" id="{47B1A3A7-87AD-775A-2913-B2998E0EF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14474"/>
            <a:ext cx="8686800" cy="4810125"/>
          </a:xfrm>
          <a:prstGeom prst="rect">
            <a:avLst/>
          </a:prstGeom>
          <a:noFill/>
          <a:ln w="57150">
            <a:solidFill>
              <a:schemeClr val="accent4">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510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p:spPr>
        <p:txBody>
          <a:bodyPr/>
          <a:lstStyle/>
          <a:p>
            <a:pPr>
              <a:defRPr/>
            </a:pPr>
            <a:r>
              <a:rPr lang="en-US" dirty="0"/>
              <a:t>Chemical reactions occur when atoms are </a:t>
            </a:r>
            <a:r>
              <a:rPr lang="en-US" dirty="0">
                <a:solidFill>
                  <a:srgbClr val="FFFF00"/>
                </a:solidFill>
              </a:rPr>
              <a:t>rearranged.</a:t>
            </a:r>
          </a:p>
          <a:p>
            <a:pPr>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rgbClr val="EBF25A"/>
              </a:buClr>
              <a:buSzPct val="65000"/>
              <a:buFont typeface="Wingdings" pitchFamily="2" charset="2"/>
              <a:buChar char="n"/>
              <a:defRPr/>
            </a:pPr>
            <a:endParaRPr lang="en-US">
              <a:solidFill>
                <a:srgbClr val="FFFFFF"/>
              </a:solidFill>
              <a:effectLst>
                <a:outerShdw blurRad="38100" dist="38100" dir="2700000" algn="tl">
                  <a:srgbClr val="000000">
                    <a:alpha val="43137"/>
                  </a:srgbClr>
                </a:outerShdw>
              </a:effectLst>
            </a:endParaRPr>
          </a:p>
        </p:txBody>
      </p:sp>
      <p:pic>
        <p:nvPicPr>
          <p:cNvPr id="17410" name="Picture 2" descr="Reactants &amp; Products of a Chemical Reaction | Process &amp; Examples Video">
            <a:extLst>
              <a:ext uri="{FF2B5EF4-FFF2-40B4-BE49-F238E27FC236}">
                <a16:creationId xmlns:a16="http://schemas.microsoft.com/office/drawing/2014/main" id="{47B1A3A7-87AD-775A-2913-B2998E0EF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14474"/>
            <a:ext cx="8686800" cy="4810125"/>
          </a:xfrm>
          <a:prstGeom prst="rect">
            <a:avLst/>
          </a:prstGeom>
          <a:noFill/>
          <a:ln w="57150">
            <a:solidFill>
              <a:schemeClr val="accent4">
                <a:lumMod val="1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38100" y="76200"/>
            <a:ext cx="9067800" cy="5821363"/>
          </a:xfrm>
        </p:spPr>
        <p:txBody>
          <a:bodyPr/>
          <a:lstStyle/>
          <a:p>
            <a:pPr eaLnBrk="1" hangingPunct="1"/>
            <a:r>
              <a:rPr lang="en-US" dirty="0">
                <a:solidFill>
                  <a:srgbClr val="FF0000"/>
                </a:solidFill>
              </a:rPr>
              <a:t>Red Slides: </a:t>
            </a:r>
            <a:r>
              <a:rPr lang="en-US" dirty="0"/>
              <a:t>Please record the important terms in your work bundle. </a:t>
            </a:r>
          </a:p>
          <a:p>
            <a:pPr eaLnBrk="1" hangingPunct="1"/>
            <a:endParaRPr lang="en-US" dirty="0">
              <a:solidFill>
                <a:srgbClr val="FFFFCC"/>
              </a:solidFill>
            </a:endParaRPr>
          </a:p>
        </p:txBody>
      </p:sp>
      <p:sp>
        <p:nvSpPr>
          <p:cNvPr id="614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anose="020B0604030504040204"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2" name="TextBox 1"/>
          <p:cNvSpPr txBox="1"/>
          <p:nvPr/>
        </p:nvSpPr>
        <p:spPr>
          <a:xfrm rot="20914750">
            <a:off x="1761221" y="3689342"/>
            <a:ext cx="1902983"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First and last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Science, Grade, Class</a:t>
            </a:r>
          </a:p>
        </p:txBody>
      </p:sp>
      <p:pic>
        <p:nvPicPr>
          <p:cNvPr id="9" name="Picture 8">
            <a:extLst>
              <a:ext uri="{FF2B5EF4-FFF2-40B4-BE49-F238E27FC236}">
                <a16:creationId xmlns:a16="http://schemas.microsoft.com/office/drawing/2014/main" id="{45FCADBA-2E33-46C6-BB86-47966467EF84}"/>
              </a:ext>
            </a:extLst>
          </p:cNvPr>
          <p:cNvPicPr>
            <a:picLocks noChangeAspect="1"/>
          </p:cNvPicPr>
          <p:nvPr/>
        </p:nvPicPr>
        <p:blipFill>
          <a:blip r:embed="rId2"/>
          <a:stretch>
            <a:fillRect/>
          </a:stretch>
        </p:blipFill>
        <p:spPr>
          <a:xfrm>
            <a:off x="4891732" y="2331157"/>
            <a:ext cx="4034642" cy="3764844"/>
          </a:xfrm>
          <a:prstGeom prst="rect">
            <a:avLst/>
          </a:prstGeom>
          <a:effectLst>
            <a:glow rad="228600">
              <a:srgbClr val="FF0000">
                <a:alpha val="40000"/>
              </a:srgbClr>
            </a:glow>
          </a:effectLst>
        </p:spPr>
      </p:pic>
    </p:spTree>
    <p:extLst>
      <p:ext uri="{BB962C8B-B14F-4D97-AF65-F5344CB8AC3E}">
        <p14:creationId xmlns:p14="http://schemas.microsoft.com/office/powerpoint/2010/main" val="1982881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p:spPr>
        <p:txBody>
          <a:bodyPr/>
          <a:lstStyle/>
          <a:p>
            <a:pPr>
              <a:defRPr/>
            </a:pPr>
            <a:r>
              <a:rPr lang="en-US" dirty="0"/>
              <a:t>Compounds are formed from atoms of the  </a:t>
            </a:r>
            <a:r>
              <a:rPr lang="en-US" dirty="0">
                <a:solidFill>
                  <a:srgbClr val="FFFF00"/>
                </a:solidFill>
              </a:rPr>
              <a:t>_________.</a:t>
            </a:r>
          </a:p>
          <a:p>
            <a:pPr>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rgbClr val="EBF25A"/>
              </a:buClr>
              <a:buSzPct val="65000"/>
              <a:buFont typeface="Wingdings" pitchFamily="2" charset="2"/>
              <a:buChar char="n"/>
              <a:defRPr/>
            </a:pPr>
            <a:endParaRPr lang="en-US">
              <a:solidFill>
                <a:srgbClr val="FFFFFF"/>
              </a:solidFill>
              <a:effectLst>
                <a:outerShdw blurRad="38100" dist="38100" dir="2700000" algn="tl">
                  <a:srgbClr val="000000">
                    <a:alpha val="43137"/>
                  </a:srgbClr>
                </a:outerShdw>
              </a:effectLst>
            </a:endParaRPr>
          </a:p>
        </p:txBody>
      </p:sp>
      <p:pic>
        <p:nvPicPr>
          <p:cNvPr id="18434" name="Picture 2" descr="Atoms, Molecules, and Compounds | manoa.hawaii.edu/ExploringOurFluidEarth">
            <a:extLst>
              <a:ext uri="{FF2B5EF4-FFF2-40B4-BE49-F238E27FC236}">
                <a16:creationId xmlns:a16="http://schemas.microsoft.com/office/drawing/2014/main" id="{A2EEF5F1-9898-6E7C-2C4D-5E6869E06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57324"/>
            <a:ext cx="8534400" cy="5172075"/>
          </a:xfrm>
          <a:prstGeom prst="rect">
            <a:avLst/>
          </a:prstGeom>
          <a:noFill/>
          <a:ln w="38100">
            <a:solidFill>
              <a:schemeClr val="accent4">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475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p:spPr>
        <p:txBody>
          <a:bodyPr/>
          <a:lstStyle/>
          <a:p>
            <a:pPr>
              <a:defRPr/>
            </a:pPr>
            <a:r>
              <a:rPr lang="en-US" dirty="0"/>
              <a:t>Compounds are formed from atoms of the  </a:t>
            </a:r>
            <a:r>
              <a:rPr lang="en-US" dirty="0">
                <a:solidFill>
                  <a:srgbClr val="FFFF00"/>
                </a:solidFill>
              </a:rPr>
              <a:t>elements.</a:t>
            </a:r>
          </a:p>
          <a:p>
            <a:pPr>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8434" name="Picture 2" descr="Atoms, Molecules, and Compounds | manoa.hawaii.edu/ExploringOurFluidEarth">
            <a:extLst>
              <a:ext uri="{FF2B5EF4-FFF2-40B4-BE49-F238E27FC236}">
                <a16:creationId xmlns:a16="http://schemas.microsoft.com/office/drawing/2014/main" id="{A2EEF5F1-9898-6E7C-2C4D-5E6869E06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57324"/>
            <a:ext cx="8534400" cy="5172075"/>
          </a:xfrm>
          <a:prstGeom prst="rect">
            <a:avLst/>
          </a:prstGeom>
          <a:noFill/>
          <a:ln w="38100">
            <a:solidFill>
              <a:schemeClr val="accent4">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272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AEA9-D9DE-11BA-E968-B348FC316C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40B3DB-F735-9A39-2560-FA98D551A93C}"/>
              </a:ext>
            </a:extLst>
          </p:cNvPr>
          <p:cNvSpPr>
            <a:spLocks noGrp="1"/>
          </p:cNvSpPr>
          <p:nvPr>
            <p:ph idx="1"/>
          </p:nvPr>
        </p:nvSpPr>
        <p:spPr/>
        <p:txBody>
          <a:bodyPr/>
          <a:lstStyle/>
          <a:p>
            <a:endParaRPr lang="en-US"/>
          </a:p>
        </p:txBody>
      </p:sp>
      <p:pic>
        <p:nvPicPr>
          <p:cNvPr id="21506" name="Picture 2" descr="Conservation of Mass | GCSE Chemistry Revision">
            <a:extLst>
              <a:ext uri="{FF2B5EF4-FFF2-40B4-BE49-F238E27FC236}">
                <a16:creationId xmlns:a16="http://schemas.microsoft.com/office/drawing/2014/main" id="{78EFED6A-AC7E-45DD-EA54-341943E81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96400" cy="7086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6F64719-CD4B-59E3-02B3-0E7E0127DEBE}"/>
              </a:ext>
            </a:extLst>
          </p:cNvPr>
          <p:cNvSpPr/>
          <p:nvPr/>
        </p:nvSpPr>
        <p:spPr>
          <a:xfrm>
            <a:off x="228600" y="1066800"/>
            <a:ext cx="8797968" cy="3030855"/>
          </a:xfrm>
          <a:prstGeom prst="rect">
            <a:avLst/>
          </a:prstGeom>
          <a:noFill/>
        </p:spPr>
        <p:txBody>
          <a:bodyPr wrap="none" lIns="91440" tIns="45720" rIns="91440" bIns="45720">
            <a:prstTxWarp prst="textPlain">
              <a:avLst/>
            </a:prstTxWarp>
            <a:spAutoFit/>
            <a:scene3d>
              <a:camera prst="orthographicFront"/>
              <a:lightRig rig="threePt" dir="t"/>
            </a:scene3d>
            <a:sp3d extrusionH="57150">
              <a:bevelT w="57150" h="38100" prst="artDeco"/>
            </a:sp3d>
          </a:bodyPr>
          <a:lstStyle/>
          <a:p>
            <a:pPr algn="ctr"/>
            <a:r>
              <a:rPr lang="en-US" sz="5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rPr>
              <a:t>Law Conservation of Mass.</a:t>
            </a:r>
          </a:p>
          <a:p>
            <a:pPr algn="ctr"/>
            <a:r>
              <a:rPr lang="en-US" sz="5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rPr>
              <a:t>Matter isn’t created</a:t>
            </a:r>
          </a:p>
          <a:p>
            <a:pPr algn="ctr"/>
            <a:r>
              <a:rPr lang="en-US" sz="5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rPr>
              <a:t>o</a:t>
            </a:r>
            <a:r>
              <a:rPr lang="en-US" sz="5400" b="1" cap="none" spc="0"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rPr>
              <a:t>r destroyed, but just</a:t>
            </a:r>
          </a:p>
          <a:p>
            <a:pPr algn="ctr"/>
            <a:r>
              <a:rPr lang="en-US" sz="5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rPr>
              <a:t>rearranged in a chemical</a:t>
            </a:r>
          </a:p>
          <a:p>
            <a:pPr algn="ctr"/>
            <a:r>
              <a:rPr lang="en-US" sz="5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rPr>
              <a:t>r</a:t>
            </a:r>
            <a:r>
              <a:rPr lang="en-US" sz="5400" b="1" cap="none" spc="0"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rPr>
              <a:t>ea</a:t>
            </a:r>
            <a:r>
              <a:rPr lang="en-US" sz="5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rPr>
              <a:t>ction.</a:t>
            </a:r>
            <a:endParaRPr lang="en-US" sz="5400" b="1" cap="none" spc="0"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1286582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AEA9-D9DE-11BA-E968-B348FC316C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40B3DB-F735-9A39-2560-FA98D551A93C}"/>
              </a:ext>
            </a:extLst>
          </p:cNvPr>
          <p:cNvSpPr>
            <a:spLocks noGrp="1"/>
          </p:cNvSpPr>
          <p:nvPr>
            <p:ph idx="1"/>
          </p:nvPr>
        </p:nvSpPr>
        <p:spPr/>
        <p:txBody>
          <a:bodyPr/>
          <a:lstStyle/>
          <a:p>
            <a:endParaRPr lang="en-US"/>
          </a:p>
        </p:txBody>
      </p:sp>
      <p:pic>
        <p:nvPicPr>
          <p:cNvPr id="21506" name="Picture 2" descr="Conservation of Mass | GCSE Chemistry Revision">
            <a:extLst>
              <a:ext uri="{FF2B5EF4-FFF2-40B4-BE49-F238E27FC236}">
                <a16:creationId xmlns:a16="http://schemas.microsoft.com/office/drawing/2014/main" id="{78EFED6A-AC7E-45DD-EA54-341943E81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96400"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572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p:spPr>
        <p:txBody>
          <a:bodyPr/>
          <a:lstStyle/>
          <a:p>
            <a:pPr>
              <a:defRPr/>
            </a:pPr>
            <a:r>
              <a:rPr lang="en-US" dirty="0"/>
              <a:t>Compounds are formed from atoms of the  </a:t>
            </a:r>
            <a:r>
              <a:rPr lang="en-US" dirty="0">
                <a:solidFill>
                  <a:srgbClr val="FFFF00"/>
                </a:solidFill>
              </a:rPr>
              <a:t>elements.</a:t>
            </a:r>
          </a:p>
          <a:p>
            <a:pPr>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18434" name="Picture 2" descr="Atoms, Molecules, and Compounds | manoa.hawaii.edu/ExploringOurFluidEarth">
            <a:extLst>
              <a:ext uri="{FF2B5EF4-FFF2-40B4-BE49-F238E27FC236}">
                <a16:creationId xmlns:a16="http://schemas.microsoft.com/office/drawing/2014/main" id="{A2EEF5F1-9898-6E7C-2C4D-5E6869E06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57324"/>
            <a:ext cx="8534400" cy="5172075"/>
          </a:xfrm>
          <a:prstGeom prst="rect">
            <a:avLst/>
          </a:prstGeom>
          <a:noFill/>
          <a:ln w="38100">
            <a:solidFill>
              <a:schemeClr val="accent4">
                <a:lumMod val="10000"/>
              </a:schemeClr>
            </a:solidFill>
          </a:ln>
          <a:extLst>
            <a:ext uri="{909E8E84-426E-40DD-AFC4-6F175D3DCCD1}">
              <a14:hiddenFill xmlns:a14="http://schemas.microsoft.com/office/drawing/2010/main">
                <a:solidFill>
                  <a:srgbClr val="FFFFFF"/>
                </a:solidFill>
              </a14:hiddenFill>
            </a:ext>
          </a:extLst>
        </p:spPr>
      </p:pic>
      <p:pic>
        <p:nvPicPr>
          <p:cNvPr id="20482" name="Picture 2" descr="Combustion reaction on Make a GIF">
            <a:extLst>
              <a:ext uri="{FF2B5EF4-FFF2-40B4-BE49-F238E27FC236}">
                <a16:creationId xmlns:a16="http://schemas.microsoft.com/office/drawing/2014/main" id="{0CE60D56-2A1D-5710-D5E5-CA03BD780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83820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122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457200" y="304800"/>
            <a:ext cx="8229600" cy="5821363"/>
          </a:xfrm>
        </p:spPr>
        <p:txBody>
          <a:bodyPr/>
          <a:lstStyle/>
          <a:p>
            <a:pPr>
              <a:defRPr/>
            </a:pPr>
            <a:r>
              <a:rPr lang="en-US" dirty="0"/>
              <a:t>Which is not one of John Daltons Atomic Theories?</a:t>
            </a:r>
          </a:p>
          <a:p>
            <a:pPr marL="457200" lvl="1" indent="0">
              <a:buFontTx/>
              <a:buNone/>
              <a:defRPr/>
            </a:pPr>
            <a:r>
              <a:rPr lang="en-US" dirty="0">
                <a:solidFill>
                  <a:srgbClr val="FFCCFF"/>
                </a:solidFill>
              </a:rPr>
              <a:t>A.) All matter is composed of atoms.</a:t>
            </a:r>
          </a:p>
          <a:p>
            <a:pPr marL="457200" lvl="1" indent="0">
              <a:buFontTx/>
              <a:buNone/>
              <a:defRPr/>
            </a:pPr>
            <a:r>
              <a:rPr lang="en-US" dirty="0">
                <a:solidFill>
                  <a:srgbClr val="99FF99"/>
                </a:solidFill>
              </a:rPr>
              <a:t>B.) Atoms cannot be made or destroyed.</a:t>
            </a:r>
          </a:p>
          <a:p>
            <a:pPr marL="457200" lvl="1" indent="0">
              <a:buFontTx/>
              <a:buNone/>
              <a:defRPr/>
            </a:pPr>
            <a:r>
              <a:rPr lang="en-US" dirty="0">
                <a:solidFill>
                  <a:srgbClr val="FFCC99"/>
                </a:solidFill>
              </a:rPr>
              <a:t>C.) All atoms of the same element are identical</a:t>
            </a:r>
            <a:r>
              <a:rPr lang="en-US" dirty="0"/>
              <a:t>.</a:t>
            </a:r>
          </a:p>
          <a:p>
            <a:pPr marL="457200" lvl="1" indent="0">
              <a:buFontTx/>
              <a:buNone/>
              <a:defRPr/>
            </a:pPr>
            <a:r>
              <a:rPr lang="en-US" dirty="0">
                <a:solidFill>
                  <a:srgbClr val="9999FF"/>
                </a:solidFill>
              </a:rPr>
              <a:t>D.) Different elements have the same type of atoms.</a:t>
            </a:r>
          </a:p>
          <a:p>
            <a:pPr marL="457200" lvl="1" indent="0">
              <a:buFontTx/>
              <a:buNone/>
              <a:defRPr/>
            </a:pPr>
            <a:r>
              <a:rPr lang="en-US" dirty="0">
                <a:solidFill>
                  <a:srgbClr val="FF9999"/>
                </a:solidFill>
              </a:rPr>
              <a:t>E.) Chemical reactions occur when atoms are rearranged.</a:t>
            </a:r>
          </a:p>
          <a:p>
            <a:pPr marL="457200" lvl="1" indent="0">
              <a:buFontTx/>
              <a:buNone/>
              <a:defRPr/>
            </a:pPr>
            <a:r>
              <a:rPr lang="en-US" dirty="0">
                <a:solidFill>
                  <a:srgbClr val="0099CC"/>
                </a:solidFill>
              </a:rPr>
              <a:t>F.) Compounds are formed from atoms of the constituent elements.</a:t>
            </a:r>
          </a:p>
          <a:p>
            <a:pPr lvl="1">
              <a:defRPr/>
            </a:pPr>
            <a:endParaRPr lang="en-US" dirty="0"/>
          </a:p>
          <a:p>
            <a:pPr lvl="1">
              <a:defRPr/>
            </a:pPr>
            <a:endParaRPr lang="en-US" dirty="0"/>
          </a:p>
          <a:p>
            <a:pPr lvl="1">
              <a:defRPr/>
            </a:pPr>
            <a:endParaRPr lang="en-US" dirty="0"/>
          </a:p>
        </p:txBody>
      </p:sp>
      <p:sp>
        <p:nvSpPr>
          <p:cNvPr id="25603" name="Rectangle 6"/>
          <p:cNvSpPr>
            <a:spLocks noChangeArrowheads="1"/>
          </p:cNvSpPr>
          <p:nvPr/>
        </p:nvSpPr>
        <p:spPr bwMode="auto">
          <a:xfrm>
            <a:off x="5715000" y="6643688"/>
            <a:ext cx="3048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457200" y="304800"/>
            <a:ext cx="8229600" cy="5821363"/>
          </a:xfrm>
        </p:spPr>
        <p:txBody>
          <a:bodyPr/>
          <a:lstStyle/>
          <a:p>
            <a:pPr>
              <a:defRPr/>
            </a:pPr>
            <a:r>
              <a:rPr lang="en-US" dirty="0"/>
              <a:t>Which is not one of John Daltons Atomic Theories?</a:t>
            </a:r>
          </a:p>
          <a:p>
            <a:pPr marL="457200" lvl="1" indent="0">
              <a:buFontTx/>
              <a:buNone/>
              <a:defRPr/>
            </a:pPr>
            <a:r>
              <a:rPr lang="en-US" dirty="0">
                <a:solidFill>
                  <a:srgbClr val="FFCCFF"/>
                </a:solidFill>
              </a:rPr>
              <a:t>A.) All matter is composed of atoms.</a:t>
            </a:r>
          </a:p>
          <a:p>
            <a:pPr marL="457200" lvl="1" indent="0">
              <a:buFontTx/>
              <a:buNone/>
              <a:defRPr/>
            </a:pPr>
            <a:r>
              <a:rPr lang="en-US" dirty="0">
                <a:solidFill>
                  <a:srgbClr val="99FF99"/>
                </a:solidFill>
              </a:rPr>
              <a:t>B.) Atoms cannot be made or destroyed.</a:t>
            </a:r>
          </a:p>
          <a:p>
            <a:pPr marL="457200" lvl="1" indent="0">
              <a:buFontTx/>
              <a:buNone/>
              <a:defRPr/>
            </a:pPr>
            <a:r>
              <a:rPr lang="en-US" dirty="0">
                <a:solidFill>
                  <a:srgbClr val="FFCC99"/>
                </a:solidFill>
              </a:rPr>
              <a:t>C.) All atoms of the same element are identical</a:t>
            </a:r>
            <a:r>
              <a:rPr lang="en-US" dirty="0"/>
              <a:t>.</a:t>
            </a:r>
          </a:p>
          <a:p>
            <a:pPr marL="457200" lvl="1" indent="0">
              <a:buFontTx/>
              <a:buNone/>
              <a:defRPr/>
            </a:pPr>
            <a:r>
              <a:rPr lang="en-US" dirty="0">
                <a:solidFill>
                  <a:srgbClr val="9999FF"/>
                </a:solidFill>
              </a:rPr>
              <a:t>D.) Different elements have the same type of atoms.</a:t>
            </a:r>
          </a:p>
          <a:p>
            <a:pPr marL="457200" lvl="1" indent="0">
              <a:buFontTx/>
              <a:buNone/>
              <a:defRPr/>
            </a:pPr>
            <a:r>
              <a:rPr lang="en-US" dirty="0">
                <a:solidFill>
                  <a:srgbClr val="FF9999"/>
                </a:solidFill>
              </a:rPr>
              <a:t>E.) Chemical reactions occur when atoms are rearranged.</a:t>
            </a:r>
          </a:p>
          <a:p>
            <a:pPr marL="457200" lvl="1" indent="0">
              <a:buFontTx/>
              <a:buNone/>
              <a:defRPr/>
            </a:pPr>
            <a:r>
              <a:rPr lang="en-US" dirty="0">
                <a:solidFill>
                  <a:srgbClr val="0099CC"/>
                </a:solidFill>
              </a:rPr>
              <a:t>F.) Compounds are formed from atoms of the constituent elements.</a:t>
            </a:r>
          </a:p>
          <a:p>
            <a:pPr lvl="1">
              <a:defRPr/>
            </a:pPr>
            <a:endParaRPr lang="en-US" dirty="0"/>
          </a:p>
          <a:p>
            <a:pPr lvl="1">
              <a:defRPr/>
            </a:pPr>
            <a:endParaRPr lang="en-US" dirty="0"/>
          </a:p>
          <a:p>
            <a:pPr lvl="1">
              <a:defRPr/>
            </a:pPr>
            <a:endParaRPr lang="en-US" dirty="0"/>
          </a:p>
        </p:txBody>
      </p:sp>
      <p:sp>
        <p:nvSpPr>
          <p:cNvPr id="26627" name="Rectangle 6"/>
          <p:cNvSpPr>
            <a:spLocks noChangeArrowheads="1"/>
          </p:cNvSpPr>
          <p:nvPr/>
        </p:nvSpPr>
        <p:spPr bwMode="auto">
          <a:xfrm>
            <a:off x="5715000" y="6643688"/>
            <a:ext cx="3048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2" name="Rounded Rectangle 1"/>
          <p:cNvSpPr/>
          <p:nvPr/>
        </p:nvSpPr>
        <p:spPr bwMode="auto">
          <a:xfrm>
            <a:off x="685800" y="2895600"/>
            <a:ext cx="7924800" cy="914400"/>
          </a:xfrm>
          <a:prstGeom prst="roundRect">
            <a:avLst/>
          </a:prstGeom>
          <a:solidFill>
            <a:srgbClr val="9999FF">
              <a:alpha val="30000"/>
            </a:srgbClr>
          </a:solidFill>
          <a:ln w="76200" cap="flat" cmpd="sng" algn="ctr">
            <a:solidFill>
              <a:srgbClr val="9999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457200" y="304800"/>
            <a:ext cx="8229600" cy="5821363"/>
          </a:xfrm>
        </p:spPr>
        <p:txBody>
          <a:bodyPr/>
          <a:lstStyle/>
          <a:p>
            <a:pPr>
              <a:defRPr/>
            </a:pPr>
            <a:r>
              <a:rPr lang="en-US" dirty="0"/>
              <a:t>Which is not one of John Daltons Atomic Theories?</a:t>
            </a:r>
          </a:p>
          <a:p>
            <a:pPr marL="457200" lvl="1" indent="0">
              <a:buFontTx/>
              <a:buNone/>
              <a:defRPr/>
            </a:pPr>
            <a:r>
              <a:rPr lang="en-US" dirty="0">
                <a:solidFill>
                  <a:srgbClr val="FFCCFF"/>
                </a:solidFill>
              </a:rPr>
              <a:t>A.) All matter is composed of atoms.</a:t>
            </a:r>
          </a:p>
          <a:p>
            <a:pPr marL="457200" lvl="1" indent="0">
              <a:buFontTx/>
              <a:buNone/>
              <a:defRPr/>
            </a:pPr>
            <a:r>
              <a:rPr lang="en-US" dirty="0">
                <a:solidFill>
                  <a:srgbClr val="99FF99"/>
                </a:solidFill>
              </a:rPr>
              <a:t>B.) Atoms cannot be made or destroyed.</a:t>
            </a:r>
          </a:p>
          <a:p>
            <a:pPr marL="457200" lvl="1" indent="0">
              <a:buFontTx/>
              <a:buNone/>
              <a:defRPr/>
            </a:pPr>
            <a:r>
              <a:rPr lang="en-US" dirty="0">
                <a:solidFill>
                  <a:srgbClr val="FFCC99"/>
                </a:solidFill>
              </a:rPr>
              <a:t>C.) All atoms of the same element are identical</a:t>
            </a:r>
            <a:r>
              <a:rPr lang="en-US" dirty="0"/>
              <a:t>.</a:t>
            </a:r>
          </a:p>
          <a:p>
            <a:pPr marL="457200" lvl="1" indent="0">
              <a:buFontTx/>
              <a:buNone/>
              <a:defRPr/>
            </a:pPr>
            <a:r>
              <a:rPr lang="en-US" dirty="0">
                <a:solidFill>
                  <a:srgbClr val="9999FF"/>
                </a:solidFill>
              </a:rPr>
              <a:t>D.) Different elements have </a:t>
            </a:r>
            <a:r>
              <a:rPr lang="en-US" dirty="0">
                <a:solidFill>
                  <a:srgbClr val="FFFF00"/>
                </a:solidFill>
              </a:rPr>
              <a:t>different </a:t>
            </a:r>
            <a:r>
              <a:rPr lang="en-US" dirty="0">
                <a:solidFill>
                  <a:srgbClr val="9999FF"/>
                </a:solidFill>
              </a:rPr>
              <a:t>types of atoms.</a:t>
            </a:r>
          </a:p>
          <a:p>
            <a:pPr marL="457200" lvl="1" indent="0">
              <a:buFontTx/>
              <a:buNone/>
              <a:defRPr/>
            </a:pPr>
            <a:r>
              <a:rPr lang="en-US" dirty="0">
                <a:solidFill>
                  <a:srgbClr val="FF9999"/>
                </a:solidFill>
              </a:rPr>
              <a:t>E.) Chemical reactions occur when atoms are rearranged.</a:t>
            </a:r>
          </a:p>
          <a:p>
            <a:pPr marL="457200" lvl="1" indent="0">
              <a:buFontTx/>
              <a:buNone/>
              <a:defRPr/>
            </a:pPr>
            <a:r>
              <a:rPr lang="en-US" dirty="0">
                <a:solidFill>
                  <a:srgbClr val="0099CC"/>
                </a:solidFill>
              </a:rPr>
              <a:t>F.) Compounds are formed from atoms of the constituent elements.</a:t>
            </a:r>
          </a:p>
          <a:p>
            <a:pPr lvl="1">
              <a:defRPr/>
            </a:pPr>
            <a:endParaRPr lang="en-US" dirty="0"/>
          </a:p>
          <a:p>
            <a:pPr lvl="1">
              <a:defRPr/>
            </a:pPr>
            <a:endParaRPr lang="en-US" dirty="0"/>
          </a:p>
          <a:p>
            <a:pPr lvl="1">
              <a:defRPr/>
            </a:pPr>
            <a:endParaRPr lang="en-US" dirty="0"/>
          </a:p>
        </p:txBody>
      </p:sp>
      <p:sp>
        <p:nvSpPr>
          <p:cNvPr id="27651" name="Rectangle 6"/>
          <p:cNvSpPr>
            <a:spLocks noChangeArrowheads="1"/>
          </p:cNvSpPr>
          <p:nvPr/>
        </p:nvSpPr>
        <p:spPr bwMode="auto">
          <a:xfrm>
            <a:off x="5715000" y="6643688"/>
            <a:ext cx="3048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5" name="Rounded Rectangle 4"/>
          <p:cNvSpPr/>
          <p:nvPr/>
        </p:nvSpPr>
        <p:spPr bwMode="auto">
          <a:xfrm>
            <a:off x="685800" y="2895600"/>
            <a:ext cx="7924800" cy="914400"/>
          </a:xfrm>
          <a:prstGeom prst="roundRect">
            <a:avLst/>
          </a:prstGeom>
          <a:solidFill>
            <a:srgbClr val="9999FF">
              <a:alpha val="30000"/>
            </a:srgbClr>
          </a:solidFill>
          <a:ln w="76200" cap="flat" cmpd="sng" algn="ctr">
            <a:solidFill>
              <a:srgbClr val="9999FF"/>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grpSp>
        <p:nvGrpSpPr>
          <p:cNvPr id="28675" name="Rounded Rectangle 4"/>
          <p:cNvGrpSpPr>
            <a:grpSpLocks/>
          </p:cNvGrpSpPr>
          <p:nvPr/>
        </p:nvGrpSpPr>
        <p:grpSpPr bwMode="auto">
          <a:xfrm>
            <a:off x="66675" y="66675"/>
            <a:ext cx="9096375" cy="6735763"/>
            <a:chOff x="42" y="42"/>
            <a:chExt cx="5730" cy="4243"/>
          </a:xfrm>
        </p:grpSpPr>
        <p:pic>
          <p:nvPicPr>
            <p:cNvPr id="28679" name="Rounded Rectangl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 y="42"/>
              <a:ext cx="5730" cy="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341" y="341"/>
              <a:ext cx="5126" cy="3638"/>
            </a:xfrm>
            <a:prstGeom prst="rect">
              <a:avLst/>
            </a:prstGeom>
            <a:noFill/>
            <a:ln>
              <a:noFill/>
            </a:ln>
          </p:spPr>
          <p:txBody>
            <a:bodyPr/>
            <a:lstStyle>
              <a:lvl1pPr marL="342900" indent="-342900"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20000"/>
                </a:spcBef>
                <a:buClr>
                  <a:schemeClr val="hlink"/>
                </a:buClr>
                <a:buSzPct val="65000"/>
                <a:buFont typeface="Wingdings" pitchFamily="2" charset="2"/>
                <a:buChar char="n"/>
                <a:defRPr/>
              </a:pPr>
              <a:endParaRPr lang="en-US">
                <a:effectLst>
                  <a:outerShdw blurRad="38100" dist="38100" dir="2700000" algn="tl">
                    <a:srgbClr val="000000"/>
                  </a:outerShdw>
                </a:effectLst>
              </a:endParaRPr>
            </a:p>
          </p:txBody>
        </p:sp>
      </p:grpSp>
      <p:pic>
        <p:nvPicPr>
          <p:cNvPr id="28676" name="Picture 6" descr="http://the-history-of-the-atom.wikispaces.com/file/view/JOHN_DALTON_REICH-CHEMMISTRY.jpg/183313997/299x299/JOHN_DALTON_REICH-CHEMMIST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30163"/>
            <a:ext cx="9785351"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bwMode="auto">
          <a:xfrm>
            <a:off x="5791200" y="3810000"/>
            <a:ext cx="3200400" cy="1524000"/>
          </a:xfrm>
          <a:prstGeom prst="wedgeRoundRectCallout">
            <a:avLst>
              <a:gd name="adj1" fmla="val -55386"/>
              <a:gd name="adj2" fmla="val -42753"/>
              <a:gd name="adj3" fmla="val 16667"/>
            </a:avLst>
          </a:prstGeom>
          <a:solidFill>
            <a:schemeClr val="tx1"/>
          </a:solidFill>
          <a:ln w="57150" cap="flat" cmpd="sng" algn="ctr">
            <a:solidFill>
              <a:schemeClr val="bg1"/>
            </a:solidFill>
            <a:prstDash val="solid"/>
            <a:round/>
            <a:headEnd type="none" w="med" len="med"/>
            <a:tailEnd type="none" w="med" len="med"/>
          </a:ln>
          <a:effectLst/>
        </p:spPr>
        <p:txBody>
          <a:bodyPr/>
          <a:lstStyle/>
          <a:p>
            <a:pPr>
              <a:spcBef>
                <a:spcPct val="20000"/>
              </a:spcBef>
              <a:buClr>
                <a:schemeClr val="hlink"/>
              </a:buClr>
              <a:buSzPct val="65000"/>
              <a:defRPr/>
            </a:pPr>
            <a:r>
              <a:rPr lang="en-US" dirty="0">
                <a:solidFill>
                  <a:schemeClr val="bg1"/>
                </a:solidFill>
                <a:effectLst>
                  <a:outerShdw blurRad="38100" dist="38100" dir="2700000" algn="tl">
                    <a:srgbClr val="000000">
                      <a:alpha val="43137"/>
                    </a:srgbClr>
                  </a:outerShdw>
                </a:effectLst>
              </a:rPr>
              <a:t> </a:t>
            </a:r>
          </a:p>
        </p:txBody>
      </p:sp>
      <p:sp>
        <p:nvSpPr>
          <p:cNvPr id="7" name="TextBox 6"/>
          <p:cNvSpPr txBox="1"/>
          <p:nvPr/>
        </p:nvSpPr>
        <p:spPr>
          <a:xfrm>
            <a:off x="6019800" y="4114800"/>
            <a:ext cx="2438400" cy="1570038"/>
          </a:xfrm>
          <a:prstGeom prst="rect">
            <a:avLst/>
          </a:prstGeom>
          <a:noFill/>
        </p:spPr>
        <p:txBody>
          <a:bodyPr>
            <a:spAutoFit/>
          </a:bodyPr>
          <a:lstStyle/>
          <a:p>
            <a:pPr>
              <a:defRPr/>
            </a:pPr>
            <a:r>
              <a:rPr lang="en-US" dirty="0">
                <a:solidFill>
                  <a:schemeClr val="bg1"/>
                </a:solidFill>
                <a:effectLst>
                  <a:outerShdw blurRad="38100" dist="38100" dir="2700000" algn="tl">
                    <a:srgbClr val="000000">
                      <a:alpha val="43137"/>
                    </a:srgbClr>
                  </a:outerShdw>
                </a:effectLst>
              </a:rPr>
              <a:t>“One more time.”</a:t>
            </a:r>
          </a:p>
          <a:p>
            <a:pPr>
              <a:defRPr/>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457200" y="304800"/>
            <a:ext cx="8229600" cy="5821363"/>
          </a:xfrm>
        </p:spPr>
        <p:txBody>
          <a:bodyPr/>
          <a:lstStyle/>
          <a:p>
            <a:pPr>
              <a:defRPr/>
            </a:pPr>
            <a:r>
              <a:rPr lang="en-US" dirty="0"/>
              <a:t>Which is not one of John Daltons Atomic Theories?</a:t>
            </a:r>
          </a:p>
          <a:p>
            <a:pPr marL="457200" lvl="1" indent="0">
              <a:buFontTx/>
              <a:buNone/>
              <a:defRPr/>
            </a:pPr>
            <a:r>
              <a:rPr lang="en-US" dirty="0">
                <a:solidFill>
                  <a:srgbClr val="FFCCFF"/>
                </a:solidFill>
              </a:rPr>
              <a:t>A.) All matter is composed of atoms.</a:t>
            </a:r>
          </a:p>
          <a:p>
            <a:pPr marL="457200" lvl="1" indent="0">
              <a:buFontTx/>
              <a:buNone/>
              <a:defRPr/>
            </a:pPr>
            <a:r>
              <a:rPr lang="en-US" dirty="0">
                <a:solidFill>
                  <a:srgbClr val="99FF99"/>
                </a:solidFill>
              </a:rPr>
              <a:t>B.) Atoms cannot be made or destroyed.</a:t>
            </a:r>
          </a:p>
          <a:p>
            <a:pPr marL="457200" lvl="1" indent="0">
              <a:buFontTx/>
              <a:buNone/>
              <a:defRPr/>
            </a:pPr>
            <a:r>
              <a:rPr lang="en-US" dirty="0">
                <a:solidFill>
                  <a:srgbClr val="FFCC99"/>
                </a:solidFill>
              </a:rPr>
              <a:t>C.) All atoms of the same element are different</a:t>
            </a:r>
            <a:r>
              <a:rPr lang="en-US" dirty="0"/>
              <a:t>.</a:t>
            </a:r>
          </a:p>
          <a:p>
            <a:pPr marL="457200" lvl="1" indent="0">
              <a:buFontTx/>
              <a:buNone/>
              <a:defRPr/>
            </a:pPr>
            <a:r>
              <a:rPr lang="en-US" dirty="0">
                <a:solidFill>
                  <a:srgbClr val="9999FF"/>
                </a:solidFill>
              </a:rPr>
              <a:t>D.) Different elements have different types of atoms.</a:t>
            </a:r>
          </a:p>
          <a:p>
            <a:pPr marL="457200" lvl="1" indent="0">
              <a:buFontTx/>
              <a:buNone/>
              <a:defRPr/>
            </a:pPr>
            <a:r>
              <a:rPr lang="en-US" dirty="0">
                <a:solidFill>
                  <a:srgbClr val="FF9999"/>
                </a:solidFill>
              </a:rPr>
              <a:t>E.) Chemical reactions occur when atoms are rearranged.</a:t>
            </a:r>
          </a:p>
          <a:p>
            <a:pPr marL="457200" lvl="1" indent="0">
              <a:buFontTx/>
              <a:buNone/>
              <a:defRPr/>
            </a:pPr>
            <a:r>
              <a:rPr lang="en-US" dirty="0">
                <a:solidFill>
                  <a:srgbClr val="0099CC"/>
                </a:solidFill>
              </a:rPr>
              <a:t>F.) Compounds are formed from atoms of the constituent elements.</a:t>
            </a:r>
          </a:p>
          <a:p>
            <a:pPr lvl="1">
              <a:defRPr/>
            </a:pPr>
            <a:endParaRPr lang="en-US" dirty="0"/>
          </a:p>
          <a:p>
            <a:pPr lvl="1">
              <a:defRPr/>
            </a:pPr>
            <a:endParaRPr lang="en-US" dirty="0"/>
          </a:p>
          <a:p>
            <a:pPr lvl="1">
              <a:defRPr/>
            </a:pPr>
            <a:endParaRPr lang="en-US" dirty="0"/>
          </a:p>
        </p:txBody>
      </p:sp>
      <p:sp>
        <p:nvSpPr>
          <p:cNvPr id="29699" name="Rectangle 6"/>
          <p:cNvSpPr>
            <a:spLocks noChangeArrowheads="1"/>
          </p:cNvSpPr>
          <p:nvPr/>
        </p:nvSpPr>
        <p:spPr bwMode="auto">
          <a:xfrm>
            <a:off x="5715000" y="6643688"/>
            <a:ext cx="3048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38100" y="76200"/>
            <a:ext cx="9067800" cy="5821363"/>
          </a:xfrm>
        </p:spPr>
        <p:txBody>
          <a:bodyPr/>
          <a:lstStyle/>
          <a:p>
            <a:pPr eaLnBrk="1" hangingPunct="1"/>
            <a:r>
              <a:rPr lang="en-US" dirty="0">
                <a:solidFill>
                  <a:srgbClr val="FF0000"/>
                </a:solidFill>
              </a:rPr>
              <a:t>Red Slides: </a:t>
            </a:r>
            <a:r>
              <a:rPr lang="en-US" dirty="0"/>
              <a:t>Please record the important terms in your work bundle. </a:t>
            </a:r>
          </a:p>
          <a:p>
            <a:pPr lvl="1" eaLnBrk="1" hangingPunct="1"/>
            <a:r>
              <a:rPr lang="en-US" dirty="0">
                <a:solidFill>
                  <a:schemeClr val="accent1">
                    <a:lumMod val="60000"/>
                    <a:lumOff val="40000"/>
                  </a:schemeClr>
                </a:solidFill>
              </a:rPr>
              <a:t>You’ll need these notes to complete the work bundle</a:t>
            </a:r>
            <a:endParaRPr lang="en-US" dirty="0">
              <a:solidFill>
                <a:srgbClr val="FFFFCC"/>
              </a:solidFill>
            </a:endParaRPr>
          </a:p>
        </p:txBody>
      </p:sp>
      <p:sp>
        <p:nvSpPr>
          <p:cNvPr id="614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anose="020B0604030504040204"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2" name="TextBox 1"/>
          <p:cNvSpPr txBox="1"/>
          <p:nvPr/>
        </p:nvSpPr>
        <p:spPr>
          <a:xfrm rot="20914750">
            <a:off x="1761221" y="3689342"/>
            <a:ext cx="1902983"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First and last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Science, Grade, Class</a:t>
            </a:r>
          </a:p>
        </p:txBody>
      </p:sp>
      <p:pic>
        <p:nvPicPr>
          <p:cNvPr id="9" name="Picture 8">
            <a:extLst>
              <a:ext uri="{FF2B5EF4-FFF2-40B4-BE49-F238E27FC236}">
                <a16:creationId xmlns:a16="http://schemas.microsoft.com/office/drawing/2014/main" id="{45FCADBA-2E33-46C6-BB86-47966467EF84}"/>
              </a:ext>
            </a:extLst>
          </p:cNvPr>
          <p:cNvPicPr>
            <a:picLocks noChangeAspect="1"/>
          </p:cNvPicPr>
          <p:nvPr/>
        </p:nvPicPr>
        <p:blipFill>
          <a:blip r:embed="rId2"/>
          <a:stretch>
            <a:fillRect/>
          </a:stretch>
        </p:blipFill>
        <p:spPr>
          <a:xfrm>
            <a:off x="4891732" y="2331157"/>
            <a:ext cx="4034642" cy="3764844"/>
          </a:xfrm>
          <a:prstGeom prst="rect">
            <a:avLst/>
          </a:prstGeom>
          <a:effectLst>
            <a:glow rad="228600">
              <a:srgbClr val="FF0000">
                <a:alpha val="40000"/>
              </a:srgbClr>
            </a:glow>
          </a:effectLst>
        </p:spPr>
      </p:pic>
      <p:pic>
        <p:nvPicPr>
          <p:cNvPr id="10" name="Picture 9">
            <a:extLst>
              <a:ext uri="{FF2B5EF4-FFF2-40B4-BE49-F238E27FC236}">
                <a16:creationId xmlns:a16="http://schemas.microsoft.com/office/drawing/2014/main" id="{8C0F4B16-F8F7-4B13-93BA-BC00C7F5F5D5}"/>
              </a:ext>
            </a:extLst>
          </p:cNvPr>
          <p:cNvPicPr>
            <a:picLocks noChangeAspect="1"/>
          </p:cNvPicPr>
          <p:nvPr/>
        </p:nvPicPr>
        <p:blipFill>
          <a:blip r:embed="rId3"/>
          <a:stretch>
            <a:fillRect/>
          </a:stretch>
        </p:blipFill>
        <p:spPr>
          <a:xfrm>
            <a:off x="119780" y="2254957"/>
            <a:ext cx="4604619" cy="4374443"/>
          </a:xfrm>
          <a:prstGeom prst="rect">
            <a:avLst/>
          </a:prstGeom>
          <a:ln>
            <a:solidFill>
              <a:srgbClr val="0070C0"/>
            </a:solidFill>
          </a:ln>
          <a:effectLst>
            <a:glow rad="228600">
              <a:schemeClr val="accent1">
                <a:satMod val="175000"/>
                <a:alpha val="40000"/>
              </a:schemeClr>
            </a:glow>
          </a:effectLst>
        </p:spPr>
      </p:pic>
    </p:spTree>
    <p:extLst>
      <p:ext uri="{BB962C8B-B14F-4D97-AF65-F5344CB8AC3E}">
        <p14:creationId xmlns:p14="http://schemas.microsoft.com/office/powerpoint/2010/main" val="3510943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457200" y="304800"/>
            <a:ext cx="8229600" cy="5821363"/>
          </a:xfrm>
        </p:spPr>
        <p:txBody>
          <a:bodyPr/>
          <a:lstStyle/>
          <a:p>
            <a:pPr>
              <a:defRPr/>
            </a:pPr>
            <a:r>
              <a:rPr lang="en-US" dirty="0"/>
              <a:t>Which is not one of John Daltons Atomic Theories?</a:t>
            </a:r>
          </a:p>
          <a:p>
            <a:pPr marL="457200" lvl="1" indent="0">
              <a:buFontTx/>
              <a:buNone/>
              <a:defRPr/>
            </a:pPr>
            <a:r>
              <a:rPr lang="en-US" dirty="0">
                <a:solidFill>
                  <a:srgbClr val="FFCCFF"/>
                </a:solidFill>
              </a:rPr>
              <a:t>A.) All matter is composed of atoms.</a:t>
            </a:r>
          </a:p>
          <a:p>
            <a:pPr marL="457200" lvl="1" indent="0">
              <a:buFontTx/>
              <a:buNone/>
              <a:defRPr/>
            </a:pPr>
            <a:r>
              <a:rPr lang="en-US" dirty="0">
                <a:solidFill>
                  <a:srgbClr val="99FF99"/>
                </a:solidFill>
              </a:rPr>
              <a:t>B.) Atoms cannot be made or destroyed.</a:t>
            </a:r>
          </a:p>
          <a:p>
            <a:pPr marL="457200" lvl="1" indent="0">
              <a:buFontTx/>
              <a:buNone/>
              <a:defRPr/>
            </a:pPr>
            <a:r>
              <a:rPr lang="en-US" dirty="0">
                <a:solidFill>
                  <a:srgbClr val="FFCC99"/>
                </a:solidFill>
              </a:rPr>
              <a:t>C.) All atoms of the same element are different</a:t>
            </a:r>
            <a:r>
              <a:rPr lang="en-US" dirty="0"/>
              <a:t>.</a:t>
            </a:r>
          </a:p>
          <a:p>
            <a:pPr marL="457200" lvl="1" indent="0">
              <a:buFontTx/>
              <a:buNone/>
              <a:defRPr/>
            </a:pPr>
            <a:r>
              <a:rPr lang="en-US" dirty="0">
                <a:solidFill>
                  <a:srgbClr val="9999FF"/>
                </a:solidFill>
              </a:rPr>
              <a:t>D.) Different elements have different types of atoms.</a:t>
            </a:r>
          </a:p>
          <a:p>
            <a:pPr marL="457200" lvl="1" indent="0">
              <a:buFontTx/>
              <a:buNone/>
              <a:defRPr/>
            </a:pPr>
            <a:r>
              <a:rPr lang="en-US" dirty="0">
                <a:solidFill>
                  <a:srgbClr val="FF9999"/>
                </a:solidFill>
              </a:rPr>
              <a:t>E.) Chemical reactions occur when atoms are rearranged.</a:t>
            </a:r>
          </a:p>
          <a:p>
            <a:pPr marL="457200" lvl="1" indent="0">
              <a:buFontTx/>
              <a:buNone/>
              <a:defRPr/>
            </a:pPr>
            <a:r>
              <a:rPr lang="en-US" dirty="0">
                <a:solidFill>
                  <a:srgbClr val="0099CC"/>
                </a:solidFill>
              </a:rPr>
              <a:t>F.) Compounds are formed from atoms of the constituent elements.</a:t>
            </a:r>
          </a:p>
          <a:p>
            <a:pPr lvl="1">
              <a:defRPr/>
            </a:pPr>
            <a:endParaRPr lang="en-US" dirty="0"/>
          </a:p>
          <a:p>
            <a:pPr lvl="1">
              <a:defRPr/>
            </a:pPr>
            <a:endParaRPr lang="en-US" dirty="0"/>
          </a:p>
          <a:p>
            <a:pPr lvl="1">
              <a:defRPr/>
            </a:pPr>
            <a:endParaRPr lang="en-US" dirty="0"/>
          </a:p>
        </p:txBody>
      </p:sp>
      <p:sp>
        <p:nvSpPr>
          <p:cNvPr id="30723" name="Rectangle 6"/>
          <p:cNvSpPr>
            <a:spLocks noChangeArrowheads="1"/>
          </p:cNvSpPr>
          <p:nvPr/>
        </p:nvSpPr>
        <p:spPr bwMode="auto">
          <a:xfrm>
            <a:off x="5715000" y="6643688"/>
            <a:ext cx="3048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4" name="Rounded Rectangle 3"/>
          <p:cNvSpPr/>
          <p:nvPr/>
        </p:nvSpPr>
        <p:spPr bwMode="auto">
          <a:xfrm>
            <a:off x="836613" y="2362200"/>
            <a:ext cx="7924800" cy="533400"/>
          </a:xfrm>
          <a:prstGeom prst="roundRect">
            <a:avLst/>
          </a:prstGeom>
          <a:solidFill>
            <a:srgbClr val="FFCC99">
              <a:alpha val="30000"/>
            </a:srgbClr>
          </a:solidFill>
          <a:ln w="76200" cap="flat" cmpd="sng" algn="ctr">
            <a:solidFill>
              <a:srgbClr val="FFCC99"/>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457200" y="304800"/>
            <a:ext cx="8229600" cy="5821363"/>
          </a:xfrm>
        </p:spPr>
        <p:txBody>
          <a:bodyPr/>
          <a:lstStyle/>
          <a:p>
            <a:pPr>
              <a:defRPr/>
            </a:pPr>
            <a:r>
              <a:rPr lang="en-US" dirty="0"/>
              <a:t>Which is not one of John Daltons Atomic Theories?</a:t>
            </a:r>
          </a:p>
          <a:p>
            <a:pPr marL="457200" lvl="1" indent="0">
              <a:buFontTx/>
              <a:buNone/>
              <a:defRPr/>
            </a:pPr>
            <a:r>
              <a:rPr lang="en-US" dirty="0">
                <a:solidFill>
                  <a:srgbClr val="FFCCFF"/>
                </a:solidFill>
              </a:rPr>
              <a:t>A.) All matter is composed of atoms.</a:t>
            </a:r>
          </a:p>
          <a:p>
            <a:pPr marL="457200" lvl="1" indent="0">
              <a:buFontTx/>
              <a:buNone/>
              <a:defRPr/>
            </a:pPr>
            <a:r>
              <a:rPr lang="en-US" dirty="0">
                <a:solidFill>
                  <a:srgbClr val="99FF99"/>
                </a:solidFill>
              </a:rPr>
              <a:t>B.) Atoms cannot be made or destroyed.</a:t>
            </a:r>
          </a:p>
          <a:p>
            <a:pPr marL="457200" lvl="1" indent="0">
              <a:buFontTx/>
              <a:buNone/>
              <a:defRPr/>
            </a:pPr>
            <a:r>
              <a:rPr lang="en-US" dirty="0">
                <a:solidFill>
                  <a:srgbClr val="FFCC99"/>
                </a:solidFill>
              </a:rPr>
              <a:t>C.) All atoms of the same element are </a:t>
            </a:r>
            <a:r>
              <a:rPr lang="en-US" dirty="0">
                <a:solidFill>
                  <a:srgbClr val="FFFF00"/>
                </a:solidFill>
              </a:rPr>
              <a:t>identical.</a:t>
            </a:r>
          </a:p>
          <a:p>
            <a:pPr marL="457200" lvl="1" indent="0">
              <a:buFontTx/>
              <a:buNone/>
              <a:defRPr/>
            </a:pPr>
            <a:r>
              <a:rPr lang="en-US" dirty="0">
                <a:solidFill>
                  <a:srgbClr val="9999FF"/>
                </a:solidFill>
              </a:rPr>
              <a:t>D.) Different elements have different types of atoms.</a:t>
            </a:r>
          </a:p>
          <a:p>
            <a:pPr marL="457200" lvl="1" indent="0">
              <a:buFontTx/>
              <a:buNone/>
              <a:defRPr/>
            </a:pPr>
            <a:r>
              <a:rPr lang="en-US" dirty="0">
                <a:solidFill>
                  <a:srgbClr val="FF9999"/>
                </a:solidFill>
              </a:rPr>
              <a:t>E.) Chemical reactions occur when atoms are rearranged.</a:t>
            </a:r>
          </a:p>
          <a:p>
            <a:pPr marL="457200" lvl="1" indent="0">
              <a:buFontTx/>
              <a:buNone/>
              <a:defRPr/>
            </a:pPr>
            <a:r>
              <a:rPr lang="en-US" dirty="0">
                <a:solidFill>
                  <a:srgbClr val="0099CC"/>
                </a:solidFill>
              </a:rPr>
              <a:t>F.) Compounds are formed from atoms of the constituent elements.</a:t>
            </a:r>
          </a:p>
          <a:p>
            <a:pPr lvl="1">
              <a:defRPr/>
            </a:pPr>
            <a:endParaRPr lang="en-US" dirty="0"/>
          </a:p>
          <a:p>
            <a:pPr lvl="1">
              <a:defRPr/>
            </a:pPr>
            <a:endParaRPr lang="en-US" dirty="0"/>
          </a:p>
          <a:p>
            <a:pPr lvl="1">
              <a:defRPr/>
            </a:pPr>
            <a:endParaRPr lang="en-US" dirty="0"/>
          </a:p>
        </p:txBody>
      </p:sp>
      <p:sp>
        <p:nvSpPr>
          <p:cNvPr id="31747" name="Rectangle 6"/>
          <p:cNvSpPr>
            <a:spLocks noChangeArrowheads="1"/>
          </p:cNvSpPr>
          <p:nvPr/>
        </p:nvSpPr>
        <p:spPr bwMode="auto">
          <a:xfrm>
            <a:off x="5715000" y="6643688"/>
            <a:ext cx="3048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5" name="Rounded Rectangle 4"/>
          <p:cNvSpPr/>
          <p:nvPr/>
        </p:nvSpPr>
        <p:spPr bwMode="auto">
          <a:xfrm>
            <a:off x="836613" y="2362200"/>
            <a:ext cx="7924800" cy="533400"/>
          </a:xfrm>
          <a:prstGeom prst="roundRect">
            <a:avLst/>
          </a:prstGeom>
          <a:solidFill>
            <a:srgbClr val="FFCC99">
              <a:alpha val="30000"/>
            </a:srgbClr>
          </a:solidFill>
          <a:ln w="76200" cap="flat" cmpd="sng" algn="ctr">
            <a:solidFill>
              <a:srgbClr val="FFCC99"/>
            </a:solid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grpSp>
        <p:nvGrpSpPr>
          <p:cNvPr id="32771" name="Rounded Rectangle 4"/>
          <p:cNvGrpSpPr>
            <a:grpSpLocks/>
          </p:cNvGrpSpPr>
          <p:nvPr/>
        </p:nvGrpSpPr>
        <p:grpSpPr bwMode="auto">
          <a:xfrm>
            <a:off x="92075" y="92075"/>
            <a:ext cx="9039225" cy="6680200"/>
            <a:chOff x="58" y="58"/>
            <a:chExt cx="5694" cy="4208"/>
          </a:xfrm>
        </p:grpSpPr>
        <p:pic>
          <p:nvPicPr>
            <p:cNvPr id="32776" name="Rounded Rectangl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 y="58"/>
              <a:ext cx="5694" cy="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341" y="341"/>
              <a:ext cx="5126" cy="3638"/>
            </a:xfrm>
            <a:prstGeom prst="rect">
              <a:avLst/>
            </a:prstGeom>
            <a:noFill/>
            <a:ln>
              <a:noFill/>
            </a:ln>
          </p:spPr>
          <p:txBody>
            <a:bodyPr/>
            <a:lstStyle>
              <a:lvl1pPr marL="342900" indent="-342900"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20000"/>
                </a:spcBef>
                <a:buClr>
                  <a:schemeClr val="hlink"/>
                </a:buClr>
                <a:buSzPct val="65000"/>
                <a:buFont typeface="Wingdings" pitchFamily="2" charset="2"/>
                <a:buChar char="n"/>
                <a:defRPr/>
              </a:pPr>
              <a:endParaRPr lang="en-US">
                <a:effectLst>
                  <a:outerShdw blurRad="38100" dist="38100" dir="2700000" algn="tl">
                    <a:srgbClr val="000000"/>
                  </a:outerShdw>
                </a:effectLst>
              </a:endParaRPr>
            </a:p>
          </p:txBody>
        </p:sp>
      </p:grpSp>
      <p:pic>
        <p:nvPicPr>
          <p:cNvPr id="32772" name="Picture 6" descr="http://the-history-of-the-atom.wikispaces.com/file/view/JOHN_DALTON_REICH-CHEMMISTRY.jpg/183313997/299x299/JOHN_DALTON_REICH-CHEMMIST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30163"/>
            <a:ext cx="9785351"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bwMode="auto">
          <a:xfrm>
            <a:off x="381000" y="3479800"/>
            <a:ext cx="3200400" cy="2006600"/>
          </a:xfrm>
          <a:prstGeom prst="wedgeRoundRectCallout">
            <a:avLst>
              <a:gd name="adj1" fmla="val 58900"/>
              <a:gd name="adj2" fmla="val -25523"/>
              <a:gd name="adj3" fmla="val 16667"/>
            </a:avLst>
          </a:prstGeom>
          <a:solidFill>
            <a:schemeClr val="tx1"/>
          </a:solidFill>
          <a:ln w="57150" cap="flat" cmpd="sng" algn="ctr">
            <a:solidFill>
              <a:schemeClr val="bg1"/>
            </a:solidFill>
            <a:prstDash val="solid"/>
            <a:round/>
            <a:headEnd type="none" w="med" len="med"/>
            <a:tailEnd type="none" w="med" len="med"/>
          </a:ln>
          <a:effectLst/>
        </p:spPr>
        <p:txBody>
          <a:bodyPr/>
          <a:lstStyle/>
          <a:p>
            <a:pPr>
              <a:spcBef>
                <a:spcPct val="20000"/>
              </a:spcBef>
              <a:buClr>
                <a:schemeClr val="hlink"/>
              </a:buClr>
              <a:buSzPct val="65000"/>
              <a:defRPr/>
            </a:pPr>
            <a:r>
              <a:rPr lang="en-US" dirty="0">
                <a:solidFill>
                  <a:schemeClr val="bg1"/>
                </a:solidFill>
                <a:effectLst>
                  <a:outerShdw blurRad="38100" dist="38100" dir="2700000" algn="tl">
                    <a:srgbClr val="000000">
                      <a:alpha val="43137"/>
                    </a:srgbClr>
                  </a:outerShdw>
                </a:effectLst>
              </a:rPr>
              <a:t> </a:t>
            </a:r>
          </a:p>
        </p:txBody>
      </p:sp>
      <p:sp>
        <p:nvSpPr>
          <p:cNvPr id="7" name="TextBox 6"/>
          <p:cNvSpPr txBox="1"/>
          <p:nvPr/>
        </p:nvSpPr>
        <p:spPr>
          <a:xfrm>
            <a:off x="533400" y="3454400"/>
            <a:ext cx="3124200" cy="2555875"/>
          </a:xfrm>
          <a:prstGeom prst="rect">
            <a:avLst/>
          </a:prstGeom>
          <a:noFill/>
        </p:spPr>
        <p:txBody>
          <a:bodyPr>
            <a:spAutoFit/>
          </a:bodyPr>
          <a:lstStyle/>
          <a:p>
            <a:pPr>
              <a:defRPr/>
            </a:pPr>
            <a:r>
              <a:rPr lang="en-US" dirty="0">
                <a:solidFill>
                  <a:schemeClr val="bg1"/>
                </a:solidFill>
                <a:effectLst>
                  <a:outerShdw blurRad="38100" dist="38100" dir="2700000" algn="tl">
                    <a:srgbClr val="000000">
                      <a:alpha val="43137"/>
                    </a:srgbClr>
                  </a:outerShdw>
                </a:effectLst>
              </a:rPr>
              <a:t>“I was one of the first people to document color blindness.”</a:t>
            </a:r>
          </a:p>
          <a:p>
            <a:pPr>
              <a:defRPr/>
            </a:pPr>
            <a:endParaRPr lang="en-US" dirty="0"/>
          </a:p>
        </p:txBody>
      </p:sp>
      <p:sp>
        <p:nvSpPr>
          <p:cNvPr id="32775" name="TextBox 2"/>
          <p:cNvSpPr txBox="1">
            <a:spLocks noChangeArrowheads="1"/>
          </p:cNvSpPr>
          <p:nvPr/>
        </p:nvSpPr>
        <p:spPr bwMode="auto">
          <a:xfrm>
            <a:off x="4038600" y="4483100"/>
            <a:ext cx="403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r>
              <a:rPr lang="en-US" sz="2400" dirty="0"/>
              <a:t>Learn more: </a:t>
            </a:r>
            <a:r>
              <a:rPr lang="en-US" sz="2400" dirty="0">
                <a:hlinkClick r:id="rId4"/>
              </a:rPr>
              <a:t>http://www.biography.com/people/john-dalton-9265201</a:t>
            </a:r>
            <a:endParaRPr lang="en-US"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4A44-760E-5140-80CF-1D9AEDD08C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136D33-32C1-10D3-FED8-FCBFE86DEFEE}"/>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DF460905-948F-B837-5B49-9BEE74851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9139237"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274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4A44-760E-5140-80CF-1D9AEDD08C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136D33-32C1-10D3-FED8-FCBFE86DEFEE}"/>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DF460905-948F-B837-5B49-9BEE74851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9139237"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B2BD407-1AF3-5247-1BCB-51E04EE567FB}"/>
              </a:ext>
            </a:extLst>
          </p:cNvPr>
          <p:cNvSpPr txBox="1"/>
          <p:nvPr/>
        </p:nvSpPr>
        <p:spPr>
          <a:xfrm>
            <a:off x="4267200" y="76200"/>
            <a:ext cx="4876800"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Dalton’s </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inherit"/>
                <a:ea typeface="+mn-ea"/>
                <a:cs typeface="+mn-cs"/>
              </a:rPr>
              <a:t>A</a:t>
            </a:r>
            <a:r>
              <a:rPr kumimoji="0" lang="en-US" sz="2400" b="0" i="0" u="none" strike="noStrike" kern="1200" cap="none" spc="0" normalizeH="0" baseline="0" noProof="0" dirty="0" err="1">
                <a:ln>
                  <a:noFill/>
                </a:ln>
                <a:solidFill>
                  <a:srgbClr val="000000"/>
                </a:solidFill>
                <a:effectLst>
                  <a:glow rad="228600">
                    <a:srgbClr val="BBE0E3">
                      <a:satMod val="175000"/>
                    </a:srgbClr>
                  </a:glow>
                </a:effectLst>
                <a:uLnTx/>
                <a:uFillTx/>
                <a:latin typeface="inherit"/>
                <a:ea typeface="+mn-ea"/>
                <a:cs typeface="+mn-cs"/>
              </a:rPr>
              <a:t>tomic</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inherit"/>
                <a:ea typeface="+mn-ea"/>
                <a:cs typeface="+mn-cs"/>
              </a:rPr>
              <a:t> theory</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 The general tenets of this theory were as follows:</a:t>
            </a:r>
          </a:p>
        </p:txBody>
      </p:sp>
    </p:spTree>
    <p:extLst>
      <p:ext uri="{BB962C8B-B14F-4D97-AF65-F5344CB8AC3E}">
        <p14:creationId xmlns:p14="http://schemas.microsoft.com/office/powerpoint/2010/main" val="2107255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4A44-760E-5140-80CF-1D9AEDD08C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136D33-32C1-10D3-FED8-FCBFE86DEFEE}"/>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DF460905-948F-B837-5B49-9BEE74851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9139237"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B2BD407-1AF3-5247-1BCB-51E04EE567FB}"/>
              </a:ext>
            </a:extLst>
          </p:cNvPr>
          <p:cNvSpPr txBox="1"/>
          <p:nvPr/>
        </p:nvSpPr>
        <p:spPr>
          <a:xfrm>
            <a:off x="4267200" y="76200"/>
            <a:ext cx="4876800"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Dalton’s </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inherit"/>
                <a:ea typeface="+mn-ea"/>
                <a:cs typeface="+mn-cs"/>
              </a:rPr>
              <a:t>A</a:t>
            </a:r>
            <a:r>
              <a:rPr kumimoji="0" lang="en-US" sz="2400" b="0" i="0" u="none" strike="noStrike" kern="1200" cap="none" spc="0" normalizeH="0" baseline="0" noProof="0" dirty="0" err="1">
                <a:ln>
                  <a:noFill/>
                </a:ln>
                <a:solidFill>
                  <a:srgbClr val="000000"/>
                </a:solidFill>
                <a:effectLst>
                  <a:glow rad="228600">
                    <a:srgbClr val="BBE0E3">
                      <a:satMod val="175000"/>
                    </a:srgbClr>
                  </a:glow>
                </a:effectLst>
                <a:uLnTx/>
                <a:uFillTx/>
                <a:latin typeface="inherit"/>
                <a:ea typeface="+mn-ea"/>
                <a:cs typeface="+mn-cs"/>
              </a:rPr>
              <a:t>tomic</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inherit"/>
                <a:ea typeface="+mn-ea"/>
                <a:cs typeface="+mn-cs"/>
              </a:rPr>
              <a:t> theory</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 The general tenets of this theory were as follows: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CC66FF"/>
                  </a:glow>
                </a:effectLst>
                <a:uLnTx/>
                <a:uFillTx/>
                <a:latin typeface="ProximaNova"/>
                <a:ea typeface="+mn-ea"/>
                <a:cs typeface="+mn-cs"/>
              </a:rPr>
              <a:t>All matter is composed of extremely small particles called atoms.</a:t>
            </a:r>
          </a:p>
        </p:txBody>
      </p:sp>
    </p:spTree>
    <p:extLst>
      <p:ext uri="{BB962C8B-B14F-4D97-AF65-F5344CB8AC3E}">
        <p14:creationId xmlns:p14="http://schemas.microsoft.com/office/powerpoint/2010/main" val="2828653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4A44-760E-5140-80CF-1D9AEDD08C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136D33-32C1-10D3-FED8-FCBFE86DEFEE}"/>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DF460905-948F-B837-5B49-9BEE74851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9139237"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B2BD407-1AF3-5247-1BCB-51E04EE567FB}"/>
              </a:ext>
            </a:extLst>
          </p:cNvPr>
          <p:cNvSpPr txBox="1"/>
          <p:nvPr/>
        </p:nvSpPr>
        <p:spPr>
          <a:xfrm>
            <a:off x="4267200" y="76200"/>
            <a:ext cx="4876800" cy="34163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Dalton’s </a:t>
            </a:r>
            <a:r>
              <a:rPr lang="en-US" sz="2400" dirty="0">
                <a:solidFill>
                  <a:srgbClr val="000000"/>
                </a:solidFill>
                <a:effectLst>
                  <a:glow rad="228600">
                    <a:srgbClr val="BBE0E3">
                      <a:satMod val="175000"/>
                    </a:srgbClr>
                  </a:glow>
                </a:effectLst>
                <a:latin typeface="inherit"/>
              </a:rPr>
              <a:t>A</a:t>
            </a:r>
            <a:r>
              <a:rPr kumimoji="0" lang="en-US" sz="2400" b="0" i="0" u="none" strike="noStrike" kern="1200" cap="none" spc="0" normalizeH="0" baseline="0" noProof="0" dirty="0" err="1">
                <a:ln>
                  <a:noFill/>
                </a:ln>
                <a:solidFill>
                  <a:srgbClr val="000000"/>
                </a:solidFill>
                <a:effectLst>
                  <a:glow rad="228600">
                    <a:srgbClr val="BBE0E3">
                      <a:satMod val="175000"/>
                    </a:srgbClr>
                  </a:glow>
                </a:effectLst>
                <a:uLnTx/>
                <a:uFillTx/>
                <a:latin typeface="inherit"/>
                <a:ea typeface="+mn-ea"/>
                <a:cs typeface="+mn-cs"/>
              </a:rPr>
              <a:t>tomic</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inherit"/>
                <a:ea typeface="+mn-ea"/>
                <a:cs typeface="+mn-cs"/>
              </a:rPr>
              <a:t> theory</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 The general tenets of this theory were as follows: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CC66FF"/>
                  </a:glow>
                </a:effectLst>
                <a:uLnTx/>
                <a:uFillTx/>
                <a:latin typeface="ProximaNova"/>
                <a:ea typeface="+mn-ea"/>
                <a:cs typeface="+mn-cs"/>
              </a:rPr>
              <a:t>All matter is composed of extremely small particles called atoms.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FFCC99"/>
                  </a:glow>
                </a:effectLst>
                <a:uLnTx/>
                <a:uFillTx/>
                <a:latin typeface="ProximaNova"/>
                <a:ea typeface="+mn-ea"/>
                <a:cs typeface="+mn-cs"/>
              </a:rPr>
              <a:t>Atoms of a given element are identical in size, mass, and other properties. Atoms of different elements differ in size, mass, and other properties.</a:t>
            </a:r>
          </a:p>
        </p:txBody>
      </p:sp>
    </p:spTree>
    <p:extLst>
      <p:ext uri="{BB962C8B-B14F-4D97-AF65-F5344CB8AC3E}">
        <p14:creationId xmlns:p14="http://schemas.microsoft.com/office/powerpoint/2010/main" val="1482462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4A44-760E-5140-80CF-1D9AEDD08C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136D33-32C1-10D3-FED8-FCBFE86DEFEE}"/>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DF460905-948F-B837-5B49-9BEE74851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9139237"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B2BD407-1AF3-5247-1BCB-51E04EE567FB}"/>
              </a:ext>
            </a:extLst>
          </p:cNvPr>
          <p:cNvSpPr txBox="1"/>
          <p:nvPr/>
        </p:nvSpPr>
        <p:spPr>
          <a:xfrm>
            <a:off x="4267200" y="76200"/>
            <a:ext cx="4876800" cy="415498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Dalton’s </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inherit"/>
                <a:ea typeface="+mn-ea"/>
                <a:cs typeface="+mn-cs"/>
              </a:rPr>
              <a:t>A</a:t>
            </a:r>
            <a:r>
              <a:rPr kumimoji="0" lang="en-US" sz="2400" b="0" i="0" u="none" strike="noStrike" kern="1200" cap="none" spc="0" normalizeH="0" baseline="0" noProof="0" dirty="0" err="1">
                <a:ln>
                  <a:noFill/>
                </a:ln>
                <a:solidFill>
                  <a:srgbClr val="000000"/>
                </a:solidFill>
                <a:effectLst>
                  <a:glow rad="228600">
                    <a:srgbClr val="BBE0E3">
                      <a:satMod val="175000"/>
                    </a:srgbClr>
                  </a:glow>
                </a:effectLst>
                <a:uLnTx/>
                <a:uFillTx/>
                <a:latin typeface="inherit"/>
                <a:ea typeface="+mn-ea"/>
                <a:cs typeface="+mn-cs"/>
              </a:rPr>
              <a:t>tomic</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inherit"/>
                <a:ea typeface="+mn-ea"/>
                <a:cs typeface="+mn-cs"/>
              </a:rPr>
              <a:t> theory</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 The general tenets of this theory were as follows: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CC66FF"/>
                  </a:glow>
                </a:effectLst>
                <a:uLnTx/>
                <a:uFillTx/>
                <a:latin typeface="ProximaNova"/>
                <a:ea typeface="+mn-ea"/>
                <a:cs typeface="+mn-cs"/>
              </a:rPr>
              <a:t>All matter is composed of extremely small particles called atoms.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FFCC99"/>
                  </a:glow>
                </a:effectLst>
                <a:uLnTx/>
                <a:uFillTx/>
                <a:latin typeface="ProximaNova"/>
                <a:ea typeface="+mn-ea"/>
                <a:cs typeface="+mn-cs"/>
              </a:rPr>
              <a:t>Atoms of a given element are identical in size, mass, and other properties. Atoms of different elements differ in size, mass, and other properties.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C00000"/>
                  </a:glow>
                </a:effectLst>
                <a:uLnTx/>
                <a:uFillTx/>
                <a:latin typeface="ProximaNova"/>
                <a:ea typeface="+mn-ea"/>
                <a:cs typeface="+mn-cs"/>
              </a:rPr>
              <a:t>Atoms cannot be subdivided, created, or destroyed.</a:t>
            </a:r>
          </a:p>
        </p:txBody>
      </p:sp>
    </p:spTree>
    <p:extLst>
      <p:ext uri="{BB962C8B-B14F-4D97-AF65-F5344CB8AC3E}">
        <p14:creationId xmlns:p14="http://schemas.microsoft.com/office/powerpoint/2010/main" val="272467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4A44-760E-5140-80CF-1D9AEDD08C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136D33-32C1-10D3-FED8-FCBFE86DEFEE}"/>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DF460905-948F-B837-5B49-9BEE74851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9139237"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B2BD407-1AF3-5247-1BCB-51E04EE567FB}"/>
              </a:ext>
            </a:extLst>
          </p:cNvPr>
          <p:cNvSpPr txBox="1"/>
          <p:nvPr/>
        </p:nvSpPr>
        <p:spPr>
          <a:xfrm>
            <a:off x="4267200" y="76200"/>
            <a:ext cx="4876800" cy="526297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Dalton’s </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inherit"/>
                <a:ea typeface="+mn-ea"/>
                <a:cs typeface="+mn-cs"/>
              </a:rPr>
              <a:t>A</a:t>
            </a:r>
            <a:r>
              <a:rPr kumimoji="0" lang="en-US" sz="2400" b="0" i="0" u="none" strike="noStrike" kern="1200" cap="none" spc="0" normalizeH="0" baseline="0" noProof="0" dirty="0" err="1">
                <a:ln>
                  <a:noFill/>
                </a:ln>
                <a:solidFill>
                  <a:srgbClr val="000000"/>
                </a:solidFill>
                <a:effectLst>
                  <a:glow rad="228600">
                    <a:srgbClr val="BBE0E3">
                      <a:satMod val="175000"/>
                    </a:srgbClr>
                  </a:glow>
                </a:effectLst>
                <a:uLnTx/>
                <a:uFillTx/>
                <a:latin typeface="inherit"/>
                <a:ea typeface="+mn-ea"/>
                <a:cs typeface="+mn-cs"/>
              </a:rPr>
              <a:t>tomic</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inherit"/>
                <a:ea typeface="+mn-ea"/>
                <a:cs typeface="+mn-cs"/>
              </a:rPr>
              <a:t> theory</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 The general tenets of this theory were as follows: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CC66FF"/>
                  </a:glow>
                </a:effectLst>
                <a:uLnTx/>
                <a:uFillTx/>
                <a:latin typeface="ProximaNova"/>
                <a:ea typeface="+mn-ea"/>
                <a:cs typeface="+mn-cs"/>
              </a:rPr>
              <a:t>All matter is composed of extremely small particles called atoms.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FFCC99"/>
                  </a:glow>
                </a:effectLst>
                <a:uLnTx/>
                <a:uFillTx/>
                <a:latin typeface="ProximaNova"/>
                <a:ea typeface="+mn-ea"/>
                <a:cs typeface="+mn-cs"/>
              </a:rPr>
              <a:t>Atoms of a given element are identical in size, mass, and other properties. Atoms of different elements differ in size, mass, and other properties.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C00000"/>
                  </a:glow>
                </a:effectLst>
                <a:uLnTx/>
                <a:uFillTx/>
                <a:latin typeface="ProximaNova"/>
                <a:ea typeface="+mn-ea"/>
                <a:cs typeface="+mn-cs"/>
              </a:rPr>
              <a:t>Atoms cannot be subdivided, created, or destroyed.</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FFFFCC"/>
                  </a:glow>
                </a:effectLst>
                <a:uLnTx/>
                <a:uFillTx/>
                <a:latin typeface="ProximaNova"/>
                <a:ea typeface="+mn-ea"/>
                <a:cs typeface="+mn-cs"/>
              </a:rPr>
              <a:t>Atoms of different elements can combine in simple whole number ratios to form chemical compounds.</a:t>
            </a:r>
          </a:p>
        </p:txBody>
      </p:sp>
    </p:spTree>
    <p:extLst>
      <p:ext uri="{BB962C8B-B14F-4D97-AF65-F5344CB8AC3E}">
        <p14:creationId xmlns:p14="http://schemas.microsoft.com/office/powerpoint/2010/main" val="997622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4A44-760E-5140-80CF-1D9AEDD08C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136D33-32C1-10D3-FED8-FCBFE86DEFEE}"/>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DF460905-948F-B837-5B49-9BEE74851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9139237"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B2BD407-1AF3-5247-1BCB-51E04EE567FB}"/>
              </a:ext>
            </a:extLst>
          </p:cNvPr>
          <p:cNvSpPr txBox="1"/>
          <p:nvPr/>
        </p:nvSpPr>
        <p:spPr>
          <a:xfrm>
            <a:off x="4267200" y="76200"/>
            <a:ext cx="4876800" cy="600164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Dalton’s </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inherit"/>
                <a:ea typeface="+mn-ea"/>
                <a:cs typeface="+mn-cs"/>
              </a:rPr>
              <a:t>A</a:t>
            </a:r>
            <a:r>
              <a:rPr kumimoji="0" lang="en-US" sz="2400" b="0" i="0" u="none" strike="noStrike" kern="1200" cap="none" spc="0" normalizeH="0" baseline="0" noProof="0" dirty="0" err="1">
                <a:ln>
                  <a:noFill/>
                </a:ln>
                <a:solidFill>
                  <a:srgbClr val="000000"/>
                </a:solidFill>
                <a:effectLst>
                  <a:glow rad="228600">
                    <a:srgbClr val="BBE0E3">
                      <a:satMod val="175000"/>
                    </a:srgbClr>
                  </a:glow>
                </a:effectLst>
                <a:uLnTx/>
                <a:uFillTx/>
                <a:latin typeface="inherit"/>
                <a:ea typeface="+mn-ea"/>
                <a:cs typeface="+mn-cs"/>
              </a:rPr>
              <a:t>tomic</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inherit"/>
                <a:ea typeface="+mn-ea"/>
                <a:cs typeface="+mn-cs"/>
              </a:rPr>
              <a:t> theory</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 The general tenets of this theory were as follows: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CC66FF"/>
                  </a:glow>
                </a:effectLst>
                <a:uLnTx/>
                <a:uFillTx/>
                <a:latin typeface="ProximaNova"/>
                <a:ea typeface="+mn-ea"/>
                <a:cs typeface="+mn-cs"/>
              </a:rPr>
              <a:t>All matter is composed of extremely small particles called atoms.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FFCC99"/>
                  </a:glow>
                </a:effectLst>
                <a:uLnTx/>
                <a:uFillTx/>
                <a:latin typeface="ProximaNova"/>
                <a:ea typeface="+mn-ea"/>
                <a:cs typeface="+mn-cs"/>
              </a:rPr>
              <a:t>Atoms of a given element are identical in size, mass, and other properties. Atoms of different elements differ in size, mass, and other properties.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C00000"/>
                  </a:glow>
                </a:effectLst>
                <a:uLnTx/>
                <a:uFillTx/>
                <a:latin typeface="ProximaNova"/>
                <a:ea typeface="+mn-ea"/>
                <a:cs typeface="+mn-cs"/>
              </a:rPr>
              <a:t>Atoms cannot be subdivided, created, or destroyed.</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FFFFCC"/>
                  </a:glow>
                </a:effectLst>
                <a:uLnTx/>
                <a:uFillTx/>
                <a:latin typeface="ProximaNova"/>
                <a:ea typeface="+mn-ea"/>
                <a:cs typeface="+mn-cs"/>
              </a:rPr>
              <a:t>Atoms of different elements can combine in simple whole number ratios to form chemical compounds.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FFCC99"/>
                  </a:glow>
                </a:effectLst>
                <a:uLnTx/>
                <a:uFillTx/>
                <a:latin typeface="ProximaNova"/>
                <a:ea typeface="+mn-ea"/>
                <a:cs typeface="+mn-cs"/>
              </a:rPr>
              <a:t>In chemical reactions, atoms are combined, separated, or rearranged.</a:t>
            </a:r>
          </a:p>
        </p:txBody>
      </p:sp>
    </p:spTree>
    <p:extLst>
      <p:ext uri="{BB962C8B-B14F-4D97-AF65-F5344CB8AC3E}">
        <p14:creationId xmlns:p14="http://schemas.microsoft.com/office/powerpoint/2010/main" val="3068982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38100" y="76200"/>
            <a:ext cx="9067800" cy="5821363"/>
          </a:xfrm>
        </p:spPr>
        <p:txBody>
          <a:bodyPr/>
          <a:lstStyle/>
          <a:p>
            <a:pPr eaLnBrk="1" hangingPunct="1"/>
            <a:r>
              <a:rPr lang="en-US" dirty="0">
                <a:solidFill>
                  <a:srgbClr val="FF0000"/>
                </a:solidFill>
              </a:rPr>
              <a:t>Red Slides: </a:t>
            </a:r>
            <a:r>
              <a:rPr lang="en-US" dirty="0"/>
              <a:t>Please record the important terms in your work bundle. </a:t>
            </a:r>
          </a:p>
          <a:p>
            <a:pPr lvl="1" eaLnBrk="1" hangingPunct="1"/>
            <a:r>
              <a:rPr lang="en-US" dirty="0">
                <a:solidFill>
                  <a:schemeClr val="accent1">
                    <a:lumMod val="60000"/>
                    <a:lumOff val="40000"/>
                  </a:schemeClr>
                </a:solidFill>
              </a:rPr>
              <a:t>You’ll need these notes to complete the work bundle </a:t>
            </a:r>
            <a:r>
              <a:rPr lang="en-US" dirty="0">
                <a:solidFill>
                  <a:srgbClr val="CCCCFF"/>
                </a:solidFill>
              </a:rPr>
              <a:t>and to be successful on the review game.</a:t>
            </a:r>
          </a:p>
          <a:p>
            <a:pPr eaLnBrk="1" hangingPunct="1"/>
            <a:endParaRPr lang="en-US" dirty="0">
              <a:solidFill>
                <a:srgbClr val="FFFFCC"/>
              </a:solidFill>
            </a:endParaRPr>
          </a:p>
        </p:txBody>
      </p:sp>
      <p:sp>
        <p:nvSpPr>
          <p:cNvPr id="614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anose="020B0604030504040204"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2" name="TextBox 1"/>
          <p:cNvSpPr txBox="1"/>
          <p:nvPr/>
        </p:nvSpPr>
        <p:spPr>
          <a:xfrm rot="20914750">
            <a:off x="1761221" y="3689342"/>
            <a:ext cx="1902983"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First and last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Science, Grade, Class</a:t>
            </a:r>
          </a:p>
        </p:txBody>
      </p:sp>
      <p:pic>
        <p:nvPicPr>
          <p:cNvPr id="9" name="Picture 8">
            <a:extLst>
              <a:ext uri="{FF2B5EF4-FFF2-40B4-BE49-F238E27FC236}">
                <a16:creationId xmlns:a16="http://schemas.microsoft.com/office/drawing/2014/main" id="{45FCADBA-2E33-46C6-BB86-47966467EF84}"/>
              </a:ext>
            </a:extLst>
          </p:cNvPr>
          <p:cNvPicPr>
            <a:picLocks noChangeAspect="1"/>
          </p:cNvPicPr>
          <p:nvPr/>
        </p:nvPicPr>
        <p:blipFill>
          <a:blip r:embed="rId2"/>
          <a:stretch>
            <a:fillRect/>
          </a:stretch>
        </p:blipFill>
        <p:spPr>
          <a:xfrm>
            <a:off x="4891732" y="2331157"/>
            <a:ext cx="4034642" cy="3764844"/>
          </a:xfrm>
          <a:prstGeom prst="rect">
            <a:avLst/>
          </a:prstGeom>
          <a:effectLst>
            <a:glow rad="228600">
              <a:srgbClr val="FF0000">
                <a:alpha val="40000"/>
              </a:srgbClr>
            </a:glow>
          </a:effectLst>
        </p:spPr>
      </p:pic>
      <p:pic>
        <p:nvPicPr>
          <p:cNvPr id="10" name="Picture 9">
            <a:extLst>
              <a:ext uri="{FF2B5EF4-FFF2-40B4-BE49-F238E27FC236}">
                <a16:creationId xmlns:a16="http://schemas.microsoft.com/office/drawing/2014/main" id="{8C0F4B16-F8F7-4B13-93BA-BC00C7F5F5D5}"/>
              </a:ext>
            </a:extLst>
          </p:cNvPr>
          <p:cNvPicPr>
            <a:picLocks noChangeAspect="1"/>
          </p:cNvPicPr>
          <p:nvPr/>
        </p:nvPicPr>
        <p:blipFill>
          <a:blip r:embed="rId3"/>
          <a:stretch>
            <a:fillRect/>
          </a:stretch>
        </p:blipFill>
        <p:spPr>
          <a:xfrm>
            <a:off x="119780" y="2254957"/>
            <a:ext cx="4604619" cy="4374443"/>
          </a:xfrm>
          <a:prstGeom prst="rect">
            <a:avLst/>
          </a:prstGeom>
          <a:ln>
            <a:solidFill>
              <a:srgbClr val="0070C0"/>
            </a:solidFill>
          </a:ln>
          <a:effectLst>
            <a:glow rad="228600">
              <a:schemeClr val="accent1">
                <a:satMod val="175000"/>
                <a:alpha val="40000"/>
              </a:schemeClr>
            </a:glow>
          </a:effectLst>
        </p:spPr>
      </p:pic>
      <p:pic>
        <p:nvPicPr>
          <p:cNvPr id="3" name="Picture 2">
            <a:extLst>
              <a:ext uri="{FF2B5EF4-FFF2-40B4-BE49-F238E27FC236}">
                <a16:creationId xmlns:a16="http://schemas.microsoft.com/office/drawing/2014/main" id="{F527820A-1C81-47BA-9179-28C722AD6928}"/>
              </a:ext>
            </a:extLst>
          </p:cNvPr>
          <p:cNvPicPr>
            <a:picLocks noChangeAspect="1"/>
          </p:cNvPicPr>
          <p:nvPr/>
        </p:nvPicPr>
        <p:blipFill>
          <a:blip r:embed="rId4"/>
          <a:stretch>
            <a:fillRect/>
          </a:stretch>
        </p:blipFill>
        <p:spPr>
          <a:xfrm>
            <a:off x="2251633" y="1947140"/>
            <a:ext cx="6282767" cy="4987060"/>
          </a:xfrm>
          <a:prstGeom prst="rect">
            <a:avLst/>
          </a:prstGeom>
        </p:spPr>
      </p:pic>
    </p:spTree>
    <p:extLst>
      <p:ext uri="{BB962C8B-B14F-4D97-AF65-F5344CB8AC3E}">
        <p14:creationId xmlns:p14="http://schemas.microsoft.com/office/powerpoint/2010/main" val="423268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4A44-760E-5140-80CF-1D9AEDD08C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136D33-32C1-10D3-FED8-FCBFE86DEFEE}"/>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DF460905-948F-B837-5B49-9BEE74851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9139237"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B2BD407-1AF3-5247-1BCB-51E04EE567FB}"/>
              </a:ext>
            </a:extLst>
          </p:cNvPr>
          <p:cNvSpPr txBox="1"/>
          <p:nvPr/>
        </p:nvSpPr>
        <p:spPr>
          <a:xfrm>
            <a:off x="4267200" y="76200"/>
            <a:ext cx="4876800" cy="600164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Dalton’s </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inherit"/>
                <a:ea typeface="+mn-ea"/>
                <a:cs typeface="+mn-cs"/>
              </a:rPr>
              <a:t>A</a:t>
            </a:r>
            <a:r>
              <a:rPr kumimoji="0" lang="en-US" sz="2400" b="0" i="0" u="none" strike="noStrike" kern="1200" cap="none" spc="0" normalizeH="0" baseline="0" noProof="0" dirty="0" err="1">
                <a:ln>
                  <a:noFill/>
                </a:ln>
                <a:solidFill>
                  <a:srgbClr val="000000"/>
                </a:solidFill>
                <a:effectLst>
                  <a:glow rad="228600">
                    <a:srgbClr val="BBE0E3">
                      <a:satMod val="175000"/>
                    </a:srgbClr>
                  </a:glow>
                </a:effectLst>
                <a:uLnTx/>
                <a:uFillTx/>
                <a:latin typeface="inherit"/>
                <a:ea typeface="+mn-ea"/>
                <a:cs typeface="+mn-cs"/>
              </a:rPr>
              <a:t>tomic</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inherit"/>
                <a:ea typeface="+mn-ea"/>
                <a:cs typeface="+mn-cs"/>
              </a:rPr>
              <a:t> theory</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 The general tenets of this theory were as follows: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CC66FF"/>
                  </a:glow>
                </a:effectLst>
                <a:uLnTx/>
                <a:uFillTx/>
                <a:latin typeface="ProximaNova"/>
                <a:ea typeface="+mn-ea"/>
                <a:cs typeface="+mn-cs"/>
              </a:rPr>
              <a:t>All matter is composed of extremely small particles called atoms.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FFCC99"/>
                  </a:glow>
                </a:effectLst>
                <a:uLnTx/>
                <a:uFillTx/>
                <a:latin typeface="ProximaNova"/>
                <a:ea typeface="+mn-ea"/>
                <a:cs typeface="+mn-cs"/>
              </a:rPr>
              <a:t>Atoms of a given element are identical in size, mass, and other properties. Atoms of different elements differ in size, mass, and other properties.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C00000"/>
                  </a:glow>
                </a:effectLst>
                <a:uLnTx/>
                <a:uFillTx/>
                <a:latin typeface="ProximaNova"/>
                <a:ea typeface="+mn-ea"/>
                <a:cs typeface="+mn-cs"/>
              </a:rPr>
              <a:t>Atoms cannot be subdivided, created, or destroyed.</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FFFFCC"/>
                  </a:glow>
                </a:effectLst>
                <a:uLnTx/>
                <a:uFillTx/>
                <a:latin typeface="ProximaNova"/>
                <a:ea typeface="+mn-ea"/>
                <a:cs typeface="+mn-cs"/>
              </a:rPr>
              <a:t>Atoms of different elements can combine in simple whole number ratios to form chemical compounds.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glow rad="228600">
                    <a:srgbClr val="FFCC99"/>
                  </a:glow>
                </a:effectLst>
                <a:uLnTx/>
                <a:uFillTx/>
                <a:latin typeface="ProximaNova"/>
                <a:ea typeface="+mn-ea"/>
                <a:cs typeface="+mn-cs"/>
              </a:rPr>
              <a:t>In chemical reactions, atoms are combined, separated, or rearranged.</a:t>
            </a:r>
          </a:p>
        </p:txBody>
      </p:sp>
      <p:sp>
        <p:nvSpPr>
          <p:cNvPr id="5" name="TextBox 4">
            <a:extLst>
              <a:ext uri="{FF2B5EF4-FFF2-40B4-BE49-F238E27FC236}">
                <a16:creationId xmlns:a16="http://schemas.microsoft.com/office/drawing/2014/main" id="{F13F0E29-DFA0-3C50-9C7C-A2B78CE2555D}"/>
              </a:ext>
            </a:extLst>
          </p:cNvPr>
          <p:cNvSpPr txBox="1"/>
          <p:nvPr/>
        </p:nvSpPr>
        <p:spPr>
          <a:xfrm>
            <a:off x="293504" y="3007871"/>
            <a:ext cx="3995188" cy="378565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T</a:t>
            </a:r>
            <a:r>
              <a:rPr kumimoji="0" lang="en-US" sz="2400" b="0" i="0" u="none" strike="noStrike" kern="1200" cap="none" spc="0" normalizeH="0" baseline="0" noProof="0" dirty="0" err="1">
                <a:ln>
                  <a:noFill/>
                </a:ln>
                <a:solidFill>
                  <a:srgbClr val="000000"/>
                </a:solidFill>
                <a:effectLst>
                  <a:glow rad="228600">
                    <a:srgbClr val="BBE0E3">
                      <a:satMod val="175000"/>
                    </a:srgbClr>
                  </a:glow>
                </a:effectLst>
                <a:uLnTx/>
                <a:uFillTx/>
                <a:latin typeface="ProximaNova"/>
                <a:ea typeface="+mn-ea"/>
                <a:cs typeface="+mn-cs"/>
              </a:rPr>
              <a:t>hree</a:t>
            </a:r>
            <a:r>
              <a:rPr kumimoji="0" lang="en-US" sz="2400" b="0" i="0" u="none" strike="noStrike" kern="1200" cap="none" spc="0" normalizeH="0" baseline="0" noProof="0" dirty="0">
                <a:ln>
                  <a:noFill/>
                </a:ln>
                <a:solidFill>
                  <a:srgbClr val="000000"/>
                </a:solidFill>
                <a:effectLst>
                  <a:glow rad="228600">
                    <a:srgbClr val="BBE0E3">
                      <a:satMod val="175000"/>
                    </a:srgbClr>
                  </a:glow>
                </a:effectLst>
                <a:uLnTx/>
                <a:uFillTx/>
                <a:latin typeface="ProximaNova"/>
                <a:ea typeface="+mn-ea"/>
                <a:cs typeface="+mn-cs"/>
              </a:rPr>
              <a:t> changes. We know now that (1) an atom can be further sub-divided, (2) all atoms of an element are not identical in mass (Isotopes), and (3) using nuclear fission and fusion techniques, we can create or destroy atoms by changing them into other atoms.</a:t>
            </a:r>
          </a:p>
        </p:txBody>
      </p:sp>
    </p:spTree>
    <p:extLst>
      <p:ext uri="{BB962C8B-B14F-4D97-AF65-F5344CB8AC3E}">
        <p14:creationId xmlns:p14="http://schemas.microsoft.com/office/powerpoint/2010/main" val="3429975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6067" name="Rectangle 3"/>
          <p:cNvSpPr>
            <a:spLocks noGrp="1" noChangeArrowheads="1"/>
          </p:cNvSpPr>
          <p:nvPr>
            <p:ph type="body" sz="half" idx="1"/>
          </p:nvPr>
        </p:nvSpPr>
        <p:spPr>
          <a:xfrm>
            <a:off x="228600" y="304800"/>
            <a:ext cx="8610600" cy="5826125"/>
          </a:xfrm>
        </p:spPr>
        <p:txBody>
          <a:bodyPr/>
          <a:lstStyle/>
          <a:p>
            <a:pPr eaLnBrk="1" hangingPunct="1">
              <a:defRPr/>
            </a:pPr>
            <a:r>
              <a:rPr lang="en-US" dirty="0"/>
              <a:t>Atomic Mass = AMU Atomic Mass Units, The number of protons, neutrons, and electrons.</a:t>
            </a:r>
          </a:p>
        </p:txBody>
      </p:sp>
      <p:pic>
        <p:nvPicPr>
          <p:cNvPr id="46083"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 y="1524000"/>
            <a:ext cx="8686800" cy="5105400"/>
          </a:xfrm>
          <a:ln w="76200">
            <a:solidFill>
              <a:schemeClr val="accent2"/>
            </a:solidFill>
          </a:ln>
        </p:spPr>
      </p:pic>
      <p:sp>
        <p:nvSpPr>
          <p:cNvPr id="46084"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2" name="Rectangle 1">
            <a:extLst>
              <a:ext uri="{FF2B5EF4-FFF2-40B4-BE49-F238E27FC236}">
                <a16:creationId xmlns:a16="http://schemas.microsoft.com/office/drawing/2014/main" id="{497A4F2E-3E5A-19BE-95B2-57346DD5BB27}"/>
              </a:ext>
            </a:extLst>
          </p:cNvPr>
          <p:cNvSpPr/>
          <p:nvPr/>
        </p:nvSpPr>
        <p:spPr>
          <a:xfrm>
            <a:off x="1304122" y="2967335"/>
            <a:ext cx="6535764" cy="923330"/>
          </a:xfrm>
          <a:prstGeom prst="rect">
            <a:avLst/>
          </a:prstGeom>
          <a:noFill/>
        </p:spPr>
        <p:txBody>
          <a:bodyPr wrap="none" lIns="91440" tIns="45720" rIns="91440" bIns="45720">
            <a:prstTxWarp prst="textArchUp">
              <a:avLst/>
            </a:prstTxWarp>
            <a:spAutoFit/>
          </a:bodyPr>
          <a:lstStyle/>
          <a:p>
            <a:pPr algn="ctr"/>
            <a:r>
              <a:rPr lang="en-US" sz="5400" b="1" cap="none" spc="0" dirty="0">
                <a:ln w="6600">
                  <a:solidFill>
                    <a:schemeClr val="accent2"/>
                  </a:solidFill>
                  <a:prstDash val="solid"/>
                </a:ln>
                <a:solidFill>
                  <a:srgbClr val="CC66FF"/>
                </a:solidFill>
                <a:effectLst>
                  <a:outerShdw dist="38100" dir="2700000" algn="tl" rotWithShape="0">
                    <a:schemeClr val="accent2"/>
                  </a:outerShdw>
                </a:effectLst>
              </a:rPr>
              <a:t>Important Review</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sz="half" idx="4294967295"/>
          </p:nvPr>
        </p:nvSpPr>
        <p:spPr>
          <a:xfrm>
            <a:off x="457200" y="228600"/>
            <a:ext cx="8077200" cy="5902325"/>
          </a:xfrm>
        </p:spPr>
        <p:txBody>
          <a:bodyPr/>
          <a:lstStyle/>
          <a:p>
            <a:pPr eaLnBrk="1" hangingPunct="1"/>
            <a:r>
              <a:rPr lang="en-US" sz="2800" dirty="0"/>
              <a:t>Review! To find # of protons and electrons</a:t>
            </a:r>
          </a:p>
        </p:txBody>
      </p:sp>
      <p:pic>
        <p:nvPicPr>
          <p:cNvPr id="50179"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8600" y="1752600"/>
            <a:ext cx="8686800" cy="4829175"/>
          </a:xfrm>
          <a:ln w="76200">
            <a:solidFill>
              <a:schemeClr val="tx2"/>
            </a:solidFill>
            <a:miter lim="800000"/>
            <a:headEnd/>
            <a:tailEnd/>
          </a:ln>
        </p:spPr>
      </p:pic>
      <p:sp>
        <p:nvSpPr>
          <p:cNvPr id="5018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6" name="Rectangle 5"/>
          <p:cNvSpPr/>
          <p:nvPr/>
        </p:nvSpPr>
        <p:spPr bwMode="auto">
          <a:xfrm>
            <a:off x="2895600" y="1828800"/>
            <a:ext cx="3581400" cy="457200"/>
          </a:xfrm>
          <a:prstGeom prst="rect">
            <a:avLst/>
          </a:prstGeom>
          <a:solidFill>
            <a:schemeClr val="tx1"/>
          </a:solid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2448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4294967295"/>
          </p:nvPr>
        </p:nvSpPr>
        <p:spPr>
          <a:xfrm>
            <a:off x="457200" y="228600"/>
            <a:ext cx="8077200" cy="5902325"/>
          </a:xfrm>
        </p:spPr>
        <p:txBody>
          <a:bodyPr/>
          <a:lstStyle/>
          <a:p>
            <a:pPr eaLnBrk="1" hangingPunct="1"/>
            <a:r>
              <a:rPr lang="en-US" sz="2800"/>
              <a:t>Review! To find # of protons and electrons</a:t>
            </a:r>
          </a:p>
          <a:p>
            <a:pPr lvl="1" eaLnBrk="1" hangingPunct="1"/>
            <a:r>
              <a:rPr lang="en-US" sz="2400">
                <a:solidFill>
                  <a:srgbClr val="6699FF"/>
                </a:solidFill>
              </a:rPr>
              <a:t>It is the atomic number,</a:t>
            </a:r>
            <a:r>
              <a:rPr lang="en-US" sz="2400"/>
              <a:t> </a:t>
            </a:r>
            <a:r>
              <a:rPr lang="en-US" sz="2400">
                <a:solidFill>
                  <a:schemeClr val="bg1"/>
                </a:solidFill>
              </a:rPr>
              <a:t>or count the P+ or E-.</a:t>
            </a:r>
          </a:p>
        </p:txBody>
      </p:sp>
      <p:pic>
        <p:nvPicPr>
          <p:cNvPr id="48131"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8600" y="1752600"/>
            <a:ext cx="8686800" cy="4829175"/>
          </a:xfrm>
          <a:ln w="76200">
            <a:solidFill>
              <a:schemeClr val="tx2"/>
            </a:solidFill>
            <a:miter lim="800000"/>
            <a:headEnd/>
            <a:tailEnd/>
          </a:ln>
        </p:spPr>
      </p:pic>
      <p:sp>
        <p:nvSpPr>
          <p:cNvPr id="4813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6" name="Rectangle 5"/>
          <p:cNvSpPr/>
          <p:nvPr/>
        </p:nvSpPr>
        <p:spPr bwMode="auto">
          <a:xfrm>
            <a:off x="2895600" y="1828800"/>
            <a:ext cx="3581400" cy="457200"/>
          </a:xfrm>
          <a:prstGeom prst="rect">
            <a:avLst/>
          </a:prstGeom>
          <a:solidFill>
            <a:schemeClr val="tx1"/>
          </a:solid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sz="half" idx="4294967295"/>
          </p:nvPr>
        </p:nvSpPr>
        <p:spPr>
          <a:xfrm>
            <a:off x="457200" y="228600"/>
            <a:ext cx="7924800" cy="5902325"/>
          </a:xfrm>
        </p:spPr>
        <p:txBody>
          <a:bodyPr/>
          <a:lstStyle/>
          <a:p>
            <a:pPr eaLnBrk="1" hangingPunct="1"/>
            <a:r>
              <a:rPr lang="en-US" sz="2800"/>
              <a:t>Review! To find # of protons and electrons</a:t>
            </a:r>
          </a:p>
          <a:p>
            <a:pPr lvl="1" eaLnBrk="1" hangingPunct="1"/>
            <a:r>
              <a:rPr lang="en-US" sz="2400">
                <a:solidFill>
                  <a:srgbClr val="6699FF"/>
                </a:solidFill>
              </a:rPr>
              <a:t>It is the atomic number,</a:t>
            </a:r>
            <a:r>
              <a:rPr lang="en-US" sz="2400">
                <a:solidFill>
                  <a:srgbClr val="FFFF00"/>
                </a:solidFill>
              </a:rPr>
              <a:t> </a:t>
            </a:r>
            <a:r>
              <a:rPr lang="en-US" sz="2400">
                <a:solidFill>
                  <a:srgbClr val="FF99FF"/>
                </a:solidFill>
              </a:rPr>
              <a:t>or count the P+ or E-.</a:t>
            </a:r>
          </a:p>
        </p:txBody>
      </p:sp>
      <p:pic>
        <p:nvPicPr>
          <p:cNvPr id="49155"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8600" y="1752600"/>
            <a:ext cx="8686800" cy="4829175"/>
          </a:xfrm>
          <a:ln w="76200">
            <a:solidFill>
              <a:schemeClr val="tx2"/>
            </a:solidFill>
            <a:miter lim="800000"/>
            <a:headEnd/>
            <a:tailEnd/>
          </a:ln>
        </p:spPr>
      </p:pic>
      <p:sp>
        <p:nvSpPr>
          <p:cNvPr id="49156"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6" name="Rectangle 5"/>
          <p:cNvSpPr/>
          <p:nvPr/>
        </p:nvSpPr>
        <p:spPr bwMode="auto">
          <a:xfrm>
            <a:off x="2895600" y="1828800"/>
            <a:ext cx="3581400" cy="457200"/>
          </a:xfrm>
          <a:prstGeom prst="rect">
            <a:avLst/>
          </a:prstGeom>
          <a:solidFill>
            <a:schemeClr val="tx1"/>
          </a:solid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sz="half" idx="4294967295"/>
          </p:nvPr>
        </p:nvSpPr>
        <p:spPr>
          <a:xfrm>
            <a:off x="457200" y="228600"/>
            <a:ext cx="7924800" cy="5902325"/>
          </a:xfrm>
        </p:spPr>
        <p:txBody>
          <a:bodyPr/>
          <a:lstStyle/>
          <a:p>
            <a:pPr eaLnBrk="1" hangingPunct="1"/>
            <a:r>
              <a:rPr lang="en-US" sz="2800"/>
              <a:t>Review! To find # of protons and electrons</a:t>
            </a:r>
          </a:p>
          <a:p>
            <a:pPr lvl="1" eaLnBrk="1" hangingPunct="1"/>
            <a:r>
              <a:rPr lang="en-US" sz="2400">
                <a:solidFill>
                  <a:srgbClr val="6699FF"/>
                </a:solidFill>
              </a:rPr>
              <a:t>It is the atomic number,</a:t>
            </a:r>
            <a:r>
              <a:rPr lang="en-US" sz="2400">
                <a:solidFill>
                  <a:srgbClr val="FFFF00"/>
                </a:solidFill>
              </a:rPr>
              <a:t> </a:t>
            </a:r>
            <a:r>
              <a:rPr lang="en-US" sz="2400">
                <a:solidFill>
                  <a:srgbClr val="FF99FF"/>
                </a:solidFill>
              </a:rPr>
              <a:t>or count the P+ or E-.</a:t>
            </a:r>
          </a:p>
        </p:txBody>
      </p:sp>
      <p:pic>
        <p:nvPicPr>
          <p:cNvPr id="49155"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8600" y="1752600"/>
            <a:ext cx="8686800" cy="4829175"/>
          </a:xfrm>
          <a:ln w="76200">
            <a:solidFill>
              <a:schemeClr val="tx2"/>
            </a:solidFill>
            <a:miter lim="800000"/>
            <a:headEnd/>
            <a:tailEnd/>
          </a:ln>
        </p:spPr>
      </p:pic>
      <p:sp>
        <p:nvSpPr>
          <p:cNvPr id="49156"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6" name="Rectangle 5"/>
          <p:cNvSpPr/>
          <p:nvPr/>
        </p:nvSpPr>
        <p:spPr bwMode="auto">
          <a:xfrm>
            <a:off x="2895600" y="1828800"/>
            <a:ext cx="3581400" cy="457200"/>
          </a:xfrm>
          <a:prstGeom prst="rect">
            <a:avLst/>
          </a:prstGeom>
          <a:solidFill>
            <a:schemeClr val="tx1"/>
          </a:solid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
        <p:nvSpPr>
          <p:cNvPr id="2" name="Rounded Rectangle 1"/>
          <p:cNvSpPr/>
          <p:nvPr/>
        </p:nvSpPr>
        <p:spPr bwMode="auto">
          <a:xfrm>
            <a:off x="762000" y="1905000"/>
            <a:ext cx="7848600" cy="2133600"/>
          </a:xfrm>
          <a:prstGeom prst="roundRect">
            <a:avLst/>
          </a:prstGeom>
          <a:solidFill>
            <a:schemeClr val="bg1"/>
          </a:solidFill>
          <a:ln w="9525" cap="flat" cmpd="sng" algn="ctr">
            <a:solidFill>
              <a:srgbClr val="99CCFF"/>
            </a:solidFill>
            <a:prstDash val="solid"/>
            <a:round/>
            <a:headEnd type="none" w="med" len="med"/>
            <a:tailEnd type="none" w="med" len="med"/>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3" name="TextBox 2"/>
          <p:cNvSpPr txBox="1"/>
          <p:nvPr/>
        </p:nvSpPr>
        <p:spPr>
          <a:xfrm>
            <a:off x="895350" y="1938291"/>
            <a:ext cx="7581900" cy="2431435"/>
          </a:xfrm>
          <a:prstGeom prst="rect">
            <a:avLst/>
          </a:prstGeom>
          <a:noFill/>
        </p:spPr>
        <p:txBody>
          <a:bodyPr wrap="square" rtlCol="0">
            <a:spAutoFit/>
          </a:bodyPr>
          <a:lstStyle/>
          <a:p>
            <a:r>
              <a:rPr lang="en-US" sz="2400" dirty="0"/>
              <a:t>An atom can gain or lose electrons, becoming what is known as an ion. An ion is nothing more than an electrically charged atom. Adding or removing electrons from an atom does not change which element it is, just its net charge.</a:t>
            </a:r>
          </a:p>
          <a:p>
            <a:endParaRPr lang="en-US" dirty="0"/>
          </a:p>
        </p:txBody>
      </p:sp>
    </p:spTree>
    <p:extLst>
      <p:ext uri="{BB962C8B-B14F-4D97-AF65-F5344CB8AC3E}">
        <p14:creationId xmlns:p14="http://schemas.microsoft.com/office/powerpoint/2010/main" val="4283814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sz="half" idx="4294967295"/>
          </p:nvPr>
        </p:nvSpPr>
        <p:spPr>
          <a:xfrm>
            <a:off x="457200" y="228600"/>
            <a:ext cx="8077200" cy="5902325"/>
          </a:xfrm>
        </p:spPr>
        <p:txBody>
          <a:bodyPr/>
          <a:lstStyle/>
          <a:p>
            <a:pPr eaLnBrk="1" hangingPunct="1"/>
            <a:r>
              <a:rPr lang="en-US" sz="2800"/>
              <a:t>Review! To find # of protons and electrons</a:t>
            </a:r>
          </a:p>
          <a:p>
            <a:pPr lvl="1" eaLnBrk="1" hangingPunct="1"/>
            <a:r>
              <a:rPr lang="en-US" sz="2400">
                <a:solidFill>
                  <a:srgbClr val="6699FF"/>
                </a:solidFill>
              </a:rPr>
              <a:t>It is the atomic number.</a:t>
            </a:r>
          </a:p>
          <a:p>
            <a:pPr lvl="1" eaLnBrk="1" hangingPunct="1"/>
            <a:r>
              <a:rPr lang="en-US" sz="2400">
                <a:solidFill>
                  <a:srgbClr val="FF99FF"/>
                </a:solidFill>
              </a:rPr>
              <a:t>What is this atoms Atomic number?</a:t>
            </a:r>
          </a:p>
        </p:txBody>
      </p:sp>
      <p:pic>
        <p:nvPicPr>
          <p:cNvPr id="50179"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8600" y="1752600"/>
            <a:ext cx="8686800" cy="4829175"/>
          </a:xfrm>
          <a:ln w="76200">
            <a:solidFill>
              <a:schemeClr val="tx2"/>
            </a:solidFill>
            <a:miter lim="800000"/>
            <a:headEnd/>
            <a:tailEnd/>
          </a:ln>
        </p:spPr>
      </p:pic>
      <p:sp>
        <p:nvSpPr>
          <p:cNvPr id="5018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6" name="Rectangle 5"/>
          <p:cNvSpPr/>
          <p:nvPr/>
        </p:nvSpPr>
        <p:spPr bwMode="auto">
          <a:xfrm>
            <a:off x="2895600" y="1828800"/>
            <a:ext cx="3581400" cy="457200"/>
          </a:xfrm>
          <a:prstGeom prst="rect">
            <a:avLst/>
          </a:prstGeom>
          <a:solidFill>
            <a:schemeClr val="tx1"/>
          </a:solid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sz="half" idx="4294967295"/>
          </p:nvPr>
        </p:nvSpPr>
        <p:spPr>
          <a:xfrm>
            <a:off x="457200" y="228600"/>
            <a:ext cx="7924800" cy="5902325"/>
          </a:xfrm>
        </p:spPr>
        <p:txBody>
          <a:bodyPr/>
          <a:lstStyle/>
          <a:p>
            <a:pPr eaLnBrk="1" hangingPunct="1"/>
            <a:r>
              <a:rPr lang="en-US" sz="2800">
                <a:solidFill>
                  <a:srgbClr val="6699FF"/>
                </a:solidFill>
              </a:rPr>
              <a:t>Answer!</a:t>
            </a:r>
            <a:r>
              <a:rPr lang="en-US" sz="2800">
                <a:solidFill>
                  <a:srgbClr val="FFFF00"/>
                </a:solidFill>
              </a:rPr>
              <a:t>  </a:t>
            </a:r>
          </a:p>
        </p:txBody>
      </p:sp>
      <p:pic>
        <p:nvPicPr>
          <p:cNvPr id="51203"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8600" y="1295400"/>
            <a:ext cx="8686800" cy="5286375"/>
          </a:xfrm>
          <a:ln w="76200">
            <a:solidFill>
              <a:schemeClr val="tx2"/>
            </a:solidFill>
            <a:miter lim="800000"/>
            <a:headEnd/>
            <a:tailEnd/>
          </a:ln>
        </p:spPr>
      </p:pic>
      <p:sp>
        <p:nvSpPr>
          <p:cNvPr id="5120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51205" name="Oval 6"/>
          <p:cNvSpPr>
            <a:spLocks noChangeArrowheads="1"/>
          </p:cNvSpPr>
          <p:nvPr/>
        </p:nvSpPr>
        <p:spPr bwMode="auto">
          <a:xfrm>
            <a:off x="3048000" y="3581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06" name="Oval 7"/>
          <p:cNvSpPr>
            <a:spLocks noChangeArrowheads="1"/>
          </p:cNvSpPr>
          <p:nvPr/>
        </p:nvSpPr>
        <p:spPr bwMode="auto">
          <a:xfrm>
            <a:off x="3048000" y="3962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07" name="Oval 8"/>
          <p:cNvSpPr>
            <a:spLocks noChangeArrowheads="1"/>
          </p:cNvSpPr>
          <p:nvPr/>
        </p:nvSpPr>
        <p:spPr bwMode="auto">
          <a:xfrm>
            <a:off x="3048000" y="4343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08" name="Oval 9"/>
          <p:cNvSpPr>
            <a:spLocks noChangeArrowheads="1"/>
          </p:cNvSpPr>
          <p:nvPr/>
        </p:nvSpPr>
        <p:spPr bwMode="auto">
          <a:xfrm>
            <a:off x="3962400" y="3200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09" name="Oval 10"/>
          <p:cNvSpPr>
            <a:spLocks noChangeArrowheads="1"/>
          </p:cNvSpPr>
          <p:nvPr/>
        </p:nvSpPr>
        <p:spPr bwMode="auto">
          <a:xfrm>
            <a:off x="3962400" y="3581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10" name="Oval 11"/>
          <p:cNvSpPr>
            <a:spLocks noChangeArrowheads="1"/>
          </p:cNvSpPr>
          <p:nvPr/>
        </p:nvSpPr>
        <p:spPr bwMode="auto">
          <a:xfrm>
            <a:off x="3962400" y="3962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11" name="Oval 12"/>
          <p:cNvSpPr>
            <a:spLocks noChangeArrowheads="1"/>
          </p:cNvSpPr>
          <p:nvPr/>
        </p:nvSpPr>
        <p:spPr bwMode="auto">
          <a:xfrm>
            <a:off x="3962400" y="44196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12" name="Oval 13"/>
          <p:cNvSpPr>
            <a:spLocks noChangeArrowheads="1"/>
          </p:cNvSpPr>
          <p:nvPr/>
        </p:nvSpPr>
        <p:spPr bwMode="auto">
          <a:xfrm>
            <a:off x="4876800" y="3200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13" name="Oval 14"/>
          <p:cNvSpPr>
            <a:spLocks noChangeArrowheads="1"/>
          </p:cNvSpPr>
          <p:nvPr/>
        </p:nvSpPr>
        <p:spPr bwMode="auto">
          <a:xfrm>
            <a:off x="4876800" y="3581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14" name="Oval 15"/>
          <p:cNvSpPr>
            <a:spLocks noChangeArrowheads="1"/>
          </p:cNvSpPr>
          <p:nvPr/>
        </p:nvSpPr>
        <p:spPr bwMode="auto">
          <a:xfrm>
            <a:off x="4876800" y="3962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15" name="Oval 16"/>
          <p:cNvSpPr>
            <a:spLocks noChangeArrowheads="1"/>
          </p:cNvSpPr>
          <p:nvPr/>
        </p:nvSpPr>
        <p:spPr bwMode="auto">
          <a:xfrm>
            <a:off x="4876800" y="4343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Rectangle 16"/>
          <p:cNvSpPr/>
          <p:nvPr/>
        </p:nvSpPr>
        <p:spPr bwMode="auto">
          <a:xfrm>
            <a:off x="3048000" y="1371600"/>
            <a:ext cx="3581400" cy="457200"/>
          </a:xfrm>
          <a:prstGeom prst="rect">
            <a:avLst/>
          </a:prstGeom>
          <a:solidFill>
            <a:schemeClr val="tx1"/>
          </a:solid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body" sz="half" idx="4294967295"/>
          </p:nvPr>
        </p:nvSpPr>
        <p:spPr>
          <a:xfrm>
            <a:off x="457200" y="228600"/>
            <a:ext cx="8077200" cy="5902325"/>
          </a:xfrm>
        </p:spPr>
        <p:txBody>
          <a:bodyPr/>
          <a:lstStyle/>
          <a:p>
            <a:pPr eaLnBrk="1" hangingPunct="1"/>
            <a:r>
              <a:rPr lang="en-US" sz="2800">
                <a:solidFill>
                  <a:srgbClr val="FF99FF"/>
                </a:solidFill>
              </a:rPr>
              <a:t>Answer! Count the 11 Protons or 11 Electrons</a:t>
            </a:r>
          </a:p>
        </p:txBody>
      </p:sp>
      <p:pic>
        <p:nvPicPr>
          <p:cNvPr id="52227"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8600" y="1295400"/>
            <a:ext cx="8686800" cy="5286375"/>
          </a:xfrm>
          <a:ln w="76200">
            <a:solidFill>
              <a:schemeClr val="tx2"/>
            </a:solidFill>
            <a:miter lim="800000"/>
            <a:headEnd/>
            <a:tailEnd/>
          </a:ln>
        </p:spPr>
      </p:pic>
      <p:sp>
        <p:nvSpPr>
          <p:cNvPr id="5222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52229" name="Oval 6"/>
          <p:cNvSpPr>
            <a:spLocks noChangeArrowheads="1"/>
          </p:cNvSpPr>
          <p:nvPr/>
        </p:nvSpPr>
        <p:spPr bwMode="auto">
          <a:xfrm>
            <a:off x="3048000" y="3581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30" name="Oval 7"/>
          <p:cNvSpPr>
            <a:spLocks noChangeArrowheads="1"/>
          </p:cNvSpPr>
          <p:nvPr/>
        </p:nvSpPr>
        <p:spPr bwMode="auto">
          <a:xfrm>
            <a:off x="3048000" y="3962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31" name="Oval 8"/>
          <p:cNvSpPr>
            <a:spLocks noChangeArrowheads="1"/>
          </p:cNvSpPr>
          <p:nvPr/>
        </p:nvSpPr>
        <p:spPr bwMode="auto">
          <a:xfrm>
            <a:off x="3048000" y="4343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32" name="Oval 9"/>
          <p:cNvSpPr>
            <a:spLocks noChangeArrowheads="1"/>
          </p:cNvSpPr>
          <p:nvPr/>
        </p:nvSpPr>
        <p:spPr bwMode="auto">
          <a:xfrm>
            <a:off x="3962400" y="3200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33" name="Oval 10"/>
          <p:cNvSpPr>
            <a:spLocks noChangeArrowheads="1"/>
          </p:cNvSpPr>
          <p:nvPr/>
        </p:nvSpPr>
        <p:spPr bwMode="auto">
          <a:xfrm>
            <a:off x="3962400" y="3581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34" name="Oval 11"/>
          <p:cNvSpPr>
            <a:spLocks noChangeArrowheads="1"/>
          </p:cNvSpPr>
          <p:nvPr/>
        </p:nvSpPr>
        <p:spPr bwMode="auto">
          <a:xfrm>
            <a:off x="3962400" y="3962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35" name="Oval 12"/>
          <p:cNvSpPr>
            <a:spLocks noChangeArrowheads="1"/>
          </p:cNvSpPr>
          <p:nvPr/>
        </p:nvSpPr>
        <p:spPr bwMode="auto">
          <a:xfrm>
            <a:off x="3962400" y="44196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36" name="Oval 13"/>
          <p:cNvSpPr>
            <a:spLocks noChangeArrowheads="1"/>
          </p:cNvSpPr>
          <p:nvPr/>
        </p:nvSpPr>
        <p:spPr bwMode="auto">
          <a:xfrm>
            <a:off x="4876800" y="3200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37" name="Oval 14"/>
          <p:cNvSpPr>
            <a:spLocks noChangeArrowheads="1"/>
          </p:cNvSpPr>
          <p:nvPr/>
        </p:nvSpPr>
        <p:spPr bwMode="auto">
          <a:xfrm>
            <a:off x="4876800" y="3581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38" name="Oval 15"/>
          <p:cNvSpPr>
            <a:spLocks noChangeArrowheads="1"/>
          </p:cNvSpPr>
          <p:nvPr/>
        </p:nvSpPr>
        <p:spPr bwMode="auto">
          <a:xfrm>
            <a:off x="4876800" y="3962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39" name="Oval 16"/>
          <p:cNvSpPr>
            <a:spLocks noChangeArrowheads="1"/>
          </p:cNvSpPr>
          <p:nvPr/>
        </p:nvSpPr>
        <p:spPr bwMode="auto">
          <a:xfrm>
            <a:off x="4876800" y="4343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40" name="Oval 17"/>
          <p:cNvSpPr>
            <a:spLocks noChangeArrowheads="1"/>
          </p:cNvSpPr>
          <p:nvPr/>
        </p:nvSpPr>
        <p:spPr bwMode="auto">
          <a:xfrm>
            <a:off x="1219200" y="39624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41" name="Oval 18"/>
          <p:cNvSpPr>
            <a:spLocks noChangeArrowheads="1"/>
          </p:cNvSpPr>
          <p:nvPr/>
        </p:nvSpPr>
        <p:spPr bwMode="auto">
          <a:xfrm>
            <a:off x="1828800" y="39624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42" name="Oval 19"/>
          <p:cNvSpPr>
            <a:spLocks noChangeArrowheads="1"/>
          </p:cNvSpPr>
          <p:nvPr/>
        </p:nvSpPr>
        <p:spPr bwMode="auto">
          <a:xfrm>
            <a:off x="2133600" y="27432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43" name="Oval 20"/>
          <p:cNvSpPr>
            <a:spLocks noChangeArrowheads="1"/>
          </p:cNvSpPr>
          <p:nvPr/>
        </p:nvSpPr>
        <p:spPr bwMode="auto">
          <a:xfrm>
            <a:off x="4267200" y="22098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44" name="Oval 21"/>
          <p:cNvSpPr>
            <a:spLocks noChangeArrowheads="1"/>
          </p:cNvSpPr>
          <p:nvPr/>
        </p:nvSpPr>
        <p:spPr bwMode="auto">
          <a:xfrm>
            <a:off x="4267200" y="17526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45" name="Oval 22"/>
          <p:cNvSpPr>
            <a:spLocks noChangeArrowheads="1"/>
          </p:cNvSpPr>
          <p:nvPr/>
        </p:nvSpPr>
        <p:spPr bwMode="auto">
          <a:xfrm>
            <a:off x="2286000" y="51054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46" name="Oval 23"/>
          <p:cNvSpPr>
            <a:spLocks noChangeArrowheads="1"/>
          </p:cNvSpPr>
          <p:nvPr/>
        </p:nvSpPr>
        <p:spPr bwMode="auto">
          <a:xfrm>
            <a:off x="4191000" y="55626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47" name="Oval 24"/>
          <p:cNvSpPr>
            <a:spLocks noChangeArrowheads="1"/>
          </p:cNvSpPr>
          <p:nvPr/>
        </p:nvSpPr>
        <p:spPr bwMode="auto">
          <a:xfrm>
            <a:off x="6248400" y="51816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48" name="Oval 25"/>
          <p:cNvSpPr>
            <a:spLocks noChangeArrowheads="1"/>
          </p:cNvSpPr>
          <p:nvPr/>
        </p:nvSpPr>
        <p:spPr bwMode="auto">
          <a:xfrm>
            <a:off x="6553200" y="39624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49" name="Oval 26"/>
          <p:cNvSpPr>
            <a:spLocks noChangeArrowheads="1"/>
          </p:cNvSpPr>
          <p:nvPr/>
        </p:nvSpPr>
        <p:spPr bwMode="auto">
          <a:xfrm>
            <a:off x="7239000" y="39624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50" name="Oval 27"/>
          <p:cNvSpPr>
            <a:spLocks noChangeArrowheads="1"/>
          </p:cNvSpPr>
          <p:nvPr/>
        </p:nvSpPr>
        <p:spPr bwMode="auto">
          <a:xfrm>
            <a:off x="6400800" y="26670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 name="Rectangle 28"/>
          <p:cNvSpPr/>
          <p:nvPr/>
        </p:nvSpPr>
        <p:spPr bwMode="auto">
          <a:xfrm>
            <a:off x="2971800" y="1447800"/>
            <a:ext cx="3276600" cy="304800"/>
          </a:xfrm>
          <a:prstGeom prst="rect">
            <a:avLst/>
          </a:prstGeom>
          <a:solidFill>
            <a:schemeClr val="tx1"/>
          </a:solid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sz="half" idx="4294967295"/>
          </p:nvPr>
        </p:nvSpPr>
        <p:spPr>
          <a:xfrm>
            <a:off x="457200" y="228600"/>
            <a:ext cx="8077200" cy="5902325"/>
          </a:xfrm>
        </p:spPr>
        <p:txBody>
          <a:bodyPr/>
          <a:lstStyle/>
          <a:p>
            <a:pPr eaLnBrk="1" hangingPunct="1"/>
            <a:r>
              <a:rPr lang="en-US" sz="2800">
                <a:solidFill>
                  <a:srgbClr val="6699FF"/>
                </a:solidFill>
              </a:rPr>
              <a:t>Answer! Atomic Number 11.</a:t>
            </a:r>
          </a:p>
          <a:p>
            <a:pPr lvl="1" eaLnBrk="1" hangingPunct="1"/>
            <a:r>
              <a:rPr lang="en-US" sz="2400">
                <a:solidFill>
                  <a:srgbClr val="6699FF"/>
                </a:solidFill>
              </a:rPr>
              <a:t>What element is #11</a:t>
            </a:r>
          </a:p>
        </p:txBody>
      </p:sp>
      <p:pic>
        <p:nvPicPr>
          <p:cNvPr id="53251"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8600" y="1295400"/>
            <a:ext cx="8686800" cy="5286375"/>
          </a:xfrm>
          <a:ln w="76200">
            <a:solidFill>
              <a:schemeClr val="tx2"/>
            </a:solidFill>
            <a:miter lim="800000"/>
            <a:headEnd/>
            <a:tailEnd/>
          </a:ln>
        </p:spPr>
      </p:pic>
      <p:sp>
        <p:nvSpPr>
          <p:cNvPr id="5325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53253" name="Oval 6"/>
          <p:cNvSpPr>
            <a:spLocks noChangeArrowheads="1"/>
          </p:cNvSpPr>
          <p:nvPr/>
        </p:nvSpPr>
        <p:spPr bwMode="auto">
          <a:xfrm>
            <a:off x="3048000" y="3581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54" name="Oval 7"/>
          <p:cNvSpPr>
            <a:spLocks noChangeArrowheads="1"/>
          </p:cNvSpPr>
          <p:nvPr/>
        </p:nvSpPr>
        <p:spPr bwMode="auto">
          <a:xfrm>
            <a:off x="3048000" y="3962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55" name="Oval 8"/>
          <p:cNvSpPr>
            <a:spLocks noChangeArrowheads="1"/>
          </p:cNvSpPr>
          <p:nvPr/>
        </p:nvSpPr>
        <p:spPr bwMode="auto">
          <a:xfrm>
            <a:off x="3048000" y="4343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56" name="Oval 9"/>
          <p:cNvSpPr>
            <a:spLocks noChangeArrowheads="1"/>
          </p:cNvSpPr>
          <p:nvPr/>
        </p:nvSpPr>
        <p:spPr bwMode="auto">
          <a:xfrm>
            <a:off x="3962400" y="3200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57" name="Oval 10"/>
          <p:cNvSpPr>
            <a:spLocks noChangeArrowheads="1"/>
          </p:cNvSpPr>
          <p:nvPr/>
        </p:nvSpPr>
        <p:spPr bwMode="auto">
          <a:xfrm>
            <a:off x="3962400" y="3581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58" name="Oval 11"/>
          <p:cNvSpPr>
            <a:spLocks noChangeArrowheads="1"/>
          </p:cNvSpPr>
          <p:nvPr/>
        </p:nvSpPr>
        <p:spPr bwMode="auto">
          <a:xfrm>
            <a:off x="3962400" y="3962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59" name="Oval 12"/>
          <p:cNvSpPr>
            <a:spLocks noChangeArrowheads="1"/>
          </p:cNvSpPr>
          <p:nvPr/>
        </p:nvSpPr>
        <p:spPr bwMode="auto">
          <a:xfrm>
            <a:off x="3962400" y="44196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60" name="Oval 13"/>
          <p:cNvSpPr>
            <a:spLocks noChangeArrowheads="1"/>
          </p:cNvSpPr>
          <p:nvPr/>
        </p:nvSpPr>
        <p:spPr bwMode="auto">
          <a:xfrm>
            <a:off x="4876800" y="3200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61" name="Oval 14"/>
          <p:cNvSpPr>
            <a:spLocks noChangeArrowheads="1"/>
          </p:cNvSpPr>
          <p:nvPr/>
        </p:nvSpPr>
        <p:spPr bwMode="auto">
          <a:xfrm>
            <a:off x="4876800" y="3581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62" name="Oval 15"/>
          <p:cNvSpPr>
            <a:spLocks noChangeArrowheads="1"/>
          </p:cNvSpPr>
          <p:nvPr/>
        </p:nvSpPr>
        <p:spPr bwMode="auto">
          <a:xfrm>
            <a:off x="4876800" y="3962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63" name="Oval 16"/>
          <p:cNvSpPr>
            <a:spLocks noChangeArrowheads="1"/>
          </p:cNvSpPr>
          <p:nvPr/>
        </p:nvSpPr>
        <p:spPr bwMode="auto">
          <a:xfrm>
            <a:off x="4876800" y="4343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64" name="Oval 17"/>
          <p:cNvSpPr>
            <a:spLocks noChangeArrowheads="1"/>
          </p:cNvSpPr>
          <p:nvPr/>
        </p:nvSpPr>
        <p:spPr bwMode="auto">
          <a:xfrm>
            <a:off x="1219200" y="39624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65" name="Oval 18"/>
          <p:cNvSpPr>
            <a:spLocks noChangeArrowheads="1"/>
          </p:cNvSpPr>
          <p:nvPr/>
        </p:nvSpPr>
        <p:spPr bwMode="auto">
          <a:xfrm>
            <a:off x="1828800" y="39624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66" name="Oval 19"/>
          <p:cNvSpPr>
            <a:spLocks noChangeArrowheads="1"/>
          </p:cNvSpPr>
          <p:nvPr/>
        </p:nvSpPr>
        <p:spPr bwMode="auto">
          <a:xfrm>
            <a:off x="2133600" y="27432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67" name="Oval 20"/>
          <p:cNvSpPr>
            <a:spLocks noChangeArrowheads="1"/>
          </p:cNvSpPr>
          <p:nvPr/>
        </p:nvSpPr>
        <p:spPr bwMode="auto">
          <a:xfrm>
            <a:off x="4267200" y="22098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68" name="Oval 21"/>
          <p:cNvSpPr>
            <a:spLocks noChangeArrowheads="1"/>
          </p:cNvSpPr>
          <p:nvPr/>
        </p:nvSpPr>
        <p:spPr bwMode="auto">
          <a:xfrm>
            <a:off x="4267200" y="17526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69" name="Oval 22"/>
          <p:cNvSpPr>
            <a:spLocks noChangeArrowheads="1"/>
          </p:cNvSpPr>
          <p:nvPr/>
        </p:nvSpPr>
        <p:spPr bwMode="auto">
          <a:xfrm>
            <a:off x="2286000" y="51054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70" name="Oval 23"/>
          <p:cNvSpPr>
            <a:spLocks noChangeArrowheads="1"/>
          </p:cNvSpPr>
          <p:nvPr/>
        </p:nvSpPr>
        <p:spPr bwMode="auto">
          <a:xfrm>
            <a:off x="4191000" y="55626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71" name="Oval 24"/>
          <p:cNvSpPr>
            <a:spLocks noChangeArrowheads="1"/>
          </p:cNvSpPr>
          <p:nvPr/>
        </p:nvSpPr>
        <p:spPr bwMode="auto">
          <a:xfrm>
            <a:off x="6248400" y="51816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72" name="Oval 25"/>
          <p:cNvSpPr>
            <a:spLocks noChangeArrowheads="1"/>
          </p:cNvSpPr>
          <p:nvPr/>
        </p:nvSpPr>
        <p:spPr bwMode="auto">
          <a:xfrm>
            <a:off x="6553200" y="39624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73" name="Oval 26"/>
          <p:cNvSpPr>
            <a:spLocks noChangeArrowheads="1"/>
          </p:cNvSpPr>
          <p:nvPr/>
        </p:nvSpPr>
        <p:spPr bwMode="auto">
          <a:xfrm>
            <a:off x="7239000" y="39624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74" name="Oval 27"/>
          <p:cNvSpPr>
            <a:spLocks noChangeArrowheads="1"/>
          </p:cNvSpPr>
          <p:nvPr/>
        </p:nvSpPr>
        <p:spPr bwMode="auto">
          <a:xfrm>
            <a:off x="6400800" y="26670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9" name="Rectangle 28"/>
          <p:cNvSpPr/>
          <p:nvPr/>
        </p:nvSpPr>
        <p:spPr bwMode="auto">
          <a:xfrm>
            <a:off x="2971800" y="1447800"/>
            <a:ext cx="3276600" cy="304800"/>
          </a:xfrm>
          <a:prstGeom prst="rect">
            <a:avLst/>
          </a:prstGeom>
          <a:solidFill>
            <a:schemeClr val="tx1"/>
          </a:solid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1.wikia.nocookie.net/__cb20121014204946/elderscrolls/images/9/96/DawnguardShie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6438899"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95600" y="1173557"/>
            <a:ext cx="3243266" cy="961026"/>
          </a:xfrm>
          <a:prstGeom prst="rect">
            <a:avLst/>
          </a:prstGeom>
          <a:noFill/>
        </p:spPr>
        <p:txBody>
          <a:bodyPr wrap="none" lIns="91440" tIns="45720" rIns="91440" bIns="45720">
            <a:prstTxWarp prst="textDeflateBottom">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BBE0E3">
                    <a:lumMod val="20000"/>
                    <a:lumOff val="80000"/>
                  </a:srgbClr>
                </a:solidFill>
                <a:effectLst>
                  <a:outerShdw blurRad="12700" dist="38100" dir="2700000" algn="tl" rotWithShape="0">
                    <a:srgbClr val="000000">
                      <a:lumMod val="50000"/>
                    </a:srgbClr>
                  </a:outerShdw>
                </a:effectLst>
                <a:uLnTx/>
                <a:uFillTx/>
                <a:latin typeface="Tahoma" pitchFamily="34" charset="0"/>
                <a:ea typeface="+mn-ea"/>
                <a:cs typeface="+mn-cs"/>
              </a:rPr>
              <a:t>Respect</a:t>
            </a:r>
          </a:p>
        </p:txBody>
      </p:sp>
      <p:sp>
        <p:nvSpPr>
          <p:cNvPr id="4" name="Rectangle 3"/>
          <p:cNvSpPr/>
          <p:nvPr/>
        </p:nvSpPr>
        <p:spPr>
          <a:xfrm>
            <a:off x="2986690" y="1990783"/>
            <a:ext cx="3061086" cy="830997"/>
          </a:xfrm>
          <a:prstGeom prst="rect">
            <a:avLst/>
          </a:prstGeom>
          <a:noFill/>
        </p:spPr>
        <p:txBody>
          <a:bodyPr wrap="none" lIns="91440" tIns="45720" rIns="91440" bIns="45720">
            <a:prstTxWarp prst="textDeflat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rgbClr val="000000"/>
                  </a:solidFill>
                  <a:prstDash val="solid"/>
                </a:ln>
                <a:solidFill>
                  <a:srgbClr val="FFCC99"/>
                </a:solidFill>
                <a:effectLst>
                  <a:outerShdw blurRad="12700" dist="38100" dir="2700000" algn="tl" rotWithShape="0">
                    <a:srgbClr val="000000">
                      <a:lumMod val="50000"/>
                    </a:srgbClr>
                  </a:outerShdw>
                </a:effectLst>
                <a:uLnTx/>
                <a:uFillTx/>
                <a:latin typeface="Tahoma" pitchFamily="34" charset="0"/>
                <a:ea typeface="+mn-ea"/>
                <a:cs typeface="+mn-cs"/>
              </a:rPr>
              <a:t>Safety</a:t>
            </a:r>
          </a:p>
        </p:txBody>
      </p:sp>
      <p:sp>
        <p:nvSpPr>
          <p:cNvPr id="5" name="Rectangle 4"/>
          <p:cNvSpPr/>
          <p:nvPr/>
        </p:nvSpPr>
        <p:spPr>
          <a:xfrm>
            <a:off x="2085227" y="4305972"/>
            <a:ext cx="4864012" cy="897484"/>
          </a:xfrm>
          <a:prstGeom prst="rect">
            <a:avLst/>
          </a:prstGeom>
          <a:noFill/>
        </p:spPr>
        <p:txBody>
          <a:bodyPr wrap="none" lIns="91440" tIns="45720" rIns="91440" bIns="45720">
            <a:prstTxWarp prst="textIn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Tahoma" pitchFamily="34" charset="0"/>
                <a:ea typeface="+mn-ea"/>
                <a:cs typeface="+mn-cs"/>
              </a:rPr>
              <a:t>Responsibility</a:t>
            </a:r>
          </a:p>
        </p:txBody>
      </p:sp>
      <p:sp>
        <p:nvSpPr>
          <p:cNvPr id="6" name="Rectangle 5"/>
          <p:cNvSpPr/>
          <p:nvPr/>
        </p:nvSpPr>
        <p:spPr>
          <a:xfrm>
            <a:off x="-51227" y="2840755"/>
            <a:ext cx="1734770" cy="138499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Tahoma" pitchFamily="34" charset="0"/>
                <a:ea typeface="+mn-ea"/>
                <a:cs typeface="+mn-cs"/>
              </a:rPr>
              <a:t>Make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Tahoma" pitchFamily="34" charset="0"/>
                <a:ea typeface="+mn-ea"/>
                <a:cs typeface="+mn-cs"/>
              </a:rPr>
              <a:t>Good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Tahoma" pitchFamily="34" charset="0"/>
                <a:ea typeface="+mn-ea"/>
                <a:cs typeface="+mn-cs"/>
              </a:rPr>
              <a:t>Choices</a:t>
            </a:r>
          </a:p>
        </p:txBody>
      </p:sp>
      <p:sp>
        <p:nvSpPr>
          <p:cNvPr id="7" name="Rectangle 6"/>
          <p:cNvSpPr/>
          <p:nvPr/>
        </p:nvSpPr>
        <p:spPr>
          <a:xfrm>
            <a:off x="-1" y="21887"/>
            <a:ext cx="4572001" cy="1815882"/>
          </a:xfrm>
          <a:prstGeom prst="rect">
            <a:avLst/>
          </a:prstGeom>
          <a:noFill/>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BBE0E3">
                    <a:lumMod val="20000"/>
                    <a:lumOff val="80000"/>
                  </a:srgbClr>
                </a:solidFill>
                <a:effectLst>
                  <a:outerShdw blurRad="12700" dist="38100" dir="2700000" algn="tl" rotWithShape="0">
                    <a:srgbClr val="000000">
                      <a:lumMod val="50000"/>
                    </a:srgbClr>
                  </a:outerShdw>
                </a:effectLst>
                <a:uLnTx/>
                <a:uFillTx/>
                <a:latin typeface="Tahoma" pitchFamily="34" charset="0"/>
                <a:ea typeface="+mn-ea"/>
                <a:cs typeface="+mn-cs"/>
              </a:rPr>
              <a:t>Listen to the teacher and others.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BBE0E3">
                    <a:lumMod val="20000"/>
                    <a:lumOff val="80000"/>
                  </a:srgbClr>
                </a:solidFill>
                <a:effectLst>
                  <a:outerShdw blurRad="12700" dist="38100" dir="2700000" algn="tl" rotWithShape="0">
                    <a:srgbClr val="000000">
                      <a:lumMod val="50000"/>
                    </a:srgbClr>
                  </a:outerShdw>
                </a:effectLst>
                <a:uLnTx/>
                <a:uFillTx/>
                <a:latin typeface="Tahoma" pitchFamily="34" charset="0"/>
                <a:ea typeface="+mn-ea"/>
                <a:cs typeface="+mn-cs"/>
              </a:rPr>
              <a:t>Please no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BBE0E3">
                    <a:lumMod val="20000"/>
                    <a:lumOff val="80000"/>
                  </a:srgbClr>
                </a:solidFill>
                <a:effectLst>
                  <a:outerShdw blurRad="12700" dist="38100" dir="2700000" algn="tl" rotWithShape="0">
                    <a:srgbClr val="000000">
                      <a:lumMod val="50000"/>
                    </a:srgbClr>
                  </a:outerShdw>
                </a:effectLst>
                <a:uLnTx/>
                <a:uFillTx/>
                <a:latin typeface="Tahoma" pitchFamily="34" charset="0"/>
                <a:ea typeface="+mn-ea"/>
                <a:cs typeface="+mn-cs"/>
              </a:rPr>
              <a:t>shout outs. </a:t>
            </a:r>
          </a:p>
        </p:txBody>
      </p:sp>
      <p:sp>
        <p:nvSpPr>
          <p:cNvPr id="9" name="Rectangle 8"/>
          <p:cNvSpPr/>
          <p:nvPr/>
        </p:nvSpPr>
        <p:spPr>
          <a:xfrm>
            <a:off x="4800600" y="21887"/>
            <a:ext cx="5787295" cy="181588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BBE0E3">
                    <a:lumMod val="20000"/>
                    <a:lumOff val="80000"/>
                  </a:srgbClr>
                </a:solidFill>
                <a:effectLst>
                  <a:outerShdw blurRad="12700" dist="38100" dir="2700000" algn="tl" rotWithShape="0">
                    <a:srgbClr val="000000">
                      <a:lumMod val="50000"/>
                    </a:srgbClr>
                  </a:outerShdw>
                </a:effectLst>
                <a:uLnTx/>
                <a:uFillTx/>
                <a:latin typeface="Tahoma" pitchFamily="34" charset="0"/>
                <a:ea typeface="+mn-ea"/>
                <a:cs typeface="+mn-cs"/>
              </a:rPr>
              <a:t>One speaker at 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BBE0E3">
                    <a:lumMod val="20000"/>
                    <a:lumOff val="80000"/>
                  </a:srgbClr>
                </a:solidFill>
                <a:effectLst>
                  <a:outerShdw blurRad="12700" dist="38100" dir="2700000" algn="tl" rotWithShape="0">
                    <a:srgbClr val="000000">
                      <a:lumMod val="50000"/>
                    </a:srgbClr>
                  </a:outerShdw>
                </a:effectLst>
                <a:uLnTx/>
                <a:uFillTx/>
                <a:latin typeface="Tahoma" pitchFamily="34" charset="0"/>
                <a:ea typeface="+mn-ea"/>
                <a:cs typeface="+mn-cs"/>
              </a:rPr>
              <a:t>          time. Please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BBE0E3">
                    <a:lumMod val="20000"/>
                    <a:lumOff val="80000"/>
                  </a:srgbClr>
                </a:solidFill>
                <a:effectLst>
                  <a:outerShdw blurRad="12700" dist="38100" dir="2700000" algn="tl" rotWithShape="0">
                    <a:srgbClr val="000000">
                      <a:lumMod val="50000"/>
                    </a:srgbClr>
                  </a:outerShdw>
                </a:effectLst>
                <a:uLnTx/>
                <a:uFillTx/>
                <a:latin typeface="Tahoma" pitchFamily="34" charset="0"/>
                <a:ea typeface="+mn-ea"/>
                <a:cs typeface="+mn-cs"/>
              </a:rPr>
              <a:t>             raise your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BBE0E3">
                    <a:lumMod val="20000"/>
                    <a:lumOff val="80000"/>
                  </a:srgbClr>
                </a:solidFill>
                <a:effectLst>
                  <a:outerShdw blurRad="12700" dist="38100" dir="2700000" algn="tl" rotWithShape="0">
                    <a:srgbClr val="000000">
                      <a:lumMod val="50000"/>
                    </a:srgbClr>
                  </a:outerShdw>
                </a:effectLst>
                <a:uLnTx/>
                <a:uFillTx/>
                <a:latin typeface="Tahoma" pitchFamily="34" charset="0"/>
                <a:ea typeface="+mn-ea"/>
                <a:cs typeface="+mn-cs"/>
              </a:rPr>
              <a:t>                 hand.</a:t>
            </a:r>
          </a:p>
        </p:txBody>
      </p:sp>
      <p:sp>
        <p:nvSpPr>
          <p:cNvPr id="11" name="Rectangle 10"/>
          <p:cNvSpPr/>
          <p:nvPr/>
        </p:nvSpPr>
        <p:spPr>
          <a:xfrm>
            <a:off x="178407" y="1855767"/>
            <a:ext cx="4572000" cy="95410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FFCC99"/>
                </a:solidFill>
                <a:effectLst>
                  <a:outerShdw blurRad="12700" dist="38100" dir="2700000" algn="tl" rotWithShape="0">
                    <a:srgbClr val="000000">
                      <a:lumMod val="50000"/>
                    </a:srgbClr>
                  </a:outerShdw>
                </a:effectLst>
                <a:uLnTx/>
                <a:uFillTx/>
                <a:latin typeface="Tahoma" pitchFamily="34" charset="0"/>
                <a:ea typeface="+mn-ea"/>
                <a:cs typeface="+mn-cs"/>
              </a:rPr>
              <a:t>First,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FFCC99"/>
                </a:solidFill>
                <a:effectLst>
                  <a:outerShdw blurRad="12700" dist="38100" dir="2700000" algn="tl" rotWithShape="0">
                    <a:srgbClr val="000000">
                      <a:lumMod val="50000"/>
                    </a:srgbClr>
                  </a:outerShdw>
                </a:effectLst>
                <a:uLnTx/>
                <a:uFillTx/>
                <a:latin typeface="Tahoma" pitchFamily="34" charset="0"/>
                <a:ea typeface="+mn-ea"/>
                <a:cs typeface="+mn-cs"/>
              </a:rPr>
              <a:t>Last, </a:t>
            </a:r>
          </a:p>
        </p:txBody>
      </p:sp>
      <p:sp>
        <p:nvSpPr>
          <p:cNvPr id="12" name="TextBox 11"/>
          <p:cNvSpPr txBox="1"/>
          <p:nvPr/>
        </p:nvSpPr>
        <p:spPr>
          <a:xfrm>
            <a:off x="7239000" y="1916231"/>
            <a:ext cx="2087620"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C99"/>
                </a:solidFill>
                <a:effectLst/>
                <a:uLnTx/>
                <a:uFillTx/>
                <a:latin typeface="Tahoma" pitchFamily="34" charset="0"/>
                <a:ea typeface="+mn-ea"/>
                <a:cs typeface="+mn-cs"/>
              </a:rPr>
              <a:t>and Always.</a:t>
            </a:r>
          </a:p>
        </p:txBody>
      </p:sp>
      <p:sp>
        <p:nvSpPr>
          <p:cNvPr id="13" name="Rectangle 12"/>
          <p:cNvSpPr/>
          <p:nvPr/>
        </p:nvSpPr>
        <p:spPr>
          <a:xfrm>
            <a:off x="-63279" y="5606728"/>
            <a:ext cx="4572000" cy="95410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Tahoma" pitchFamily="34" charset="0"/>
                <a:ea typeface="+mn-ea"/>
                <a:cs typeface="+mn-cs"/>
              </a:rPr>
              <a:t>Focus 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Tahoma" pitchFamily="34" charset="0"/>
                <a:ea typeface="+mn-ea"/>
                <a:cs typeface="+mn-cs"/>
              </a:rPr>
              <a:t>Task completion</a:t>
            </a:r>
          </a:p>
        </p:txBody>
      </p:sp>
      <p:sp>
        <p:nvSpPr>
          <p:cNvPr id="14" name="Rectangle 13"/>
          <p:cNvSpPr/>
          <p:nvPr/>
        </p:nvSpPr>
        <p:spPr>
          <a:xfrm>
            <a:off x="6497280" y="5570936"/>
            <a:ext cx="4936622" cy="95410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Tahoma" pitchFamily="34" charset="0"/>
                <a:ea typeface="+mn-ea"/>
                <a:cs typeface="+mn-cs"/>
              </a:rPr>
              <a:t>   Avoid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Tahoma" pitchFamily="34" charset="0"/>
                <a:ea typeface="+mn-ea"/>
                <a:cs typeface="+mn-cs"/>
              </a:rPr>
              <a:t>Distractions</a:t>
            </a:r>
          </a:p>
        </p:txBody>
      </p:sp>
      <p:sp>
        <p:nvSpPr>
          <p:cNvPr id="16" name="Rectangle 15"/>
          <p:cNvSpPr/>
          <p:nvPr/>
        </p:nvSpPr>
        <p:spPr>
          <a:xfrm>
            <a:off x="-1" y="4354015"/>
            <a:ext cx="4572000" cy="95410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Tahoma" pitchFamily="34" charset="0"/>
                <a:ea typeface="+mn-ea"/>
                <a:cs typeface="+mn-cs"/>
              </a:rPr>
              <a:t>Stay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Tahoma" pitchFamily="34" charset="0"/>
                <a:ea typeface="+mn-ea"/>
                <a:cs typeface="+mn-cs"/>
              </a:rPr>
              <a:t>Organized</a:t>
            </a:r>
          </a:p>
        </p:txBody>
      </p:sp>
      <p:sp>
        <p:nvSpPr>
          <p:cNvPr id="17" name="Rectangle 16"/>
          <p:cNvSpPr/>
          <p:nvPr/>
        </p:nvSpPr>
        <p:spPr>
          <a:xfrm>
            <a:off x="7111838" y="4472699"/>
            <a:ext cx="4572000" cy="95410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Tahoma" pitchFamily="34" charset="0"/>
                <a:ea typeface="+mn-ea"/>
                <a:cs typeface="+mn-cs"/>
              </a:rPr>
              <a:t>Help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CC99FF"/>
                </a:solidFill>
                <a:effectLst>
                  <a:outerShdw blurRad="12700" dist="38100" dir="2700000" algn="tl" rotWithShape="0">
                    <a:srgbClr val="000000">
                      <a:lumMod val="50000"/>
                    </a:srgbClr>
                  </a:outerShdw>
                </a:effectLst>
                <a:uLnTx/>
                <a:uFillTx/>
                <a:latin typeface="Tahoma" pitchFamily="34" charset="0"/>
                <a:ea typeface="+mn-ea"/>
                <a:cs typeface="+mn-cs"/>
              </a:rPr>
              <a:t>Others</a:t>
            </a:r>
          </a:p>
        </p:txBody>
      </p:sp>
      <p:sp>
        <p:nvSpPr>
          <p:cNvPr id="18" name="Rectangle 17"/>
          <p:cNvSpPr/>
          <p:nvPr/>
        </p:nvSpPr>
        <p:spPr>
          <a:xfrm>
            <a:off x="2540835" y="2962662"/>
            <a:ext cx="4402167" cy="923330"/>
          </a:xfrm>
          <a:prstGeom prst="rect">
            <a:avLst/>
          </a:prstGeom>
          <a:noFill/>
        </p:spPr>
        <p:txBody>
          <a:bodyPr wrap="none" lIns="91440" tIns="45720" rIns="91440" bIns="45720">
            <a:prstTxWarp prst="textInflat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Tahoma" pitchFamily="34" charset="0"/>
                <a:ea typeface="+mn-ea"/>
                <a:cs typeface="+mn-cs"/>
              </a:rPr>
              <a:t>Be Present</a:t>
            </a:r>
          </a:p>
        </p:txBody>
      </p:sp>
      <p:sp>
        <p:nvSpPr>
          <p:cNvPr id="19" name="Rectangle 18"/>
          <p:cNvSpPr/>
          <p:nvPr/>
        </p:nvSpPr>
        <p:spPr>
          <a:xfrm>
            <a:off x="7734299" y="2908203"/>
            <a:ext cx="1295401"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Tahoma" pitchFamily="34" charset="0"/>
                <a:ea typeface="+mn-ea"/>
                <a:cs typeface="+mn-cs"/>
              </a:rPr>
              <a:t>Never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Tahoma" pitchFamily="34" charset="0"/>
                <a:ea typeface="+mn-ea"/>
                <a:cs typeface="+mn-cs"/>
              </a:rPr>
              <a:t>Give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Tahoma" pitchFamily="34" charset="0"/>
                <a:ea typeface="+mn-ea"/>
                <a:cs typeface="+mn-cs"/>
              </a:rPr>
              <a:t> Up!</a:t>
            </a:r>
          </a:p>
        </p:txBody>
      </p:sp>
      <p:sp>
        <p:nvSpPr>
          <p:cNvPr id="8" name="Rectangle 7"/>
          <p:cNvSpPr/>
          <p:nvPr/>
        </p:nvSpPr>
        <p:spPr>
          <a:xfrm>
            <a:off x="4517233" y="6698375"/>
            <a:ext cx="4572000" cy="153888"/>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 b="1" i="0" u="none" strike="noStrike" kern="1200" cap="none" spc="0" normalizeH="0" baseline="0" noProof="0" dirty="0">
                <a:ln>
                  <a:noFill/>
                </a:ln>
                <a:solidFill>
                  <a:srgbClr val="FFFFFF"/>
                </a:solidFill>
                <a:effectLst/>
                <a:uLnTx/>
                <a:uFillTx/>
                <a:latin typeface="Tahoma" pitchFamily="34" charset="0"/>
                <a:ea typeface="+mn-ea"/>
                <a:cs typeface="+mn-cs"/>
              </a:rPr>
              <a:t>Copyright © 2024 SlideSpark .LLC</a:t>
            </a:r>
            <a:endParaRPr kumimoji="0" lang="en-US" sz="4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10" name="Rectangle 9"/>
          <p:cNvSpPr/>
          <p:nvPr/>
        </p:nvSpPr>
        <p:spPr>
          <a:xfrm>
            <a:off x="0" y="6689100"/>
            <a:ext cx="829073" cy="153888"/>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 b="1" i="0" u="none" strike="noStrike" kern="1200" cap="none" spc="0" normalizeH="0" baseline="0" noProof="0" dirty="0">
                <a:ln>
                  <a:noFill/>
                </a:ln>
                <a:solidFill>
                  <a:srgbClr val="FFFFFF"/>
                </a:solidFill>
                <a:effectLst/>
                <a:uLnTx/>
                <a:uFillTx/>
                <a:latin typeface="Tahoma" pitchFamily="34" charset="0"/>
                <a:ea typeface="+mn-ea"/>
                <a:cs typeface="+mn-cs"/>
              </a:rPr>
              <a:t>Science from </a:t>
            </a:r>
            <a:r>
              <a:rPr kumimoji="0" lang="en-US" sz="400" b="1" i="0" u="none" strike="noStrike" kern="1200" cap="none" spc="0" normalizeH="0" baseline="0" noProof="0" dirty="0" err="1">
                <a:ln>
                  <a:noFill/>
                </a:ln>
                <a:solidFill>
                  <a:srgbClr val="FFFFFF"/>
                </a:solidFill>
                <a:effectLst/>
                <a:uLnTx/>
                <a:uFillTx/>
                <a:latin typeface="Tahoma" pitchFamily="34" charset="0"/>
                <a:ea typeface="+mn-ea"/>
                <a:cs typeface="+mn-cs"/>
              </a:rPr>
              <a:t>Murf</a:t>
            </a:r>
            <a:r>
              <a:rPr kumimoji="0" lang="en-US" sz="4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4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Tree>
    <p:extLst>
      <p:ext uri="{BB962C8B-B14F-4D97-AF65-F5344CB8AC3E}">
        <p14:creationId xmlns:p14="http://schemas.microsoft.com/office/powerpoint/2010/main" val="380038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fade">
                                      <p:cBhvr>
                                        <p:cTn id="61" dur="500"/>
                                        <p:tgtEl>
                                          <p:spTgt spid="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inVertical)">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1" grpId="0"/>
      <p:bldP spid="12" grpId="0"/>
      <p:bldP spid="13" grpId="0"/>
      <p:bldP spid="14" grpId="0"/>
      <p:bldP spid="16" grpId="0"/>
      <p:bldP spid="17"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sz="half" idx="4294967295"/>
          </p:nvPr>
        </p:nvSpPr>
        <p:spPr>
          <a:xfrm>
            <a:off x="457200" y="228600"/>
            <a:ext cx="8077200" cy="5902325"/>
          </a:xfrm>
        </p:spPr>
        <p:txBody>
          <a:bodyPr/>
          <a:lstStyle/>
          <a:p>
            <a:pPr eaLnBrk="1" hangingPunct="1"/>
            <a:r>
              <a:rPr lang="en-US" sz="2800"/>
              <a:t>Answer! Atomic Number 11.</a:t>
            </a:r>
          </a:p>
          <a:p>
            <a:pPr lvl="1" eaLnBrk="1" hangingPunct="1"/>
            <a:r>
              <a:rPr lang="en-US" sz="2400"/>
              <a:t>What element is #11 </a:t>
            </a:r>
            <a:r>
              <a:rPr lang="en-US" sz="2400">
                <a:solidFill>
                  <a:srgbClr val="6699FF"/>
                </a:solidFill>
              </a:rPr>
              <a:t>Sodium</a:t>
            </a:r>
          </a:p>
        </p:txBody>
      </p:sp>
      <p:pic>
        <p:nvPicPr>
          <p:cNvPr id="54275"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8600" y="1295400"/>
            <a:ext cx="8686800" cy="5286375"/>
          </a:xfrm>
          <a:ln w="76200">
            <a:solidFill>
              <a:schemeClr val="tx2"/>
            </a:solidFill>
            <a:miter lim="800000"/>
            <a:headEnd/>
            <a:tailEnd/>
          </a:ln>
        </p:spPr>
      </p:pic>
      <p:sp>
        <p:nvSpPr>
          <p:cNvPr id="54276"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54277" name="Oval 6"/>
          <p:cNvSpPr>
            <a:spLocks noChangeArrowheads="1"/>
          </p:cNvSpPr>
          <p:nvPr/>
        </p:nvSpPr>
        <p:spPr bwMode="auto">
          <a:xfrm>
            <a:off x="3048000" y="3581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78" name="Oval 7"/>
          <p:cNvSpPr>
            <a:spLocks noChangeArrowheads="1"/>
          </p:cNvSpPr>
          <p:nvPr/>
        </p:nvSpPr>
        <p:spPr bwMode="auto">
          <a:xfrm>
            <a:off x="3048000" y="3962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79" name="Oval 8"/>
          <p:cNvSpPr>
            <a:spLocks noChangeArrowheads="1"/>
          </p:cNvSpPr>
          <p:nvPr/>
        </p:nvSpPr>
        <p:spPr bwMode="auto">
          <a:xfrm>
            <a:off x="3048000" y="4343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0" name="Oval 9"/>
          <p:cNvSpPr>
            <a:spLocks noChangeArrowheads="1"/>
          </p:cNvSpPr>
          <p:nvPr/>
        </p:nvSpPr>
        <p:spPr bwMode="auto">
          <a:xfrm>
            <a:off x="3962400" y="3200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1" name="Oval 10"/>
          <p:cNvSpPr>
            <a:spLocks noChangeArrowheads="1"/>
          </p:cNvSpPr>
          <p:nvPr/>
        </p:nvSpPr>
        <p:spPr bwMode="auto">
          <a:xfrm>
            <a:off x="3962400" y="3581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2" name="Oval 11"/>
          <p:cNvSpPr>
            <a:spLocks noChangeArrowheads="1"/>
          </p:cNvSpPr>
          <p:nvPr/>
        </p:nvSpPr>
        <p:spPr bwMode="auto">
          <a:xfrm>
            <a:off x="3962400" y="3962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3" name="Oval 12"/>
          <p:cNvSpPr>
            <a:spLocks noChangeArrowheads="1"/>
          </p:cNvSpPr>
          <p:nvPr/>
        </p:nvSpPr>
        <p:spPr bwMode="auto">
          <a:xfrm>
            <a:off x="3962400" y="44196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4" name="Oval 13"/>
          <p:cNvSpPr>
            <a:spLocks noChangeArrowheads="1"/>
          </p:cNvSpPr>
          <p:nvPr/>
        </p:nvSpPr>
        <p:spPr bwMode="auto">
          <a:xfrm>
            <a:off x="4876800" y="3200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5" name="Oval 14"/>
          <p:cNvSpPr>
            <a:spLocks noChangeArrowheads="1"/>
          </p:cNvSpPr>
          <p:nvPr/>
        </p:nvSpPr>
        <p:spPr bwMode="auto">
          <a:xfrm>
            <a:off x="4876800" y="3581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6" name="Oval 15"/>
          <p:cNvSpPr>
            <a:spLocks noChangeArrowheads="1"/>
          </p:cNvSpPr>
          <p:nvPr/>
        </p:nvSpPr>
        <p:spPr bwMode="auto">
          <a:xfrm>
            <a:off x="4876800" y="3962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7" name="Oval 16"/>
          <p:cNvSpPr>
            <a:spLocks noChangeArrowheads="1"/>
          </p:cNvSpPr>
          <p:nvPr/>
        </p:nvSpPr>
        <p:spPr bwMode="auto">
          <a:xfrm>
            <a:off x="4876800" y="4343400"/>
            <a:ext cx="609600" cy="4572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8" name="Oval 17"/>
          <p:cNvSpPr>
            <a:spLocks noChangeArrowheads="1"/>
          </p:cNvSpPr>
          <p:nvPr/>
        </p:nvSpPr>
        <p:spPr bwMode="auto">
          <a:xfrm>
            <a:off x="1219200" y="39624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9" name="Oval 18"/>
          <p:cNvSpPr>
            <a:spLocks noChangeArrowheads="1"/>
          </p:cNvSpPr>
          <p:nvPr/>
        </p:nvSpPr>
        <p:spPr bwMode="auto">
          <a:xfrm>
            <a:off x="1828800" y="39624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0" name="Oval 19"/>
          <p:cNvSpPr>
            <a:spLocks noChangeArrowheads="1"/>
          </p:cNvSpPr>
          <p:nvPr/>
        </p:nvSpPr>
        <p:spPr bwMode="auto">
          <a:xfrm>
            <a:off x="2133600" y="27432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1" name="Oval 20"/>
          <p:cNvSpPr>
            <a:spLocks noChangeArrowheads="1"/>
          </p:cNvSpPr>
          <p:nvPr/>
        </p:nvSpPr>
        <p:spPr bwMode="auto">
          <a:xfrm>
            <a:off x="4267200" y="22098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2" name="Oval 21"/>
          <p:cNvSpPr>
            <a:spLocks noChangeArrowheads="1"/>
          </p:cNvSpPr>
          <p:nvPr/>
        </p:nvSpPr>
        <p:spPr bwMode="auto">
          <a:xfrm>
            <a:off x="4267200" y="17526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3" name="Oval 22"/>
          <p:cNvSpPr>
            <a:spLocks noChangeArrowheads="1"/>
          </p:cNvSpPr>
          <p:nvPr/>
        </p:nvSpPr>
        <p:spPr bwMode="auto">
          <a:xfrm>
            <a:off x="2286000" y="51054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4" name="Oval 23"/>
          <p:cNvSpPr>
            <a:spLocks noChangeArrowheads="1"/>
          </p:cNvSpPr>
          <p:nvPr/>
        </p:nvSpPr>
        <p:spPr bwMode="auto">
          <a:xfrm>
            <a:off x="4191000" y="55626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5" name="Oval 24"/>
          <p:cNvSpPr>
            <a:spLocks noChangeArrowheads="1"/>
          </p:cNvSpPr>
          <p:nvPr/>
        </p:nvSpPr>
        <p:spPr bwMode="auto">
          <a:xfrm>
            <a:off x="6248400" y="51816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6" name="Oval 25"/>
          <p:cNvSpPr>
            <a:spLocks noChangeArrowheads="1"/>
          </p:cNvSpPr>
          <p:nvPr/>
        </p:nvSpPr>
        <p:spPr bwMode="auto">
          <a:xfrm>
            <a:off x="6553200" y="39624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7" name="Oval 26"/>
          <p:cNvSpPr>
            <a:spLocks noChangeArrowheads="1"/>
          </p:cNvSpPr>
          <p:nvPr/>
        </p:nvSpPr>
        <p:spPr bwMode="auto">
          <a:xfrm>
            <a:off x="7239000" y="39624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8" name="Oval 27"/>
          <p:cNvSpPr>
            <a:spLocks noChangeArrowheads="1"/>
          </p:cNvSpPr>
          <p:nvPr/>
        </p:nvSpPr>
        <p:spPr bwMode="auto">
          <a:xfrm>
            <a:off x="6400800" y="2667000"/>
            <a:ext cx="685800" cy="533400"/>
          </a:xfrm>
          <a:prstGeom prst="ellipse">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sz="half" idx="4294967295"/>
          </p:nvPr>
        </p:nvSpPr>
        <p:spPr>
          <a:xfrm>
            <a:off x="457200" y="304800"/>
            <a:ext cx="8001000" cy="5826125"/>
          </a:xfrm>
        </p:spPr>
        <p:txBody>
          <a:bodyPr/>
          <a:lstStyle/>
          <a:p>
            <a:pPr eaLnBrk="1" hangingPunct="1">
              <a:lnSpc>
                <a:spcPct val="90000"/>
              </a:lnSpc>
            </a:pPr>
            <a:r>
              <a:rPr lang="en-US" sz="2800">
                <a:solidFill>
                  <a:srgbClr val="6699FF"/>
                </a:solidFill>
              </a:rPr>
              <a:t>Review! To find # of neutrons</a:t>
            </a:r>
          </a:p>
          <a:p>
            <a:pPr eaLnBrk="1" hangingPunct="1">
              <a:lnSpc>
                <a:spcPct val="90000"/>
              </a:lnSpc>
              <a:buFont typeface="Wingdings" pitchFamily="2" charset="2"/>
              <a:buNone/>
            </a:pPr>
            <a:endParaRPr lang="en-US" sz="2800"/>
          </a:p>
        </p:txBody>
      </p:sp>
      <p:pic>
        <p:nvPicPr>
          <p:cNvPr id="55299" name="Picture 7"/>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981200"/>
            <a:ext cx="8610600" cy="4648200"/>
          </a:xfrm>
          <a:ln w="76200">
            <a:solidFill>
              <a:schemeClr val="tx2"/>
            </a:solidFill>
            <a:miter lim="800000"/>
            <a:headEnd/>
            <a:tailEnd/>
          </a:ln>
        </p:spPr>
      </p:pic>
      <p:sp>
        <p:nvSpPr>
          <p:cNvPr id="5530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sz="half" idx="4294967295"/>
          </p:nvPr>
        </p:nvSpPr>
        <p:spPr>
          <a:xfrm>
            <a:off x="457200" y="304800"/>
            <a:ext cx="8153400" cy="5826125"/>
          </a:xfrm>
        </p:spPr>
        <p:txBody>
          <a:bodyPr/>
          <a:lstStyle/>
          <a:p>
            <a:pPr eaLnBrk="1" hangingPunct="1">
              <a:lnSpc>
                <a:spcPct val="90000"/>
              </a:lnSpc>
            </a:pPr>
            <a:r>
              <a:rPr lang="en-US" sz="2800"/>
              <a:t>Review! To find # of neutrons</a:t>
            </a:r>
          </a:p>
          <a:p>
            <a:pPr lvl="1" eaLnBrk="1" hangingPunct="1">
              <a:lnSpc>
                <a:spcPct val="90000"/>
              </a:lnSpc>
            </a:pPr>
            <a:r>
              <a:rPr lang="en-US" sz="2400">
                <a:solidFill>
                  <a:srgbClr val="6699FF"/>
                </a:solidFill>
              </a:rPr>
              <a:t>Subtract the atomic number from the atomic mass to determine the difference.</a:t>
            </a:r>
          </a:p>
          <a:p>
            <a:pPr eaLnBrk="1" hangingPunct="1">
              <a:lnSpc>
                <a:spcPct val="90000"/>
              </a:lnSpc>
              <a:buFont typeface="Wingdings" pitchFamily="2" charset="2"/>
              <a:buNone/>
            </a:pPr>
            <a:endParaRPr lang="en-US" sz="2800">
              <a:solidFill>
                <a:srgbClr val="6699FF"/>
              </a:solidFill>
            </a:endParaRPr>
          </a:p>
        </p:txBody>
      </p:sp>
      <p:pic>
        <p:nvPicPr>
          <p:cNvPr id="56323" name="Picture 7"/>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981200"/>
            <a:ext cx="8610600" cy="4648200"/>
          </a:xfrm>
          <a:ln w="76200">
            <a:solidFill>
              <a:schemeClr val="tx2"/>
            </a:solidFill>
            <a:miter lim="800000"/>
            <a:headEnd/>
            <a:tailEnd/>
          </a:ln>
        </p:spPr>
      </p:pic>
      <p:sp>
        <p:nvSpPr>
          <p:cNvPr id="5632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sz="half" idx="1"/>
          </p:nvPr>
        </p:nvSpPr>
        <p:spPr>
          <a:xfrm>
            <a:off x="457200" y="304800"/>
            <a:ext cx="8153400" cy="5826125"/>
          </a:xfrm>
        </p:spPr>
        <p:txBody>
          <a:bodyPr/>
          <a:lstStyle/>
          <a:p>
            <a:pPr eaLnBrk="1" hangingPunct="1">
              <a:lnSpc>
                <a:spcPct val="90000"/>
              </a:lnSpc>
            </a:pPr>
            <a:r>
              <a:rPr lang="en-US" sz="2800"/>
              <a:t>Review! To find # of neutrons</a:t>
            </a:r>
          </a:p>
          <a:p>
            <a:pPr lvl="1" eaLnBrk="1" hangingPunct="1">
              <a:lnSpc>
                <a:spcPct val="90000"/>
              </a:lnSpc>
            </a:pPr>
            <a:r>
              <a:rPr lang="en-US" sz="2400"/>
              <a:t>Subtract the atomic number from the atomic mass to determine the difference.</a:t>
            </a:r>
          </a:p>
          <a:p>
            <a:pPr lvl="1" eaLnBrk="1" hangingPunct="1">
              <a:lnSpc>
                <a:spcPct val="90000"/>
              </a:lnSpc>
            </a:pPr>
            <a:r>
              <a:rPr lang="en-US" sz="2400">
                <a:solidFill>
                  <a:srgbClr val="FF66FF"/>
                </a:solidFill>
              </a:rPr>
              <a:t>How many neutrons does Lithium have?</a:t>
            </a:r>
          </a:p>
          <a:p>
            <a:pPr eaLnBrk="1" hangingPunct="1">
              <a:lnSpc>
                <a:spcPct val="90000"/>
              </a:lnSpc>
              <a:buFont typeface="Wingdings" pitchFamily="2" charset="2"/>
              <a:buNone/>
            </a:pPr>
            <a:endParaRPr lang="en-US" sz="2800">
              <a:solidFill>
                <a:srgbClr val="FFFF00"/>
              </a:solidFill>
            </a:endParaRPr>
          </a:p>
        </p:txBody>
      </p:sp>
      <p:pic>
        <p:nvPicPr>
          <p:cNvPr id="57347"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1981200"/>
            <a:ext cx="8610600" cy="4648200"/>
          </a:xfrm>
          <a:ln w="76200">
            <a:solidFill>
              <a:schemeClr val="tx2"/>
            </a:solidFill>
            <a:miter lim="800000"/>
            <a:headEnd/>
            <a:tailEnd/>
          </a:ln>
        </p:spPr>
      </p:pic>
      <p:sp>
        <p:nvSpPr>
          <p:cNvPr id="57348"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pic>
        <p:nvPicPr>
          <p:cNvPr id="5" name="Picture 4"/>
          <p:cNvPicPr>
            <a:picLocks noChangeAspect="1"/>
          </p:cNvPicPr>
          <p:nvPr/>
        </p:nvPicPr>
        <p:blipFill>
          <a:blip r:embed="rId3"/>
          <a:stretch>
            <a:fillRect/>
          </a:stretch>
        </p:blipFill>
        <p:spPr>
          <a:xfrm>
            <a:off x="6248400" y="3006509"/>
            <a:ext cx="2590800" cy="21526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5453109" y="5257800"/>
            <a:ext cx="3657600" cy="655529"/>
          </a:xfrm>
          <a:prstGeom prst="rect">
            <a:avLst/>
          </a:prstGeom>
        </p:spPr>
        <p:txBody>
          <a:bodyPr>
            <a:prstTxWarp prst="textPlain">
              <a:avLst/>
            </a:prstTxWarp>
            <a:spAutoFit/>
          </a:bodyPr>
          <a:lstStyle/>
          <a:p>
            <a:pPr algn="ctr"/>
            <a:r>
              <a:rPr lang="en-US" b="1" dirty="0">
                <a:ln w="9525">
                  <a:solidFill>
                    <a:schemeClr val="bg1"/>
                  </a:solidFill>
                  <a:prstDash val="solid"/>
                </a:ln>
                <a:effectLst>
                  <a:outerShdw blurRad="12700" dist="38100" dir="2700000" algn="tl" rotWithShape="0">
                    <a:schemeClr val="bg1">
                      <a:lumMod val="50000"/>
                    </a:schemeClr>
                  </a:outerShdw>
                </a:effectLst>
              </a:rPr>
              <a:t>Mass – Atomic # = Neutrons</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sz="half" idx="4294967295"/>
          </p:nvPr>
        </p:nvSpPr>
        <p:spPr>
          <a:xfrm>
            <a:off x="457200" y="304800"/>
            <a:ext cx="8153400" cy="5826125"/>
          </a:xfrm>
        </p:spPr>
        <p:txBody>
          <a:bodyPr/>
          <a:lstStyle/>
          <a:p>
            <a:pPr eaLnBrk="1" hangingPunct="1">
              <a:lnSpc>
                <a:spcPct val="90000"/>
              </a:lnSpc>
            </a:pPr>
            <a:r>
              <a:rPr lang="en-US" sz="2800"/>
              <a:t>Review! To find # of neutrons</a:t>
            </a:r>
          </a:p>
          <a:p>
            <a:pPr lvl="1" eaLnBrk="1" hangingPunct="1">
              <a:lnSpc>
                <a:spcPct val="90000"/>
              </a:lnSpc>
            </a:pPr>
            <a:r>
              <a:rPr lang="en-US" sz="2400"/>
              <a:t>Subtract the atomic number from the atomic mass to determine the difference.</a:t>
            </a:r>
          </a:p>
          <a:p>
            <a:pPr lvl="1" eaLnBrk="1" hangingPunct="1">
              <a:lnSpc>
                <a:spcPct val="90000"/>
              </a:lnSpc>
            </a:pPr>
            <a:r>
              <a:rPr lang="en-US" sz="2400"/>
              <a:t>How many neutrons does Lithium have?</a:t>
            </a:r>
          </a:p>
          <a:p>
            <a:pPr eaLnBrk="1" hangingPunct="1">
              <a:lnSpc>
                <a:spcPct val="90000"/>
              </a:lnSpc>
              <a:buFont typeface="Wingdings" pitchFamily="2" charset="2"/>
              <a:buNone/>
            </a:pPr>
            <a:endParaRPr lang="en-US" sz="2800"/>
          </a:p>
        </p:txBody>
      </p:sp>
      <p:pic>
        <p:nvPicPr>
          <p:cNvPr id="58371" name="Picture 7"/>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981200"/>
            <a:ext cx="8610600" cy="4648200"/>
          </a:xfrm>
          <a:ln w="76200">
            <a:solidFill>
              <a:schemeClr val="tx2"/>
            </a:solidFill>
            <a:miter lim="800000"/>
            <a:headEnd/>
            <a:tailEnd/>
          </a:ln>
        </p:spPr>
      </p:pic>
      <p:sp>
        <p:nvSpPr>
          <p:cNvPr id="58372" name="Text Box 5"/>
          <p:cNvSpPr txBox="1">
            <a:spLocks noChangeArrowheads="1"/>
          </p:cNvSpPr>
          <p:nvPr/>
        </p:nvSpPr>
        <p:spPr bwMode="auto">
          <a:xfrm>
            <a:off x="2362200" y="2362200"/>
            <a:ext cx="495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sz="3600">
                <a:solidFill>
                  <a:srgbClr val="000000"/>
                </a:solidFill>
              </a:rPr>
              <a:t>Atomic Mass</a:t>
            </a:r>
          </a:p>
        </p:txBody>
      </p:sp>
      <p:sp>
        <p:nvSpPr>
          <p:cNvPr id="58373" name="Line 6"/>
          <p:cNvSpPr>
            <a:spLocks noChangeShapeType="1"/>
          </p:cNvSpPr>
          <p:nvPr/>
        </p:nvSpPr>
        <p:spPr bwMode="auto">
          <a:xfrm flipV="1">
            <a:off x="5105400" y="2590800"/>
            <a:ext cx="1066800" cy="1524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4" name="Oval 7"/>
          <p:cNvSpPr>
            <a:spLocks noChangeArrowheads="1"/>
          </p:cNvSpPr>
          <p:nvPr/>
        </p:nvSpPr>
        <p:spPr bwMode="auto">
          <a:xfrm>
            <a:off x="6096000" y="1905000"/>
            <a:ext cx="3048000" cy="8382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375"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pic>
        <p:nvPicPr>
          <p:cNvPr id="8" name="Picture 7"/>
          <p:cNvPicPr>
            <a:picLocks noChangeAspect="1"/>
          </p:cNvPicPr>
          <p:nvPr/>
        </p:nvPicPr>
        <p:blipFill>
          <a:blip r:embed="rId3"/>
          <a:stretch>
            <a:fillRect/>
          </a:stretch>
        </p:blipFill>
        <p:spPr>
          <a:xfrm>
            <a:off x="6248400" y="3006509"/>
            <a:ext cx="2590800" cy="21526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sz="half" idx="4294967295"/>
          </p:nvPr>
        </p:nvSpPr>
        <p:spPr>
          <a:xfrm>
            <a:off x="457200" y="304800"/>
            <a:ext cx="8153400" cy="5826125"/>
          </a:xfrm>
        </p:spPr>
        <p:txBody>
          <a:bodyPr/>
          <a:lstStyle/>
          <a:p>
            <a:pPr eaLnBrk="1" hangingPunct="1">
              <a:lnSpc>
                <a:spcPct val="90000"/>
              </a:lnSpc>
            </a:pPr>
            <a:r>
              <a:rPr lang="en-US" sz="2800"/>
              <a:t>Review! To find # of neutrons</a:t>
            </a:r>
          </a:p>
          <a:p>
            <a:pPr lvl="1" eaLnBrk="1" hangingPunct="1">
              <a:lnSpc>
                <a:spcPct val="90000"/>
              </a:lnSpc>
            </a:pPr>
            <a:r>
              <a:rPr lang="en-US" sz="2400"/>
              <a:t>Subtract the atomic number from the atomic mass to determine the difference.</a:t>
            </a:r>
          </a:p>
          <a:p>
            <a:pPr lvl="1" eaLnBrk="1" hangingPunct="1">
              <a:lnSpc>
                <a:spcPct val="90000"/>
              </a:lnSpc>
            </a:pPr>
            <a:r>
              <a:rPr lang="en-US" sz="2400"/>
              <a:t>How many neutrons does Lithium have?</a:t>
            </a:r>
          </a:p>
          <a:p>
            <a:pPr eaLnBrk="1" hangingPunct="1">
              <a:lnSpc>
                <a:spcPct val="90000"/>
              </a:lnSpc>
              <a:buFont typeface="Wingdings" pitchFamily="2" charset="2"/>
              <a:buNone/>
            </a:pPr>
            <a:endParaRPr lang="en-US" sz="2800"/>
          </a:p>
        </p:txBody>
      </p:sp>
      <p:pic>
        <p:nvPicPr>
          <p:cNvPr id="59395" name="Picture 7"/>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981200"/>
            <a:ext cx="8610600" cy="4648200"/>
          </a:xfrm>
          <a:ln w="76200">
            <a:solidFill>
              <a:schemeClr val="tx2"/>
            </a:solidFill>
            <a:miter lim="800000"/>
            <a:headEnd/>
            <a:tailEnd/>
          </a:ln>
        </p:spPr>
      </p:pic>
      <p:sp>
        <p:nvSpPr>
          <p:cNvPr id="59396" name="Text Box 5"/>
          <p:cNvSpPr txBox="1">
            <a:spLocks noChangeArrowheads="1"/>
          </p:cNvSpPr>
          <p:nvPr/>
        </p:nvSpPr>
        <p:spPr bwMode="auto">
          <a:xfrm>
            <a:off x="2362200" y="2362200"/>
            <a:ext cx="495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sz="3600">
                <a:solidFill>
                  <a:srgbClr val="000000"/>
                </a:solidFill>
              </a:rPr>
              <a:t>Atomic Mass</a:t>
            </a:r>
          </a:p>
        </p:txBody>
      </p:sp>
      <p:sp>
        <p:nvSpPr>
          <p:cNvPr id="59397" name="Line 6"/>
          <p:cNvSpPr>
            <a:spLocks noChangeShapeType="1"/>
          </p:cNvSpPr>
          <p:nvPr/>
        </p:nvSpPr>
        <p:spPr bwMode="auto">
          <a:xfrm flipV="1">
            <a:off x="5105400" y="2590800"/>
            <a:ext cx="1066800" cy="15240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398" name="Oval 7"/>
          <p:cNvSpPr>
            <a:spLocks noChangeArrowheads="1"/>
          </p:cNvSpPr>
          <p:nvPr/>
        </p:nvSpPr>
        <p:spPr bwMode="auto">
          <a:xfrm>
            <a:off x="6096000" y="1905000"/>
            <a:ext cx="3048000" cy="8382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399" name="Text Box 8"/>
          <p:cNvSpPr txBox="1">
            <a:spLocks noChangeArrowheads="1"/>
          </p:cNvSpPr>
          <p:nvPr/>
        </p:nvSpPr>
        <p:spPr bwMode="auto">
          <a:xfrm>
            <a:off x="1600200" y="3429000"/>
            <a:ext cx="335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sz="3600">
                <a:solidFill>
                  <a:srgbClr val="000000"/>
                </a:solidFill>
              </a:rPr>
              <a:t>Atomic Number</a:t>
            </a:r>
          </a:p>
        </p:txBody>
      </p:sp>
      <p:sp>
        <p:nvSpPr>
          <p:cNvPr id="59400" name="Line 9"/>
          <p:cNvSpPr>
            <a:spLocks noChangeShapeType="1"/>
          </p:cNvSpPr>
          <p:nvPr/>
        </p:nvSpPr>
        <p:spPr bwMode="auto">
          <a:xfrm flipH="1" flipV="1">
            <a:off x="1295400" y="2971800"/>
            <a:ext cx="304800" cy="68580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401" name="Oval 10"/>
          <p:cNvSpPr>
            <a:spLocks noChangeArrowheads="1"/>
          </p:cNvSpPr>
          <p:nvPr/>
        </p:nvSpPr>
        <p:spPr bwMode="auto">
          <a:xfrm>
            <a:off x="304800" y="1828800"/>
            <a:ext cx="1447800" cy="1066800"/>
          </a:xfrm>
          <a:prstGeom prst="ellipse">
            <a:avLst/>
          </a:prstGeom>
          <a:noFill/>
          <a:ln w="76200">
            <a:solidFill>
              <a:srgbClr val="FF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402" name="Rectangle 11"/>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pic>
        <p:nvPicPr>
          <p:cNvPr id="11" name="Picture 10"/>
          <p:cNvPicPr>
            <a:picLocks noChangeAspect="1"/>
          </p:cNvPicPr>
          <p:nvPr/>
        </p:nvPicPr>
        <p:blipFill>
          <a:blip r:embed="rId3"/>
          <a:stretch>
            <a:fillRect/>
          </a:stretch>
        </p:blipFill>
        <p:spPr>
          <a:xfrm>
            <a:off x="6248400" y="3006509"/>
            <a:ext cx="2590800" cy="21526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sz="half" idx="4294967295"/>
          </p:nvPr>
        </p:nvSpPr>
        <p:spPr>
          <a:xfrm>
            <a:off x="457200" y="304800"/>
            <a:ext cx="8077200" cy="5826125"/>
          </a:xfrm>
        </p:spPr>
        <p:txBody>
          <a:bodyPr/>
          <a:lstStyle/>
          <a:p>
            <a:pPr eaLnBrk="1" hangingPunct="1">
              <a:lnSpc>
                <a:spcPct val="90000"/>
              </a:lnSpc>
            </a:pPr>
            <a:r>
              <a:rPr lang="en-US" sz="2800"/>
              <a:t>Review! To find # of neutrons</a:t>
            </a:r>
          </a:p>
          <a:p>
            <a:pPr lvl="1" eaLnBrk="1" hangingPunct="1">
              <a:lnSpc>
                <a:spcPct val="90000"/>
              </a:lnSpc>
            </a:pPr>
            <a:r>
              <a:rPr lang="en-US" sz="2400"/>
              <a:t>Subtract the atomic number from the atomic mass to determine the difference.</a:t>
            </a:r>
          </a:p>
          <a:p>
            <a:pPr lvl="1" eaLnBrk="1" hangingPunct="1">
              <a:lnSpc>
                <a:spcPct val="90000"/>
              </a:lnSpc>
            </a:pPr>
            <a:r>
              <a:rPr lang="en-US" sz="2400"/>
              <a:t>How many neutrons does Lithium have?</a:t>
            </a:r>
          </a:p>
          <a:p>
            <a:pPr eaLnBrk="1" hangingPunct="1">
              <a:lnSpc>
                <a:spcPct val="90000"/>
              </a:lnSpc>
              <a:buFont typeface="Wingdings" pitchFamily="2" charset="2"/>
              <a:buNone/>
            </a:pPr>
            <a:endParaRPr lang="en-US" sz="2800"/>
          </a:p>
        </p:txBody>
      </p:sp>
      <p:pic>
        <p:nvPicPr>
          <p:cNvPr id="60419" name="Picture 7"/>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981200"/>
            <a:ext cx="8610600" cy="4648200"/>
          </a:xfrm>
          <a:ln w="76200">
            <a:solidFill>
              <a:schemeClr val="tx2"/>
            </a:solidFill>
            <a:miter lim="800000"/>
            <a:headEnd/>
            <a:tailEnd/>
          </a:ln>
        </p:spPr>
      </p:pic>
      <p:sp>
        <p:nvSpPr>
          <p:cNvPr id="60420" name="Text Box 5"/>
          <p:cNvSpPr txBox="1">
            <a:spLocks noChangeArrowheads="1"/>
          </p:cNvSpPr>
          <p:nvPr/>
        </p:nvSpPr>
        <p:spPr bwMode="auto">
          <a:xfrm>
            <a:off x="2362200" y="2362200"/>
            <a:ext cx="495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sz="3600">
                <a:solidFill>
                  <a:srgbClr val="000000"/>
                </a:solidFill>
              </a:rPr>
              <a:t>Atomic Mass</a:t>
            </a:r>
          </a:p>
        </p:txBody>
      </p:sp>
      <p:sp>
        <p:nvSpPr>
          <p:cNvPr id="60421" name="Line 6"/>
          <p:cNvSpPr>
            <a:spLocks noChangeShapeType="1"/>
          </p:cNvSpPr>
          <p:nvPr/>
        </p:nvSpPr>
        <p:spPr bwMode="auto">
          <a:xfrm flipV="1">
            <a:off x="5105400" y="2590800"/>
            <a:ext cx="1066800" cy="15240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2" name="Oval 7"/>
          <p:cNvSpPr>
            <a:spLocks noChangeArrowheads="1"/>
          </p:cNvSpPr>
          <p:nvPr/>
        </p:nvSpPr>
        <p:spPr bwMode="auto">
          <a:xfrm>
            <a:off x="6096000" y="1905000"/>
            <a:ext cx="3048000" cy="8382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423" name="Text Box 8"/>
          <p:cNvSpPr txBox="1">
            <a:spLocks noChangeArrowheads="1"/>
          </p:cNvSpPr>
          <p:nvPr/>
        </p:nvSpPr>
        <p:spPr bwMode="auto">
          <a:xfrm>
            <a:off x="1600200" y="3429000"/>
            <a:ext cx="335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sz="3600">
                <a:solidFill>
                  <a:srgbClr val="000000"/>
                </a:solidFill>
              </a:rPr>
              <a:t>Atomic Number</a:t>
            </a:r>
          </a:p>
        </p:txBody>
      </p:sp>
      <p:sp>
        <p:nvSpPr>
          <p:cNvPr id="60424" name="Line 9"/>
          <p:cNvSpPr>
            <a:spLocks noChangeShapeType="1"/>
          </p:cNvSpPr>
          <p:nvPr/>
        </p:nvSpPr>
        <p:spPr bwMode="auto">
          <a:xfrm flipH="1" flipV="1">
            <a:off x="1295400" y="2971800"/>
            <a:ext cx="304800" cy="68580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5" name="Oval 10"/>
          <p:cNvSpPr>
            <a:spLocks noChangeArrowheads="1"/>
          </p:cNvSpPr>
          <p:nvPr/>
        </p:nvSpPr>
        <p:spPr bwMode="auto">
          <a:xfrm>
            <a:off x="304800" y="1828800"/>
            <a:ext cx="1447800" cy="1066800"/>
          </a:xfrm>
          <a:prstGeom prst="ellipse">
            <a:avLst/>
          </a:prstGeom>
          <a:noFill/>
          <a:ln w="76200">
            <a:solidFill>
              <a:srgbClr val="FF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426" name="Text Box 11"/>
          <p:cNvSpPr txBox="1">
            <a:spLocks noChangeArrowheads="1"/>
          </p:cNvSpPr>
          <p:nvPr/>
        </p:nvSpPr>
        <p:spPr bwMode="auto">
          <a:xfrm>
            <a:off x="1447800" y="4267200"/>
            <a:ext cx="6934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sz="4800">
                <a:solidFill>
                  <a:srgbClr val="000000"/>
                </a:solidFill>
              </a:rPr>
              <a:t>6.94 amu – 3 =</a:t>
            </a:r>
            <a:r>
              <a:rPr lang="en-US" sz="3600"/>
              <a:t> </a:t>
            </a:r>
          </a:p>
        </p:txBody>
      </p:sp>
      <p:sp>
        <p:nvSpPr>
          <p:cNvPr id="60427" name="Rectangle 12"/>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pic>
        <p:nvPicPr>
          <p:cNvPr id="12" name="Picture 11"/>
          <p:cNvPicPr>
            <a:picLocks noChangeAspect="1"/>
          </p:cNvPicPr>
          <p:nvPr/>
        </p:nvPicPr>
        <p:blipFill>
          <a:blip r:embed="rId3"/>
          <a:stretch>
            <a:fillRect/>
          </a:stretch>
        </p:blipFill>
        <p:spPr>
          <a:xfrm>
            <a:off x="6248400" y="3006509"/>
            <a:ext cx="2590800" cy="21526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sz="half" idx="4294967295"/>
          </p:nvPr>
        </p:nvSpPr>
        <p:spPr>
          <a:xfrm>
            <a:off x="457200" y="304800"/>
            <a:ext cx="8153400" cy="5826125"/>
          </a:xfrm>
        </p:spPr>
        <p:txBody>
          <a:bodyPr/>
          <a:lstStyle/>
          <a:p>
            <a:pPr eaLnBrk="1" hangingPunct="1">
              <a:lnSpc>
                <a:spcPct val="90000"/>
              </a:lnSpc>
            </a:pPr>
            <a:r>
              <a:rPr lang="en-US" sz="2800">
                <a:solidFill>
                  <a:srgbClr val="6699FF"/>
                </a:solidFill>
              </a:rPr>
              <a:t>Answer! 6.94 – 3 = 3.94</a:t>
            </a:r>
          </a:p>
        </p:txBody>
      </p:sp>
      <p:pic>
        <p:nvPicPr>
          <p:cNvPr id="61443" name="Picture 7"/>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981200"/>
            <a:ext cx="8610600" cy="4648200"/>
          </a:xfrm>
          <a:ln w="76200">
            <a:solidFill>
              <a:schemeClr val="tx2"/>
            </a:solidFill>
            <a:miter lim="800000"/>
            <a:headEnd/>
            <a:tailEnd/>
          </a:ln>
        </p:spPr>
      </p:pic>
      <p:sp>
        <p:nvSpPr>
          <p:cNvPr id="61444" name="Text Box 5"/>
          <p:cNvSpPr txBox="1">
            <a:spLocks noChangeArrowheads="1"/>
          </p:cNvSpPr>
          <p:nvPr/>
        </p:nvSpPr>
        <p:spPr bwMode="auto">
          <a:xfrm>
            <a:off x="2362200" y="2362200"/>
            <a:ext cx="495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sz="3600">
                <a:solidFill>
                  <a:srgbClr val="000000"/>
                </a:solidFill>
              </a:rPr>
              <a:t>Atomic Mass</a:t>
            </a:r>
          </a:p>
        </p:txBody>
      </p:sp>
      <p:sp>
        <p:nvSpPr>
          <p:cNvPr id="61445" name="Line 6"/>
          <p:cNvSpPr>
            <a:spLocks noChangeShapeType="1"/>
          </p:cNvSpPr>
          <p:nvPr/>
        </p:nvSpPr>
        <p:spPr bwMode="auto">
          <a:xfrm flipV="1">
            <a:off x="5105400" y="2590800"/>
            <a:ext cx="1066800" cy="15240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46" name="Oval 7"/>
          <p:cNvSpPr>
            <a:spLocks noChangeArrowheads="1"/>
          </p:cNvSpPr>
          <p:nvPr/>
        </p:nvSpPr>
        <p:spPr bwMode="auto">
          <a:xfrm>
            <a:off x="6096000" y="1905000"/>
            <a:ext cx="3048000" cy="8382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47" name="Text Box 8"/>
          <p:cNvSpPr txBox="1">
            <a:spLocks noChangeArrowheads="1"/>
          </p:cNvSpPr>
          <p:nvPr/>
        </p:nvSpPr>
        <p:spPr bwMode="auto">
          <a:xfrm>
            <a:off x="1600200" y="3429000"/>
            <a:ext cx="335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sz="3600">
                <a:solidFill>
                  <a:srgbClr val="000000"/>
                </a:solidFill>
              </a:rPr>
              <a:t>Atomic Number</a:t>
            </a:r>
          </a:p>
        </p:txBody>
      </p:sp>
      <p:sp>
        <p:nvSpPr>
          <p:cNvPr id="61448" name="Line 9"/>
          <p:cNvSpPr>
            <a:spLocks noChangeShapeType="1"/>
          </p:cNvSpPr>
          <p:nvPr/>
        </p:nvSpPr>
        <p:spPr bwMode="auto">
          <a:xfrm flipH="1" flipV="1">
            <a:off x="1295400" y="2971800"/>
            <a:ext cx="304800" cy="68580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49" name="Oval 10"/>
          <p:cNvSpPr>
            <a:spLocks noChangeArrowheads="1"/>
          </p:cNvSpPr>
          <p:nvPr/>
        </p:nvSpPr>
        <p:spPr bwMode="auto">
          <a:xfrm>
            <a:off x="304800" y="1828800"/>
            <a:ext cx="1447800" cy="1066800"/>
          </a:xfrm>
          <a:prstGeom prst="ellipse">
            <a:avLst/>
          </a:prstGeom>
          <a:noFill/>
          <a:ln w="76200">
            <a:solidFill>
              <a:srgbClr val="FF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50" name="Text Box 11"/>
          <p:cNvSpPr txBox="1">
            <a:spLocks noChangeArrowheads="1"/>
          </p:cNvSpPr>
          <p:nvPr/>
        </p:nvSpPr>
        <p:spPr bwMode="auto">
          <a:xfrm>
            <a:off x="1447800" y="4267200"/>
            <a:ext cx="6934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sz="4800">
                <a:solidFill>
                  <a:srgbClr val="000000"/>
                </a:solidFill>
              </a:rPr>
              <a:t>6.94 amu – 3 =</a:t>
            </a:r>
            <a:r>
              <a:rPr lang="en-US" sz="3600"/>
              <a:t> </a:t>
            </a:r>
          </a:p>
        </p:txBody>
      </p:sp>
      <p:sp>
        <p:nvSpPr>
          <p:cNvPr id="61451" name="Rectangle 12"/>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pic>
        <p:nvPicPr>
          <p:cNvPr id="12" name="Picture 11"/>
          <p:cNvPicPr>
            <a:picLocks noChangeAspect="1"/>
          </p:cNvPicPr>
          <p:nvPr/>
        </p:nvPicPr>
        <p:blipFill>
          <a:blip r:embed="rId3"/>
          <a:stretch>
            <a:fillRect/>
          </a:stretch>
        </p:blipFill>
        <p:spPr>
          <a:xfrm>
            <a:off x="6248400" y="3006509"/>
            <a:ext cx="2590800" cy="21526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sz="half" idx="4294967295"/>
          </p:nvPr>
        </p:nvSpPr>
        <p:spPr>
          <a:xfrm>
            <a:off x="457200" y="304800"/>
            <a:ext cx="7924800" cy="5826125"/>
          </a:xfrm>
        </p:spPr>
        <p:txBody>
          <a:bodyPr/>
          <a:lstStyle/>
          <a:p>
            <a:pPr eaLnBrk="1" hangingPunct="1">
              <a:lnSpc>
                <a:spcPct val="90000"/>
              </a:lnSpc>
            </a:pPr>
            <a:r>
              <a:rPr lang="en-US" sz="2800"/>
              <a:t>Answer!</a:t>
            </a:r>
            <a:r>
              <a:rPr lang="en-US" sz="2800">
                <a:solidFill>
                  <a:srgbClr val="FFFF00"/>
                </a:solidFill>
              </a:rPr>
              <a:t> </a:t>
            </a:r>
            <a:r>
              <a:rPr lang="en-US" sz="2800"/>
              <a:t>6.94 – 3 = 3.94 or</a:t>
            </a:r>
            <a:r>
              <a:rPr lang="en-US" sz="2800">
                <a:solidFill>
                  <a:srgbClr val="FFFF00"/>
                </a:solidFill>
              </a:rPr>
              <a:t> </a:t>
            </a:r>
            <a:r>
              <a:rPr lang="en-US" sz="2800">
                <a:solidFill>
                  <a:srgbClr val="FF99FF"/>
                </a:solidFill>
              </a:rPr>
              <a:t>4 neutrons</a:t>
            </a:r>
          </a:p>
        </p:txBody>
      </p:sp>
      <p:pic>
        <p:nvPicPr>
          <p:cNvPr id="62467" name="Picture 7"/>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 y="1981200"/>
            <a:ext cx="8610600" cy="4648200"/>
          </a:xfrm>
          <a:ln w="76200">
            <a:solidFill>
              <a:schemeClr val="tx2"/>
            </a:solidFill>
            <a:miter lim="800000"/>
            <a:headEnd/>
            <a:tailEnd/>
          </a:ln>
        </p:spPr>
      </p:pic>
      <p:sp>
        <p:nvSpPr>
          <p:cNvPr id="62468" name="Text Box 5"/>
          <p:cNvSpPr txBox="1">
            <a:spLocks noChangeArrowheads="1"/>
          </p:cNvSpPr>
          <p:nvPr/>
        </p:nvSpPr>
        <p:spPr bwMode="auto">
          <a:xfrm>
            <a:off x="2362200" y="2362200"/>
            <a:ext cx="495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sz="3600">
                <a:solidFill>
                  <a:srgbClr val="000000"/>
                </a:solidFill>
              </a:rPr>
              <a:t>Atomic Mass</a:t>
            </a:r>
          </a:p>
        </p:txBody>
      </p:sp>
      <p:sp>
        <p:nvSpPr>
          <p:cNvPr id="62469" name="Line 6"/>
          <p:cNvSpPr>
            <a:spLocks noChangeShapeType="1"/>
          </p:cNvSpPr>
          <p:nvPr/>
        </p:nvSpPr>
        <p:spPr bwMode="auto">
          <a:xfrm flipV="1">
            <a:off x="5105400" y="2590800"/>
            <a:ext cx="1066800" cy="15240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0" name="Oval 7"/>
          <p:cNvSpPr>
            <a:spLocks noChangeArrowheads="1"/>
          </p:cNvSpPr>
          <p:nvPr/>
        </p:nvSpPr>
        <p:spPr bwMode="auto">
          <a:xfrm>
            <a:off x="6096000" y="1905000"/>
            <a:ext cx="3048000" cy="838200"/>
          </a:xfrm>
          <a:prstGeom prst="ellipse">
            <a:avLst/>
          </a:prstGeom>
          <a:noFill/>
          <a:ln w="76200">
            <a:solidFill>
              <a:srgbClr val="66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71" name="Text Box 8"/>
          <p:cNvSpPr txBox="1">
            <a:spLocks noChangeArrowheads="1"/>
          </p:cNvSpPr>
          <p:nvPr/>
        </p:nvSpPr>
        <p:spPr bwMode="auto">
          <a:xfrm>
            <a:off x="1600200" y="3429000"/>
            <a:ext cx="335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sz="3600">
                <a:solidFill>
                  <a:srgbClr val="000000"/>
                </a:solidFill>
              </a:rPr>
              <a:t>Atomic Number</a:t>
            </a:r>
          </a:p>
        </p:txBody>
      </p:sp>
      <p:sp>
        <p:nvSpPr>
          <p:cNvPr id="62472" name="Line 9"/>
          <p:cNvSpPr>
            <a:spLocks noChangeShapeType="1"/>
          </p:cNvSpPr>
          <p:nvPr/>
        </p:nvSpPr>
        <p:spPr bwMode="auto">
          <a:xfrm flipH="1" flipV="1">
            <a:off x="1295400" y="2971800"/>
            <a:ext cx="304800" cy="68580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3" name="Oval 10"/>
          <p:cNvSpPr>
            <a:spLocks noChangeArrowheads="1"/>
          </p:cNvSpPr>
          <p:nvPr/>
        </p:nvSpPr>
        <p:spPr bwMode="auto">
          <a:xfrm>
            <a:off x="304800" y="1828800"/>
            <a:ext cx="1447800" cy="1066800"/>
          </a:xfrm>
          <a:prstGeom prst="ellipse">
            <a:avLst/>
          </a:prstGeom>
          <a:noFill/>
          <a:ln w="76200">
            <a:solidFill>
              <a:srgbClr val="FF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74" name="Text Box 11"/>
          <p:cNvSpPr txBox="1">
            <a:spLocks noChangeArrowheads="1"/>
          </p:cNvSpPr>
          <p:nvPr/>
        </p:nvSpPr>
        <p:spPr bwMode="auto">
          <a:xfrm>
            <a:off x="1447800" y="4267200"/>
            <a:ext cx="6934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sz="4800">
                <a:solidFill>
                  <a:srgbClr val="000000"/>
                </a:solidFill>
              </a:rPr>
              <a:t>6.94 amu – 3 =</a:t>
            </a:r>
            <a:r>
              <a:rPr lang="en-US" sz="3600"/>
              <a:t> </a:t>
            </a:r>
          </a:p>
        </p:txBody>
      </p:sp>
      <p:sp>
        <p:nvSpPr>
          <p:cNvPr id="62475" name="Rectangle 12"/>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pic>
        <p:nvPicPr>
          <p:cNvPr id="12" name="Picture 11"/>
          <p:cNvPicPr>
            <a:picLocks noChangeAspect="1"/>
          </p:cNvPicPr>
          <p:nvPr/>
        </p:nvPicPr>
        <p:blipFill>
          <a:blip r:embed="rId3"/>
          <a:stretch>
            <a:fillRect/>
          </a:stretch>
        </p:blipFill>
        <p:spPr>
          <a:xfrm>
            <a:off x="6248400" y="3006509"/>
            <a:ext cx="2590800" cy="21526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idx="1"/>
          </p:nvPr>
        </p:nvSpPr>
        <p:spPr>
          <a:xfrm>
            <a:off x="457200" y="228600"/>
            <a:ext cx="8001000" cy="5897563"/>
          </a:xfrm>
        </p:spPr>
        <p:txBody>
          <a:bodyPr/>
          <a:lstStyle/>
          <a:p>
            <a:pPr eaLnBrk="1" hangingPunct="1">
              <a:defRPr/>
            </a:pPr>
            <a:r>
              <a:rPr lang="en-US" dirty="0"/>
              <a:t>New Area of Focus: Electron </a:t>
            </a:r>
            <a:r>
              <a:rPr lang="en-US" dirty="0" err="1"/>
              <a:t>Orbitals</a:t>
            </a:r>
            <a:endParaRPr lang="en-US" dirty="0"/>
          </a:p>
        </p:txBody>
      </p:sp>
      <p:pic>
        <p:nvPicPr>
          <p:cNvPr id="737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8229600" cy="5745163"/>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3732"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p:spPr>
        <p:txBody>
          <a:bodyPr/>
          <a:lstStyle/>
          <a:p>
            <a:pPr>
              <a:defRPr/>
            </a:pPr>
            <a:r>
              <a:rPr lang="en-US" dirty="0"/>
              <a:t>John Dalton’s Atomic Theories</a:t>
            </a:r>
          </a:p>
          <a:p>
            <a:pPr marL="457200" lvl="1" indent="0">
              <a:buFont typeface="Wingdings" pitchFamily="2" charset="2"/>
              <a:buNone/>
              <a:defRPr/>
            </a:pPr>
            <a:endParaRPr lang="en-US" dirty="0">
              <a:solidFill>
                <a:srgbClr val="FFFF00"/>
              </a:solidFill>
            </a:endParaRPr>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rgbClr val="EBF25A"/>
              </a:buClr>
              <a:buSzPct val="65000"/>
              <a:buFont typeface="Wingdings" pitchFamily="2" charset="2"/>
              <a:buChar char="n"/>
              <a:defRPr/>
            </a:pPr>
            <a:endParaRPr lang="en-US">
              <a:solidFill>
                <a:srgbClr val="FFFFFF"/>
              </a:solidFill>
              <a:effectLst>
                <a:outerShdw blurRad="38100" dist="38100" dir="2700000" algn="tl">
                  <a:srgbClr val="000000">
                    <a:alpha val="43137"/>
                  </a:srgbClr>
                </a:outerShdw>
              </a:effectLst>
            </a:endParaRPr>
          </a:p>
        </p:txBody>
      </p:sp>
      <p:pic>
        <p:nvPicPr>
          <p:cNvPr id="5122" name="Picture 2" descr="ARTICLE: Background on how Dalton came to form his Atomic Theory |  Chemistry International Online">
            <a:extLst>
              <a:ext uri="{FF2B5EF4-FFF2-40B4-BE49-F238E27FC236}">
                <a16:creationId xmlns:a16="http://schemas.microsoft.com/office/drawing/2014/main" id="{7A014871-FD7D-E620-FF54-EC6B9445B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763000" cy="5598069"/>
          </a:xfrm>
          <a:custGeom>
            <a:avLst/>
            <a:gdLst>
              <a:gd name="connsiteX0" fmla="*/ 0 w 8763000"/>
              <a:gd name="connsiteY0" fmla="*/ 0 h 5598069"/>
              <a:gd name="connsiteX1" fmla="*/ 8763000 w 8763000"/>
              <a:gd name="connsiteY1" fmla="*/ 0 h 5598069"/>
              <a:gd name="connsiteX2" fmla="*/ 8763000 w 8763000"/>
              <a:gd name="connsiteY2" fmla="*/ 5598069 h 5598069"/>
              <a:gd name="connsiteX3" fmla="*/ 0 w 8763000"/>
              <a:gd name="connsiteY3" fmla="*/ 5598069 h 5598069"/>
              <a:gd name="connsiteX4" fmla="*/ 0 w 8763000"/>
              <a:gd name="connsiteY4" fmla="*/ 0 h 5598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0" h="5598069" extrusionOk="0">
                <a:moveTo>
                  <a:pt x="0" y="0"/>
                </a:moveTo>
                <a:cubicBezTo>
                  <a:pt x="3263342" y="156554"/>
                  <a:pt x="5387548" y="67142"/>
                  <a:pt x="8763000" y="0"/>
                </a:cubicBezTo>
                <a:cubicBezTo>
                  <a:pt x="8636502" y="1497416"/>
                  <a:pt x="8695876" y="4185044"/>
                  <a:pt x="8763000" y="5598069"/>
                </a:cubicBezTo>
                <a:cubicBezTo>
                  <a:pt x="7381940" y="5552026"/>
                  <a:pt x="1893080" y="5641500"/>
                  <a:pt x="0" y="5598069"/>
                </a:cubicBezTo>
                <a:cubicBezTo>
                  <a:pt x="107199" y="3062198"/>
                  <a:pt x="23225" y="2661339"/>
                  <a:pt x="0" y="0"/>
                </a:cubicBezTo>
                <a:close/>
              </a:path>
            </a:pathLst>
          </a:custGeom>
          <a:noFill/>
          <a:ln w="57150">
            <a:solidFill>
              <a:schemeClr val="accent6">
                <a:lumMod val="75000"/>
                <a:lumOff val="25000"/>
              </a:schemeClr>
            </a:solidFill>
            <a:extLst>
              <a:ext uri="{C807C97D-BFC1-408E-A445-0C87EB9F89A2}">
                <ask:lineSketchStyleProps xmlns:ask="http://schemas.microsoft.com/office/drawing/2018/sketchyshapes" sd="336804585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1"/>
          </p:nvPr>
        </p:nvSpPr>
        <p:spPr>
          <a:xfrm>
            <a:off x="152400" y="152400"/>
            <a:ext cx="4495800" cy="5973763"/>
          </a:xfrm>
        </p:spPr>
        <p:txBody>
          <a:bodyPr/>
          <a:lstStyle/>
          <a:p>
            <a:r>
              <a:rPr lang="en-US">
                <a:solidFill>
                  <a:srgbClr val="FF66FF"/>
                </a:solidFill>
              </a:rPr>
              <a:t>Niels Bohr (1915): Student to Ernest Rutherford.</a:t>
            </a:r>
          </a:p>
          <a:p>
            <a:pPr lvl="1"/>
            <a:r>
              <a:rPr lang="en-US">
                <a:solidFill>
                  <a:srgbClr val="9999FF"/>
                </a:solidFill>
              </a:rPr>
              <a:t>The Bohr model is a simplified picture of an atom.  We will spend a lot of time learning this, and then….</a:t>
            </a:r>
          </a:p>
          <a:p>
            <a:pPr lvl="1"/>
            <a:r>
              <a:rPr lang="en-US">
                <a:solidFill>
                  <a:srgbClr val="FF9999"/>
                </a:solidFill>
              </a:rPr>
              <a:t>The correct theory of the atom…</a:t>
            </a:r>
          </a:p>
          <a:p>
            <a:pPr lvl="2"/>
            <a:r>
              <a:rPr lang="en-US"/>
              <a:t>(Quantum Mechanics)</a:t>
            </a:r>
          </a:p>
          <a:p>
            <a:pPr lvl="2"/>
            <a:r>
              <a:rPr lang="en-US"/>
              <a:t>More Difficult</a:t>
            </a:r>
          </a:p>
        </p:txBody>
      </p:sp>
      <p:pic>
        <p:nvPicPr>
          <p:cNvPr id="795650" name="Picture 2" descr="http://www.nobelprize.org/nobel_prizes/physics/laureates/1922/bohr.jpg"/>
          <p:cNvPicPr>
            <a:picLocks noChangeAspect="1" noChangeArrowheads="1"/>
          </p:cNvPicPr>
          <p:nvPr/>
        </p:nvPicPr>
        <p:blipFill>
          <a:blip r:embed="rId2" cstate="print"/>
          <a:srcRect/>
          <a:stretch>
            <a:fillRect/>
          </a:stretch>
        </p:blipFill>
        <p:spPr bwMode="auto">
          <a:xfrm flipH="1">
            <a:off x="4724399" y="228600"/>
            <a:ext cx="4038600" cy="617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2"/>
          <p:cNvSpPr>
            <a:spLocks noGrp="1"/>
          </p:cNvSpPr>
          <p:nvPr>
            <p:ph idx="1"/>
          </p:nvPr>
        </p:nvSpPr>
        <p:spPr>
          <a:xfrm>
            <a:off x="152400" y="152400"/>
            <a:ext cx="4495800" cy="5973763"/>
          </a:xfrm>
        </p:spPr>
        <p:txBody>
          <a:bodyPr/>
          <a:lstStyle/>
          <a:p>
            <a:r>
              <a:rPr lang="en-US">
                <a:solidFill>
                  <a:srgbClr val="FF66FF"/>
                </a:solidFill>
              </a:rPr>
              <a:t>Niels Bohr (1915): Student to Ernest Rutherford.</a:t>
            </a:r>
          </a:p>
          <a:p>
            <a:pPr lvl="1"/>
            <a:r>
              <a:rPr lang="en-US">
                <a:solidFill>
                  <a:srgbClr val="9999FF"/>
                </a:solidFill>
              </a:rPr>
              <a:t>The Bohr model is a simplified picture of an atom.  We will spend a lot of time learning this, and then….</a:t>
            </a:r>
          </a:p>
          <a:p>
            <a:pPr lvl="1"/>
            <a:r>
              <a:rPr lang="en-US">
                <a:solidFill>
                  <a:srgbClr val="FF9999"/>
                </a:solidFill>
              </a:rPr>
              <a:t>The correct theory of the atom…</a:t>
            </a:r>
          </a:p>
          <a:p>
            <a:pPr lvl="2"/>
            <a:r>
              <a:rPr lang="en-US"/>
              <a:t>(Quantum Mechanics)</a:t>
            </a:r>
          </a:p>
          <a:p>
            <a:pPr lvl="2"/>
            <a:r>
              <a:rPr lang="en-US"/>
              <a:t>More Difficult</a:t>
            </a:r>
          </a:p>
        </p:txBody>
      </p:sp>
      <p:pic>
        <p:nvPicPr>
          <p:cNvPr id="795650" name="Picture 2" descr="http://www.nobelprize.org/nobel_prizes/physics/laureates/1922/bohr.jpg"/>
          <p:cNvPicPr>
            <a:picLocks noChangeAspect="1" noChangeArrowheads="1"/>
          </p:cNvPicPr>
          <p:nvPr/>
        </p:nvPicPr>
        <p:blipFill>
          <a:blip r:embed="rId2" cstate="print"/>
          <a:srcRect/>
          <a:stretch>
            <a:fillRect/>
          </a:stretch>
        </p:blipFill>
        <p:spPr bwMode="auto">
          <a:xfrm flipH="1">
            <a:off x="4724399" y="228600"/>
            <a:ext cx="4038600" cy="617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5780" name="TextBox 3"/>
          <p:cNvSpPr txBox="1">
            <a:spLocks noChangeArrowheads="1"/>
          </p:cNvSpPr>
          <p:nvPr/>
        </p:nvSpPr>
        <p:spPr bwMode="auto">
          <a:xfrm>
            <a:off x="5334000" y="381000"/>
            <a:ext cx="3429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marL="0" lvl="1" eaLnBrk="1" hangingPunct="1"/>
            <a:r>
              <a:rPr lang="en-US" sz="2400"/>
              <a:t>Learn more </a:t>
            </a:r>
            <a:r>
              <a:rPr lang="en-US" sz="2400">
                <a:hlinkClick r:id="rId3"/>
              </a:rPr>
              <a:t>http://chemed.chem.purdue.edu/genchem/history/bohr.html</a:t>
            </a:r>
            <a:endParaRPr lang="en-US" sz="2400"/>
          </a:p>
          <a:p>
            <a:pPr eaLnBrk="1" hangingPunct="1"/>
            <a:endParaRPr lang="en-US"/>
          </a:p>
        </p:txBody>
      </p:sp>
      <p:sp>
        <p:nvSpPr>
          <p:cNvPr id="2" name="Rounded Rectangular Callout 1"/>
          <p:cNvSpPr/>
          <p:nvPr/>
        </p:nvSpPr>
        <p:spPr bwMode="auto">
          <a:xfrm>
            <a:off x="533400" y="838200"/>
            <a:ext cx="4876800" cy="2971800"/>
          </a:xfrm>
          <a:prstGeom prst="wedgeRoundRectCallout">
            <a:avLst>
              <a:gd name="adj1" fmla="val 50280"/>
              <a:gd name="adj2" fmla="val 56871"/>
              <a:gd name="adj3" fmla="val 16667"/>
            </a:avLst>
          </a:prstGeom>
          <a:solidFill>
            <a:schemeClr val="tx1"/>
          </a:solidFill>
          <a:ln w="57150" cap="flat" cmpd="sng" algn="ctr">
            <a:solidFill>
              <a:schemeClr val="bg1"/>
            </a:solidFill>
            <a:prstDash val="solid"/>
            <a:round/>
            <a:headEnd type="none" w="med" len="med"/>
            <a:tailEnd type="none" w="med" len="med"/>
          </a:ln>
          <a:effectLst/>
        </p:spPr>
        <p:txBody>
          <a:bodyPr/>
          <a:lstStyle/>
          <a:p>
            <a:pPr>
              <a:spcBef>
                <a:spcPct val="20000"/>
              </a:spcBef>
              <a:buClr>
                <a:schemeClr val="hlink"/>
              </a:buClr>
              <a:buSzPct val="65000"/>
              <a:defRPr/>
            </a:pPr>
            <a:r>
              <a:rPr lang="en-US" dirty="0">
                <a:solidFill>
                  <a:schemeClr val="bg1"/>
                </a:solidFill>
                <a:effectLst>
                  <a:outerShdw blurRad="38100" dist="38100" dir="2700000" algn="tl">
                    <a:srgbClr val="000000">
                      <a:alpha val="43137"/>
                    </a:srgbClr>
                  </a:outerShdw>
                </a:effectLst>
              </a:rPr>
              <a:t>“Hey, I suggested the idea that electrons move from one energy level to another in large steps.”</a:t>
            </a:r>
            <a:r>
              <a:rPr lang="en-US" dirty="0"/>
              <a:t>.-</a:t>
            </a:r>
            <a:r>
              <a:rPr lang="en-US" dirty="0">
                <a:solidFill>
                  <a:srgbClr val="9999FF"/>
                </a:solidFill>
              </a:rPr>
              <a:t>Quantum….</a:t>
            </a:r>
            <a:endParaRPr lang="en-US" dirty="0">
              <a:effectLst>
                <a:outerShdw blurRad="38100" dist="38100" dir="2700000" algn="tl">
                  <a:srgbClr val="000000">
                    <a:alpha val="43137"/>
                  </a:srgbClr>
                </a:outerShdw>
              </a:effectLst>
            </a:endParaRPr>
          </a:p>
        </p:txBody>
      </p:sp>
      <p:sp>
        <p:nvSpPr>
          <p:cNvPr id="75782" name="TextBox 4"/>
          <p:cNvSpPr txBox="1">
            <a:spLocks noChangeArrowheads="1"/>
          </p:cNvSpPr>
          <p:nvPr/>
        </p:nvSpPr>
        <p:spPr bwMode="auto">
          <a:xfrm>
            <a:off x="5029200" y="5029200"/>
            <a:ext cx="3733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r>
              <a:rPr lang="en-US" sz="2400" dirty="0"/>
              <a:t>Learn more: </a:t>
            </a:r>
            <a:r>
              <a:rPr lang="en-US" sz="2400" dirty="0">
                <a:hlinkClick r:id="rId4"/>
              </a:rPr>
              <a:t>http://en.wikipedia.org/wiki/Niels_Bohr</a:t>
            </a:r>
            <a:endParaRPr lang="en-US" sz="24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76200" y="76200"/>
            <a:ext cx="8839200" cy="5821363"/>
          </a:xfrm>
        </p:spPr>
        <p:txBody>
          <a:bodyPr/>
          <a:lstStyle/>
          <a:p>
            <a:r>
              <a:rPr lang="en-US" dirty="0"/>
              <a:t>Video Link! Electron Orbitals</a:t>
            </a:r>
          </a:p>
          <a:p>
            <a:pPr lvl="1"/>
            <a:r>
              <a:rPr lang="en-US" dirty="0">
                <a:hlinkClick r:id="rId2"/>
              </a:rPr>
              <a:t>http://www.youtube.com/watch?v=rNM21emkMJo</a:t>
            </a:r>
            <a:r>
              <a:rPr lang="en-US" dirty="0"/>
              <a:t> </a:t>
            </a:r>
          </a:p>
        </p:txBody>
      </p:sp>
      <p:pic>
        <p:nvPicPr>
          <p:cNvPr id="768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8610600" cy="5181600"/>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dirty="0"/>
              <a:t>Valence electrons: Electrons in the </a:t>
            </a:r>
            <a:r>
              <a:rPr lang="en-US" u="sng" dirty="0">
                <a:solidFill>
                  <a:srgbClr val="00FF00"/>
                </a:solidFill>
              </a:rPr>
              <a:t>outer most </a:t>
            </a:r>
            <a:r>
              <a:rPr lang="en-US" dirty="0"/>
              <a:t>shell.</a:t>
            </a:r>
          </a:p>
          <a:p>
            <a:pPr eaLnBrk="1" hangingPunct="1">
              <a:defRPr/>
            </a:pPr>
            <a:endParaRPr lang="en-US" dirty="0"/>
          </a:p>
          <a:p>
            <a:pPr eaLnBrk="1" hangingPunct="1">
              <a:defRPr/>
            </a:pPr>
            <a:endParaRPr lang="en-US" dirty="0"/>
          </a:p>
          <a:p>
            <a:pPr eaLnBrk="1" hangingPunct="1">
              <a:defRPr/>
            </a:pPr>
            <a:endParaRPr lang="en-US" dirty="0"/>
          </a:p>
        </p:txBody>
      </p:sp>
      <p:pic>
        <p:nvPicPr>
          <p:cNvPr id="778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782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77829" name="Text Box 11"/>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77830" name="Rectangle 12"/>
          <p:cNvSpPr>
            <a:spLocks noChangeArrowheads="1"/>
          </p:cNvSpPr>
          <p:nvPr/>
        </p:nvSpPr>
        <p:spPr bwMode="auto">
          <a:xfrm>
            <a:off x="4572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7831" name="Rectangle 13"/>
          <p:cNvSpPr>
            <a:spLocks noChangeArrowheads="1"/>
          </p:cNvSpPr>
          <p:nvPr/>
        </p:nvSpPr>
        <p:spPr bwMode="auto">
          <a:xfrm>
            <a:off x="13716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7832" name="Rectangle 14"/>
          <p:cNvSpPr>
            <a:spLocks noChangeArrowheads="1"/>
          </p:cNvSpPr>
          <p:nvPr/>
        </p:nvSpPr>
        <p:spPr bwMode="auto">
          <a:xfrm>
            <a:off x="2438400" y="49530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7833" name="Rectangle 15"/>
          <p:cNvSpPr>
            <a:spLocks noChangeArrowheads="1"/>
          </p:cNvSpPr>
          <p:nvPr/>
        </p:nvSpPr>
        <p:spPr bwMode="auto">
          <a:xfrm>
            <a:off x="38862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7834" name="Rectangle 16"/>
          <p:cNvSpPr>
            <a:spLocks noChangeArrowheads="1"/>
          </p:cNvSpPr>
          <p:nvPr/>
        </p:nvSpPr>
        <p:spPr bwMode="auto">
          <a:xfrm>
            <a:off x="56388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7835" name="Rectangle 17"/>
          <p:cNvSpPr>
            <a:spLocks noChangeArrowheads="1"/>
          </p:cNvSpPr>
          <p:nvPr/>
        </p:nvSpPr>
        <p:spPr bwMode="auto">
          <a:xfrm>
            <a:off x="7391400" y="5715000"/>
            <a:ext cx="8382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7836" name="Oval 18"/>
          <p:cNvSpPr>
            <a:spLocks noChangeArrowheads="1"/>
          </p:cNvSpPr>
          <p:nvPr/>
        </p:nvSpPr>
        <p:spPr bwMode="auto">
          <a:xfrm>
            <a:off x="381000" y="2743200"/>
            <a:ext cx="838200" cy="1752600"/>
          </a:xfrm>
          <a:prstGeom prst="ellipse">
            <a:avLst/>
          </a:prstGeom>
          <a:solidFill>
            <a:schemeClr val="tx1"/>
          </a:solidFill>
          <a:ln w="9525">
            <a:solidFill>
              <a:schemeClr val="tx1"/>
            </a:solidFill>
            <a:round/>
            <a:headEnd/>
            <a:tailEnd/>
          </a:ln>
        </p:spPr>
        <p:txBody>
          <a:bodyPr wrap="none" anchor="ctr"/>
          <a:lstStyle/>
          <a:p>
            <a:endParaRPr lang="en-US"/>
          </a:p>
        </p:txBody>
      </p:sp>
      <p:sp>
        <p:nvSpPr>
          <p:cNvPr id="77837" name="Oval 19"/>
          <p:cNvSpPr>
            <a:spLocks noChangeArrowheads="1"/>
          </p:cNvSpPr>
          <p:nvPr/>
        </p:nvSpPr>
        <p:spPr bwMode="auto">
          <a:xfrm>
            <a:off x="1295400" y="2819400"/>
            <a:ext cx="838200" cy="1752600"/>
          </a:xfrm>
          <a:prstGeom prst="ellipse">
            <a:avLst/>
          </a:prstGeom>
          <a:solidFill>
            <a:schemeClr val="tx1"/>
          </a:solidFill>
          <a:ln w="9525">
            <a:solidFill>
              <a:schemeClr val="tx1"/>
            </a:solidFill>
            <a:round/>
            <a:headEnd/>
            <a:tailEnd/>
          </a:ln>
        </p:spPr>
        <p:txBody>
          <a:bodyPr wrap="none" anchor="ctr"/>
          <a:lstStyle/>
          <a:p>
            <a:endParaRPr lang="en-US"/>
          </a:p>
        </p:txBody>
      </p:sp>
      <p:sp>
        <p:nvSpPr>
          <p:cNvPr id="77838" name="Oval 20"/>
          <p:cNvSpPr>
            <a:spLocks noChangeArrowheads="1"/>
          </p:cNvSpPr>
          <p:nvPr/>
        </p:nvSpPr>
        <p:spPr bwMode="auto">
          <a:xfrm>
            <a:off x="2209800" y="2362200"/>
            <a:ext cx="1371600" cy="2514600"/>
          </a:xfrm>
          <a:prstGeom prst="ellipse">
            <a:avLst/>
          </a:prstGeom>
          <a:solidFill>
            <a:schemeClr val="tx1"/>
          </a:solidFill>
          <a:ln w="9525">
            <a:solidFill>
              <a:schemeClr val="tx1"/>
            </a:solidFill>
            <a:round/>
            <a:headEnd/>
            <a:tailEnd/>
          </a:ln>
        </p:spPr>
        <p:txBody>
          <a:bodyPr wrap="none" anchor="ctr"/>
          <a:lstStyle/>
          <a:p>
            <a:endParaRPr lang="en-US"/>
          </a:p>
        </p:txBody>
      </p:sp>
      <p:sp>
        <p:nvSpPr>
          <p:cNvPr id="77839" name="Oval 21"/>
          <p:cNvSpPr>
            <a:spLocks noChangeArrowheads="1"/>
          </p:cNvSpPr>
          <p:nvPr/>
        </p:nvSpPr>
        <p:spPr bwMode="auto">
          <a:xfrm>
            <a:off x="3657600" y="2438400"/>
            <a:ext cx="1371600" cy="2590800"/>
          </a:xfrm>
          <a:prstGeom prst="ellipse">
            <a:avLst/>
          </a:prstGeom>
          <a:solidFill>
            <a:schemeClr val="tx1"/>
          </a:solidFill>
          <a:ln w="9525">
            <a:solidFill>
              <a:schemeClr val="tx1"/>
            </a:solidFill>
            <a:round/>
            <a:headEnd/>
            <a:tailEnd/>
          </a:ln>
        </p:spPr>
        <p:txBody>
          <a:bodyPr wrap="none" anchor="ctr"/>
          <a:lstStyle/>
          <a:p>
            <a:endParaRPr lang="en-US"/>
          </a:p>
        </p:txBody>
      </p:sp>
      <p:sp>
        <p:nvSpPr>
          <p:cNvPr id="77840" name="Oval 22"/>
          <p:cNvSpPr>
            <a:spLocks noChangeArrowheads="1"/>
          </p:cNvSpPr>
          <p:nvPr/>
        </p:nvSpPr>
        <p:spPr bwMode="auto">
          <a:xfrm>
            <a:off x="5181600" y="2514600"/>
            <a:ext cx="1371600" cy="2667000"/>
          </a:xfrm>
          <a:prstGeom prst="ellipse">
            <a:avLst/>
          </a:prstGeom>
          <a:solidFill>
            <a:schemeClr val="tx1"/>
          </a:solidFill>
          <a:ln w="9525">
            <a:solidFill>
              <a:schemeClr val="tx1"/>
            </a:solidFill>
            <a:round/>
            <a:headEnd/>
            <a:tailEnd/>
          </a:ln>
        </p:spPr>
        <p:txBody>
          <a:bodyPr wrap="none" anchor="ctr"/>
          <a:lstStyle/>
          <a:p>
            <a:endParaRPr lang="en-US"/>
          </a:p>
        </p:txBody>
      </p:sp>
      <p:sp>
        <p:nvSpPr>
          <p:cNvPr id="77841" name="Oval 23"/>
          <p:cNvSpPr>
            <a:spLocks noChangeArrowheads="1"/>
          </p:cNvSpPr>
          <p:nvPr/>
        </p:nvSpPr>
        <p:spPr bwMode="auto">
          <a:xfrm>
            <a:off x="6705600" y="1828800"/>
            <a:ext cx="2057400" cy="3886200"/>
          </a:xfrm>
          <a:prstGeom prst="ellipse">
            <a:avLst/>
          </a:prstGeom>
          <a:solidFill>
            <a:schemeClr val="tx1"/>
          </a:solidFill>
          <a:ln w="9525">
            <a:solidFill>
              <a:schemeClr val="tx1"/>
            </a:solidFill>
            <a:round/>
            <a:headEnd/>
            <a:tailEnd/>
          </a:ln>
        </p:spPr>
        <p:txBody>
          <a:bodyPr wrap="none" anchor="ctr"/>
          <a:lstStyle/>
          <a:p>
            <a:endParaRPr lang="en-US"/>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dirty="0"/>
              <a:t>Valence electrons: Electrons in the </a:t>
            </a:r>
            <a:r>
              <a:rPr lang="en-US" u="sng" dirty="0">
                <a:solidFill>
                  <a:srgbClr val="00FF00"/>
                </a:solidFill>
              </a:rPr>
              <a:t>outer most </a:t>
            </a:r>
            <a:r>
              <a:rPr lang="en-US" dirty="0"/>
              <a:t>shell.</a:t>
            </a:r>
          </a:p>
          <a:p>
            <a:pPr eaLnBrk="1" hangingPunct="1">
              <a:defRPr/>
            </a:pPr>
            <a:endParaRPr lang="en-US" dirty="0"/>
          </a:p>
          <a:p>
            <a:pPr eaLnBrk="1" hangingPunct="1">
              <a:defRPr/>
            </a:pPr>
            <a:endParaRPr lang="en-US" dirty="0"/>
          </a:p>
          <a:p>
            <a:pPr eaLnBrk="1" hangingPunct="1">
              <a:defRPr/>
            </a:pPr>
            <a:endParaRPr lang="en-US" dirty="0"/>
          </a:p>
        </p:txBody>
      </p:sp>
      <p:pic>
        <p:nvPicPr>
          <p:cNvPr id="788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885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78853" name="Text Box 6"/>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78854" name="Rectangle 7"/>
          <p:cNvSpPr>
            <a:spLocks noChangeArrowheads="1"/>
          </p:cNvSpPr>
          <p:nvPr/>
        </p:nvSpPr>
        <p:spPr bwMode="auto">
          <a:xfrm>
            <a:off x="4572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8855" name="Rectangle 8"/>
          <p:cNvSpPr>
            <a:spLocks noChangeArrowheads="1"/>
          </p:cNvSpPr>
          <p:nvPr/>
        </p:nvSpPr>
        <p:spPr bwMode="auto">
          <a:xfrm>
            <a:off x="13716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8856" name="Rectangle 9"/>
          <p:cNvSpPr>
            <a:spLocks noChangeArrowheads="1"/>
          </p:cNvSpPr>
          <p:nvPr/>
        </p:nvSpPr>
        <p:spPr bwMode="auto">
          <a:xfrm>
            <a:off x="2438400" y="49530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8857" name="Rectangle 10"/>
          <p:cNvSpPr>
            <a:spLocks noChangeArrowheads="1"/>
          </p:cNvSpPr>
          <p:nvPr/>
        </p:nvSpPr>
        <p:spPr bwMode="auto">
          <a:xfrm>
            <a:off x="38862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8858" name="Rectangle 11"/>
          <p:cNvSpPr>
            <a:spLocks noChangeArrowheads="1"/>
          </p:cNvSpPr>
          <p:nvPr/>
        </p:nvSpPr>
        <p:spPr bwMode="auto">
          <a:xfrm>
            <a:off x="56388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8859" name="Rectangle 12"/>
          <p:cNvSpPr>
            <a:spLocks noChangeArrowheads="1"/>
          </p:cNvSpPr>
          <p:nvPr/>
        </p:nvSpPr>
        <p:spPr bwMode="auto">
          <a:xfrm>
            <a:off x="7391400" y="5715000"/>
            <a:ext cx="8382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8860" name="Oval 13"/>
          <p:cNvSpPr>
            <a:spLocks noChangeArrowheads="1"/>
          </p:cNvSpPr>
          <p:nvPr/>
        </p:nvSpPr>
        <p:spPr bwMode="auto">
          <a:xfrm>
            <a:off x="381000" y="2743200"/>
            <a:ext cx="838200" cy="1752600"/>
          </a:xfrm>
          <a:prstGeom prst="ellipse">
            <a:avLst/>
          </a:prstGeom>
          <a:solidFill>
            <a:schemeClr val="tx1"/>
          </a:solidFill>
          <a:ln w="9525">
            <a:solidFill>
              <a:schemeClr val="tx1"/>
            </a:solidFill>
            <a:round/>
            <a:headEnd/>
            <a:tailEnd/>
          </a:ln>
        </p:spPr>
        <p:txBody>
          <a:bodyPr wrap="none" anchor="ctr"/>
          <a:lstStyle/>
          <a:p>
            <a:endParaRPr lang="en-US"/>
          </a:p>
        </p:txBody>
      </p:sp>
      <p:sp>
        <p:nvSpPr>
          <p:cNvPr id="78861" name="Oval 14"/>
          <p:cNvSpPr>
            <a:spLocks noChangeArrowheads="1"/>
          </p:cNvSpPr>
          <p:nvPr/>
        </p:nvSpPr>
        <p:spPr bwMode="auto">
          <a:xfrm>
            <a:off x="1295400" y="2819400"/>
            <a:ext cx="838200" cy="1752600"/>
          </a:xfrm>
          <a:prstGeom prst="ellipse">
            <a:avLst/>
          </a:prstGeom>
          <a:solidFill>
            <a:schemeClr val="tx1"/>
          </a:solidFill>
          <a:ln w="9525">
            <a:solidFill>
              <a:schemeClr val="tx1"/>
            </a:solidFill>
            <a:round/>
            <a:headEnd/>
            <a:tailEnd/>
          </a:ln>
        </p:spPr>
        <p:txBody>
          <a:bodyPr wrap="none" anchor="ctr"/>
          <a:lstStyle/>
          <a:p>
            <a:endParaRPr lang="en-US"/>
          </a:p>
        </p:txBody>
      </p:sp>
      <p:sp>
        <p:nvSpPr>
          <p:cNvPr id="78862" name="Oval 15"/>
          <p:cNvSpPr>
            <a:spLocks noChangeArrowheads="1"/>
          </p:cNvSpPr>
          <p:nvPr/>
        </p:nvSpPr>
        <p:spPr bwMode="auto">
          <a:xfrm>
            <a:off x="2209800" y="2362200"/>
            <a:ext cx="1371600" cy="2514600"/>
          </a:xfrm>
          <a:prstGeom prst="ellipse">
            <a:avLst/>
          </a:prstGeom>
          <a:solidFill>
            <a:schemeClr val="tx1"/>
          </a:solidFill>
          <a:ln w="9525">
            <a:solidFill>
              <a:schemeClr val="tx1"/>
            </a:solidFill>
            <a:round/>
            <a:headEnd/>
            <a:tailEnd/>
          </a:ln>
        </p:spPr>
        <p:txBody>
          <a:bodyPr wrap="none" anchor="ctr"/>
          <a:lstStyle/>
          <a:p>
            <a:endParaRPr lang="en-US"/>
          </a:p>
        </p:txBody>
      </p:sp>
      <p:sp>
        <p:nvSpPr>
          <p:cNvPr id="78863" name="Oval 16"/>
          <p:cNvSpPr>
            <a:spLocks noChangeArrowheads="1"/>
          </p:cNvSpPr>
          <p:nvPr/>
        </p:nvSpPr>
        <p:spPr bwMode="auto">
          <a:xfrm>
            <a:off x="3657600" y="2438400"/>
            <a:ext cx="1371600" cy="2590800"/>
          </a:xfrm>
          <a:prstGeom prst="ellipse">
            <a:avLst/>
          </a:prstGeom>
          <a:solidFill>
            <a:schemeClr val="tx1"/>
          </a:solidFill>
          <a:ln w="9525">
            <a:solidFill>
              <a:schemeClr val="tx1"/>
            </a:solidFill>
            <a:round/>
            <a:headEnd/>
            <a:tailEnd/>
          </a:ln>
        </p:spPr>
        <p:txBody>
          <a:bodyPr wrap="none" anchor="ctr"/>
          <a:lstStyle/>
          <a:p>
            <a:endParaRPr lang="en-US"/>
          </a:p>
        </p:txBody>
      </p:sp>
      <p:sp>
        <p:nvSpPr>
          <p:cNvPr id="78864" name="Oval 17"/>
          <p:cNvSpPr>
            <a:spLocks noChangeArrowheads="1"/>
          </p:cNvSpPr>
          <p:nvPr/>
        </p:nvSpPr>
        <p:spPr bwMode="auto">
          <a:xfrm>
            <a:off x="5181600" y="2514600"/>
            <a:ext cx="1371600" cy="2667000"/>
          </a:xfrm>
          <a:prstGeom prst="ellipse">
            <a:avLst/>
          </a:prstGeom>
          <a:solidFill>
            <a:schemeClr val="tx1"/>
          </a:solidFill>
          <a:ln w="9525">
            <a:solidFill>
              <a:schemeClr val="tx1"/>
            </a:solidFill>
            <a:round/>
            <a:headEnd/>
            <a:tailEnd/>
          </a:ln>
        </p:spPr>
        <p:txBody>
          <a:bodyPr wrap="none" anchor="ctr"/>
          <a:lstStyle/>
          <a:p>
            <a:endParaRPr lang="en-US"/>
          </a:p>
        </p:txBody>
      </p:sp>
      <p:sp>
        <p:nvSpPr>
          <p:cNvPr id="78865" name="Oval 18"/>
          <p:cNvSpPr>
            <a:spLocks noChangeArrowheads="1"/>
          </p:cNvSpPr>
          <p:nvPr/>
        </p:nvSpPr>
        <p:spPr bwMode="auto">
          <a:xfrm>
            <a:off x="6705600" y="1828800"/>
            <a:ext cx="2057400" cy="388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78866" name="Text Box 19"/>
          <p:cNvSpPr txBox="1">
            <a:spLocks noChangeArrowheads="1"/>
          </p:cNvSpPr>
          <p:nvPr/>
        </p:nvSpPr>
        <p:spPr bwMode="auto">
          <a:xfrm>
            <a:off x="533400" y="1752600"/>
            <a:ext cx="5562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How many </a:t>
            </a:r>
            <a:r>
              <a:rPr lang="en-US" u="sng">
                <a:solidFill>
                  <a:schemeClr val="accent2"/>
                </a:solidFill>
              </a:rPr>
              <a:t>valence</a:t>
            </a:r>
            <a:r>
              <a:rPr lang="en-US">
                <a:solidFill>
                  <a:schemeClr val="accent2"/>
                </a:solidFill>
              </a:rPr>
              <a:t> electrons?</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a:t>Valence electrons: Electrons in the outer most shell.</a:t>
            </a:r>
          </a:p>
          <a:p>
            <a:pPr eaLnBrk="1" hangingPunct="1">
              <a:defRPr/>
            </a:pPr>
            <a:endParaRPr lang="en-US"/>
          </a:p>
          <a:p>
            <a:pPr eaLnBrk="1" hangingPunct="1">
              <a:defRPr/>
            </a:pPr>
            <a:endParaRPr lang="en-US"/>
          </a:p>
          <a:p>
            <a:pPr eaLnBrk="1" hangingPunct="1">
              <a:defRPr/>
            </a:pPr>
            <a:endParaRPr lang="en-US"/>
          </a:p>
        </p:txBody>
      </p:sp>
      <p:pic>
        <p:nvPicPr>
          <p:cNvPr id="798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9876"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79877" name="Text Box 6"/>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79878" name="Rectangle 7"/>
          <p:cNvSpPr>
            <a:spLocks noChangeArrowheads="1"/>
          </p:cNvSpPr>
          <p:nvPr/>
        </p:nvSpPr>
        <p:spPr bwMode="auto">
          <a:xfrm>
            <a:off x="4572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9879" name="Rectangle 8"/>
          <p:cNvSpPr>
            <a:spLocks noChangeArrowheads="1"/>
          </p:cNvSpPr>
          <p:nvPr/>
        </p:nvSpPr>
        <p:spPr bwMode="auto">
          <a:xfrm>
            <a:off x="13716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9880" name="Rectangle 9"/>
          <p:cNvSpPr>
            <a:spLocks noChangeArrowheads="1"/>
          </p:cNvSpPr>
          <p:nvPr/>
        </p:nvSpPr>
        <p:spPr bwMode="auto">
          <a:xfrm>
            <a:off x="2438400" y="49530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9881" name="Rectangle 10"/>
          <p:cNvSpPr>
            <a:spLocks noChangeArrowheads="1"/>
          </p:cNvSpPr>
          <p:nvPr/>
        </p:nvSpPr>
        <p:spPr bwMode="auto">
          <a:xfrm>
            <a:off x="38862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9882" name="Rectangle 11"/>
          <p:cNvSpPr>
            <a:spLocks noChangeArrowheads="1"/>
          </p:cNvSpPr>
          <p:nvPr/>
        </p:nvSpPr>
        <p:spPr bwMode="auto">
          <a:xfrm>
            <a:off x="56388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9883" name="Rectangle 12"/>
          <p:cNvSpPr>
            <a:spLocks noChangeArrowheads="1"/>
          </p:cNvSpPr>
          <p:nvPr/>
        </p:nvSpPr>
        <p:spPr bwMode="auto">
          <a:xfrm>
            <a:off x="7391400" y="5715000"/>
            <a:ext cx="8382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9884" name="Oval 14"/>
          <p:cNvSpPr>
            <a:spLocks noChangeArrowheads="1"/>
          </p:cNvSpPr>
          <p:nvPr/>
        </p:nvSpPr>
        <p:spPr bwMode="auto">
          <a:xfrm>
            <a:off x="1295400" y="2819400"/>
            <a:ext cx="838200" cy="1752600"/>
          </a:xfrm>
          <a:prstGeom prst="ellipse">
            <a:avLst/>
          </a:prstGeom>
          <a:solidFill>
            <a:schemeClr val="tx1"/>
          </a:solidFill>
          <a:ln w="9525">
            <a:solidFill>
              <a:schemeClr val="tx1"/>
            </a:solidFill>
            <a:round/>
            <a:headEnd/>
            <a:tailEnd/>
          </a:ln>
        </p:spPr>
        <p:txBody>
          <a:bodyPr wrap="none" anchor="ctr"/>
          <a:lstStyle/>
          <a:p>
            <a:endParaRPr lang="en-US"/>
          </a:p>
        </p:txBody>
      </p:sp>
      <p:sp>
        <p:nvSpPr>
          <p:cNvPr id="79885" name="Oval 15"/>
          <p:cNvSpPr>
            <a:spLocks noChangeArrowheads="1"/>
          </p:cNvSpPr>
          <p:nvPr/>
        </p:nvSpPr>
        <p:spPr bwMode="auto">
          <a:xfrm>
            <a:off x="2209800" y="2362200"/>
            <a:ext cx="1371600" cy="2514600"/>
          </a:xfrm>
          <a:prstGeom prst="ellipse">
            <a:avLst/>
          </a:prstGeom>
          <a:solidFill>
            <a:schemeClr val="tx1"/>
          </a:solidFill>
          <a:ln w="9525">
            <a:solidFill>
              <a:schemeClr val="tx1"/>
            </a:solidFill>
            <a:round/>
            <a:headEnd/>
            <a:tailEnd/>
          </a:ln>
        </p:spPr>
        <p:txBody>
          <a:bodyPr wrap="none" anchor="ctr"/>
          <a:lstStyle/>
          <a:p>
            <a:endParaRPr lang="en-US"/>
          </a:p>
        </p:txBody>
      </p:sp>
      <p:sp>
        <p:nvSpPr>
          <p:cNvPr id="79886" name="Oval 16"/>
          <p:cNvSpPr>
            <a:spLocks noChangeArrowheads="1"/>
          </p:cNvSpPr>
          <p:nvPr/>
        </p:nvSpPr>
        <p:spPr bwMode="auto">
          <a:xfrm>
            <a:off x="3657600" y="2438400"/>
            <a:ext cx="1371600" cy="2590800"/>
          </a:xfrm>
          <a:prstGeom prst="ellipse">
            <a:avLst/>
          </a:prstGeom>
          <a:solidFill>
            <a:schemeClr val="tx1"/>
          </a:solidFill>
          <a:ln w="9525">
            <a:solidFill>
              <a:schemeClr val="tx1"/>
            </a:solidFill>
            <a:round/>
            <a:headEnd/>
            <a:tailEnd/>
          </a:ln>
        </p:spPr>
        <p:txBody>
          <a:bodyPr wrap="none" anchor="ctr"/>
          <a:lstStyle/>
          <a:p>
            <a:endParaRPr lang="en-US"/>
          </a:p>
        </p:txBody>
      </p:sp>
      <p:sp>
        <p:nvSpPr>
          <p:cNvPr id="79887" name="Oval 17"/>
          <p:cNvSpPr>
            <a:spLocks noChangeArrowheads="1"/>
          </p:cNvSpPr>
          <p:nvPr/>
        </p:nvSpPr>
        <p:spPr bwMode="auto">
          <a:xfrm>
            <a:off x="5181600" y="2514600"/>
            <a:ext cx="1371600" cy="2667000"/>
          </a:xfrm>
          <a:prstGeom prst="ellipse">
            <a:avLst/>
          </a:prstGeom>
          <a:solidFill>
            <a:schemeClr val="tx1"/>
          </a:solidFill>
          <a:ln w="9525">
            <a:solidFill>
              <a:schemeClr val="tx1"/>
            </a:solidFill>
            <a:round/>
            <a:headEnd/>
            <a:tailEnd/>
          </a:ln>
        </p:spPr>
        <p:txBody>
          <a:bodyPr wrap="none" anchor="ctr"/>
          <a:lstStyle/>
          <a:p>
            <a:endParaRPr lang="en-US"/>
          </a:p>
        </p:txBody>
      </p:sp>
      <p:sp>
        <p:nvSpPr>
          <p:cNvPr id="79888" name="Oval 18"/>
          <p:cNvSpPr>
            <a:spLocks noChangeArrowheads="1"/>
          </p:cNvSpPr>
          <p:nvPr/>
        </p:nvSpPr>
        <p:spPr bwMode="auto">
          <a:xfrm>
            <a:off x="6705600" y="1828800"/>
            <a:ext cx="2057400" cy="3886200"/>
          </a:xfrm>
          <a:prstGeom prst="ellipse">
            <a:avLst/>
          </a:prstGeom>
          <a:solidFill>
            <a:schemeClr val="tx1"/>
          </a:solidFill>
          <a:ln w="9525">
            <a:solidFill>
              <a:schemeClr val="tx1"/>
            </a:solidFill>
            <a:round/>
            <a:headEnd/>
            <a:tailEnd/>
          </a:ln>
        </p:spPr>
        <p:txBody>
          <a:bodyPr wrap="none" anchor="ctr"/>
          <a:lstStyle/>
          <a:p>
            <a:endParaRPr lang="en-US"/>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a:t>Valence electrons: Electrons in the outer most shell.</a:t>
            </a:r>
          </a:p>
          <a:p>
            <a:pPr eaLnBrk="1" hangingPunct="1">
              <a:defRPr/>
            </a:pPr>
            <a:endParaRPr lang="en-US"/>
          </a:p>
          <a:p>
            <a:pPr eaLnBrk="1" hangingPunct="1">
              <a:defRPr/>
            </a:pPr>
            <a:endParaRPr lang="en-US"/>
          </a:p>
          <a:p>
            <a:pPr eaLnBrk="1" hangingPunct="1">
              <a:defRPr/>
            </a:pPr>
            <a:endParaRPr lang="en-US"/>
          </a:p>
        </p:txBody>
      </p:sp>
      <p:pic>
        <p:nvPicPr>
          <p:cNvPr id="808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090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80901" name="Text Box 6"/>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80902" name="Rectangle 7"/>
          <p:cNvSpPr>
            <a:spLocks noChangeArrowheads="1"/>
          </p:cNvSpPr>
          <p:nvPr/>
        </p:nvSpPr>
        <p:spPr bwMode="auto">
          <a:xfrm>
            <a:off x="4572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0903" name="Rectangle 8"/>
          <p:cNvSpPr>
            <a:spLocks noChangeArrowheads="1"/>
          </p:cNvSpPr>
          <p:nvPr/>
        </p:nvSpPr>
        <p:spPr bwMode="auto">
          <a:xfrm>
            <a:off x="13716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0904" name="Rectangle 9"/>
          <p:cNvSpPr>
            <a:spLocks noChangeArrowheads="1"/>
          </p:cNvSpPr>
          <p:nvPr/>
        </p:nvSpPr>
        <p:spPr bwMode="auto">
          <a:xfrm>
            <a:off x="2438400" y="49530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0905" name="Rectangle 10"/>
          <p:cNvSpPr>
            <a:spLocks noChangeArrowheads="1"/>
          </p:cNvSpPr>
          <p:nvPr/>
        </p:nvSpPr>
        <p:spPr bwMode="auto">
          <a:xfrm>
            <a:off x="38862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0906" name="Rectangle 11"/>
          <p:cNvSpPr>
            <a:spLocks noChangeArrowheads="1"/>
          </p:cNvSpPr>
          <p:nvPr/>
        </p:nvSpPr>
        <p:spPr bwMode="auto">
          <a:xfrm>
            <a:off x="56388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0907" name="Rectangle 12"/>
          <p:cNvSpPr>
            <a:spLocks noChangeArrowheads="1"/>
          </p:cNvSpPr>
          <p:nvPr/>
        </p:nvSpPr>
        <p:spPr bwMode="auto">
          <a:xfrm>
            <a:off x="7391400" y="5715000"/>
            <a:ext cx="8382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0908" name="Oval 13"/>
          <p:cNvSpPr>
            <a:spLocks noChangeArrowheads="1"/>
          </p:cNvSpPr>
          <p:nvPr/>
        </p:nvSpPr>
        <p:spPr bwMode="auto">
          <a:xfrm>
            <a:off x="1295400" y="2819400"/>
            <a:ext cx="838200" cy="1752600"/>
          </a:xfrm>
          <a:prstGeom prst="ellipse">
            <a:avLst/>
          </a:prstGeom>
          <a:solidFill>
            <a:schemeClr val="tx1"/>
          </a:solidFill>
          <a:ln w="9525">
            <a:solidFill>
              <a:schemeClr val="tx1"/>
            </a:solidFill>
            <a:round/>
            <a:headEnd/>
            <a:tailEnd/>
          </a:ln>
        </p:spPr>
        <p:txBody>
          <a:bodyPr wrap="none" anchor="ctr"/>
          <a:lstStyle/>
          <a:p>
            <a:endParaRPr lang="en-US"/>
          </a:p>
        </p:txBody>
      </p:sp>
      <p:sp>
        <p:nvSpPr>
          <p:cNvPr id="80909" name="Oval 14"/>
          <p:cNvSpPr>
            <a:spLocks noChangeArrowheads="1"/>
          </p:cNvSpPr>
          <p:nvPr/>
        </p:nvSpPr>
        <p:spPr bwMode="auto">
          <a:xfrm>
            <a:off x="2209800" y="2362200"/>
            <a:ext cx="1371600" cy="2514600"/>
          </a:xfrm>
          <a:prstGeom prst="ellipse">
            <a:avLst/>
          </a:prstGeom>
          <a:solidFill>
            <a:schemeClr val="tx1"/>
          </a:solidFill>
          <a:ln w="9525">
            <a:solidFill>
              <a:schemeClr val="tx1"/>
            </a:solidFill>
            <a:round/>
            <a:headEnd/>
            <a:tailEnd/>
          </a:ln>
        </p:spPr>
        <p:txBody>
          <a:bodyPr wrap="none" anchor="ctr"/>
          <a:lstStyle/>
          <a:p>
            <a:endParaRPr lang="en-US"/>
          </a:p>
        </p:txBody>
      </p:sp>
      <p:sp>
        <p:nvSpPr>
          <p:cNvPr id="80910" name="Oval 15"/>
          <p:cNvSpPr>
            <a:spLocks noChangeArrowheads="1"/>
          </p:cNvSpPr>
          <p:nvPr/>
        </p:nvSpPr>
        <p:spPr bwMode="auto">
          <a:xfrm>
            <a:off x="3657600" y="2438400"/>
            <a:ext cx="1371600" cy="2590800"/>
          </a:xfrm>
          <a:prstGeom prst="ellipse">
            <a:avLst/>
          </a:prstGeom>
          <a:solidFill>
            <a:schemeClr val="tx1"/>
          </a:solidFill>
          <a:ln w="9525">
            <a:solidFill>
              <a:schemeClr val="tx1"/>
            </a:solidFill>
            <a:round/>
            <a:headEnd/>
            <a:tailEnd/>
          </a:ln>
        </p:spPr>
        <p:txBody>
          <a:bodyPr wrap="none" anchor="ctr"/>
          <a:lstStyle/>
          <a:p>
            <a:endParaRPr lang="en-US"/>
          </a:p>
        </p:txBody>
      </p:sp>
      <p:sp>
        <p:nvSpPr>
          <p:cNvPr id="80911" name="Oval 16"/>
          <p:cNvSpPr>
            <a:spLocks noChangeArrowheads="1"/>
          </p:cNvSpPr>
          <p:nvPr/>
        </p:nvSpPr>
        <p:spPr bwMode="auto">
          <a:xfrm>
            <a:off x="5181600" y="2514600"/>
            <a:ext cx="1371600" cy="2667000"/>
          </a:xfrm>
          <a:prstGeom prst="ellipse">
            <a:avLst/>
          </a:prstGeom>
          <a:solidFill>
            <a:schemeClr val="tx1"/>
          </a:solidFill>
          <a:ln w="9525">
            <a:solidFill>
              <a:schemeClr val="tx1"/>
            </a:solidFill>
            <a:round/>
            <a:headEnd/>
            <a:tailEnd/>
          </a:ln>
        </p:spPr>
        <p:txBody>
          <a:bodyPr wrap="none" anchor="ctr"/>
          <a:lstStyle/>
          <a:p>
            <a:endParaRPr lang="en-US"/>
          </a:p>
        </p:txBody>
      </p:sp>
      <p:sp>
        <p:nvSpPr>
          <p:cNvPr id="80912" name="Oval 17"/>
          <p:cNvSpPr>
            <a:spLocks noChangeArrowheads="1"/>
          </p:cNvSpPr>
          <p:nvPr/>
        </p:nvSpPr>
        <p:spPr bwMode="auto">
          <a:xfrm>
            <a:off x="6705600" y="1828800"/>
            <a:ext cx="2057400" cy="388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80913" name="Text Box 18"/>
          <p:cNvSpPr txBox="1">
            <a:spLocks noChangeArrowheads="1"/>
          </p:cNvSpPr>
          <p:nvPr/>
        </p:nvSpPr>
        <p:spPr bwMode="auto">
          <a:xfrm>
            <a:off x="457200" y="17526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a:t>Valence electrons: Electrons in the outer most shell.</a:t>
            </a:r>
          </a:p>
          <a:p>
            <a:pPr eaLnBrk="1" hangingPunct="1">
              <a:defRPr/>
            </a:pPr>
            <a:endParaRPr lang="en-US"/>
          </a:p>
          <a:p>
            <a:pPr eaLnBrk="1" hangingPunct="1">
              <a:defRPr/>
            </a:pPr>
            <a:endParaRPr lang="en-US"/>
          </a:p>
          <a:p>
            <a:pPr eaLnBrk="1" hangingPunct="1">
              <a:defRPr/>
            </a:pPr>
            <a:endParaRPr lang="en-US"/>
          </a:p>
        </p:txBody>
      </p:sp>
      <p:pic>
        <p:nvPicPr>
          <p:cNvPr id="819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192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81925" name="Text Box 6"/>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81926" name="Rectangle 7"/>
          <p:cNvSpPr>
            <a:spLocks noChangeArrowheads="1"/>
          </p:cNvSpPr>
          <p:nvPr/>
        </p:nvSpPr>
        <p:spPr bwMode="auto">
          <a:xfrm>
            <a:off x="4572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1927" name="Rectangle 8"/>
          <p:cNvSpPr>
            <a:spLocks noChangeArrowheads="1"/>
          </p:cNvSpPr>
          <p:nvPr/>
        </p:nvSpPr>
        <p:spPr bwMode="auto">
          <a:xfrm>
            <a:off x="13716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1928" name="Rectangle 9"/>
          <p:cNvSpPr>
            <a:spLocks noChangeArrowheads="1"/>
          </p:cNvSpPr>
          <p:nvPr/>
        </p:nvSpPr>
        <p:spPr bwMode="auto">
          <a:xfrm>
            <a:off x="2438400" y="49530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1929" name="Rectangle 10"/>
          <p:cNvSpPr>
            <a:spLocks noChangeArrowheads="1"/>
          </p:cNvSpPr>
          <p:nvPr/>
        </p:nvSpPr>
        <p:spPr bwMode="auto">
          <a:xfrm>
            <a:off x="38862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1930" name="Rectangle 11"/>
          <p:cNvSpPr>
            <a:spLocks noChangeArrowheads="1"/>
          </p:cNvSpPr>
          <p:nvPr/>
        </p:nvSpPr>
        <p:spPr bwMode="auto">
          <a:xfrm>
            <a:off x="56388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1931" name="Rectangle 12"/>
          <p:cNvSpPr>
            <a:spLocks noChangeArrowheads="1"/>
          </p:cNvSpPr>
          <p:nvPr/>
        </p:nvSpPr>
        <p:spPr bwMode="auto">
          <a:xfrm>
            <a:off x="7391400" y="5715000"/>
            <a:ext cx="8382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1932" name="Oval 14"/>
          <p:cNvSpPr>
            <a:spLocks noChangeArrowheads="1"/>
          </p:cNvSpPr>
          <p:nvPr/>
        </p:nvSpPr>
        <p:spPr bwMode="auto">
          <a:xfrm>
            <a:off x="2209800" y="2362200"/>
            <a:ext cx="1371600" cy="2514600"/>
          </a:xfrm>
          <a:prstGeom prst="ellipse">
            <a:avLst/>
          </a:prstGeom>
          <a:solidFill>
            <a:schemeClr val="tx1"/>
          </a:solidFill>
          <a:ln w="9525">
            <a:solidFill>
              <a:schemeClr val="tx1"/>
            </a:solidFill>
            <a:round/>
            <a:headEnd/>
            <a:tailEnd/>
          </a:ln>
        </p:spPr>
        <p:txBody>
          <a:bodyPr wrap="none" anchor="ctr"/>
          <a:lstStyle/>
          <a:p>
            <a:endParaRPr lang="en-US"/>
          </a:p>
        </p:txBody>
      </p:sp>
      <p:sp>
        <p:nvSpPr>
          <p:cNvPr id="81933" name="Oval 15"/>
          <p:cNvSpPr>
            <a:spLocks noChangeArrowheads="1"/>
          </p:cNvSpPr>
          <p:nvPr/>
        </p:nvSpPr>
        <p:spPr bwMode="auto">
          <a:xfrm>
            <a:off x="3657600" y="2438400"/>
            <a:ext cx="1371600" cy="2590800"/>
          </a:xfrm>
          <a:prstGeom prst="ellipse">
            <a:avLst/>
          </a:prstGeom>
          <a:solidFill>
            <a:schemeClr val="tx1"/>
          </a:solidFill>
          <a:ln w="9525">
            <a:solidFill>
              <a:schemeClr val="tx1"/>
            </a:solidFill>
            <a:round/>
            <a:headEnd/>
            <a:tailEnd/>
          </a:ln>
        </p:spPr>
        <p:txBody>
          <a:bodyPr wrap="none" anchor="ctr"/>
          <a:lstStyle/>
          <a:p>
            <a:endParaRPr lang="en-US"/>
          </a:p>
        </p:txBody>
      </p:sp>
      <p:sp>
        <p:nvSpPr>
          <p:cNvPr id="81934" name="Oval 16"/>
          <p:cNvSpPr>
            <a:spLocks noChangeArrowheads="1"/>
          </p:cNvSpPr>
          <p:nvPr/>
        </p:nvSpPr>
        <p:spPr bwMode="auto">
          <a:xfrm>
            <a:off x="5181600" y="2514600"/>
            <a:ext cx="1371600" cy="2667000"/>
          </a:xfrm>
          <a:prstGeom prst="ellipse">
            <a:avLst/>
          </a:prstGeom>
          <a:solidFill>
            <a:schemeClr val="tx1"/>
          </a:solidFill>
          <a:ln w="9525">
            <a:solidFill>
              <a:schemeClr val="tx1"/>
            </a:solidFill>
            <a:round/>
            <a:headEnd/>
            <a:tailEnd/>
          </a:ln>
        </p:spPr>
        <p:txBody>
          <a:bodyPr wrap="none" anchor="ctr"/>
          <a:lstStyle/>
          <a:p>
            <a:endParaRPr lang="en-US"/>
          </a:p>
        </p:txBody>
      </p:sp>
      <p:sp>
        <p:nvSpPr>
          <p:cNvPr id="81935" name="Oval 17"/>
          <p:cNvSpPr>
            <a:spLocks noChangeArrowheads="1"/>
          </p:cNvSpPr>
          <p:nvPr/>
        </p:nvSpPr>
        <p:spPr bwMode="auto">
          <a:xfrm>
            <a:off x="6705600" y="1828800"/>
            <a:ext cx="2057400" cy="388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81936" name="Text Box 18"/>
          <p:cNvSpPr txBox="1">
            <a:spLocks noChangeArrowheads="1"/>
          </p:cNvSpPr>
          <p:nvPr/>
        </p:nvSpPr>
        <p:spPr bwMode="auto">
          <a:xfrm>
            <a:off x="457200" y="17526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 </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a:t>Valence electrons: Electrons in the outer most shell.</a:t>
            </a:r>
          </a:p>
          <a:p>
            <a:pPr eaLnBrk="1" hangingPunct="1">
              <a:defRPr/>
            </a:pPr>
            <a:endParaRPr lang="en-US"/>
          </a:p>
          <a:p>
            <a:pPr eaLnBrk="1" hangingPunct="1">
              <a:defRPr/>
            </a:pPr>
            <a:endParaRPr lang="en-US"/>
          </a:p>
          <a:p>
            <a:pPr eaLnBrk="1" hangingPunct="1">
              <a:defRPr/>
            </a:pPr>
            <a:endParaRPr lang="en-US"/>
          </a:p>
        </p:txBody>
      </p:sp>
      <p:pic>
        <p:nvPicPr>
          <p:cNvPr id="829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294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82949" name="Text Box 6"/>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82950" name="Rectangle 7"/>
          <p:cNvSpPr>
            <a:spLocks noChangeArrowheads="1"/>
          </p:cNvSpPr>
          <p:nvPr/>
        </p:nvSpPr>
        <p:spPr bwMode="auto">
          <a:xfrm>
            <a:off x="4572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2951" name="Rectangle 8"/>
          <p:cNvSpPr>
            <a:spLocks noChangeArrowheads="1"/>
          </p:cNvSpPr>
          <p:nvPr/>
        </p:nvSpPr>
        <p:spPr bwMode="auto">
          <a:xfrm>
            <a:off x="13716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2952" name="Rectangle 9"/>
          <p:cNvSpPr>
            <a:spLocks noChangeArrowheads="1"/>
          </p:cNvSpPr>
          <p:nvPr/>
        </p:nvSpPr>
        <p:spPr bwMode="auto">
          <a:xfrm>
            <a:off x="2438400" y="49530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2953" name="Rectangle 10"/>
          <p:cNvSpPr>
            <a:spLocks noChangeArrowheads="1"/>
          </p:cNvSpPr>
          <p:nvPr/>
        </p:nvSpPr>
        <p:spPr bwMode="auto">
          <a:xfrm>
            <a:off x="38862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2954" name="Rectangle 11"/>
          <p:cNvSpPr>
            <a:spLocks noChangeArrowheads="1"/>
          </p:cNvSpPr>
          <p:nvPr/>
        </p:nvSpPr>
        <p:spPr bwMode="auto">
          <a:xfrm>
            <a:off x="56388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2955" name="Rectangle 12"/>
          <p:cNvSpPr>
            <a:spLocks noChangeArrowheads="1"/>
          </p:cNvSpPr>
          <p:nvPr/>
        </p:nvSpPr>
        <p:spPr bwMode="auto">
          <a:xfrm>
            <a:off x="7391400" y="5715000"/>
            <a:ext cx="8382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2956" name="Oval 13"/>
          <p:cNvSpPr>
            <a:spLocks noChangeArrowheads="1"/>
          </p:cNvSpPr>
          <p:nvPr/>
        </p:nvSpPr>
        <p:spPr bwMode="auto">
          <a:xfrm>
            <a:off x="2209800" y="2362200"/>
            <a:ext cx="1371600" cy="2514600"/>
          </a:xfrm>
          <a:prstGeom prst="ellipse">
            <a:avLst/>
          </a:prstGeom>
          <a:solidFill>
            <a:schemeClr val="tx1"/>
          </a:solidFill>
          <a:ln w="9525">
            <a:solidFill>
              <a:schemeClr val="tx1"/>
            </a:solidFill>
            <a:round/>
            <a:headEnd/>
            <a:tailEnd/>
          </a:ln>
        </p:spPr>
        <p:txBody>
          <a:bodyPr wrap="none" anchor="ctr"/>
          <a:lstStyle/>
          <a:p>
            <a:endParaRPr lang="en-US"/>
          </a:p>
        </p:txBody>
      </p:sp>
      <p:sp>
        <p:nvSpPr>
          <p:cNvPr id="82957" name="Oval 14"/>
          <p:cNvSpPr>
            <a:spLocks noChangeArrowheads="1"/>
          </p:cNvSpPr>
          <p:nvPr/>
        </p:nvSpPr>
        <p:spPr bwMode="auto">
          <a:xfrm>
            <a:off x="3657600" y="2438400"/>
            <a:ext cx="1371600" cy="2590800"/>
          </a:xfrm>
          <a:prstGeom prst="ellipse">
            <a:avLst/>
          </a:prstGeom>
          <a:solidFill>
            <a:schemeClr val="tx1"/>
          </a:solidFill>
          <a:ln w="9525">
            <a:solidFill>
              <a:schemeClr val="tx1"/>
            </a:solidFill>
            <a:round/>
            <a:headEnd/>
            <a:tailEnd/>
          </a:ln>
        </p:spPr>
        <p:txBody>
          <a:bodyPr wrap="none" anchor="ctr"/>
          <a:lstStyle/>
          <a:p>
            <a:endParaRPr lang="en-US"/>
          </a:p>
        </p:txBody>
      </p:sp>
      <p:sp>
        <p:nvSpPr>
          <p:cNvPr id="82958" name="Oval 15"/>
          <p:cNvSpPr>
            <a:spLocks noChangeArrowheads="1"/>
          </p:cNvSpPr>
          <p:nvPr/>
        </p:nvSpPr>
        <p:spPr bwMode="auto">
          <a:xfrm>
            <a:off x="5181600" y="2514600"/>
            <a:ext cx="1371600" cy="2667000"/>
          </a:xfrm>
          <a:prstGeom prst="ellipse">
            <a:avLst/>
          </a:prstGeom>
          <a:solidFill>
            <a:schemeClr val="tx1"/>
          </a:solidFill>
          <a:ln w="9525">
            <a:solidFill>
              <a:schemeClr val="tx1"/>
            </a:solidFill>
            <a:round/>
            <a:headEnd/>
            <a:tailEnd/>
          </a:ln>
        </p:spPr>
        <p:txBody>
          <a:bodyPr wrap="none" anchor="ctr"/>
          <a:lstStyle/>
          <a:p>
            <a:endParaRPr lang="en-US"/>
          </a:p>
        </p:txBody>
      </p:sp>
      <p:sp>
        <p:nvSpPr>
          <p:cNvPr id="82959" name="Oval 16"/>
          <p:cNvSpPr>
            <a:spLocks noChangeArrowheads="1"/>
          </p:cNvSpPr>
          <p:nvPr/>
        </p:nvSpPr>
        <p:spPr bwMode="auto">
          <a:xfrm>
            <a:off x="6705600" y="1828800"/>
            <a:ext cx="2057400" cy="388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82960" name="Text Box 17"/>
          <p:cNvSpPr txBox="1">
            <a:spLocks noChangeArrowheads="1"/>
          </p:cNvSpPr>
          <p:nvPr/>
        </p:nvSpPr>
        <p:spPr bwMode="auto">
          <a:xfrm>
            <a:off x="457200" y="17526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 </a:t>
            </a:r>
          </a:p>
        </p:txBody>
      </p:sp>
      <p:sp>
        <p:nvSpPr>
          <p:cNvPr id="82961" name="Text Box 18"/>
          <p:cNvSpPr txBox="1">
            <a:spLocks noChangeArrowheads="1"/>
          </p:cNvSpPr>
          <p:nvPr/>
        </p:nvSpPr>
        <p:spPr bwMode="auto">
          <a:xfrm>
            <a:off x="1524000" y="17526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2</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a:t>Valence electrons: Electrons in the outer most shell.</a:t>
            </a:r>
          </a:p>
          <a:p>
            <a:pPr eaLnBrk="1" hangingPunct="1">
              <a:defRPr/>
            </a:pPr>
            <a:endParaRPr lang="en-US"/>
          </a:p>
          <a:p>
            <a:pPr eaLnBrk="1" hangingPunct="1">
              <a:defRPr/>
            </a:pPr>
            <a:endParaRPr lang="en-US"/>
          </a:p>
          <a:p>
            <a:pPr eaLnBrk="1" hangingPunct="1">
              <a:defRPr/>
            </a:pPr>
            <a:endParaRPr lang="en-US"/>
          </a:p>
        </p:txBody>
      </p:sp>
      <p:pic>
        <p:nvPicPr>
          <p:cNvPr id="839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397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83973" name="Text Box 6"/>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83974" name="Rectangle 7"/>
          <p:cNvSpPr>
            <a:spLocks noChangeArrowheads="1"/>
          </p:cNvSpPr>
          <p:nvPr/>
        </p:nvSpPr>
        <p:spPr bwMode="auto">
          <a:xfrm>
            <a:off x="4572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3975" name="Rectangle 8"/>
          <p:cNvSpPr>
            <a:spLocks noChangeArrowheads="1"/>
          </p:cNvSpPr>
          <p:nvPr/>
        </p:nvSpPr>
        <p:spPr bwMode="auto">
          <a:xfrm>
            <a:off x="13716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3976" name="Rectangle 9"/>
          <p:cNvSpPr>
            <a:spLocks noChangeArrowheads="1"/>
          </p:cNvSpPr>
          <p:nvPr/>
        </p:nvSpPr>
        <p:spPr bwMode="auto">
          <a:xfrm>
            <a:off x="2438400" y="49530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3977" name="Rectangle 10"/>
          <p:cNvSpPr>
            <a:spLocks noChangeArrowheads="1"/>
          </p:cNvSpPr>
          <p:nvPr/>
        </p:nvSpPr>
        <p:spPr bwMode="auto">
          <a:xfrm>
            <a:off x="38862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3978" name="Rectangle 11"/>
          <p:cNvSpPr>
            <a:spLocks noChangeArrowheads="1"/>
          </p:cNvSpPr>
          <p:nvPr/>
        </p:nvSpPr>
        <p:spPr bwMode="auto">
          <a:xfrm>
            <a:off x="56388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3979" name="Rectangle 12"/>
          <p:cNvSpPr>
            <a:spLocks noChangeArrowheads="1"/>
          </p:cNvSpPr>
          <p:nvPr/>
        </p:nvSpPr>
        <p:spPr bwMode="auto">
          <a:xfrm>
            <a:off x="7391400" y="5715000"/>
            <a:ext cx="8382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3980" name="Oval 14"/>
          <p:cNvSpPr>
            <a:spLocks noChangeArrowheads="1"/>
          </p:cNvSpPr>
          <p:nvPr/>
        </p:nvSpPr>
        <p:spPr bwMode="auto">
          <a:xfrm>
            <a:off x="3657600" y="2438400"/>
            <a:ext cx="1371600" cy="2590800"/>
          </a:xfrm>
          <a:prstGeom prst="ellipse">
            <a:avLst/>
          </a:prstGeom>
          <a:solidFill>
            <a:schemeClr val="tx1"/>
          </a:solidFill>
          <a:ln w="9525">
            <a:solidFill>
              <a:schemeClr val="tx1"/>
            </a:solidFill>
            <a:round/>
            <a:headEnd/>
            <a:tailEnd/>
          </a:ln>
        </p:spPr>
        <p:txBody>
          <a:bodyPr wrap="none" anchor="ctr"/>
          <a:lstStyle/>
          <a:p>
            <a:endParaRPr lang="en-US"/>
          </a:p>
        </p:txBody>
      </p:sp>
      <p:sp>
        <p:nvSpPr>
          <p:cNvPr id="83981" name="Oval 15"/>
          <p:cNvSpPr>
            <a:spLocks noChangeArrowheads="1"/>
          </p:cNvSpPr>
          <p:nvPr/>
        </p:nvSpPr>
        <p:spPr bwMode="auto">
          <a:xfrm>
            <a:off x="5181600" y="2514600"/>
            <a:ext cx="1371600" cy="2667000"/>
          </a:xfrm>
          <a:prstGeom prst="ellipse">
            <a:avLst/>
          </a:prstGeom>
          <a:solidFill>
            <a:schemeClr val="tx1"/>
          </a:solidFill>
          <a:ln w="9525">
            <a:solidFill>
              <a:schemeClr val="tx1"/>
            </a:solidFill>
            <a:round/>
            <a:headEnd/>
            <a:tailEnd/>
          </a:ln>
        </p:spPr>
        <p:txBody>
          <a:bodyPr wrap="none" anchor="ctr"/>
          <a:lstStyle/>
          <a:p>
            <a:endParaRPr lang="en-US"/>
          </a:p>
        </p:txBody>
      </p:sp>
      <p:sp>
        <p:nvSpPr>
          <p:cNvPr id="83982" name="Oval 16"/>
          <p:cNvSpPr>
            <a:spLocks noChangeArrowheads="1"/>
          </p:cNvSpPr>
          <p:nvPr/>
        </p:nvSpPr>
        <p:spPr bwMode="auto">
          <a:xfrm>
            <a:off x="6705600" y="1828800"/>
            <a:ext cx="2057400" cy="388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83983" name="Text Box 17"/>
          <p:cNvSpPr txBox="1">
            <a:spLocks noChangeArrowheads="1"/>
          </p:cNvSpPr>
          <p:nvPr/>
        </p:nvSpPr>
        <p:spPr bwMode="auto">
          <a:xfrm>
            <a:off x="457200" y="17526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 </a:t>
            </a:r>
          </a:p>
        </p:txBody>
      </p:sp>
      <p:sp>
        <p:nvSpPr>
          <p:cNvPr id="83984" name="Text Box 18"/>
          <p:cNvSpPr txBox="1">
            <a:spLocks noChangeArrowheads="1"/>
          </p:cNvSpPr>
          <p:nvPr/>
        </p:nvSpPr>
        <p:spPr bwMode="auto">
          <a:xfrm>
            <a:off x="1524000" y="17526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2</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a:ln>
            <a:noFill/>
          </a:ln>
        </p:spPr>
        <p:txBody>
          <a:bodyPr/>
          <a:lstStyle/>
          <a:p>
            <a:pPr>
              <a:defRPr/>
            </a:pPr>
            <a:r>
              <a:rPr lang="en-US" dirty="0"/>
              <a:t>John Dalton’s Atomic Theories</a:t>
            </a:r>
          </a:p>
          <a:p>
            <a:pPr marL="457200" lvl="1" indent="0">
              <a:buFont typeface="Wingdings" pitchFamily="2" charset="2"/>
              <a:buNone/>
              <a:defRPr/>
            </a:pPr>
            <a:r>
              <a:rPr lang="en-US" dirty="0"/>
              <a:t>-All matter is composed of</a:t>
            </a:r>
            <a:r>
              <a:rPr lang="en-US" dirty="0">
                <a:solidFill>
                  <a:srgbClr val="FFFF00"/>
                </a:solidFill>
              </a:rPr>
              <a:t> _________?</a:t>
            </a:r>
          </a:p>
          <a:p>
            <a:pPr>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indent="-342900">
              <a:spcBef>
                <a:spcPct val="20000"/>
              </a:spcBef>
              <a:buClr>
                <a:srgbClr val="EBF25A"/>
              </a:buClr>
              <a:buSzPct val="65000"/>
              <a:buFont typeface="Wingdings" pitchFamily="2" charset="2"/>
              <a:buChar char="n"/>
              <a:defRPr/>
            </a:pPr>
            <a:endParaRPr lang="en-US">
              <a:solidFill>
                <a:srgbClr val="FFFFFF"/>
              </a:solidFill>
              <a:effectLst>
                <a:outerShdw blurRad="38100" dist="38100" dir="2700000" algn="tl">
                  <a:srgbClr val="000000">
                    <a:alpha val="43137"/>
                  </a:srgbClr>
                </a:outerShdw>
              </a:effectLst>
            </a:endParaRPr>
          </a:p>
        </p:txBody>
      </p:sp>
      <p:pic>
        <p:nvPicPr>
          <p:cNvPr id="4098" name="Picture 2" descr="1.1: Matter and energy - Chemistry ...">
            <a:extLst>
              <a:ext uri="{FF2B5EF4-FFF2-40B4-BE49-F238E27FC236}">
                <a16:creationId xmlns:a16="http://schemas.microsoft.com/office/drawing/2014/main" id="{AEE2B120-2E10-B473-1AF7-F936A264C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573589" cy="4857984"/>
          </a:xfrm>
          <a:custGeom>
            <a:avLst/>
            <a:gdLst>
              <a:gd name="connsiteX0" fmla="*/ 0 w 8573589"/>
              <a:gd name="connsiteY0" fmla="*/ 417495 h 4857984"/>
              <a:gd name="connsiteX1" fmla="*/ 417495 w 8573589"/>
              <a:gd name="connsiteY1" fmla="*/ 0 h 4857984"/>
              <a:gd name="connsiteX2" fmla="*/ 935386 w 8573589"/>
              <a:gd name="connsiteY2" fmla="*/ 0 h 4857984"/>
              <a:gd name="connsiteX3" fmla="*/ 1608049 w 8573589"/>
              <a:gd name="connsiteY3" fmla="*/ 0 h 4857984"/>
              <a:gd name="connsiteX4" fmla="*/ 2048554 w 8573589"/>
              <a:gd name="connsiteY4" fmla="*/ 0 h 4857984"/>
              <a:gd name="connsiteX5" fmla="*/ 2411672 w 8573589"/>
              <a:gd name="connsiteY5" fmla="*/ 0 h 4857984"/>
              <a:gd name="connsiteX6" fmla="*/ 3161721 w 8573589"/>
              <a:gd name="connsiteY6" fmla="*/ 0 h 4857984"/>
              <a:gd name="connsiteX7" fmla="*/ 3524840 w 8573589"/>
              <a:gd name="connsiteY7" fmla="*/ 0 h 4857984"/>
              <a:gd name="connsiteX8" fmla="*/ 3965345 w 8573589"/>
              <a:gd name="connsiteY8" fmla="*/ 0 h 4857984"/>
              <a:gd name="connsiteX9" fmla="*/ 4715394 w 8573589"/>
              <a:gd name="connsiteY9" fmla="*/ 0 h 4857984"/>
              <a:gd name="connsiteX10" fmla="*/ 5465443 w 8573589"/>
              <a:gd name="connsiteY10" fmla="*/ 0 h 4857984"/>
              <a:gd name="connsiteX11" fmla="*/ 5983334 w 8573589"/>
              <a:gd name="connsiteY11" fmla="*/ 0 h 4857984"/>
              <a:gd name="connsiteX12" fmla="*/ 6501224 w 8573589"/>
              <a:gd name="connsiteY12" fmla="*/ 0 h 4857984"/>
              <a:gd name="connsiteX13" fmla="*/ 6864343 w 8573589"/>
              <a:gd name="connsiteY13" fmla="*/ 0 h 4857984"/>
              <a:gd name="connsiteX14" fmla="*/ 7382234 w 8573589"/>
              <a:gd name="connsiteY14" fmla="*/ 0 h 4857984"/>
              <a:gd name="connsiteX15" fmla="*/ 8156094 w 8573589"/>
              <a:gd name="connsiteY15" fmla="*/ 0 h 4857984"/>
              <a:gd name="connsiteX16" fmla="*/ 8573589 w 8573589"/>
              <a:gd name="connsiteY16" fmla="*/ 417495 h 4857984"/>
              <a:gd name="connsiteX17" fmla="*/ 8573589 w 8573589"/>
              <a:gd name="connsiteY17" fmla="*/ 951978 h 4857984"/>
              <a:gd name="connsiteX18" fmla="*/ 8573589 w 8573589"/>
              <a:gd name="connsiteY18" fmla="*/ 1446232 h 4857984"/>
              <a:gd name="connsiteX19" fmla="*/ 8573589 w 8573589"/>
              <a:gd name="connsiteY19" fmla="*/ 1900256 h 4857984"/>
              <a:gd name="connsiteX20" fmla="*/ 8573589 w 8573589"/>
              <a:gd name="connsiteY20" fmla="*/ 2515199 h 4857984"/>
              <a:gd name="connsiteX21" fmla="*/ 8573589 w 8573589"/>
              <a:gd name="connsiteY21" fmla="*/ 3089912 h 4857984"/>
              <a:gd name="connsiteX22" fmla="*/ 8573589 w 8573589"/>
              <a:gd name="connsiteY22" fmla="*/ 3745086 h 4857984"/>
              <a:gd name="connsiteX23" fmla="*/ 8573589 w 8573589"/>
              <a:gd name="connsiteY23" fmla="*/ 4440489 h 4857984"/>
              <a:gd name="connsiteX24" fmla="*/ 8156094 w 8573589"/>
              <a:gd name="connsiteY24" fmla="*/ 4857984 h 4857984"/>
              <a:gd name="connsiteX25" fmla="*/ 7483431 w 8573589"/>
              <a:gd name="connsiteY25" fmla="*/ 4857984 h 4857984"/>
              <a:gd name="connsiteX26" fmla="*/ 7120312 w 8573589"/>
              <a:gd name="connsiteY26" fmla="*/ 4857984 h 4857984"/>
              <a:gd name="connsiteX27" fmla="*/ 6679807 w 8573589"/>
              <a:gd name="connsiteY27" fmla="*/ 4857984 h 4857984"/>
              <a:gd name="connsiteX28" fmla="*/ 6007145 w 8573589"/>
              <a:gd name="connsiteY28" fmla="*/ 4857984 h 4857984"/>
              <a:gd name="connsiteX29" fmla="*/ 5257096 w 8573589"/>
              <a:gd name="connsiteY29" fmla="*/ 4857984 h 4857984"/>
              <a:gd name="connsiteX30" fmla="*/ 4893977 w 8573589"/>
              <a:gd name="connsiteY30" fmla="*/ 4857984 h 4857984"/>
              <a:gd name="connsiteX31" fmla="*/ 4376086 w 8573589"/>
              <a:gd name="connsiteY31" fmla="*/ 4857984 h 4857984"/>
              <a:gd name="connsiteX32" fmla="*/ 3626037 w 8573589"/>
              <a:gd name="connsiteY32" fmla="*/ 4857984 h 4857984"/>
              <a:gd name="connsiteX33" fmla="*/ 2875988 w 8573589"/>
              <a:gd name="connsiteY33" fmla="*/ 4857984 h 4857984"/>
              <a:gd name="connsiteX34" fmla="*/ 2435484 w 8573589"/>
              <a:gd name="connsiteY34" fmla="*/ 4857984 h 4857984"/>
              <a:gd name="connsiteX35" fmla="*/ 2072365 w 8573589"/>
              <a:gd name="connsiteY35" fmla="*/ 4857984 h 4857984"/>
              <a:gd name="connsiteX36" fmla="*/ 1631860 w 8573589"/>
              <a:gd name="connsiteY36" fmla="*/ 4857984 h 4857984"/>
              <a:gd name="connsiteX37" fmla="*/ 1191355 w 8573589"/>
              <a:gd name="connsiteY37" fmla="*/ 4857984 h 4857984"/>
              <a:gd name="connsiteX38" fmla="*/ 417495 w 8573589"/>
              <a:gd name="connsiteY38" fmla="*/ 4857984 h 4857984"/>
              <a:gd name="connsiteX39" fmla="*/ 0 w 8573589"/>
              <a:gd name="connsiteY39" fmla="*/ 4440489 h 4857984"/>
              <a:gd name="connsiteX40" fmla="*/ 0 w 8573589"/>
              <a:gd name="connsiteY40" fmla="*/ 3946235 h 4857984"/>
              <a:gd name="connsiteX41" fmla="*/ 0 w 8573589"/>
              <a:gd name="connsiteY41" fmla="*/ 3411752 h 4857984"/>
              <a:gd name="connsiteX42" fmla="*/ 0 w 8573589"/>
              <a:gd name="connsiteY42" fmla="*/ 2957728 h 4857984"/>
              <a:gd name="connsiteX43" fmla="*/ 0 w 8573589"/>
              <a:gd name="connsiteY43" fmla="*/ 2302555 h 4857984"/>
              <a:gd name="connsiteX44" fmla="*/ 0 w 8573589"/>
              <a:gd name="connsiteY44" fmla="*/ 1727842 h 4857984"/>
              <a:gd name="connsiteX45" fmla="*/ 0 w 8573589"/>
              <a:gd name="connsiteY45" fmla="*/ 1193358 h 4857984"/>
              <a:gd name="connsiteX46" fmla="*/ 0 w 8573589"/>
              <a:gd name="connsiteY46" fmla="*/ 417495 h 48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73589" h="4857984" fill="none" extrusionOk="0">
                <a:moveTo>
                  <a:pt x="0" y="417495"/>
                </a:moveTo>
                <a:cubicBezTo>
                  <a:pt x="18739" y="211703"/>
                  <a:pt x="251259" y="-1999"/>
                  <a:pt x="417495" y="0"/>
                </a:cubicBezTo>
                <a:cubicBezTo>
                  <a:pt x="631324" y="-44839"/>
                  <a:pt x="721673" y="33919"/>
                  <a:pt x="935386" y="0"/>
                </a:cubicBezTo>
                <a:cubicBezTo>
                  <a:pt x="1149099" y="-33919"/>
                  <a:pt x="1415550" y="78912"/>
                  <a:pt x="1608049" y="0"/>
                </a:cubicBezTo>
                <a:cubicBezTo>
                  <a:pt x="1800548" y="-78912"/>
                  <a:pt x="1937211" y="10342"/>
                  <a:pt x="2048554" y="0"/>
                </a:cubicBezTo>
                <a:cubicBezTo>
                  <a:pt x="2159897" y="-10342"/>
                  <a:pt x="2321065" y="16260"/>
                  <a:pt x="2411672" y="0"/>
                </a:cubicBezTo>
                <a:cubicBezTo>
                  <a:pt x="2502279" y="-16260"/>
                  <a:pt x="2975197" y="1065"/>
                  <a:pt x="3161721" y="0"/>
                </a:cubicBezTo>
                <a:cubicBezTo>
                  <a:pt x="3348245" y="-1065"/>
                  <a:pt x="3420594" y="35952"/>
                  <a:pt x="3524840" y="0"/>
                </a:cubicBezTo>
                <a:cubicBezTo>
                  <a:pt x="3629086" y="-35952"/>
                  <a:pt x="3834275" y="30685"/>
                  <a:pt x="3965345" y="0"/>
                </a:cubicBezTo>
                <a:cubicBezTo>
                  <a:pt x="4096415" y="-30685"/>
                  <a:pt x="4424099" y="32034"/>
                  <a:pt x="4715394" y="0"/>
                </a:cubicBezTo>
                <a:cubicBezTo>
                  <a:pt x="5006689" y="-32034"/>
                  <a:pt x="5282574" y="82032"/>
                  <a:pt x="5465443" y="0"/>
                </a:cubicBezTo>
                <a:cubicBezTo>
                  <a:pt x="5648312" y="-82032"/>
                  <a:pt x="5734514" y="33246"/>
                  <a:pt x="5983334" y="0"/>
                </a:cubicBezTo>
                <a:cubicBezTo>
                  <a:pt x="6232154" y="-33246"/>
                  <a:pt x="6270357" y="13996"/>
                  <a:pt x="6501224" y="0"/>
                </a:cubicBezTo>
                <a:cubicBezTo>
                  <a:pt x="6732091" y="-13996"/>
                  <a:pt x="6733189" y="12034"/>
                  <a:pt x="6864343" y="0"/>
                </a:cubicBezTo>
                <a:cubicBezTo>
                  <a:pt x="6995497" y="-12034"/>
                  <a:pt x="7157850" y="47873"/>
                  <a:pt x="7382234" y="0"/>
                </a:cubicBezTo>
                <a:cubicBezTo>
                  <a:pt x="7606618" y="-47873"/>
                  <a:pt x="7908995" y="56162"/>
                  <a:pt x="8156094" y="0"/>
                </a:cubicBezTo>
                <a:cubicBezTo>
                  <a:pt x="8343331" y="-50541"/>
                  <a:pt x="8556768" y="202329"/>
                  <a:pt x="8573589" y="417495"/>
                </a:cubicBezTo>
                <a:cubicBezTo>
                  <a:pt x="8579643" y="665424"/>
                  <a:pt x="8537236" y="735120"/>
                  <a:pt x="8573589" y="951978"/>
                </a:cubicBezTo>
                <a:cubicBezTo>
                  <a:pt x="8609942" y="1168836"/>
                  <a:pt x="8514287" y="1209840"/>
                  <a:pt x="8573589" y="1446232"/>
                </a:cubicBezTo>
                <a:cubicBezTo>
                  <a:pt x="8632891" y="1682624"/>
                  <a:pt x="8526770" y="1733638"/>
                  <a:pt x="8573589" y="1900256"/>
                </a:cubicBezTo>
                <a:cubicBezTo>
                  <a:pt x="8620408" y="2066874"/>
                  <a:pt x="8529112" y="2229764"/>
                  <a:pt x="8573589" y="2515199"/>
                </a:cubicBezTo>
                <a:cubicBezTo>
                  <a:pt x="8618066" y="2800634"/>
                  <a:pt x="8543545" y="2842625"/>
                  <a:pt x="8573589" y="3089912"/>
                </a:cubicBezTo>
                <a:cubicBezTo>
                  <a:pt x="8603633" y="3337199"/>
                  <a:pt x="8544793" y="3538778"/>
                  <a:pt x="8573589" y="3745086"/>
                </a:cubicBezTo>
                <a:cubicBezTo>
                  <a:pt x="8602385" y="3951394"/>
                  <a:pt x="8559034" y="4141653"/>
                  <a:pt x="8573589" y="4440489"/>
                </a:cubicBezTo>
                <a:cubicBezTo>
                  <a:pt x="8514677" y="4683845"/>
                  <a:pt x="8423148" y="4859066"/>
                  <a:pt x="8156094" y="4857984"/>
                </a:cubicBezTo>
                <a:cubicBezTo>
                  <a:pt x="7976833" y="4913494"/>
                  <a:pt x="7626465" y="4804136"/>
                  <a:pt x="7483431" y="4857984"/>
                </a:cubicBezTo>
                <a:cubicBezTo>
                  <a:pt x="7340397" y="4911832"/>
                  <a:pt x="7275934" y="4850192"/>
                  <a:pt x="7120312" y="4857984"/>
                </a:cubicBezTo>
                <a:cubicBezTo>
                  <a:pt x="6964690" y="4865776"/>
                  <a:pt x="6778579" y="4819660"/>
                  <a:pt x="6679807" y="4857984"/>
                </a:cubicBezTo>
                <a:cubicBezTo>
                  <a:pt x="6581036" y="4896308"/>
                  <a:pt x="6256660" y="4845842"/>
                  <a:pt x="6007145" y="4857984"/>
                </a:cubicBezTo>
                <a:cubicBezTo>
                  <a:pt x="5757630" y="4870126"/>
                  <a:pt x="5624681" y="4783193"/>
                  <a:pt x="5257096" y="4857984"/>
                </a:cubicBezTo>
                <a:cubicBezTo>
                  <a:pt x="4889511" y="4932775"/>
                  <a:pt x="5058176" y="4836381"/>
                  <a:pt x="4893977" y="4857984"/>
                </a:cubicBezTo>
                <a:cubicBezTo>
                  <a:pt x="4729778" y="4879587"/>
                  <a:pt x="4542173" y="4828456"/>
                  <a:pt x="4376086" y="4857984"/>
                </a:cubicBezTo>
                <a:cubicBezTo>
                  <a:pt x="4209999" y="4887512"/>
                  <a:pt x="3905846" y="4802901"/>
                  <a:pt x="3626037" y="4857984"/>
                </a:cubicBezTo>
                <a:cubicBezTo>
                  <a:pt x="3346228" y="4913067"/>
                  <a:pt x="3069733" y="4788403"/>
                  <a:pt x="2875988" y="4857984"/>
                </a:cubicBezTo>
                <a:cubicBezTo>
                  <a:pt x="2682243" y="4927565"/>
                  <a:pt x="2578534" y="4841086"/>
                  <a:pt x="2435484" y="4857984"/>
                </a:cubicBezTo>
                <a:cubicBezTo>
                  <a:pt x="2292434" y="4874882"/>
                  <a:pt x="2219165" y="4839701"/>
                  <a:pt x="2072365" y="4857984"/>
                </a:cubicBezTo>
                <a:cubicBezTo>
                  <a:pt x="1925565" y="4876267"/>
                  <a:pt x="1759843" y="4836799"/>
                  <a:pt x="1631860" y="4857984"/>
                </a:cubicBezTo>
                <a:cubicBezTo>
                  <a:pt x="1503877" y="4879169"/>
                  <a:pt x="1310616" y="4818143"/>
                  <a:pt x="1191355" y="4857984"/>
                </a:cubicBezTo>
                <a:cubicBezTo>
                  <a:pt x="1072095" y="4897825"/>
                  <a:pt x="579936" y="4782759"/>
                  <a:pt x="417495" y="4857984"/>
                </a:cubicBezTo>
                <a:cubicBezTo>
                  <a:pt x="205122" y="4819166"/>
                  <a:pt x="-24064" y="4628670"/>
                  <a:pt x="0" y="4440489"/>
                </a:cubicBezTo>
                <a:cubicBezTo>
                  <a:pt x="-16814" y="4249348"/>
                  <a:pt x="6694" y="4107921"/>
                  <a:pt x="0" y="3946235"/>
                </a:cubicBezTo>
                <a:cubicBezTo>
                  <a:pt x="-6694" y="3784549"/>
                  <a:pt x="10505" y="3573768"/>
                  <a:pt x="0" y="3411752"/>
                </a:cubicBezTo>
                <a:cubicBezTo>
                  <a:pt x="-10505" y="3249736"/>
                  <a:pt x="22235" y="3136250"/>
                  <a:pt x="0" y="2957728"/>
                </a:cubicBezTo>
                <a:cubicBezTo>
                  <a:pt x="-22235" y="2779206"/>
                  <a:pt x="65110" y="2555734"/>
                  <a:pt x="0" y="2302555"/>
                </a:cubicBezTo>
                <a:cubicBezTo>
                  <a:pt x="-65110" y="2049376"/>
                  <a:pt x="68179" y="1994411"/>
                  <a:pt x="0" y="1727842"/>
                </a:cubicBezTo>
                <a:cubicBezTo>
                  <a:pt x="-68179" y="1461273"/>
                  <a:pt x="42810" y="1397692"/>
                  <a:pt x="0" y="1193358"/>
                </a:cubicBezTo>
                <a:cubicBezTo>
                  <a:pt x="-42810" y="989024"/>
                  <a:pt x="53350" y="658894"/>
                  <a:pt x="0" y="417495"/>
                </a:cubicBezTo>
                <a:close/>
              </a:path>
              <a:path w="8573589" h="4857984" stroke="0" extrusionOk="0">
                <a:moveTo>
                  <a:pt x="0" y="417495"/>
                </a:moveTo>
                <a:cubicBezTo>
                  <a:pt x="33614" y="187397"/>
                  <a:pt x="167979" y="16595"/>
                  <a:pt x="417495" y="0"/>
                </a:cubicBezTo>
                <a:cubicBezTo>
                  <a:pt x="668270" y="-40573"/>
                  <a:pt x="854186" y="30628"/>
                  <a:pt x="1090158" y="0"/>
                </a:cubicBezTo>
                <a:cubicBezTo>
                  <a:pt x="1326130" y="-30628"/>
                  <a:pt x="1423955" y="26221"/>
                  <a:pt x="1530663" y="0"/>
                </a:cubicBezTo>
                <a:cubicBezTo>
                  <a:pt x="1637371" y="-26221"/>
                  <a:pt x="1785686" y="33602"/>
                  <a:pt x="1893782" y="0"/>
                </a:cubicBezTo>
                <a:cubicBezTo>
                  <a:pt x="2001878" y="-33602"/>
                  <a:pt x="2323879" y="61625"/>
                  <a:pt x="2489058" y="0"/>
                </a:cubicBezTo>
                <a:cubicBezTo>
                  <a:pt x="2654237" y="-61625"/>
                  <a:pt x="2801980" y="45735"/>
                  <a:pt x="3006949" y="0"/>
                </a:cubicBezTo>
                <a:cubicBezTo>
                  <a:pt x="3211918" y="-45735"/>
                  <a:pt x="3269052" y="50129"/>
                  <a:pt x="3447454" y="0"/>
                </a:cubicBezTo>
                <a:cubicBezTo>
                  <a:pt x="3625856" y="-50129"/>
                  <a:pt x="3702066" y="2287"/>
                  <a:pt x="3887959" y="0"/>
                </a:cubicBezTo>
                <a:cubicBezTo>
                  <a:pt x="4073853" y="-2287"/>
                  <a:pt x="4237917" y="11741"/>
                  <a:pt x="4483236" y="0"/>
                </a:cubicBezTo>
                <a:cubicBezTo>
                  <a:pt x="4728555" y="-11741"/>
                  <a:pt x="4706085" y="21959"/>
                  <a:pt x="4923741" y="0"/>
                </a:cubicBezTo>
                <a:cubicBezTo>
                  <a:pt x="5141397" y="-21959"/>
                  <a:pt x="5422789" y="18969"/>
                  <a:pt x="5673790" y="0"/>
                </a:cubicBezTo>
                <a:cubicBezTo>
                  <a:pt x="5924791" y="-18969"/>
                  <a:pt x="5943787" y="14928"/>
                  <a:pt x="6114294" y="0"/>
                </a:cubicBezTo>
                <a:cubicBezTo>
                  <a:pt x="6284801" y="-14928"/>
                  <a:pt x="6555108" y="80297"/>
                  <a:pt x="6786957" y="0"/>
                </a:cubicBezTo>
                <a:cubicBezTo>
                  <a:pt x="7018806" y="-80297"/>
                  <a:pt x="7114678" y="46969"/>
                  <a:pt x="7382234" y="0"/>
                </a:cubicBezTo>
                <a:cubicBezTo>
                  <a:pt x="7649790" y="-46969"/>
                  <a:pt x="7829078" y="24225"/>
                  <a:pt x="8156094" y="0"/>
                </a:cubicBezTo>
                <a:cubicBezTo>
                  <a:pt x="8414395" y="13075"/>
                  <a:pt x="8574556" y="195919"/>
                  <a:pt x="8573589" y="417495"/>
                </a:cubicBezTo>
                <a:cubicBezTo>
                  <a:pt x="8642122" y="564773"/>
                  <a:pt x="8520631" y="823550"/>
                  <a:pt x="8573589" y="992208"/>
                </a:cubicBezTo>
                <a:cubicBezTo>
                  <a:pt x="8626547" y="1160866"/>
                  <a:pt x="8539432" y="1385465"/>
                  <a:pt x="8573589" y="1607152"/>
                </a:cubicBezTo>
                <a:cubicBezTo>
                  <a:pt x="8607746" y="1828839"/>
                  <a:pt x="8502878" y="1950374"/>
                  <a:pt x="8573589" y="2262325"/>
                </a:cubicBezTo>
                <a:cubicBezTo>
                  <a:pt x="8644300" y="2574276"/>
                  <a:pt x="8513821" y="2744860"/>
                  <a:pt x="8573589" y="2917498"/>
                </a:cubicBezTo>
                <a:cubicBezTo>
                  <a:pt x="8633357" y="3090136"/>
                  <a:pt x="8528502" y="3231062"/>
                  <a:pt x="8573589" y="3532442"/>
                </a:cubicBezTo>
                <a:cubicBezTo>
                  <a:pt x="8618676" y="3833822"/>
                  <a:pt x="8564534" y="3999755"/>
                  <a:pt x="8573589" y="4440489"/>
                </a:cubicBezTo>
                <a:cubicBezTo>
                  <a:pt x="8606203" y="4620535"/>
                  <a:pt x="8387313" y="4802951"/>
                  <a:pt x="8156094" y="4857984"/>
                </a:cubicBezTo>
                <a:cubicBezTo>
                  <a:pt x="7898573" y="4873623"/>
                  <a:pt x="7819432" y="4825274"/>
                  <a:pt x="7638203" y="4857984"/>
                </a:cubicBezTo>
                <a:cubicBezTo>
                  <a:pt x="7456974" y="4890694"/>
                  <a:pt x="7303497" y="4833381"/>
                  <a:pt x="7120312" y="4857984"/>
                </a:cubicBezTo>
                <a:cubicBezTo>
                  <a:pt x="6937127" y="4882587"/>
                  <a:pt x="6722531" y="4825191"/>
                  <a:pt x="6370263" y="4857984"/>
                </a:cubicBezTo>
                <a:cubicBezTo>
                  <a:pt x="6017995" y="4890777"/>
                  <a:pt x="6140360" y="4812793"/>
                  <a:pt x="5929759" y="4857984"/>
                </a:cubicBezTo>
                <a:cubicBezTo>
                  <a:pt x="5719158" y="4903175"/>
                  <a:pt x="5415823" y="4779021"/>
                  <a:pt x="5179710" y="4857984"/>
                </a:cubicBezTo>
                <a:cubicBezTo>
                  <a:pt x="4943597" y="4936947"/>
                  <a:pt x="4869414" y="4849489"/>
                  <a:pt x="4661819" y="4857984"/>
                </a:cubicBezTo>
                <a:cubicBezTo>
                  <a:pt x="4454224" y="4866479"/>
                  <a:pt x="4431372" y="4827853"/>
                  <a:pt x="4298700" y="4857984"/>
                </a:cubicBezTo>
                <a:cubicBezTo>
                  <a:pt x="4166028" y="4888115"/>
                  <a:pt x="4036912" y="4837853"/>
                  <a:pt x="3935581" y="4857984"/>
                </a:cubicBezTo>
                <a:cubicBezTo>
                  <a:pt x="3834250" y="4878115"/>
                  <a:pt x="3547854" y="4778102"/>
                  <a:pt x="3185532" y="4857984"/>
                </a:cubicBezTo>
                <a:cubicBezTo>
                  <a:pt x="2823210" y="4937866"/>
                  <a:pt x="2823925" y="4817725"/>
                  <a:pt x="2590255" y="4857984"/>
                </a:cubicBezTo>
                <a:cubicBezTo>
                  <a:pt x="2356585" y="4898243"/>
                  <a:pt x="2320647" y="4835961"/>
                  <a:pt x="2227137" y="4857984"/>
                </a:cubicBezTo>
                <a:cubicBezTo>
                  <a:pt x="2133627" y="4880007"/>
                  <a:pt x="1781195" y="4785008"/>
                  <a:pt x="1554474" y="4857984"/>
                </a:cubicBezTo>
                <a:cubicBezTo>
                  <a:pt x="1327753" y="4930960"/>
                  <a:pt x="1112539" y="4816764"/>
                  <a:pt x="959197" y="4857984"/>
                </a:cubicBezTo>
                <a:cubicBezTo>
                  <a:pt x="805855" y="4899204"/>
                  <a:pt x="538790" y="4841884"/>
                  <a:pt x="417495" y="4857984"/>
                </a:cubicBezTo>
                <a:cubicBezTo>
                  <a:pt x="234587" y="4841408"/>
                  <a:pt x="990" y="4678442"/>
                  <a:pt x="0" y="4440489"/>
                </a:cubicBezTo>
                <a:cubicBezTo>
                  <a:pt x="-49656" y="4152754"/>
                  <a:pt x="27703" y="4082193"/>
                  <a:pt x="0" y="3785316"/>
                </a:cubicBezTo>
                <a:cubicBezTo>
                  <a:pt x="-27703" y="3488439"/>
                  <a:pt x="16828" y="3326439"/>
                  <a:pt x="0" y="3210602"/>
                </a:cubicBezTo>
                <a:cubicBezTo>
                  <a:pt x="-16828" y="3094765"/>
                  <a:pt x="43748" y="2805717"/>
                  <a:pt x="0" y="2676119"/>
                </a:cubicBezTo>
                <a:cubicBezTo>
                  <a:pt x="-43748" y="2546521"/>
                  <a:pt x="55821" y="2405659"/>
                  <a:pt x="0" y="2181865"/>
                </a:cubicBezTo>
                <a:cubicBezTo>
                  <a:pt x="-55821" y="1958071"/>
                  <a:pt x="26238" y="1784035"/>
                  <a:pt x="0" y="1607152"/>
                </a:cubicBezTo>
                <a:cubicBezTo>
                  <a:pt x="-26238" y="1430269"/>
                  <a:pt x="3487" y="1215159"/>
                  <a:pt x="0" y="1032438"/>
                </a:cubicBezTo>
                <a:cubicBezTo>
                  <a:pt x="-3487" y="849717"/>
                  <a:pt x="40510" y="670304"/>
                  <a:pt x="0" y="417495"/>
                </a:cubicBezTo>
                <a:close/>
              </a:path>
            </a:pathLst>
          </a:custGeom>
          <a:solidFill>
            <a:srgbClr val="FFFFFF">
              <a:shade val="85000"/>
            </a:srgbClr>
          </a:solidFill>
          <a:ln w="57150">
            <a:solidFill>
              <a:schemeClr val="accent6">
                <a:lumMod val="75000"/>
                <a:lumOff val="25000"/>
              </a:schemeClr>
            </a:solidFill>
            <a:extLst>
              <a:ext uri="{C807C97D-BFC1-408E-A445-0C87EB9F89A2}">
                <ask:lineSketchStyleProps xmlns:ask="http://schemas.microsoft.com/office/drawing/2018/sketchyshapes" sd="1220306403">
                  <a:prstGeom prst="roundRect">
                    <a:avLst>
                      <a:gd name="adj" fmla="val 8594"/>
                    </a:avLst>
                  </a:prstGeom>
                  <ask:type>
                    <ask:lineSketchScribble/>
                  </ask:type>
                </ask:lineSketchStyleProps>
              </a:ext>
            </a:extLst>
          </a:ln>
          <a:effectLst>
            <a:reflection blurRad="12700" stA="38000" endPos="28000" dist="5000" dir="5400000" sy="-100000" algn="bl" rotWithShape="0"/>
          </a:effectLst>
        </p:spPr>
      </p:pic>
      <p:sp>
        <p:nvSpPr>
          <p:cNvPr id="2" name="Freeform: Shape 1">
            <a:extLst>
              <a:ext uri="{FF2B5EF4-FFF2-40B4-BE49-F238E27FC236}">
                <a16:creationId xmlns:a16="http://schemas.microsoft.com/office/drawing/2014/main" id="{398AF2CD-95AE-2582-E7B4-34D489DDA5E1}"/>
              </a:ext>
            </a:extLst>
          </p:cNvPr>
          <p:cNvSpPr/>
          <p:nvPr/>
        </p:nvSpPr>
        <p:spPr bwMode="auto">
          <a:xfrm>
            <a:off x="287383" y="2684417"/>
            <a:ext cx="6159777" cy="3677910"/>
          </a:xfrm>
          <a:custGeom>
            <a:avLst/>
            <a:gdLst>
              <a:gd name="connsiteX0" fmla="*/ 1208314 w 6159777"/>
              <a:gd name="connsiteY0" fmla="*/ 84909 h 3677910"/>
              <a:gd name="connsiteX1" fmla="*/ 790303 w 6159777"/>
              <a:gd name="connsiteY1" fmla="*/ 235132 h 3677910"/>
              <a:gd name="connsiteX2" fmla="*/ 633548 w 6159777"/>
              <a:gd name="connsiteY2" fmla="*/ 300446 h 3677910"/>
              <a:gd name="connsiteX3" fmla="*/ 418011 w 6159777"/>
              <a:gd name="connsiteY3" fmla="*/ 437606 h 3677910"/>
              <a:gd name="connsiteX4" fmla="*/ 372291 w 6159777"/>
              <a:gd name="connsiteY4" fmla="*/ 496389 h 3677910"/>
              <a:gd name="connsiteX5" fmla="*/ 280851 w 6159777"/>
              <a:gd name="connsiteY5" fmla="*/ 633549 h 3677910"/>
              <a:gd name="connsiteX6" fmla="*/ 235131 w 6159777"/>
              <a:gd name="connsiteY6" fmla="*/ 698863 h 3677910"/>
              <a:gd name="connsiteX7" fmla="*/ 202474 w 6159777"/>
              <a:gd name="connsiteY7" fmla="*/ 738052 h 3677910"/>
              <a:gd name="connsiteX8" fmla="*/ 163286 w 6159777"/>
              <a:gd name="connsiteY8" fmla="*/ 822960 h 3677910"/>
              <a:gd name="connsiteX9" fmla="*/ 124097 w 6159777"/>
              <a:gd name="connsiteY9" fmla="*/ 907869 h 3677910"/>
              <a:gd name="connsiteX10" fmla="*/ 78377 w 6159777"/>
              <a:gd name="connsiteY10" fmla="*/ 960120 h 3677910"/>
              <a:gd name="connsiteX11" fmla="*/ 32657 w 6159777"/>
              <a:gd name="connsiteY11" fmla="*/ 1064623 h 3677910"/>
              <a:gd name="connsiteX12" fmla="*/ 0 w 6159777"/>
              <a:gd name="connsiteY12" fmla="*/ 1149532 h 3677910"/>
              <a:gd name="connsiteX13" fmla="*/ 13063 w 6159777"/>
              <a:gd name="connsiteY13" fmla="*/ 1417320 h 3677910"/>
              <a:gd name="connsiteX14" fmla="*/ 32657 w 6159777"/>
              <a:gd name="connsiteY14" fmla="*/ 1541417 h 3677910"/>
              <a:gd name="connsiteX15" fmla="*/ 58783 w 6159777"/>
              <a:gd name="connsiteY15" fmla="*/ 1763486 h 3677910"/>
              <a:gd name="connsiteX16" fmla="*/ 97971 w 6159777"/>
              <a:gd name="connsiteY16" fmla="*/ 2410097 h 3677910"/>
              <a:gd name="connsiteX17" fmla="*/ 274320 w 6159777"/>
              <a:gd name="connsiteY17" fmla="*/ 2736669 h 3677910"/>
              <a:gd name="connsiteX18" fmla="*/ 274320 w 6159777"/>
              <a:gd name="connsiteY18" fmla="*/ 2736669 h 3677910"/>
              <a:gd name="connsiteX19" fmla="*/ 404948 w 6159777"/>
              <a:gd name="connsiteY19" fmla="*/ 3017520 h 3677910"/>
              <a:gd name="connsiteX20" fmla="*/ 470263 w 6159777"/>
              <a:gd name="connsiteY20" fmla="*/ 3141617 h 3677910"/>
              <a:gd name="connsiteX21" fmla="*/ 476794 w 6159777"/>
              <a:gd name="connsiteY21" fmla="*/ 3187337 h 3677910"/>
              <a:gd name="connsiteX22" fmla="*/ 502920 w 6159777"/>
              <a:gd name="connsiteY22" fmla="*/ 3239589 h 3677910"/>
              <a:gd name="connsiteX23" fmla="*/ 509451 w 6159777"/>
              <a:gd name="connsiteY23" fmla="*/ 3344092 h 3677910"/>
              <a:gd name="connsiteX24" fmla="*/ 535577 w 6159777"/>
              <a:gd name="connsiteY24" fmla="*/ 3435532 h 3677910"/>
              <a:gd name="connsiteX25" fmla="*/ 548640 w 6159777"/>
              <a:gd name="connsiteY25" fmla="*/ 3468189 h 3677910"/>
              <a:gd name="connsiteX26" fmla="*/ 581297 w 6159777"/>
              <a:gd name="connsiteY26" fmla="*/ 3507377 h 3677910"/>
              <a:gd name="connsiteX27" fmla="*/ 600891 w 6159777"/>
              <a:gd name="connsiteY27" fmla="*/ 3526972 h 3677910"/>
              <a:gd name="connsiteX28" fmla="*/ 659674 w 6159777"/>
              <a:gd name="connsiteY28" fmla="*/ 3566160 h 3677910"/>
              <a:gd name="connsiteX29" fmla="*/ 679268 w 6159777"/>
              <a:gd name="connsiteY29" fmla="*/ 3598817 h 3677910"/>
              <a:gd name="connsiteX30" fmla="*/ 698863 w 6159777"/>
              <a:gd name="connsiteY30" fmla="*/ 3605349 h 3677910"/>
              <a:gd name="connsiteX31" fmla="*/ 731520 w 6159777"/>
              <a:gd name="connsiteY31" fmla="*/ 3611880 h 3677910"/>
              <a:gd name="connsiteX32" fmla="*/ 901337 w 6159777"/>
              <a:gd name="connsiteY32" fmla="*/ 3592286 h 3677910"/>
              <a:gd name="connsiteX33" fmla="*/ 1058091 w 6159777"/>
              <a:gd name="connsiteY33" fmla="*/ 3572692 h 3677910"/>
              <a:gd name="connsiteX34" fmla="*/ 1652451 w 6159777"/>
              <a:gd name="connsiteY34" fmla="*/ 3592286 h 3677910"/>
              <a:gd name="connsiteX35" fmla="*/ 1724297 w 6159777"/>
              <a:gd name="connsiteY35" fmla="*/ 3598817 h 3677910"/>
              <a:gd name="connsiteX36" fmla="*/ 2259874 w 6159777"/>
              <a:gd name="connsiteY36" fmla="*/ 3605349 h 3677910"/>
              <a:gd name="connsiteX37" fmla="*/ 2619103 w 6159777"/>
              <a:gd name="connsiteY37" fmla="*/ 3624943 h 3677910"/>
              <a:gd name="connsiteX38" fmla="*/ 2638697 w 6159777"/>
              <a:gd name="connsiteY38" fmla="*/ 3631474 h 3677910"/>
              <a:gd name="connsiteX39" fmla="*/ 2919548 w 6159777"/>
              <a:gd name="connsiteY39" fmla="*/ 3644537 h 3677910"/>
              <a:gd name="connsiteX40" fmla="*/ 3037114 w 6159777"/>
              <a:gd name="connsiteY40" fmla="*/ 3657600 h 3677910"/>
              <a:gd name="connsiteX41" fmla="*/ 3108960 w 6159777"/>
              <a:gd name="connsiteY41" fmla="*/ 3677194 h 3677910"/>
              <a:gd name="connsiteX42" fmla="*/ 3272246 w 6159777"/>
              <a:gd name="connsiteY42" fmla="*/ 3670663 h 3677910"/>
              <a:gd name="connsiteX43" fmla="*/ 3402874 w 6159777"/>
              <a:gd name="connsiteY43" fmla="*/ 3624943 h 3677910"/>
              <a:gd name="connsiteX44" fmla="*/ 3461657 w 6159777"/>
              <a:gd name="connsiteY44" fmla="*/ 3585754 h 3677910"/>
              <a:gd name="connsiteX45" fmla="*/ 3631474 w 6159777"/>
              <a:gd name="connsiteY45" fmla="*/ 3500846 h 3677910"/>
              <a:gd name="connsiteX46" fmla="*/ 3729446 w 6159777"/>
              <a:gd name="connsiteY46" fmla="*/ 3461657 h 3677910"/>
              <a:gd name="connsiteX47" fmla="*/ 3768634 w 6159777"/>
              <a:gd name="connsiteY47" fmla="*/ 3422469 h 3677910"/>
              <a:gd name="connsiteX48" fmla="*/ 3781697 w 6159777"/>
              <a:gd name="connsiteY48" fmla="*/ 3252652 h 3677910"/>
              <a:gd name="connsiteX49" fmla="*/ 3788228 w 6159777"/>
              <a:gd name="connsiteY49" fmla="*/ 3233057 h 3677910"/>
              <a:gd name="connsiteX50" fmla="*/ 3814354 w 6159777"/>
              <a:gd name="connsiteY50" fmla="*/ 3115492 h 3677910"/>
              <a:gd name="connsiteX51" fmla="*/ 3833948 w 6159777"/>
              <a:gd name="connsiteY51" fmla="*/ 3069772 h 3677910"/>
              <a:gd name="connsiteX52" fmla="*/ 3925388 w 6159777"/>
              <a:gd name="connsiteY52" fmla="*/ 2997926 h 3677910"/>
              <a:gd name="connsiteX53" fmla="*/ 4402183 w 6159777"/>
              <a:gd name="connsiteY53" fmla="*/ 2775857 h 3677910"/>
              <a:gd name="connsiteX54" fmla="*/ 4526280 w 6159777"/>
              <a:gd name="connsiteY54" fmla="*/ 2710543 h 3677910"/>
              <a:gd name="connsiteX55" fmla="*/ 4748348 w 6159777"/>
              <a:gd name="connsiteY55" fmla="*/ 2619103 h 3677910"/>
              <a:gd name="connsiteX56" fmla="*/ 5225143 w 6159777"/>
              <a:gd name="connsiteY56" fmla="*/ 2468880 h 3677910"/>
              <a:gd name="connsiteX57" fmla="*/ 5316583 w 6159777"/>
              <a:gd name="connsiteY57" fmla="*/ 2416629 h 3677910"/>
              <a:gd name="connsiteX58" fmla="*/ 5584371 w 6159777"/>
              <a:gd name="connsiteY58" fmla="*/ 2214154 h 3677910"/>
              <a:gd name="connsiteX59" fmla="*/ 5695406 w 6159777"/>
              <a:gd name="connsiteY59" fmla="*/ 2129246 h 3677910"/>
              <a:gd name="connsiteX60" fmla="*/ 5786846 w 6159777"/>
              <a:gd name="connsiteY60" fmla="*/ 2070463 h 3677910"/>
              <a:gd name="connsiteX61" fmla="*/ 5852160 w 6159777"/>
              <a:gd name="connsiteY61" fmla="*/ 2018212 h 3677910"/>
              <a:gd name="connsiteX62" fmla="*/ 5950131 w 6159777"/>
              <a:gd name="connsiteY62" fmla="*/ 1887583 h 3677910"/>
              <a:gd name="connsiteX63" fmla="*/ 5976257 w 6159777"/>
              <a:gd name="connsiteY63" fmla="*/ 1874520 h 3677910"/>
              <a:gd name="connsiteX64" fmla="*/ 6028508 w 6159777"/>
              <a:gd name="connsiteY64" fmla="*/ 1854926 h 3677910"/>
              <a:gd name="connsiteX65" fmla="*/ 6080760 w 6159777"/>
              <a:gd name="connsiteY65" fmla="*/ 1828800 h 3677910"/>
              <a:gd name="connsiteX66" fmla="*/ 6106886 w 6159777"/>
              <a:gd name="connsiteY66" fmla="*/ 1796143 h 3677910"/>
              <a:gd name="connsiteX67" fmla="*/ 6133011 w 6159777"/>
              <a:gd name="connsiteY67" fmla="*/ 1770017 h 3677910"/>
              <a:gd name="connsiteX68" fmla="*/ 6139543 w 6159777"/>
              <a:gd name="connsiteY68" fmla="*/ 1743892 h 3677910"/>
              <a:gd name="connsiteX69" fmla="*/ 6152606 w 6159777"/>
              <a:gd name="connsiteY69" fmla="*/ 1717766 h 3677910"/>
              <a:gd name="connsiteX70" fmla="*/ 6152606 w 6159777"/>
              <a:gd name="connsiteY70" fmla="*/ 1430383 h 3677910"/>
              <a:gd name="connsiteX71" fmla="*/ 6126480 w 6159777"/>
              <a:gd name="connsiteY71" fmla="*/ 1332412 h 3677910"/>
              <a:gd name="connsiteX72" fmla="*/ 6074228 w 6159777"/>
              <a:gd name="connsiteY72" fmla="*/ 1240972 h 3677910"/>
              <a:gd name="connsiteX73" fmla="*/ 5982788 w 6159777"/>
              <a:gd name="connsiteY73" fmla="*/ 1123406 h 3677910"/>
              <a:gd name="connsiteX74" fmla="*/ 5930537 w 6159777"/>
              <a:gd name="connsiteY74" fmla="*/ 1064623 h 3677910"/>
              <a:gd name="connsiteX75" fmla="*/ 5453743 w 6159777"/>
              <a:gd name="connsiteY75" fmla="*/ 783772 h 3677910"/>
              <a:gd name="connsiteX76" fmla="*/ 5003074 w 6159777"/>
              <a:gd name="connsiteY76" fmla="*/ 594360 h 3677910"/>
              <a:gd name="connsiteX77" fmla="*/ 3984171 w 6159777"/>
              <a:gd name="connsiteY77" fmla="*/ 267789 h 3677910"/>
              <a:gd name="connsiteX78" fmla="*/ 3709851 w 6159777"/>
              <a:gd name="connsiteY78" fmla="*/ 189412 h 3677910"/>
              <a:gd name="connsiteX79" fmla="*/ 3167743 w 6159777"/>
              <a:gd name="connsiteY79" fmla="*/ 97972 h 3677910"/>
              <a:gd name="connsiteX80" fmla="*/ 3037114 w 6159777"/>
              <a:gd name="connsiteY80" fmla="*/ 78377 h 3677910"/>
              <a:gd name="connsiteX81" fmla="*/ 2834640 w 6159777"/>
              <a:gd name="connsiteY81" fmla="*/ 45720 h 3677910"/>
              <a:gd name="connsiteX82" fmla="*/ 2664823 w 6159777"/>
              <a:gd name="connsiteY82" fmla="*/ 39189 h 3677910"/>
              <a:gd name="connsiteX83" fmla="*/ 2495006 w 6159777"/>
              <a:gd name="connsiteY83" fmla="*/ 26126 h 3677910"/>
              <a:gd name="connsiteX84" fmla="*/ 2312126 w 6159777"/>
              <a:gd name="connsiteY84" fmla="*/ 6532 h 3677910"/>
              <a:gd name="connsiteX85" fmla="*/ 2181497 w 6159777"/>
              <a:gd name="connsiteY85" fmla="*/ 0 h 3677910"/>
              <a:gd name="connsiteX86" fmla="*/ 1449977 w 6159777"/>
              <a:gd name="connsiteY86" fmla="*/ 19594 h 3677910"/>
              <a:gd name="connsiteX87" fmla="*/ 1378131 w 6159777"/>
              <a:gd name="connsiteY87" fmla="*/ 26126 h 3677910"/>
              <a:gd name="connsiteX88" fmla="*/ 1293223 w 6159777"/>
              <a:gd name="connsiteY88" fmla="*/ 52252 h 3677910"/>
              <a:gd name="connsiteX89" fmla="*/ 1260566 w 6159777"/>
              <a:gd name="connsiteY89" fmla="*/ 65314 h 3677910"/>
              <a:gd name="connsiteX90" fmla="*/ 1182188 w 6159777"/>
              <a:gd name="connsiteY90" fmla="*/ 104503 h 3677910"/>
              <a:gd name="connsiteX91" fmla="*/ 1149531 w 6159777"/>
              <a:gd name="connsiteY91" fmla="*/ 130629 h 3677910"/>
              <a:gd name="connsiteX92" fmla="*/ 1110343 w 6159777"/>
              <a:gd name="connsiteY92" fmla="*/ 156754 h 3677910"/>
              <a:gd name="connsiteX93" fmla="*/ 1064623 w 6159777"/>
              <a:gd name="connsiteY93" fmla="*/ 195943 h 367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159777" h="3677910">
                <a:moveTo>
                  <a:pt x="1208314" y="84909"/>
                </a:moveTo>
                <a:lnTo>
                  <a:pt x="790303" y="235132"/>
                </a:lnTo>
                <a:cubicBezTo>
                  <a:pt x="737301" y="255008"/>
                  <a:pt x="684614" y="276023"/>
                  <a:pt x="633548" y="300446"/>
                </a:cubicBezTo>
                <a:cubicBezTo>
                  <a:pt x="554789" y="338113"/>
                  <a:pt x="479851" y="375766"/>
                  <a:pt x="418011" y="437606"/>
                </a:cubicBezTo>
                <a:cubicBezTo>
                  <a:pt x="400458" y="455159"/>
                  <a:pt x="386526" y="476053"/>
                  <a:pt x="372291" y="496389"/>
                </a:cubicBezTo>
                <a:cubicBezTo>
                  <a:pt x="340780" y="541405"/>
                  <a:pt x="311669" y="588056"/>
                  <a:pt x="280851" y="633549"/>
                </a:cubicBezTo>
                <a:cubicBezTo>
                  <a:pt x="265946" y="655551"/>
                  <a:pt x="252144" y="678447"/>
                  <a:pt x="235131" y="698863"/>
                </a:cubicBezTo>
                <a:cubicBezTo>
                  <a:pt x="224245" y="711926"/>
                  <a:pt x="212475" y="724300"/>
                  <a:pt x="202474" y="738052"/>
                </a:cubicBezTo>
                <a:cubicBezTo>
                  <a:pt x="176476" y="773799"/>
                  <a:pt x="182698" y="777666"/>
                  <a:pt x="163286" y="822960"/>
                </a:cubicBezTo>
                <a:cubicBezTo>
                  <a:pt x="151007" y="851612"/>
                  <a:pt x="140505" y="881364"/>
                  <a:pt x="124097" y="907869"/>
                </a:cubicBezTo>
                <a:cubicBezTo>
                  <a:pt x="111915" y="927547"/>
                  <a:pt x="91215" y="940864"/>
                  <a:pt x="78377" y="960120"/>
                </a:cubicBezTo>
                <a:cubicBezTo>
                  <a:pt x="46910" y="1007320"/>
                  <a:pt x="49260" y="1019556"/>
                  <a:pt x="32657" y="1064623"/>
                </a:cubicBezTo>
                <a:cubicBezTo>
                  <a:pt x="22174" y="1093078"/>
                  <a:pt x="0" y="1149532"/>
                  <a:pt x="0" y="1149532"/>
                </a:cubicBezTo>
                <a:cubicBezTo>
                  <a:pt x="4354" y="1238795"/>
                  <a:pt x="7602" y="1328118"/>
                  <a:pt x="13063" y="1417320"/>
                </a:cubicBezTo>
                <a:cubicBezTo>
                  <a:pt x="15758" y="1461336"/>
                  <a:pt x="25960" y="1497217"/>
                  <a:pt x="32657" y="1541417"/>
                </a:cubicBezTo>
                <a:cubicBezTo>
                  <a:pt x="52650" y="1673372"/>
                  <a:pt x="49941" y="1657388"/>
                  <a:pt x="58783" y="1763486"/>
                </a:cubicBezTo>
                <a:cubicBezTo>
                  <a:pt x="59738" y="1799285"/>
                  <a:pt x="49378" y="2256644"/>
                  <a:pt x="97971" y="2410097"/>
                </a:cubicBezTo>
                <a:cubicBezTo>
                  <a:pt x="168216" y="2631923"/>
                  <a:pt x="161094" y="2604572"/>
                  <a:pt x="274320" y="2736669"/>
                </a:cubicBezTo>
                <a:lnTo>
                  <a:pt x="274320" y="2736669"/>
                </a:lnTo>
                <a:cubicBezTo>
                  <a:pt x="339612" y="2883577"/>
                  <a:pt x="324174" y="2851933"/>
                  <a:pt x="404948" y="3017520"/>
                </a:cubicBezTo>
                <a:cubicBezTo>
                  <a:pt x="455640" y="3121438"/>
                  <a:pt x="436618" y="3091151"/>
                  <a:pt x="470263" y="3141617"/>
                </a:cubicBezTo>
                <a:cubicBezTo>
                  <a:pt x="472440" y="3156857"/>
                  <a:pt x="471926" y="3172732"/>
                  <a:pt x="476794" y="3187337"/>
                </a:cubicBezTo>
                <a:cubicBezTo>
                  <a:pt x="482952" y="3205811"/>
                  <a:pt x="498948" y="3220525"/>
                  <a:pt x="502920" y="3239589"/>
                </a:cubicBezTo>
                <a:cubicBezTo>
                  <a:pt x="510038" y="3273758"/>
                  <a:pt x="503713" y="3309665"/>
                  <a:pt x="509451" y="3344092"/>
                </a:cubicBezTo>
                <a:cubicBezTo>
                  <a:pt x="514662" y="3375360"/>
                  <a:pt x="526031" y="3405304"/>
                  <a:pt x="535577" y="3435532"/>
                </a:cubicBezTo>
                <a:cubicBezTo>
                  <a:pt x="539108" y="3446712"/>
                  <a:pt x="542345" y="3458298"/>
                  <a:pt x="548640" y="3468189"/>
                </a:cubicBezTo>
                <a:cubicBezTo>
                  <a:pt x="557769" y="3482534"/>
                  <a:pt x="570000" y="3494668"/>
                  <a:pt x="581297" y="3507377"/>
                </a:cubicBezTo>
                <a:cubicBezTo>
                  <a:pt x="587434" y="3514281"/>
                  <a:pt x="593501" y="3521430"/>
                  <a:pt x="600891" y="3526972"/>
                </a:cubicBezTo>
                <a:cubicBezTo>
                  <a:pt x="619730" y="3541102"/>
                  <a:pt x="640080" y="3553097"/>
                  <a:pt x="659674" y="3566160"/>
                </a:cubicBezTo>
                <a:cubicBezTo>
                  <a:pt x="666205" y="3577046"/>
                  <a:pt x="670291" y="3589840"/>
                  <a:pt x="679268" y="3598817"/>
                </a:cubicBezTo>
                <a:cubicBezTo>
                  <a:pt x="684136" y="3603685"/>
                  <a:pt x="692184" y="3603679"/>
                  <a:pt x="698863" y="3605349"/>
                </a:cubicBezTo>
                <a:cubicBezTo>
                  <a:pt x="709633" y="3608041"/>
                  <a:pt x="720634" y="3609703"/>
                  <a:pt x="731520" y="3611880"/>
                </a:cubicBezTo>
                <a:cubicBezTo>
                  <a:pt x="788126" y="3605349"/>
                  <a:pt x="844898" y="3600125"/>
                  <a:pt x="901337" y="3592286"/>
                </a:cubicBezTo>
                <a:cubicBezTo>
                  <a:pt x="1082925" y="3567065"/>
                  <a:pt x="825715" y="3589289"/>
                  <a:pt x="1058091" y="3572692"/>
                </a:cubicBezTo>
                <a:lnTo>
                  <a:pt x="1652451" y="3592286"/>
                </a:lnTo>
                <a:cubicBezTo>
                  <a:pt x="1676480" y="3593228"/>
                  <a:pt x="1700255" y="3598300"/>
                  <a:pt x="1724297" y="3598817"/>
                </a:cubicBezTo>
                <a:lnTo>
                  <a:pt x="2259874" y="3605349"/>
                </a:lnTo>
                <a:cubicBezTo>
                  <a:pt x="2430075" y="3639390"/>
                  <a:pt x="2264174" y="3610155"/>
                  <a:pt x="2619103" y="3624943"/>
                </a:cubicBezTo>
                <a:cubicBezTo>
                  <a:pt x="2625982" y="3625230"/>
                  <a:pt x="2631855" y="3630714"/>
                  <a:pt x="2638697" y="3631474"/>
                </a:cubicBezTo>
                <a:cubicBezTo>
                  <a:pt x="2703917" y="3638721"/>
                  <a:pt x="2878432" y="3643069"/>
                  <a:pt x="2919548" y="3644537"/>
                </a:cubicBezTo>
                <a:cubicBezTo>
                  <a:pt x="2958737" y="3648891"/>
                  <a:pt x="2998257" y="3650901"/>
                  <a:pt x="3037114" y="3657600"/>
                </a:cubicBezTo>
                <a:cubicBezTo>
                  <a:pt x="3061576" y="3661818"/>
                  <a:pt x="3084175" y="3675817"/>
                  <a:pt x="3108960" y="3677194"/>
                </a:cubicBezTo>
                <a:cubicBezTo>
                  <a:pt x="3163348" y="3680216"/>
                  <a:pt x="3217817" y="3672840"/>
                  <a:pt x="3272246" y="3670663"/>
                </a:cubicBezTo>
                <a:cubicBezTo>
                  <a:pt x="3336683" y="3656343"/>
                  <a:pt x="3339001" y="3660073"/>
                  <a:pt x="3402874" y="3624943"/>
                </a:cubicBezTo>
                <a:cubicBezTo>
                  <a:pt x="3423508" y="3613594"/>
                  <a:pt x="3440960" y="3596989"/>
                  <a:pt x="3461657" y="3585754"/>
                </a:cubicBezTo>
                <a:cubicBezTo>
                  <a:pt x="3517277" y="3555560"/>
                  <a:pt x="3574564" y="3528532"/>
                  <a:pt x="3631474" y="3500846"/>
                </a:cubicBezTo>
                <a:cubicBezTo>
                  <a:pt x="3700683" y="3467177"/>
                  <a:pt x="3681487" y="3473648"/>
                  <a:pt x="3729446" y="3461657"/>
                </a:cubicBezTo>
                <a:cubicBezTo>
                  <a:pt x="3742509" y="3448594"/>
                  <a:pt x="3764154" y="3440391"/>
                  <a:pt x="3768634" y="3422469"/>
                </a:cubicBezTo>
                <a:cubicBezTo>
                  <a:pt x="3782403" y="3367391"/>
                  <a:pt x="3775855" y="3309124"/>
                  <a:pt x="3781697" y="3252652"/>
                </a:cubicBezTo>
                <a:cubicBezTo>
                  <a:pt x="3782405" y="3245804"/>
                  <a:pt x="3786051" y="3239589"/>
                  <a:pt x="3788228" y="3233057"/>
                </a:cubicBezTo>
                <a:cubicBezTo>
                  <a:pt x="3795898" y="3156364"/>
                  <a:pt x="3787684" y="3182168"/>
                  <a:pt x="3814354" y="3115492"/>
                </a:cubicBezTo>
                <a:cubicBezTo>
                  <a:pt x="3820512" y="3100097"/>
                  <a:pt x="3822563" y="3081826"/>
                  <a:pt x="3833948" y="3069772"/>
                </a:cubicBezTo>
                <a:cubicBezTo>
                  <a:pt x="3860564" y="3041591"/>
                  <a:pt x="3892254" y="3018043"/>
                  <a:pt x="3925388" y="2997926"/>
                </a:cubicBezTo>
                <a:cubicBezTo>
                  <a:pt x="4182984" y="2841528"/>
                  <a:pt x="4156094" y="2863179"/>
                  <a:pt x="4402183" y="2775857"/>
                </a:cubicBezTo>
                <a:cubicBezTo>
                  <a:pt x="4539053" y="2676315"/>
                  <a:pt x="4414679" y="2753058"/>
                  <a:pt x="4526280" y="2710543"/>
                </a:cubicBezTo>
                <a:cubicBezTo>
                  <a:pt x="4601088" y="2682045"/>
                  <a:pt x="4670804" y="2638986"/>
                  <a:pt x="4748348" y="2619103"/>
                </a:cubicBezTo>
                <a:cubicBezTo>
                  <a:pt x="4977466" y="2560355"/>
                  <a:pt x="5013756" y="2561362"/>
                  <a:pt x="5225143" y="2468880"/>
                </a:cubicBezTo>
                <a:cubicBezTo>
                  <a:pt x="5257305" y="2454809"/>
                  <a:pt x="5287374" y="2436102"/>
                  <a:pt x="5316583" y="2416629"/>
                </a:cubicBezTo>
                <a:cubicBezTo>
                  <a:pt x="5587591" y="2235956"/>
                  <a:pt x="5441740" y="2335389"/>
                  <a:pt x="5584371" y="2214154"/>
                </a:cubicBezTo>
                <a:cubicBezTo>
                  <a:pt x="5616052" y="2187225"/>
                  <a:pt x="5659415" y="2153240"/>
                  <a:pt x="5695406" y="2129246"/>
                </a:cubicBezTo>
                <a:cubicBezTo>
                  <a:pt x="5761086" y="2085460"/>
                  <a:pt x="5693701" y="2139096"/>
                  <a:pt x="5786846" y="2070463"/>
                </a:cubicBezTo>
                <a:cubicBezTo>
                  <a:pt x="5809292" y="2053924"/>
                  <a:pt x="5830389" y="2035629"/>
                  <a:pt x="5852160" y="2018212"/>
                </a:cubicBezTo>
                <a:cubicBezTo>
                  <a:pt x="5875199" y="1977894"/>
                  <a:pt x="5912322" y="1906487"/>
                  <a:pt x="5950131" y="1887583"/>
                </a:cubicBezTo>
                <a:cubicBezTo>
                  <a:pt x="5958840" y="1883229"/>
                  <a:pt x="5967269" y="1878265"/>
                  <a:pt x="5976257" y="1874520"/>
                </a:cubicBezTo>
                <a:cubicBezTo>
                  <a:pt x="5993427" y="1867366"/>
                  <a:pt x="6011466" y="1862382"/>
                  <a:pt x="6028508" y="1854926"/>
                </a:cubicBezTo>
                <a:cubicBezTo>
                  <a:pt x="6046348" y="1847121"/>
                  <a:pt x="6080760" y="1828800"/>
                  <a:pt x="6080760" y="1828800"/>
                </a:cubicBezTo>
                <a:cubicBezTo>
                  <a:pt x="6089469" y="1817914"/>
                  <a:pt x="6097624" y="1806562"/>
                  <a:pt x="6106886" y="1796143"/>
                </a:cubicBezTo>
                <a:cubicBezTo>
                  <a:pt x="6115068" y="1786938"/>
                  <a:pt x="6126484" y="1780461"/>
                  <a:pt x="6133011" y="1770017"/>
                </a:cubicBezTo>
                <a:cubicBezTo>
                  <a:pt x="6137768" y="1762405"/>
                  <a:pt x="6136391" y="1752297"/>
                  <a:pt x="6139543" y="1743892"/>
                </a:cubicBezTo>
                <a:cubicBezTo>
                  <a:pt x="6142962" y="1734775"/>
                  <a:pt x="6148252" y="1726475"/>
                  <a:pt x="6152606" y="1717766"/>
                </a:cubicBezTo>
                <a:cubicBezTo>
                  <a:pt x="6157694" y="1616003"/>
                  <a:pt x="6165815" y="1533417"/>
                  <a:pt x="6152606" y="1430383"/>
                </a:cubicBezTo>
                <a:cubicBezTo>
                  <a:pt x="6148308" y="1396859"/>
                  <a:pt x="6139403" y="1363642"/>
                  <a:pt x="6126480" y="1332412"/>
                </a:cubicBezTo>
                <a:cubicBezTo>
                  <a:pt x="6113057" y="1299974"/>
                  <a:pt x="6094116" y="1269900"/>
                  <a:pt x="6074228" y="1240972"/>
                </a:cubicBezTo>
                <a:cubicBezTo>
                  <a:pt x="6046102" y="1200061"/>
                  <a:pt x="6014148" y="1161894"/>
                  <a:pt x="5982788" y="1123406"/>
                </a:cubicBezTo>
                <a:cubicBezTo>
                  <a:pt x="5966228" y="1103082"/>
                  <a:pt x="5951008" y="1081000"/>
                  <a:pt x="5930537" y="1064623"/>
                </a:cubicBezTo>
                <a:cubicBezTo>
                  <a:pt x="5779709" y="943961"/>
                  <a:pt x="5632631" y="866216"/>
                  <a:pt x="5453743" y="783772"/>
                </a:cubicBezTo>
                <a:cubicBezTo>
                  <a:pt x="5305752" y="715567"/>
                  <a:pt x="5157664" y="645890"/>
                  <a:pt x="5003074" y="594360"/>
                </a:cubicBezTo>
                <a:cubicBezTo>
                  <a:pt x="4311124" y="363710"/>
                  <a:pt x="4498665" y="417158"/>
                  <a:pt x="3984171" y="267789"/>
                </a:cubicBezTo>
                <a:cubicBezTo>
                  <a:pt x="3892843" y="241275"/>
                  <a:pt x="3803608" y="205333"/>
                  <a:pt x="3709851" y="189412"/>
                </a:cubicBezTo>
                <a:lnTo>
                  <a:pt x="3167743" y="97972"/>
                </a:lnTo>
                <a:lnTo>
                  <a:pt x="3037114" y="78377"/>
                </a:lnTo>
                <a:cubicBezTo>
                  <a:pt x="2969576" y="67783"/>
                  <a:pt x="2902953" y="48347"/>
                  <a:pt x="2834640" y="45720"/>
                </a:cubicBezTo>
                <a:lnTo>
                  <a:pt x="2664823" y="39189"/>
                </a:lnTo>
                <a:lnTo>
                  <a:pt x="2495006" y="26126"/>
                </a:lnTo>
                <a:cubicBezTo>
                  <a:pt x="2433958" y="20473"/>
                  <a:pt x="2373223" y="11623"/>
                  <a:pt x="2312126" y="6532"/>
                </a:cubicBezTo>
                <a:cubicBezTo>
                  <a:pt x="2268679" y="2911"/>
                  <a:pt x="2225040" y="2177"/>
                  <a:pt x="2181497" y="0"/>
                </a:cubicBezTo>
                <a:lnTo>
                  <a:pt x="1449977" y="19594"/>
                </a:lnTo>
                <a:cubicBezTo>
                  <a:pt x="1425942" y="20376"/>
                  <a:pt x="1401673" y="21221"/>
                  <a:pt x="1378131" y="26126"/>
                </a:cubicBezTo>
                <a:cubicBezTo>
                  <a:pt x="1349141" y="32166"/>
                  <a:pt x="1321316" y="42888"/>
                  <a:pt x="1293223" y="52252"/>
                </a:cubicBezTo>
                <a:cubicBezTo>
                  <a:pt x="1282101" y="55959"/>
                  <a:pt x="1270693" y="59407"/>
                  <a:pt x="1260566" y="65314"/>
                </a:cubicBezTo>
                <a:cubicBezTo>
                  <a:pt x="1187106" y="108166"/>
                  <a:pt x="1244299" y="92082"/>
                  <a:pt x="1182188" y="104503"/>
                </a:cubicBezTo>
                <a:cubicBezTo>
                  <a:pt x="1171302" y="113212"/>
                  <a:pt x="1160805" y="122430"/>
                  <a:pt x="1149531" y="130629"/>
                </a:cubicBezTo>
                <a:cubicBezTo>
                  <a:pt x="1136834" y="139863"/>
                  <a:pt x="1122077" y="146324"/>
                  <a:pt x="1110343" y="156754"/>
                </a:cubicBezTo>
                <a:cubicBezTo>
                  <a:pt x="1055835" y="205205"/>
                  <a:pt x="1126486" y="165010"/>
                  <a:pt x="1064623" y="195943"/>
                </a:cubicBez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6" name="Rectangle 5">
            <a:extLst>
              <a:ext uri="{FF2B5EF4-FFF2-40B4-BE49-F238E27FC236}">
                <a16:creationId xmlns:a16="http://schemas.microsoft.com/office/drawing/2014/main" id="{75CBB46F-6CBB-A65E-86D4-E7B7777F2B9F}"/>
              </a:ext>
            </a:extLst>
          </p:cNvPr>
          <p:cNvSpPr/>
          <p:nvPr/>
        </p:nvSpPr>
        <p:spPr bwMode="auto">
          <a:xfrm>
            <a:off x="6447160" y="5105400"/>
            <a:ext cx="2239640" cy="304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a:t>Valence electrons: Electrons in the outer most shell.</a:t>
            </a:r>
          </a:p>
          <a:p>
            <a:pPr eaLnBrk="1" hangingPunct="1">
              <a:defRPr/>
            </a:pPr>
            <a:endParaRPr lang="en-US"/>
          </a:p>
          <a:p>
            <a:pPr eaLnBrk="1" hangingPunct="1">
              <a:defRPr/>
            </a:pPr>
            <a:endParaRPr lang="en-US"/>
          </a:p>
          <a:p>
            <a:pPr eaLnBrk="1" hangingPunct="1">
              <a:defRPr/>
            </a:pPr>
            <a:endParaRPr lang="en-US"/>
          </a:p>
        </p:txBody>
      </p:sp>
      <p:pic>
        <p:nvPicPr>
          <p:cNvPr id="849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4996"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84997" name="Text Box 6"/>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84998" name="Rectangle 7"/>
          <p:cNvSpPr>
            <a:spLocks noChangeArrowheads="1"/>
          </p:cNvSpPr>
          <p:nvPr/>
        </p:nvSpPr>
        <p:spPr bwMode="auto">
          <a:xfrm>
            <a:off x="4572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4999" name="Rectangle 8"/>
          <p:cNvSpPr>
            <a:spLocks noChangeArrowheads="1"/>
          </p:cNvSpPr>
          <p:nvPr/>
        </p:nvSpPr>
        <p:spPr bwMode="auto">
          <a:xfrm>
            <a:off x="13716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5000" name="Rectangle 9"/>
          <p:cNvSpPr>
            <a:spLocks noChangeArrowheads="1"/>
          </p:cNvSpPr>
          <p:nvPr/>
        </p:nvSpPr>
        <p:spPr bwMode="auto">
          <a:xfrm>
            <a:off x="2438400" y="49530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5001" name="Rectangle 10"/>
          <p:cNvSpPr>
            <a:spLocks noChangeArrowheads="1"/>
          </p:cNvSpPr>
          <p:nvPr/>
        </p:nvSpPr>
        <p:spPr bwMode="auto">
          <a:xfrm>
            <a:off x="38862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5002" name="Rectangle 11"/>
          <p:cNvSpPr>
            <a:spLocks noChangeArrowheads="1"/>
          </p:cNvSpPr>
          <p:nvPr/>
        </p:nvSpPr>
        <p:spPr bwMode="auto">
          <a:xfrm>
            <a:off x="56388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5003" name="Rectangle 12"/>
          <p:cNvSpPr>
            <a:spLocks noChangeArrowheads="1"/>
          </p:cNvSpPr>
          <p:nvPr/>
        </p:nvSpPr>
        <p:spPr bwMode="auto">
          <a:xfrm>
            <a:off x="7391400" y="5715000"/>
            <a:ext cx="8382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5004" name="Oval 13"/>
          <p:cNvSpPr>
            <a:spLocks noChangeArrowheads="1"/>
          </p:cNvSpPr>
          <p:nvPr/>
        </p:nvSpPr>
        <p:spPr bwMode="auto">
          <a:xfrm>
            <a:off x="3657600" y="2438400"/>
            <a:ext cx="1371600" cy="2590800"/>
          </a:xfrm>
          <a:prstGeom prst="ellipse">
            <a:avLst/>
          </a:prstGeom>
          <a:solidFill>
            <a:schemeClr val="tx1"/>
          </a:solidFill>
          <a:ln w="9525">
            <a:solidFill>
              <a:schemeClr val="tx1"/>
            </a:solidFill>
            <a:round/>
            <a:headEnd/>
            <a:tailEnd/>
          </a:ln>
        </p:spPr>
        <p:txBody>
          <a:bodyPr wrap="none" anchor="ctr"/>
          <a:lstStyle/>
          <a:p>
            <a:endParaRPr lang="en-US"/>
          </a:p>
        </p:txBody>
      </p:sp>
      <p:sp>
        <p:nvSpPr>
          <p:cNvPr id="85005" name="Oval 14"/>
          <p:cNvSpPr>
            <a:spLocks noChangeArrowheads="1"/>
          </p:cNvSpPr>
          <p:nvPr/>
        </p:nvSpPr>
        <p:spPr bwMode="auto">
          <a:xfrm>
            <a:off x="5181600" y="2514600"/>
            <a:ext cx="1371600" cy="2667000"/>
          </a:xfrm>
          <a:prstGeom prst="ellipse">
            <a:avLst/>
          </a:prstGeom>
          <a:solidFill>
            <a:schemeClr val="tx1"/>
          </a:solidFill>
          <a:ln w="9525">
            <a:solidFill>
              <a:schemeClr val="tx1"/>
            </a:solidFill>
            <a:round/>
            <a:headEnd/>
            <a:tailEnd/>
          </a:ln>
        </p:spPr>
        <p:txBody>
          <a:bodyPr wrap="none" anchor="ctr"/>
          <a:lstStyle/>
          <a:p>
            <a:endParaRPr lang="en-US"/>
          </a:p>
        </p:txBody>
      </p:sp>
      <p:sp>
        <p:nvSpPr>
          <p:cNvPr id="85006" name="Oval 15"/>
          <p:cNvSpPr>
            <a:spLocks noChangeArrowheads="1"/>
          </p:cNvSpPr>
          <p:nvPr/>
        </p:nvSpPr>
        <p:spPr bwMode="auto">
          <a:xfrm>
            <a:off x="6705600" y="1828800"/>
            <a:ext cx="2057400" cy="388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85007" name="Text Box 16"/>
          <p:cNvSpPr txBox="1">
            <a:spLocks noChangeArrowheads="1"/>
          </p:cNvSpPr>
          <p:nvPr/>
        </p:nvSpPr>
        <p:spPr bwMode="auto">
          <a:xfrm>
            <a:off x="457200" y="17526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 </a:t>
            </a:r>
          </a:p>
        </p:txBody>
      </p:sp>
      <p:sp>
        <p:nvSpPr>
          <p:cNvPr id="85008" name="Text Box 17"/>
          <p:cNvSpPr txBox="1">
            <a:spLocks noChangeArrowheads="1"/>
          </p:cNvSpPr>
          <p:nvPr/>
        </p:nvSpPr>
        <p:spPr bwMode="auto">
          <a:xfrm>
            <a:off x="1524000" y="17526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2</a:t>
            </a:r>
          </a:p>
        </p:txBody>
      </p:sp>
      <p:sp>
        <p:nvSpPr>
          <p:cNvPr id="85009" name="Text Box 18"/>
          <p:cNvSpPr txBox="1">
            <a:spLocks noChangeArrowheads="1"/>
          </p:cNvSpPr>
          <p:nvPr/>
        </p:nvSpPr>
        <p:spPr bwMode="auto">
          <a:xfrm>
            <a:off x="25146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a:t>Valence electrons: Electrons in the outer most shell.</a:t>
            </a:r>
          </a:p>
          <a:p>
            <a:pPr eaLnBrk="1" hangingPunct="1">
              <a:defRPr/>
            </a:pPr>
            <a:endParaRPr lang="en-US"/>
          </a:p>
          <a:p>
            <a:pPr eaLnBrk="1" hangingPunct="1">
              <a:defRPr/>
            </a:pPr>
            <a:endParaRPr lang="en-US"/>
          </a:p>
          <a:p>
            <a:pPr eaLnBrk="1" hangingPunct="1">
              <a:defRPr/>
            </a:pPr>
            <a:endParaRPr lang="en-US"/>
          </a:p>
        </p:txBody>
      </p:sp>
      <p:pic>
        <p:nvPicPr>
          <p:cNvPr id="860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86021" name="Text Box 6"/>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86022" name="Rectangle 7"/>
          <p:cNvSpPr>
            <a:spLocks noChangeArrowheads="1"/>
          </p:cNvSpPr>
          <p:nvPr/>
        </p:nvSpPr>
        <p:spPr bwMode="auto">
          <a:xfrm>
            <a:off x="4572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6023" name="Rectangle 8"/>
          <p:cNvSpPr>
            <a:spLocks noChangeArrowheads="1"/>
          </p:cNvSpPr>
          <p:nvPr/>
        </p:nvSpPr>
        <p:spPr bwMode="auto">
          <a:xfrm>
            <a:off x="13716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6024" name="Rectangle 9"/>
          <p:cNvSpPr>
            <a:spLocks noChangeArrowheads="1"/>
          </p:cNvSpPr>
          <p:nvPr/>
        </p:nvSpPr>
        <p:spPr bwMode="auto">
          <a:xfrm>
            <a:off x="2438400" y="49530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6025" name="Rectangle 10"/>
          <p:cNvSpPr>
            <a:spLocks noChangeArrowheads="1"/>
          </p:cNvSpPr>
          <p:nvPr/>
        </p:nvSpPr>
        <p:spPr bwMode="auto">
          <a:xfrm>
            <a:off x="38862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6026" name="Rectangle 11"/>
          <p:cNvSpPr>
            <a:spLocks noChangeArrowheads="1"/>
          </p:cNvSpPr>
          <p:nvPr/>
        </p:nvSpPr>
        <p:spPr bwMode="auto">
          <a:xfrm>
            <a:off x="56388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6027" name="Rectangle 12"/>
          <p:cNvSpPr>
            <a:spLocks noChangeArrowheads="1"/>
          </p:cNvSpPr>
          <p:nvPr/>
        </p:nvSpPr>
        <p:spPr bwMode="auto">
          <a:xfrm>
            <a:off x="7391400" y="5715000"/>
            <a:ext cx="8382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6028" name="Oval 14"/>
          <p:cNvSpPr>
            <a:spLocks noChangeArrowheads="1"/>
          </p:cNvSpPr>
          <p:nvPr/>
        </p:nvSpPr>
        <p:spPr bwMode="auto">
          <a:xfrm>
            <a:off x="5181600" y="2514600"/>
            <a:ext cx="1371600" cy="2667000"/>
          </a:xfrm>
          <a:prstGeom prst="ellipse">
            <a:avLst/>
          </a:prstGeom>
          <a:solidFill>
            <a:schemeClr val="tx1"/>
          </a:solidFill>
          <a:ln w="9525">
            <a:solidFill>
              <a:schemeClr val="tx1"/>
            </a:solidFill>
            <a:round/>
            <a:headEnd/>
            <a:tailEnd/>
          </a:ln>
        </p:spPr>
        <p:txBody>
          <a:bodyPr wrap="none" anchor="ctr"/>
          <a:lstStyle/>
          <a:p>
            <a:endParaRPr lang="en-US"/>
          </a:p>
        </p:txBody>
      </p:sp>
      <p:sp>
        <p:nvSpPr>
          <p:cNvPr id="86029" name="Oval 15"/>
          <p:cNvSpPr>
            <a:spLocks noChangeArrowheads="1"/>
          </p:cNvSpPr>
          <p:nvPr/>
        </p:nvSpPr>
        <p:spPr bwMode="auto">
          <a:xfrm>
            <a:off x="6705600" y="1828800"/>
            <a:ext cx="2057400" cy="388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86030" name="Text Box 16"/>
          <p:cNvSpPr txBox="1">
            <a:spLocks noChangeArrowheads="1"/>
          </p:cNvSpPr>
          <p:nvPr/>
        </p:nvSpPr>
        <p:spPr bwMode="auto">
          <a:xfrm>
            <a:off x="457200" y="17526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 </a:t>
            </a:r>
          </a:p>
        </p:txBody>
      </p:sp>
      <p:sp>
        <p:nvSpPr>
          <p:cNvPr id="86031" name="Text Box 17"/>
          <p:cNvSpPr txBox="1">
            <a:spLocks noChangeArrowheads="1"/>
          </p:cNvSpPr>
          <p:nvPr/>
        </p:nvSpPr>
        <p:spPr bwMode="auto">
          <a:xfrm>
            <a:off x="1524000" y="17526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2</a:t>
            </a:r>
          </a:p>
        </p:txBody>
      </p:sp>
      <p:sp>
        <p:nvSpPr>
          <p:cNvPr id="86032" name="Text Box 18"/>
          <p:cNvSpPr txBox="1">
            <a:spLocks noChangeArrowheads="1"/>
          </p:cNvSpPr>
          <p:nvPr/>
        </p:nvSpPr>
        <p:spPr bwMode="auto">
          <a:xfrm>
            <a:off x="25146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a:t>Valence electrons: Electrons in the outer most shell.</a:t>
            </a:r>
          </a:p>
          <a:p>
            <a:pPr eaLnBrk="1" hangingPunct="1">
              <a:defRPr/>
            </a:pPr>
            <a:endParaRPr lang="en-US"/>
          </a:p>
          <a:p>
            <a:pPr eaLnBrk="1" hangingPunct="1">
              <a:defRPr/>
            </a:pPr>
            <a:endParaRPr lang="en-US"/>
          </a:p>
          <a:p>
            <a:pPr eaLnBrk="1" hangingPunct="1">
              <a:defRPr/>
            </a:pPr>
            <a:endParaRPr lang="en-US"/>
          </a:p>
        </p:txBody>
      </p:sp>
      <p:pic>
        <p:nvPicPr>
          <p:cNvPr id="870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704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87045" name="Text Box 6"/>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87046" name="Rectangle 7"/>
          <p:cNvSpPr>
            <a:spLocks noChangeArrowheads="1"/>
          </p:cNvSpPr>
          <p:nvPr/>
        </p:nvSpPr>
        <p:spPr bwMode="auto">
          <a:xfrm>
            <a:off x="4572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7047" name="Rectangle 8"/>
          <p:cNvSpPr>
            <a:spLocks noChangeArrowheads="1"/>
          </p:cNvSpPr>
          <p:nvPr/>
        </p:nvSpPr>
        <p:spPr bwMode="auto">
          <a:xfrm>
            <a:off x="13716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7048" name="Rectangle 9"/>
          <p:cNvSpPr>
            <a:spLocks noChangeArrowheads="1"/>
          </p:cNvSpPr>
          <p:nvPr/>
        </p:nvSpPr>
        <p:spPr bwMode="auto">
          <a:xfrm>
            <a:off x="2438400" y="49530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7049" name="Rectangle 10"/>
          <p:cNvSpPr>
            <a:spLocks noChangeArrowheads="1"/>
          </p:cNvSpPr>
          <p:nvPr/>
        </p:nvSpPr>
        <p:spPr bwMode="auto">
          <a:xfrm>
            <a:off x="38862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7050" name="Rectangle 11"/>
          <p:cNvSpPr>
            <a:spLocks noChangeArrowheads="1"/>
          </p:cNvSpPr>
          <p:nvPr/>
        </p:nvSpPr>
        <p:spPr bwMode="auto">
          <a:xfrm>
            <a:off x="56388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7051" name="Rectangle 12"/>
          <p:cNvSpPr>
            <a:spLocks noChangeArrowheads="1"/>
          </p:cNvSpPr>
          <p:nvPr/>
        </p:nvSpPr>
        <p:spPr bwMode="auto">
          <a:xfrm>
            <a:off x="7391400" y="5715000"/>
            <a:ext cx="8382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7052" name="Oval 13"/>
          <p:cNvSpPr>
            <a:spLocks noChangeArrowheads="1"/>
          </p:cNvSpPr>
          <p:nvPr/>
        </p:nvSpPr>
        <p:spPr bwMode="auto">
          <a:xfrm>
            <a:off x="5181600" y="2514600"/>
            <a:ext cx="1371600" cy="2667000"/>
          </a:xfrm>
          <a:prstGeom prst="ellipse">
            <a:avLst/>
          </a:prstGeom>
          <a:solidFill>
            <a:schemeClr val="tx1"/>
          </a:solidFill>
          <a:ln w="9525">
            <a:solidFill>
              <a:schemeClr val="tx1"/>
            </a:solidFill>
            <a:round/>
            <a:headEnd/>
            <a:tailEnd/>
          </a:ln>
        </p:spPr>
        <p:txBody>
          <a:bodyPr wrap="none" anchor="ctr"/>
          <a:lstStyle/>
          <a:p>
            <a:endParaRPr lang="en-US"/>
          </a:p>
        </p:txBody>
      </p:sp>
      <p:sp>
        <p:nvSpPr>
          <p:cNvPr id="87053" name="Oval 14"/>
          <p:cNvSpPr>
            <a:spLocks noChangeArrowheads="1"/>
          </p:cNvSpPr>
          <p:nvPr/>
        </p:nvSpPr>
        <p:spPr bwMode="auto">
          <a:xfrm>
            <a:off x="6705600" y="1828800"/>
            <a:ext cx="2057400" cy="388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87054" name="Text Box 15"/>
          <p:cNvSpPr txBox="1">
            <a:spLocks noChangeArrowheads="1"/>
          </p:cNvSpPr>
          <p:nvPr/>
        </p:nvSpPr>
        <p:spPr bwMode="auto">
          <a:xfrm>
            <a:off x="457200" y="17526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 </a:t>
            </a:r>
          </a:p>
        </p:txBody>
      </p:sp>
      <p:sp>
        <p:nvSpPr>
          <p:cNvPr id="87055" name="Text Box 16"/>
          <p:cNvSpPr txBox="1">
            <a:spLocks noChangeArrowheads="1"/>
          </p:cNvSpPr>
          <p:nvPr/>
        </p:nvSpPr>
        <p:spPr bwMode="auto">
          <a:xfrm>
            <a:off x="1524000" y="17526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2</a:t>
            </a:r>
          </a:p>
        </p:txBody>
      </p:sp>
      <p:sp>
        <p:nvSpPr>
          <p:cNvPr id="87056" name="Text Box 17"/>
          <p:cNvSpPr txBox="1">
            <a:spLocks noChangeArrowheads="1"/>
          </p:cNvSpPr>
          <p:nvPr/>
        </p:nvSpPr>
        <p:spPr bwMode="auto">
          <a:xfrm>
            <a:off x="25146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a:t>
            </a:r>
          </a:p>
        </p:txBody>
      </p:sp>
      <p:sp>
        <p:nvSpPr>
          <p:cNvPr id="87057" name="Text Box 18"/>
          <p:cNvSpPr txBox="1">
            <a:spLocks noChangeArrowheads="1"/>
          </p:cNvSpPr>
          <p:nvPr/>
        </p:nvSpPr>
        <p:spPr bwMode="auto">
          <a:xfrm>
            <a:off x="39624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4</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a:t>Valence electrons: Electrons in the outer most shell.</a:t>
            </a:r>
          </a:p>
          <a:p>
            <a:pPr eaLnBrk="1" hangingPunct="1">
              <a:defRPr/>
            </a:pPr>
            <a:endParaRPr lang="en-US"/>
          </a:p>
          <a:p>
            <a:pPr eaLnBrk="1" hangingPunct="1">
              <a:defRPr/>
            </a:pPr>
            <a:endParaRPr lang="en-US"/>
          </a:p>
          <a:p>
            <a:pPr eaLnBrk="1" hangingPunct="1">
              <a:defRPr/>
            </a:pPr>
            <a:endParaRPr lang="en-US"/>
          </a:p>
        </p:txBody>
      </p:sp>
      <p:pic>
        <p:nvPicPr>
          <p:cNvPr id="880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806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88069" name="Text Box 6"/>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88070" name="Rectangle 7"/>
          <p:cNvSpPr>
            <a:spLocks noChangeArrowheads="1"/>
          </p:cNvSpPr>
          <p:nvPr/>
        </p:nvSpPr>
        <p:spPr bwMode="auto">
          <a:xfrm>
            <a:off x="4572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8071" name="Rectangle 8"/>
          <p:cNvSpPr>
            <a:spLocks noChangeArrowheads="1"/>
          </p:cNvSpPr>
          <p:nvPr/>
        </p:nvSpPr>
        <p:spPr bwMode="auto">
          <a:xfrm>
            <a:off x="13716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8072" name="Rectangle 9"/>
          <p:cNvSpPr>
            <a:spLocks noChangeArrowheads="1"/>
          </p:cNvSpPr>
          <p:nvPr/>
        </p:nvSpPr>
        <p:spPr bwMode="auto">
          <a:xfrm>
            <a:off x="2438400" y="49530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8073" name="Rectangle 10"/>
          <p:cNvSpPr>
            <a:spLocks noChangeArrowheads="1"/>
          </p:cNvSpPr>
          <p:nvPr/>
        </p:nvSpPr>
        <p:spPr bwMode="auto">
          <a:xfrm>
            <a:off x="38862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8074" name="Rectangle 11"/>
          <p:cNvSpPr>
            <a:spLocks noChangeArrowheads="1"/>
          </p:cNvSpPr>
          <p:nvPr/>
        </p:nvSpPr>
        <p:spPr bwMode="auto">
          <a:xfrm>
            <a:off x="56388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8075" name="Rectangle 12"/>
          <p:cNvSpPr>
            <a:spLocks noChangeArrowheads="1"/>
          </p:cNvSpPr>
          <p:nvPr/>
        </p:nvSpPr>
        <p:spPr bwMode="auto">
          <a:xfrm>
            <a:off x="7391400" y="5715000"/>
            <a:ext cx="8382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8076" name="Oval 14"/>
          <p:cNvSpPr>
            <a:spLocks noChangeArrowheads="1"/>
          </p:cNvSpPr>
          <p:nvPr/>
        </p:nvSpPr>
        <p:spPr bwMode="auto">
          <a:xfrm>
            <a:off x="6705600" y="1828800"/>
            <a:ext cx="2057400" cy="388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88077" name="Text Box 15"/>
          <p:cNvSpPr txBox="1">
            <a:spLocks noChangeArrowheads="1"/>
          </p:cNvSpPr>
          <p:nvPr/>
        </p:nvSpPr>
        <p:spPr bwMode="auto">
          <a:xfrm>
            <a:off x="457200" y="17526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 </a:t>
            </a:r>
          </a:p>
        </p:txBody>
      </p:sp>
      <p:sp>
        <p:nvSpPr>
          <p:cNvPr id="88078" name="Text Box 16"/>
          <p:cNvSpPr txBox="1">
            <a:spLocks noChangeArrowheads="1"/>
          </p:cNvSpPr>
          <p:nvPr/>
        </p:nvSpPr>
        <p:spPr bwMode="auto">
          <a:xfrm>
            <a:off x="1524000" y="17526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2</a:t>
            </a:r>
          </a:p>
        </p:txBody>
      </p:sp>
      <p:sp>
        <p:nvSpPr>
          <p:cNvPr id="88079" name="Text Box 17"/>
          <p:cNvSpPr txBox="1">
            <a:spLocks noChangeArrowheads="1"/>
          </p:cNvSpPr>
          <p:nvPr/>
        </p:nvSpPr>
        <p:spPr bwMode="auto">
          <a:xfrm>
            <a:off x="25146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a:t>
            </a:r>
          </a:p>
        </p:txBody>
      </p:sp>
      <p:sp>
        <p:nvSpPr>
          <p:cNvPr id="88080" name="Text Box 18"/>
          <p:cNvSpPr txBox="1">
            <a:spLocks noChangeArrowheads="1"/>
          </p:cNvSpPr>
          <p:nvPr/>
        </p:nvSpPr>
        <p:spPr bwMode="auto">
          <a:xfrm>
            <a:off x="39624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4</a:t>
            </a:r>
          </a:p>
        </p:txBody>
      </p:sp>
      <p:sp>
        <p:nvSpPr>
          <p:cNvPr id="88081" name="Text Box 19"/>
          <p:cNvSpPr txBox="1">
            <a:spLocks noChangeArrowheads="1"/>
          </p:cNvSpPr>
          <p:nvPr/>
        </p:nvSpPr>
        <p:spPr bwMode="auto">
          <a:xfrm>
            <a:off x="5638800" y="1828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a:t>Valence electrons: Electrons in the outer most shell.</a:t>
            </a:r>
          </a:p>
          <a:p>
            <a:pPr eaLnBrk="1" hangingPunct="1">
              <a:defRPr/>
            </a:pPr>
            <a:endParaRPr lang="en-US"/>
          </a:p>
          <a:p>
            <a:pPr eaLnBrk="1" hangingPunct="1">
              <a:defRPr/>
            </a:pPr>
            <a:endParaRPr lang="en-US"/>
          </a:p>
          <a:p>
            <a:pPr eaLnBrk="1" hangingPunct="1">
              <a:defRPr/>
            </a:pPr>
            <a:endParaRPr lang="en-US"/>
          </a:p>
        </p:txBody>
      </p:sp>
      <p:pic>
        <p:nvPicPr>
          <p:cNvPr id="890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9092"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89093" name="Text Box 6"/>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89094" name="Rectangle 7"/>
          <p:cNvSpPr>
            <a:spLocks noChangeArrowheads="1"/>
          </p:cNvSpPr>
          <p:nvPr/>
        </p:nvSpPr>
        <p:spPr bwMode="auto">
          <a:xfrm>
            <a:off x="4572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9095" name="Rectangle 8"/>
          <p:cNvSpPr>
            <a:spLocks noChangeArrowheads="1"/>
          </p:cNvSpPr>
          <p:nvPr/>
        </p:nvSpPr>
        <p:spPr bwMode="auto">
          <a:xfrm>
            <a:off x="13716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9096" name="Rectangle 9"/>
          <p:cNvSpPr>
            <a:spLocks noChangeArrowheads="1"/>
          </p:cNvSpPr>
          <p:nvPr/>
        </p:nvSpPr>
        <p:spPr bwMode="auto">
          <a:xfrm>
            <a:off x="2438400" y="49530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9097" name="Rectangle 10"/>
          <p:cNvSpPr>
            <a:spLocks noChangeArrowheads="1"/>
          </p:cNvSpPr>
          <p:nvPr/>
        </p:nvSpPr>
        <p:spPr bwMode="auto">
          <a:xfrm>
            <a:off x="38862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9098" name="Rectangle 11"/>
          <p:cNvSpPr>
            <a:spLocks noChangeArrowheads="1"/>
          </p:cNvSpPr>
          <p:nvPr/>
        </p:nvSpPr>
        <p:spPr bwMode="auto">
          <a:xfrm>
            <a:off x="56388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9099" name="Rectangle 12"/>
          <p:cNvSpPr>
            <a:spLocks noChangeArrowheads="1"/>
          </p:cNvSpPr>
          <p:nvPr/>
        </p:nvSpPr>
        <p:spPr bwMode="auto">
          <a:xfrm>
            <a:off x="7391400" y="5715000"/>
            <a:ext cx="8382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9100" name="Oval 13"/>
          <p:cNvSpPr>
            <a:spLocks noChangeArrowheads="1"/>
          </p:cNvSpPr>
          <p:nvPr/>
        </p:nvSpPr>
        <p:spPr bwMode="auto">
          <a:xfrm>
            <a:off x="6705600" y="1828800"/>
            <a:ext cx="2057400" cy="388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89101" name="Text Box 14"/>
          <p:cNvSpPr txBox="1">
            <a:spLocks noChangeArrowheads="1"/>
          </p:cNvSpPr>
          <p:nvPr/>
        </p:nvSpPr>
        <p:spPr bwMode="auto">
          <a:xfrm>
            <a:off x="457200" y="17526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 </a:t>
            </a:r>
          </a:p>
        </p:txBody>
      </p:sp>
      <p:sp>
        <p:nvSpPr>
          <p:cNvPr id="89102" name="Text Box 15"/>
          <p:cNvSpPr txBox="1">
            <a:spLocks noChangeArrowheads="1"/>
          </p:cNvSpPr>
          <p:nvPr/>
        </p:nvSpPr>
        <p:spPr bwMode="auto">
          <a:xfrm>
            <a:off x="1524000" y="17526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2</a:t>
            </a:r>
          </a:p>
        </p:txBody>
      </p:sp>
      <p:sp>
        <p:nvSpPr>
          <p:cNvPr id="89103" name="Text Box 16"/>
          <p:cNvSpPr txBox="1">
            <a:spLocks noChangeArrowheads="1"/>
          </p:cNvSpPr>
          <p:nvPr/>
        </p:nvSpPr>
        <p:spPr bwMode="auto">
          <a:xfrm>
            <a:off x="25146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a:t>
            </a:r>
          </a:p>
        </p:txBody>
      </p:sp>
      <p:sp>
        <p:nvSpPr>
          <p:cNvPr id="89104" name="Text Box 17"/>
          <p:cNvSpPr txBox="1">
            <a:spLocks noChangeArrowheads="1"/>
          </p:cNvSpPr>
          <p:nvPr/>
        </p:nvSpPr>
        <p:spPr bwMode="auto">
          <a:xfrm>
            <a:off x="39624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4</a:t>
            </a:r>
          </a:p>
        </p:txBody>
      </p:sp>
      <p:sp>
        <p:nvSpPr>
          <p:cNvPr id="89105" name="Text Box 18"/>
          <p:cNvSpPr txBox="1">
            <a:spLocks noChangeArrowheads="1"/>
          </p:cNvSpPr>
          <p:nvPr/>
        </p:nvSpPr>
        <p:spPr bwMode="auto">
          <a:xfrm>
            <a:off x="5638800" y="1828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5</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a:t>Valence electrons: Electrons in the outer most shell.</a:t>
            </a:r>
          </a:p>
          <a:p>
            <a:pPr eaLnBrk="1" hangingPunct="1">
              <a:defRPr/>
            </a:pPr>
            <a:endParaRPr lang="en-US"/>
          </a:p>
          <a:p>
            <a:pPr eaLnBrk="1" hangingPunct="1">
              <a:defRPr/>
            </a:pPr>
            <a:endParaRPr lang="en-US"/>
          </a:p>
          <a:p>
            <a:pPr eaLnBrk="1" hangingPunct="1">
              <a:defRPr/>
            </a:pPr>
            <a:endParaRPr lang="en-US"/>
          </a:p>
        </p:txBody>
      </p:sp>
      <p:pic>
        <p:nvPicPr>
          <p:cNvPr id="901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0116"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90117" name="Text Box 6"/>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90118" name="Rectangle 7"/>
          <p:cNvSpPr>
            <a:spLocks noChangeArrowheads="1"/>
          </p:cNvSpPr>
          <p:nvPr/>
        </p:nvSpPr>
        <p:spPr bwMode="auto">
          <a:xfrm>
            <a:off x="4572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0119" name="Rectangle 8"/>
          <p:cNvSpPr>
            <a:spLocks noChangeArrowheads="1"/>
          </p:cNvSpPr>
          <p:nvPr/>
        </p:nvSpPr>
        <p:spPr bwMode="auto">
          <a:xfrm>
            <a:off x="13716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0120" name="Rectangle 9"/>
          <p:cNvSpPr>
            <a:spLocks noChangeArrowheads="1"/>
          </p:cNvSpPr>
          <p:nvPr/>
        </p:nvSpPr>
        <p:spPr bwMode="auto">
          <a:xfrm>
            <a:off x="2438400" y="49530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0121" name="Rectangle 10"/>
          <p:cNvSpPr>
            <a:spLocks noChangeArrowheads="1"/>
          </p:cNvSpPr>
          <p:nvPr/>
        </p:nvSpPr>
        <p:spPr bwMode="auto">
          <a:xfrm>
            <a:off x="38862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0122" name="Rectangle 11"/>
          <p:cNvSpPr>
            <a:spLocks noChangeArrowheads="1"/>
          </p:cNvSpPr>
          <p:nvPr/>
        </p:nvSpPr>
        <p:spPr bwMode="auto">
          <a:xfrm>
            <a:off x="56388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0123" name="Rectangle 12"/>
          <p:cNvSpPr>
            <a:spLocks noChangeArrowheads="1"/>
          </p:cNvSpPr>
          <p:nvPr/>
        </p:nvSpPr>
        <p:spPr bwMode="auto">
          <a:xfrm>
            <a:off x="7391400" y="5715000"/>
            <a:ext cx="8382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0124" name="Text Box 14"/>
          <p:cNvSpPr txBox="1">
            <a:spLocks noChangeArrowheads="1"/>
          </p:cNvSpPr>
          <p:nvPr/>
        </p:nvSpPr>
        <p:spPr bwMode="auto">
          <a:xfrm>
            <a:off x="457200" y="17526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 </a:t>
            </a:r>
          </a:p>
        </p:txBody>
      </p:sp>
      <p:sp>
        <p:nvSpPr>
          <p:cNvPr id="90125" name="Text Box 15"/>
          <p:cNvSpPr txBox="1">
            <a:spLocks noChangeArrowheads="1"/>
          </p:cNvSpPr>
          <p:nvPr/>
        </p:nvSpPr>
        <p:spPr bwMode="auto">
          <a:xfrm>
            <a:off x="1524000" y="17526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2</a:t>
            </a:r>
          </a:p>
        </p:txBody>
      </p:sp>
      <p:sp>
        <p:nvSpPr>
          <p:cNvPr id="90126" name="Text Box 16"/>
          <p:cNvSpPr txBox="1">
            <a:spLocks noChangeArrowheads="1"/>
          </p:cNvSpPr>
          <p:nvPr/>
        </p:nvSpPr>
        <p:spPr bwMode="auto">
          <a:xfrm>
            <a:off x="25146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a:t>
            </a:r>
          </a:p>
        </p:txBody>
      </p:sp>
      <p:sp>
        <p:nvSpPr>
          <p:cNvPr id="90127" name="Text Box 17"/>
          <p:cNvSpPr txBox="1">
            <a:spLocks noChangeArrowheads="1"/>
          </p:cNvSpPr>
          <p:nvPr/>
        </p:nvSpPr>
        <p:spPr bwMode="auto">
          <a:xfrm>
            <a:off x="39624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4</a:t>
            </a:r>
          </a:p>
        </p:txBody>
      </p:sp>
      <p:sp>
        <p:nvSpPr>
          <p:cNvPr id="90128" name="Text Box 18"/>
          <p:cNvSpPr txBox="1">
            <a:spLocks noChangeArrowheads="1"/>
          </p:cNvSpPr>
          <p:nvPr/>
        </p:nvSpPr>
        <p:spPr bwMode="auto">
          <a:xfrm>
            <a:off x="5638800" y="1828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5</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a:t>Valence electrons: Electrons in the outer most shell.</a:t>
            </a:r>
          </a:p>
          <a:p>
            <a:pPr eaLnBrk="1" hangingPunct="1">
              <a:defRPr/>
            </a:pPr>
            <a:endParaRPr lang="en-US"/>
          </a:p>
          <a:p>
            <a:pPr eaLnBrk="1" hangingPunct="1">
              <a:defRPr/>
            </a:pPr>
            <a:endParaRPr lang="en-US"/>
          </a:p>
          <a:p>
            <a:pPr eaLnBrk="1" hangingPunct="1">
              <a:defRPr/>
            </a:pPr>
            <a:endParaRPr lang="en-US"/>
          </a:p>
        </p:txBody>
      </p:sp>
      <p:pic>
        <p:nvPicPr>
          <p:cNvPr id="911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1140"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91141" name="Text Box 6"/>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91142" name="Rectangle 7"/>
          <p:cNvSpPr>
            <a:spLocks noChangeArrowheads="1"/>
          </p:cNvSpPr>
          <p:nvPr/>
        </p:nvSpPr>
        <p:spPr bwMode="auto">
          <a:xfrm>
            <a:off x="4572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1143" name="Rectangle 8"/>
          <p:cNvSpPr>
            <a:spLocks noChangeArrowheads="1"/>
          </p:cNvSpPr>
          <p:nvPr/>
        </p:nvSpPr>
        <p:spPr bwMode="auto">
          <a:xfrm>
            <a:off x="1371600" y="44958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1144" name="Rectangle 9"/>
          <p:cNvSpPr>
            <a:spLocks noChangeArrowheads="1"/>
          </p:cNvSpPr>
          <p:nvPr/>
        </p:nvSpPr>
        <p:spPr bwMode="auto">
          <a:xfrm>
            <a:off x="2438400" y="49530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1145" name="Rectangle 10"/>
          <p:cNvSpPr>
            <a:spLocks noChangeArrowheads="1"/>
          </p:cNvSpPr>
          <p:nvPr/>
        </p:nvSpPr>
        <p:spPr bwMode="auto">
          <a:xfrm>
            <a:off x="38862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1146" name="Rectangle 11"/>
          <p:cNvSpPr>
            <a:spLocks noChangeArrowheads="1"/>
          </p:cNvSpPr>
          <p:nvPr/>
        </p:nvSpPr>
        <p:spPr bwMode="auto">
          <a:xfrm>
            <a:off x="5638800" y="5181600"/>
            <a:ext cx="838200" cy="914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1147" name="Rectangle 12"/>
          <p:cNvSpPr>
            <a:spLocks noChangeArrowheads="1"/>
          </p:cNvSpPr>
          <p:nvPr/>
        </p:nvSpPr>
        <p:spPr bwMode="auto">
          <a:xfrm>
            <a:off x="7391400" y="5715000"/>
            <a:ext cx="8382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1148" name="Text Box 13"/>
          <p:cNvSpPr txBox="1">
            <a:spLocks noChangeArrowheads="1"/>
          </p:cNvSpPr>
          <p:nvPr/>
        </p:nvSpPr>
        <p:spPr bwMode="auto">
          <a:xfrm>
            <a:off x="457200" y="17526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 </a:t>
            </a:r>
          </a:p>
        </p:txBody>
      </p:sp>
      <p:sp>
        <p:nvSpPr>
          <p:cNvPr id="91149" name="Text Box 14"/>
          <p:cNvSpPr txBox="1">
            <a:spLocks noChangeArrowheads="1"/>
          </p:cNvSpPr>
          <p:nvPr/>
        </p:nvSpPr>
        <p:spPr bwMode="auto">
          <a:xfrm>
            <a:off x="1524000" y="17526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2</a:t>
            </a:r>
          </a:p>
        </p:txBody>
      </p:sp>
      <p:sp>
        <p:nvSpPr>
          <p:cNvPr id="91150" name="Text Box 15"/>
          <p:cNvSpPr txBox="1">
            <a:spLocks noChangeArrowheads="1"/>
          </p:cNvSpPr>
          <p:nvPr/>
        </p:nvSpPr>
        <p:spPr bwMode="auto">
          <a:xfrm>
            <a:off x="25146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a:t>
            </a:r>
          </a:p>
        </p:txBody>
      </p:sp>
      <p:sp>
        <p:nvSpPr>
          <p:cNvPr id="91151" name="Text Box 16"/>
          <p:cNvSpPr txBox="1">
            <a:spLocks noChangeArrowheads="1"/>
          </p:cNvSpPr>
          <p:nvPr/>
        </p:nvSpPr>
        <p:spPr bwMode="auto">
          <a:xfrm>
            <a:off x="39624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4</a:t>
            </a:r>
          </a:p>
        </p:txBody>
      </p:sp>
      <p:sp>
        <p:nvSpPr>
          <p:cNvPr id="91152" name="Text Box 17"/>
          <p:cNvSpPr txBox="1">
            <a:spLocks noChangeArrowheads="1"/>
          </p:cNvSpPr>
          <p:nvPr/>
        </p:nvSpPr>
        <p:spPr bwMode="auto">
          <a:xfrm>
            <a:off x="5638800" y="1828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5</a:t>
            </a:r>
          </a:p>
        </p:txBody>
      </p:sp>
      <p:sp>
        <p:nvSpPr>
          <p:cNvPr id="91153" name="Text Box 18"/>
          <p:cNvSpPr txBox="1">
            <a:spLocks noChangeArrowheads="1"/>
          </p:cNvSpPr>
          <p:nvPr/>
        </p:nvSpPr>
        <p:spPr bwMode="auto">
          <a:xfrm>
            <a:off x="6781800" y="17526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a:t>Valence electrons: Electrons in the outer most shell.</a:t>
            </a:r>
          </a:p>
          <a:p>
            <a:pPr eaLnBrk="1" hangingPunct="1">
              <a:defRPr/>
            </a:pPr>
            <a:endParaRPr lang="en-US"/>
          </a:p>
          <a:p>
            <a:pPr eaLnBrk="1" hangingPunct="1">
              <a:defRPr/>
            </a:pPr>
            <a:endParaRPr lang="en-US"/>
          </a:p>
          <a:p>
            <a:pPr eaLnBrk="1" hangingPunct="1">
              <a:defRPr/>
            </a:pPr>
            <a:endParaRPr lang="en-US"/>
          </a:p>
        </p:txBody>
      </p:sp>
      <p:pic>
        <p:nvPicPr>
          <p:cNvPr id="921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164"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92165" name="Text Box 6"/>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92166" name="Text Box 13"/>
          <p:cNvSpPr txBox="1">
            <a:spLocks noChangeArrowheads="1"/>
          </p:cNvSpPr>
          <p:nvPr/>
        </p:nvSpPr>
        <p:spPr bwMode="auto">
          <a:xfrm>
            <a:off x="457200" y="17526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 </a:t>
            </a:r>
          </a:p>
        </p:txBody>
      </p:sp>
      <p:sp>
        <p:nvSpPr>
          <p:cNvPr id="92167" name="Text Box 14"/>
          <p:cNvSpPr txBox="1">
            <a:spLocks noChangeArrowheads="1"/>
          </p:cNvSpPr>
          <p:nvPr/>
        </p:nvSpPr>
        <p:spPr bwMode="auto">
          <a:xfrm>
            <a:off x="1524000" y="17526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2</a:t>
            </a:r>
          </a:p>
        </p:txBody>
      </p:sp>
      <p:sp>
        <p:nvSpPr>
          <p:cNvPr id="92168" name="Text Box 15"/>
          <p:cNvSpPr txBox="1">
            <a:spLocks noChangeArrowheads="1"/>
          </p:cNvSpPr>
          <p:nvPr/>
        </p:nvSpPr>
        <p:spPr bwMode="auto">
          <a:xfrm>
            <a:off x="25146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a:t>
            </a:r>
          </a:p>
        </p:txBody>
      </p:sp>
      <p:sp>
        <p:nvSpPr>
          <p:cNvPr id="92169" name="Text Box 16"/>
          <p:cNvSpPr txBox="1">
            <a:spLocks noChangeArrowheads="1"/>
          </p:cNvSpPr>
          <p:nvPr/>
        </p:nvSpPr>
        <p:spPr bwMode="auto">
          <a:xfrm>
            <a:off x="39624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4</a:t>
            </a:r>
          </a:p>
        </p:txBody>
      </p:sp>
      <p:sp>
        <p:nvSpPr>
          <p:cNvPr id="92170" name="Text Box 17"/>
          <p:cNvSpPr txBox="1">
            <a:spLocks noChangeArrowheads="1"/>
          </p:cNvSpPr>
          <p:nvPr/>
        </p:nvSpPr>
        <p:spPr bwMode="auto">
          <a:xfrm>
            <a:off x="5638800" y="1828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5</a:t>
            </a:r>
          </a:p>
        </p:txBody>
      </p:sp>
      <p:sp>
        <p:nvSpPr>
          <p:cNvPr id="92171" name="Text Box 18"/>
          <p:cNvSpPr txBox="1">
            <a:spLocks noChangeArrowheads="1"/>
          </p:cNvSpPr>
          <p:nvPr/>
        </p:nvSpPr>
        <p:spPr bwMode="auto">
          <a:xfrm>
            <a:off x="6781800" y="17526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a:t>
            </a:r>
          </a:p>
        </p:txBody>
      </p:sp>
      <p:sp>
        <p:nvSpPr>
          <p:cNvPr id="92172" name="Text Box 19"/>
          <p:cNvSpPr txBox="1">
            <a:spLocks noChangeArrowheads="1"/>
          </p:cNvSpPr>
          <p:nvPr/>
        </p:nvSpPr>
        <p:spPr bwMode="auto">
          <a:xfrm>
            <a:off x="533400" y="5562600"/>
            <a:ext cx="3581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Total Electrons</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1" name="Rectangle 3"/>
          <p:cNvSpPr>
            <a:spLocks noGrp="1" noChangeArrowheads="1"/>
          </p:cNvSpPr>
          <p:nvPr>
            <p:ph type="body" idx="4294967295"/>
          </p:nvPr>
        </p:nvSpPr>
        <p:spPr>
          <a:xfrm>
            <a:off x="457200" y="457200"/>
            <a:ext cx="8229600" cy="5673725"/>
          </a:xfrm>
        </p:spPr>
        <p:txBody>
          <a:bodyPr/>
          <a:lstStyle/>
          <a:p>
            <a:pPr eaLnBrk="1" hangingPunct="1">
              <a:defRPr/>
            </a:pPr>
            <a:r>
              <a:rPr lang="en-US"/>
              <a:t>Valence electrons: Electrons in the outer most shell.</a:t>
            </a:r>
          </a:p>
          <a:p>
            <a:pPr eaLnBrk="1" hangingPunct="1">
              <a:defRPr/>
            </a:pPr>
            <a:endParaRPr lang="en-US"/>
          </a:p>
          <a:p>
            <a:pPr eaLnBrk="1" hangingPunct="1">
              <a:defRPr/>
            </a:pPr>
            <a:endParaRPr lang="en-US"/>
          </a:p>
          <a:p>
            <a:pPr eaLnBrk="1" hangingPunct="1">
              <a:defRPr/>
            </a:pPr>
            <a:endParaRPr lang="en-US"/>
          </a:p>
        </p:txBody>
      </p:sp>
      <p:pic>
        <p:nvPicPr>
          <p:cNvPr id="931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53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3188"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
        <p:nvSpPr>
          <p:cNvPr id="93189" name="Text Box 6"/>
          <p:cNvSpPr txBox="1">
            <a:spLocks noChangeArrowheads="1"/>
          </p:cNvSpPr>
          <p:nvPr/>
        </p:nvSpPr>
        <p:spPr bwMode="auto">
          <a:xfrm>
            <a:off x="8305800" y="17526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endParaRPr lang="en-US">
              <a:solidFill>
                <a:schemeClr val="accent2"/>
              </a:solidFill>
            </a:endParaRPr>
          </a:p>
        </p:txBody>
      </p:sp>
      <p:sp>
        <p:nvSpPr>
          <p:cNvPr id="93190" name="Text Box 13"/>
          <p:cNvSpPr txBox="1">
            <a:spLocks noChangeArrowheads="1"/>
          </p:cNvSpPr>
          <p:nvPr/>
        </p:nvSpPr>
        <p:spPr bwMode="auto">
          <a:xfrm>
            <a:off x="457200" y="1752600"/>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 </a:t>
            </a:r>
          </a:p>
        </p:txBody>
      </p:sp>
      <p:sp>
        <p:nvSpPr>
          <p:cNvPr id="93191" name="Text Box 14"/>
          <p:cNvSpPr txBox="1">
            <a:spLocks noChangeArrowheads="1"/>
          </p:cNvSpPr>
          <p:nvPr/>
        </p:nvSpPr>
        <p:spPr bwMode="auto">
          <a:xfrm>
            <a:off x="1524000" y="17526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2</a:t>
            </a:r>
          </a:p>
        </p:txBody>
      </p:sp>
      <p:sp>
        <p:nvSpPr>
          <p:cNvPr id="93192" name="Text Box 15"/>
          <p:cNvSpPr txBox="1">
            <a:spLocks noChangeArrowheads="1"/>
          </p:cNvSpPr>
          <p:nvPr/>
        </p:nvSpPr>
        <p:spPr bwMode="auto">
          <a:xfrm>
            <a:off x="25146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a:t>
            </a:r>
          </a:p>
        </p:txBody>
      </p:sp>
      <p:sp>
        <p:nvSpPr>
          <p:cNvPr id="93193" name="Text Box 16"/>
          <p:cNvSpPr txBox="1">
            <a:spLocks noChangeArrowheads="1"/>
          </p:cNvSpPr>
          <p:nvPr/>
        </p:nvSpPr>
        <p:spPr bwMode="auto">
          <a:xfrm>
            <a:off x="3962400" y="1752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4</a:t>
            </a:r>
          </a:p>
        </p:txBody>
      </p:sp>
      <p:sp>
        <p:nvSpPr>
          <p:cNvPr id="93194" name="Text Box 17"/>
          <p:cNvSpPr txBox="1">
            <a:spLocks noChangeArrowheads="1"/>
          </p:cNvSpPr>
          <p:nvPr/>
        </p:nvSpPr>
        <p:spPr bwMode="auto">
          <a:xfrm>
            <a:off x="5638800" y="1828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5</a:t>
            </a:r>
          </a:p>
        </p:txBody>
      </p:sp>
      <p:sp>
        <p:nvSpPr>
          <p:cNvPr id="93195" name="Text Box 18"/>
          <p:cNvSpPr txBox="1">
            <a:spLocks noChangeArrowheads="1"/>
          </p:cNvSpPr>
          <p:nvPr/>
        </p:nvSpPr>
        <p:spPr bwMode="auto">
          <a:xfrm>
            <a:off x="6781800" y="17526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1</a:t>
            </a:r>
          </a:p>
        </p:txBody>
      </p:sp>
      <p:sp>
        <p:nvSpPr>
          <p:cNvPr id="93196" name="Text Box 19"/>
          <p:cNvSpPr txBox="1">
            <a:spLocks noChangeArrowheads="1"/>
          </p:cNvSpPr>
          <p:nvPr/>
        </p:nvSpPr>
        <p:spPr bwMode="auto">
          <a:xfrm>
            <a:off x="533400" y="5562600"/>
            <a:ext cx="3581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spcBef>
                <a:spcPct val="50000"/>
              </a:spcBef>
            </a:pPr>
            <a:r>
              <a:rPr lang="en-US">
                <a:solidFill>
                  <a:schemeClr val="accent2"/>
                </a:solidFill>
              </a:rPr>
              <a:t>Total Electrons</a:t>
            </a:r>
          </a:p>
        </p:txBody>
      </p:sp>
      <p:pic>
        <p:nvPicPr>
          <p:cNvPr id="93197" name="Rectangl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8438"/>
            <a:ext cx="85344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a:xfrm>
            <a:off x="152400" y="152400"/>
            <a:ext cx="8229600" cy="5668963"/>
          </a:xfrm>
        </p:spPr>
        <p:txBody>
          <a:bodyPr/>
          <a:lstStyle/>
          <a:p>
            <a:r>
              <a:rPr lang="en-US" dirty="0"/>
              <a:t>Activity! Quiz Wiz: Name the atom based on the electron orbitals / atomic number.</a:t>
            </a:r>
          </a:p>
          <a:p>
            <a:pPr lvl="1"/>
            <a:r>
              <a:rPr lang="en-US" dirty="0">
                <a:solidFill>
                  <a:srgbClr val="FF6699"/>
                </a:solidFill>
              </a:rPr>
              <a:t>Also tell me how many valence the atom has?</a:t>
            </a:r>
          </a:p>
        </p:txBody>
      </p:sp>
      <p:pic>
        <p:nvPicPr>
          <p:cNvPr id="94211" name="Content Placeholder 3" descr="quiz_w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8610600" cy="4724400"/>
          </a:xfrm>
          <a:prstGeom prst="rect">
            <a:avLst/>
          </a:prstGeom>
          <a:noFill/>
          <a:ln w="762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94212" name="Rectangle 8"/>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a:ln>
            <a:noFill/>
          </a:ln>
        </p:spPr>
        <p:txBody>
          <a:bodyPr/>
          <a:lstStyle/>
          <a:p>
            <a:pPr>
              <a:defRPr/>
            </a:pPr>
            <a:r>
              <a:rPr lang="en-US" dirty="0"/>
              <a:t>John Dalton’s Atomic Theories</a:t>
            </a:r>
          </a:p>
          <a:p>
            <a:pPr marL="457200" lvl="1" indent="0">
              <a:buFont typeface="Wingdings" pitchFamily="2" charset="2"/>
              <a:buNone/>
              <a:defRPr/>
            </a:pPr>
            <a:r>
              <a:rPr lang="en-US" dirty="0"/>
              <a:t>-All matter is composed of</a:t>
            </a:r>
            <a:r>
              <a:rPr lang="en-US" dirty="0">
                <a:solidFill>
                  <a:srgbClr val="FFFF00"/>
                </a:solidFill>
              </a:rPr>
              <a:t> atoms.</a:t>
            </a:r>
          </a:p>
          <a:p>
            <a:pPr>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4098" name="Picture 2" descr="1.1: Matter and energy - Chemistry ...">
            <a:extLst>
              <a:ext uri="{FF2B5EF4-FFF2-40B4-BE49-F238E27FC236}">
                <a16:creationId xmlns:a16="http://schemas.microsoft.com/office/drawing/2014/main" id="{AEE2B120-2E10-B473-1AF7-F936A264C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573589" cy="4857984"/>
          </a:xfrm>
          <a:custGeom>
            <a:avLst/>
            <a:gdLst>
              <a:gd name="connsiteX0" fmla="*/ 0 w 8573589"/>
              <a:gd name="connsiteY0" fmla="*/ 417495 h 4857984"/>
              <a:gd name="connsiteX1" fmla="*/ 417495 w 8573589"/>
              <a:gd name="connsiteY1" fmla="*/ 0 h 4857984"/>
              <a:gd name="connsiteX2" fmla="*/ 935386 w 8573589"/>
              <a:gd name="connsiteY2" fmla="*/ 0 h 4857984"/>
              <a:gd name="connsiteX3" fmla="*/ 1608049 w 8573589"/>
              <a:gd name="connsiteY3" fmla="*/ 0 h 4857984"/>
              <a:gd name="connsiteX4" fmla="*/ 2048554 w 8573589"/>
              <a:gd name="connsiteY4" fmla="*/ 0 h 4857984"/>
              <a:gd name="connsiteX5" fmla="*/ 2411672 w 8573589"/>
              <a:gd name="connsiteY5" fmla="*/ 0 h 4857984"/>
              <a:gd name="connsiteX6" fmla="*/ 3161721 w 8573589"/>
              <a:gd name="connsiteY6" fmla="*/ 0 h 4857984"/>
              <a:gd name="connsiteX7" fmla="*/ 3524840 w 8573589"/>
              <a:gd name="connsiteY7" fmla="*/ 0 h 4857984"/>
              <a:gd name="connsiteX8" fmla="*/ 3965345 w 8573589"/>
              <a:gd name="connsiteY8" fmla="*/ 0 h 4857984"/>
              <a:gd name="connsiteX9" fmla="*/ 4715394 w 8573589"/>
              <a:gd name="connsiteY9" fmla="*/ 0 h 4857984"/>
              <a:gd name="connsiteX10" fmla="*/ 5465443 w 8573589"/>
              <a:gd name="connsiteY10" fmla="*/ 0 h 4857984"/>
              <a:gd name="connsiteX11" fmla="*/ 5983334 w 8573589"/>
              <a:gd name="connsiteY11" fmla="*/ 0 h 4857984"/>
              <a:gd name="connsiteX12" fmla="*/ 6501224 w 8573589"/>
              <a:gd name="connsiteY12" fmla="*/ 0 h 4857984"/>
              <a:gd name="connsiteX13" fmla="*/ 6864343 w 8573589"/>
              <a:gd name="connsiteY13" fmla="*/ 0 h 4857984"/>
              <a:gd name="connsiteX14" fmla="*/ 7382234 w 8573589"/>
              <a:gd name="connsiteY14" fmla="*/ 0 h 4857984"/>
              <a:gd name="connsiteX15" fmla="*/ 8156094 w 8573589"/>
              <a:gd name="connsiteY15" fmla="*/ 0 h 4857984"/>
              <a:gd name="connsiteX16" fmla="*/ 8573589 w 8573589"/>
              <a:gd name="connsiteY16" fmla="*/ 417495 h 4857984"/>
              <a:gd name="connsiteX17" fmla="*/ 8573589 w 8573589"/>
              <a:gd name="connsiteY17" fmla="*/ 951978 h 4857984"/>
              <a:gd name="connsiteX18" fmla="*/ 8573589 w 8573589"/>
              <a:gd name="connsiteY18" fmla="*/ 1446232 h 4857984"/>
              <a:gd name="connsiteX19" fmla="*/ 8573589 w 8573589"/>
              <a:gd name="connsiteY19" fmla="*/ 1900256 h 4857984"/>
              <a:gd name="connsiteX20" fmla="*/ 8573589 w 8573589"/>
              <a:gd name="connsiteY20" fmla="*/ 2515199 h 4857984"/>
              <a:gd name="connsiteX21" fmla="*/ 8573589 w 8573589"/>
              <a:gd name="connsiteY21" fmla="*/ 3089912 h 4857984"/>
              <a:gd name="connsiteX22" fmla="*/ 8573589 w 8573589"/>
              <a:gd name="connsiteY22" fmla="*/ 3745086 h 4857984"/>
              <a:gd name="connsiteX23" fmla="*/ 8573589 w 8573589"/>
              <a:gd name="connsiteY23" fmla="*/ 4440489 h 4857984"/>
              <a:gd name="connsiteX24" fmla="*/ 8156094 w 8573589"/>
              <a:gd name="connsiteY24" fmla="*/ 4857984 h 4857984"/>
              <a:gd name="connsiteX25" fmla="*/ 7483431 w 8573589"/>
              <a:gd name="connsiteY25" fmla="*/ 4857984 h 4857984"/>
              <a:gd name="connsiteX26" fmla="*/ 7120312 w 8573589"/>
              <a:gd name="connsiteY26" fmla="*/ 4857984 h 4857984"/>
              <a:gd name="connsiteX27" fmla="*/ 6679807 w 8573589"/>
              <a:gd name="connsiteY27" fmla="*/ 4857984 h 4857984"/>
              <a:gd name="connsiteX28" fmla="*/ 6007145 w 8573589"/>
              <a:gd name="connsiteY28" fmla="*/ 4857984 h 4857984"/>
              <a:gd name="connsiteX29" fmla="*/ 5257096 w 8573589"/>
              <a:gd name="connsiteY29" fmla="*/ 4857984 h 4857984"/>
              <a:gd name="connsiteX30" fmla="*/ 4893977 w 8573589"/>
              <a:gd name="connsiteY30" fmla="*/ 4857984 h 4857984"/>
              <a:gd name="connsiteX31" fmla="*/ 4376086 w 8573589"/>
              <a:gd name="connsiteY31" fmla="*/ 4857984 h 4857984"/>
              <a:gd name="connsiteX32" fmla="*/ 3626037 w 8573589"/>
              <a:gd name="connsiteY32" fmla="*/ 4857984 h 4857984"/>
              <a:gd name="connsiteX33" fmla="*/ 2875988 w 8573589"/>
              <a:gd name="connsiteY33" fmla="*/ 4857984 h 4857984"/>
              <a:gd name="connsiteX34" fmla="*/ 2435484 w 8573589"/>
              <a:gd name="connsiteY34" fmla="*/ 4857984 h 4857984"/>
              <a:gd name="connsiteX35" fmla="*/ 2072365 w 8573589"/>
              <a:gd name="connsiteY35" fmla="*/ 4857984 h 4857984"/>
              <a:gd name="connsiteX36" fmla="*/ 1631860 w 8573589"/>
              <a:gd name="connsiteY36" fmla="*/ 4857984 h 4857984"/>
              <a:gd name="connsiteX37" fmla="*/ 1191355 w 8573589"/>
              <a:gd name="connsiteY37" fmla="*/ 4857984 h 4857984"/>
              <a:gd name="connsiteX38" fmla="*/ 417495 w 8573589"/>
              <a:gd name="connsiteY38" fmla="*/ 4857984 h 4857984"/>
              <a:gd name="connsiteX39" fmla="*/ 0 w 8573589"/>
              <a:gd name="connsiteY39" fmla="*/ 4440489 h 4857984"/>
              <a:gd name="connsiteX40" fmla="*/ 0 w 8573589"/>
              <a:gd name="connsiteY40" fmla="*/ 3946235 h 4857984"/>
              <a:gd name="connsiteX41" fmla="*/ 0 w 8573589"/>
              <a:gd name="connsiteY41" fmla="*/ 3411752 h 4857984"/>
              <a:gd name="connsiteX42" fmla="*/ 0 w 8573589"/>
              <a:gd name="connsiteY42" fmla="*/ 2957728 h 4857984"/>
              <a:gd name="connsiteX43" fmla="*/ 0 w 8573589"/>
              <a:gd name="connsiteY43" fmla="*/ 2302555 h 4857984"/>
              <a:gd name="connsiteX44" fmla="*/ 0 w 8573589"/>
              <a:gd name="connsiteY44" fmla="*/ 1727842 h 4857984"/>
              <a:gd name="connsiteX45" fmla="*/ 0 w 8573589"/>
              <a:gd name="connsiteY45" fmla="*/ 1193358 h 4857984"/>
              <a:gd name="connsiteX46" fmla="*/ 0 w 8573589"/>
              <a:gd name="connsiteY46" fmla="*/ 417495 h 48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73589" h="4857984" fill="none" extrusionOk="0">
                <a:moveTo>
                  <a:pt x="0" y="417495"/>
                </a:moveTo>
                <a:cubicBezTo>
                  <a:pt x="18739" y="211703"/>
                  <a:pt x="251259" y="-1999"/>
                  <a:pt x="417495" y="0"/>
                </a:cubicBezTo>
                <a:cubicBezTo>
                  <a:pt x="631324" y="-44839"/>
                  <a:pt x="721673" y="33919"/>
                  <a:pt x="935386" y="0"/>
                </a:cubicBezTo>
                <a:cubicBezTo>
                  <a:pt x="1149099" y="-33919"/>
                  <a:pt x="1415550" y="78912"/>
                  <a:pt x="1608049" y="0"/>
                </a:cubicBezTo>
                <a:cubicBezTo>
                  <a:pt x="1800548" y="-78912"/>
                  <a:pt x="1937211" y="10342"/>
                  <a:pt x="2048554" y="0"/>
                </a:cubicBezTo>
                <a:cubicBezTo>
                  <a:pt x="2159897" y="-10342"/>
                  <a:pt x="2321065" y="16260"/>
                  <a:pt x="2411672" y="0"/>
                </a:cubicBezTo>
                <a:cubicBezTo>
                  <a:pt x="2502279" y="-16260"/>
                  <a:pt x="2975197" y="1065"/>
                  <a:pt x="3161721" y="0"/>
                </a:cubicBezTo>
                <a:cubicBezTo>
                  <a:pt x="3348245" y="-1065"/>
                  <a:pt x="3420594" y="35952"/>
                  <a:pt x="3524840" y="0"/>
                </a:cubicBezTo>
                <a:cubicBezTo>
                  <a:pt x="3629086" y="-35952"/>
                  <a:pt x="3834275" y="30685"/>
                  <a:pt x="3965345" y="0"/>
                </a:cubicBezTo>
                <a:cubicBezTo>
                  <a:pt x="4096415" y="-30685"/>
                  <a:pt x="4424099" y="32034"/>
                  <a:pt x="4715394" y="0"/>
                </a:cubicBezTo>
                <a:cubicBezTo>
                  <a:pt x="5006689" y="-32034"/>
                  <a:pt x="5282574" y="82032"/>
                  <a:pt x="5465443" y="0"/>
                </a:cubicBezTo>
                <a:cubicBezTo>
                  <a:pt x="5648312" y="-82032"/>
                  <a:pt x="5734514" y="33246"/>
                  <a:pt x="5983334" y="0"/>
                </a:cubicBezTo>
                <a:cubicBezTo>
                  <a:pt x="6232154" y="-33246"/>
                  <a:pt x="6270357" y="13996"/>
                  <a:pt x="6501224" y="0"/>
                </a:cubicBezTo>
                <a:cubicBezTo>
                  <a:pt x="6732091" y="-13996"/>
                  <a:pt x="6733189" y="12034"/>
                  <a:pt x="6864343" y="0"/>
                </a:cubicBezTo>
                <a:cubicBezTo>
                  <a:pt x="6995497" y="-12034"/>
                  <a:pt x="7157850" y="47873"/>
                  <a:pt x="7382234" y="0"/>
                </a:cubicBezTo>
                <a:cubicBezTo>
                  <a:pt x="7606618" y="-47873"/>
                  <a:pt x="7908995" y="56162"/>
                  <a:pt x="8156094" y="0"/>
                </a:cubicBezTo>
                <a:cubicBezTo>
                  <a:pt x="8343331" y="-50541"/>
                  <a:pt x="8556768" y="202329"/>
                  <a:pt x="8573589" y="417495"/>
                </a:cubicBezTo>
                <a:cubicBezTo>
                  <a:pt x="8579643" y="665424"/>
                  <a:pt x="8537236" y="735120"/>
                  <a:pt x="8573589" y="951978"/>
                </a:cubicBezTo>
                <a:cubicBezTo>
                  <a:pt x="8609942" y="1168836"/>
                  <a:pt x="8514287" y="1209840"/>
                  <a:pt x="8573589" y="1446232"/>
                </a:cubicBezTo>
                <a:cubicBezTo>
                  <a:pt x="8632891" y="1682624"/>
                  <a:pt x="8526770" y="1733638"/>
                  <a:pt x="8573589" y="1900256"/>
                </a:cubicBezTo>
                <a:cubicBezTo>
                  <a:pt x="8620408" y="2066874"/>
                  <a:pt x="8529112" y="2229764"/>
                  <a:pt x="8573589" y="2515199"/>
                </a:cubicBezTo>
                <a:cubicBezTo>
                  <a:pt x="8618066" y="2800634"/>
                  <a:pt x="8543545" y="2842625"/>
                  <a:pt x="8573589" y="3089912"/>
                </a:cubicBezTo>
                <a:cubicBezTo>
                  <a:pt x="8603633" y="3337199"/>
                  <a:pt x="8544793" y="3538778"/>
                  <a:pt x="8573589" y="3745086"/>
                </a:cubicBezTo>
                <a:cubicBezTo>
                  <a:pt x="8602385" y="3951394"/>
                  <a:pt x="8559034" y="4141653"/>
                  <a:pt x="8573589" y="4440489"/>
                </a:cubicBezTo>
                <a:cubicBezTo>
                  <a:pt x="8514677" y="4683845"/>
                  <a:pt x="8423148" y="4859066"/>
                  <a:pt x="8156094" y="4857984"/>
                </a:cubicBezTo>
                <a:cubicBezTo>
                  <a:pt x="7976833" y="4913494"/>
                  <a:pt x="7626465" y="4804136"/>
                  <a:pt x="7483431" y="4857984"/>
                </a:cubicBezTo>
                <a:cubicBezTo>
                  <a:pt x="7340397" y="4911832"/>
                  <a:pt x="7275934" y="4850192"/>
                  <a:pt x="7120312" y="4857984"/>
                </a:cubicBezTo>
                <a:cubicBezTo>
                  <a:pt x="6964690" y="4865776"/>
                  <a:pt x="6778579" y="4819660"/>
                  <a:pt x="6679807" y="4857984"/>
                </a:cubicBezTo>
                <a:cubicBezTo>
                  <a:pt x="6581036" y="4896308"/>
                  <a:pt x="6256660" y="4845842"/>
                  <a:pt x="6007145" y="4857984"/>
                </a:cubicBezTo>
                <a:cubicBezTo>
                  <a:pt x="5757630" y="4870126"/>
                  <a:pt x="5624681" y="4783193"/>
                  <a:pt x="5257096" y="4857984"/>
                </a:cubicBezTo>
                <a:cubicBezTo>
                  <a:pt x="4889511" y="4932775"/>
                  <a:pt x="5058176" y="4836381"/>
                  <a:pt x="4893977" y="4857984"/>
                </a:cubicBezTo>
                <a:cubicBezTo>
                  <a:pt x="4729778" y="4879587"/>
                  <a:pt x="4542173" y="4828456"/>
                  <a:pt x="4376086" y="4857984"/>
                </a:cubicBezTo>
                <a:cubicBezTo>
                  <a:pt x="4209999" y="4887512"/>
                  <a:pt x="3905846" y="4802901"/>
                  <a:pt x="3626037" y="4857984"/>
                </a:cubicBezTo>
                <a:cubicBezTo>
                  <a:pt x="3346228" y="4913067"/>
                  <a:pt x="3069733" y="4788403"/>
                  <a:pt x="2875988" y="4857984"/>
                </a:cubicBezTo>
                <a:cubicBezTo>
                  <a:pt x="2682243" y="4927565"/>
                  <a:pt x="2578534" y="4841086"/>
                  <a:pt x="2435484" y="4857984"/>
                </a:cubicBezTo>
                <a:cubicBezTo>
                  <a:pt x="2292434" y="4874882"/>
                  <a:pt x="2219165" y="4839701"/>
                  <a:pt x="2072365" y="4857984"/>
                </a:cubicBezTo>
                <a:cubicBezTo>
                  <a:pt x="1925565" y="4876267"/>
                  <a:pt x="1759843" y="4836799"/>
                  <a:pt x="1631860" y="4857984"/>
                </a:cubicBezTo>
                <a:cubicBezTo>
                  <a:pt x="1503877" y="4879169"/>
                  <a:pt x="1310616" y="4818143"/>
                  <a:pt x="1191355" y="4857984"/>
                </a:cubicBezTo>
                <a:cubicBezTo>
                  <a:pt x="1072095" y="4897825"/>
                  <a:pt x="579936" y="4782759"/>
                  <a:pt x="417495" y="4857984"/>
                </a:cubicBezTo>
                <a:cubicBezTo>
                  <a:pt x="205122" y="4819166"/>
                  <a:pt x="-24064" y="4628670"/>
                  <a:pt x="0" y="4440489"/>
                </a:cubicBezTo>
                <a:cubicBezTo>
                  <a:pt x="-16814" y="4249348"/>
                  <a:pt x="6694" y="4107921"/>
                  <a:pt x="0" y="3946235"/>
                </a:cubicBezTo>
                <a:cubicBezTo>
                  <a:pt x="-6694" y="3784549"/>
                  <a:pt x="10505" y="3573768"/>
                  <a:pt x="0" y="3411752"/>
                </a:cubicBezTo>
                <a:cubicBezTo>
                  <a:pt x="-10505" y="3249736"/>
                  <a:pt x="22235" y="3136250"/>
                  <a:pt x="0" y="2957728"/>
                </a:cubicBezTo>
                <a:cubicBezTo>
                  <a:pt x="-22235" y="2779206"/>
                  <a:pt x="65110" y="2555734"/>
                  <a:pt x="0" y="2302555"/>
                </a:cubicBezTo>
                <a:cubicBezTo>
                  <a:pt x="-65110" y="2049376"/>
                  <a:pt x="68179" y="1994411"/>
                  <a:pt x="0" y="1727842"/>
                </a:cubicBezTo>
                <a:cubicBezTo>
                  <a:pt x="-68179" y="1461273"/>
                  <a:pt x="42810" y="1397692"/>
                  <a:pt x="0" y="1193358"/>
                </a:cubicBezTo>
                <a:cubicBezTo>
                  <a:pt x="-42810" y="989024"/>
                  <a:pt x="53350" y="658894"/>
                  <a:pt x="0" y="417495"/>
                </a:cubicBezTo>
                <a:close/>
              </a:path>
              <a:path w="8573589" h="4857984" stroke="0" extrusionOk="0">
                <a:moveTo>
                  <a:pt x="0" y="417495"/>
                </a:moveTo>
                <a:cubicBezTo>
                  <a:pt x="33614" y="187397"/>
                  <a:pt x="167979" y="16595"/>
                  <a:pt x="417495" y="0"/>
                </a:cubicBezTo>
                <a:cubicBezTo>
                  <a:pt x="668270" y="-40573"/>
                  <a:pt x="854186" y="30628"/>
                  <a:pt x="1090158" y="0"/>
                </a:cubicBezTo>
                <a:cubicBezTo>
                  <a:pt x="1326130" y="-30628"/>
                  <a:pt x="1423955" y="26221"/>
                  <a:pt x="1530663" y="0"/>
                </a:cubicBezTo>
                <a:cubicBezTo>
                  <a:pt x="1637371" y="-26221"/>
                  <a:pt x="1785686" y="33602"/>
                  <a:pt x="1893782" y="0"/>
                </a:cubicBezTo>
                <a:cubicBezTo>
                  <a:pt x="2001878" y="-33602"/>
                  <a:pt x="2323879" y="61625"/>
                  <a:pt x="2489058" y="0"/>
                </a:cubicBezTo>
                <a:cubicBezTo>
                  <a:pt x="2654237" y="-61625"/>
                  <a:pt x="2801980" y="45735"/>
                  <a:pt x="3006949" y="0"/>
                </a:cubicBezTo>
                <a:cubicBezTo>
                  <a:pt x="3211918" y="-45735"/>
                  <a:pt x="3269052" y="50129"/>
                  <a:pt x="3447454" y="0"/>
                </a:cubicBezTo>
                <a:cubicBezTo>
                  <a:pt x="3625856" y="-50129"/>
                  <a:pt x="3702066" y="2287"/>
                  <a:pt x="3887959" y="0"/>
                </a:cubicBezTo>
                <a:cubicBezTo>
                  <a:pt x="4073853" y="-2287"/>
                  <a:pt x="4237917" y="11741"/>
                  <a:pt x="4483236" y="0"/>
                </a:cubicBezTo>
                <a:cubicBezTo>
                  <a:pt x="4728555" y="-11741"/>
                  <a:pt x="4706085" y="21959"/>
                  <a:pt x="4923741" y="0"/>
                </a:cubicBezTo>
                <a:cubicBezTo>
                  <a:pt x="5141397" y="-21959"/>
                  <a:pt x="5422789" y="18969"/>
                  <a:pt x="5673790" y="0"/>
                </a:cubicBezTo>
                <a:cubicBezTo>
                  <a:pt x="5924791" y="-18969"/>
                  <a:pt x="5943787" y="14928"/>
                  <a:pt x="6114294" y="0"/>
                </a:cubicBezTo>
                <a:cubicBezTo>
                  <a:pt x="6284801" y="-14928"/>
                  <a:pt x="6555108" y="80297"/>
                  <a:pt x="6786957" y="0"/>
                </a:cubicBezTo>
                <a:cubicBezTo>
                  <a:pt x="7018806" y="-80297"/>
                  <a:pt x="7114678" y="46969"/>
                  <a:pt x="7382234" y="0"/>
                </a:cubicBezTo>
                <a:cubicBezTo>
                  <a:pt x="7649790" y="-46969"/>
                  <a:pt x="7829078" y="24225"/>
                  <a:pt x="8156094" y="0"/>
                </a:cubicBezTo>
                <a:cubicBezTo>
                  <a:pt x="8414395" y="13075"/>
                  <a:pt x="8574556" y="195919"/>
                  <a:pt x="8573589" y="417495"/>
                </a:cubicBezTo>
                <a:cubicBezTo>
                  <a:pt x="8642122" y="564773"/>
                  <a:pt x="8520631" y="823550"/>
                  <a:pt x="8573589" y="992208"/>
                </a:cubicBezTo>
                <a:cubicBezTo>
                  <a:pt x="8626547" y="1160866"/>
                  <a:pt x="8539432" y="1385465"/>
                  <a:pt x="8573589" y="1607152"/>
                </a:cubicBezTo>
                <a:cubicBezTo>
                  <a:pt x="8607746" y="1828839"/>
                  <a:pt x="8502878" y="1950374"/>
                  <a:pt x="8573589" y="2262325"/>
                </a:cubicBezTo>
                <a:cubicBezTo>
                  <a:pt x="8644300" y="2574276"/>
                  <a:pt x="8513821" y="2744860"/>
                  <a:pt x="8573589" y="2917498"/>
                </a:cubicBezTo>
                <a:cubicBezTo>
                  <a:pt x="8633357" y="3090136"/>
                  <a:pt x="8528502" y="3231062"/>
                  <a:pt x="8573589" y="3532442"/>
                </a:cubicBezTo>
                <a:cubicBezTo>
                  <a:pt x="8618676" y="3833822"/>
                  <a:pt x="8564534" y="3999755"/>
                  <a:pt x="8573589" y="4440489"/>
                </a:cubicBezTo>
                <a:cubicBezTo>
                  <a:pt x="8606203" y="4620535"/>
                  <a:pt x="8387313" y="4802951"/>
                  <a:pt x="8156094" y="4857984"/>
                </a:cubicBezTo>
                <a:cubicBezTo>
                  <a:pt x="7898573" y="4873623"/>
                  <a:pt x="7819432" y="4825274"/>
                  <a:pt x="7638203" y="4857984"/>
                </a:cubicBezTo>
                <a:cubicBezTo>
                  <a:pt x="7456974" y="4890694"/>
                  <a:pt x="7303497" y="4833381"/>
                  <a:pt x="7120312" y="4857984"/>
                </a:cubicBezTo>
                <a:cubicBezTo>
                  <a:pt x="6937127" y="4882587"/>
                  <a:pt x="6722531" y="4825191"/>
                  <a:pt x="6370263" y="4857984"/>
                </a:cubicBezTo>
                <a:cubicBezTo>
                  <a:pt x="6017995" y="4890777"/>
                  <a:pt x="6140360" y="4812793"/>
                  <a:pt x="5929759" y="4857984"/>
                </a:cubicBezTo>
                <a:cubicBezTo>
                  <a:pt x="5719158" y="4903175"/>
                  <a:pt x="5415823" y="4779021"/>
                  <a:pt x="5179710" y="4857984"/>
                </a:cubicBezTo>
                <a:cubicBezTo>
                  <a:pt x="4943597" y="4936947"/>
                  <a:pt x="4869414" y="4849489"/>
                  <a:pt x="4661819" y="4857984"/>
                </a:cubicBezTo>
                <a:cubicBezTo>
                  <a:pt x="4454224" y="4866479"/>
                  <a:pt x="4431372" y="4827853"/>
                  <a:pt x="4298700" y="4857984"/>
                </a:cubicBezTo>
                <a:cubicBezTo>
                  <a:pt x="4166028" y="4888115"/>
                  <a:pt x="4036912" y="4837853"/>
                  <a:pt x="3935581" y="4857984"/>
                </a:cubicBezTo>
                <a:cubicBezTo>
                  <a:pt x="3834250" y="4878115"/>
                  <a:pt x="3547854" y="4778102"/>
                  <a:pt x="3185532" y="4857984"/>
                </a:cubicBezTo>
                <a:cubicBezTo>
                  <a:pt x="2823210" y="4937866"/>
                  <a:pt x="2823925" y="4817725"/>
                  <a:pt x="2590255" y="4857984"/>
                </a:cubicBezTo>
                <a:cubicBezTo>
                  <a:pt x="2356585" y="4898243"/>
                  <a:pt x="2320647" y="4835961"/>
                  <a:pt x="2227137" y="4857984"/>
                </a:cubicBezTo>
                <a:cubicBezTo>
                  <a:pt x="2133627" y="4880007"/>
                  <a:pt x="1781195" y="4785008"/>
                  <a:pt x="1554474" y="4857984"/>
                </a:cubicBezTo>
                <a:cubicBezTo>
                  <a:pt x="1327753" y="4930960"/>
                  <a:pt x="1112539" y="4816764"/>
                  <a:pt x="959197" y="4857984"/>
                </a:cubicBezTo>
                <a:cubicBezTo>
                  <a:pt x="805855" y="4899204"/>
                  <a:pt x="538790" y="4841884"/>
                  <a:pt x="417495" y="4857984"/>
                </a:cubicBezTo>
                <a:cubicBezTo>
                  <a:pt x="234587" y="4841408"/>
                  <a:pt x="990" y="4678442"/>
                  <a:pt x="0" y="4440489"/>
                </a:cubicBezTo>
                <a:cubicBezTo>
                  <a:pt x="-49656" y="4152754"/>
                  <a:pt x="27703" y="4082193"/>
                  <a:pt x="0" y="3785316"/>
                </a:cubicBezTo>
                <a:cubicBezTo>
                  <a:pt x="-27703" y="3488439"/>
                  <a:pt x="16828" y="3326439"/>
                  <a:pt x="0" y="3210602"/>
                </a:cubicBezTo>
                <a:cubicBezTo>
                  <a:pt x="-16828" y="3094765"/>
                  <a:pt x="43748" y="2805717"/>
                  <a:pt x="0" y="2676119"/>
                </a:cubicBezTo>
                <a:cubicBezTo>
                  <a:pt x="-43748" y="2546521"/>
                  <a:pt x="55821" y="2405659"/>
                  <a:pt x="0" y="2181865"/>
                </a:cubicBezTo>
                <a:cubicBezTo>
                  <a:pt x="-55821" y="1958071"/>
                  <a:pt x="26238" y="1784035"/>
                  <a:pt x="0" y="1607152"/>
                </a:cubicBezTo>
                <a:cubicBezTo>
                  <a:pt x="-26238" y="1430269"/>
                  <a:pt x="3487" y="1215159"/>
                  <a:pt x="0" y="1032438"/>
                </a:cubicBezTo>
                <a:cubicBezTo>
                  <a:pt x="-3487" y="849717"/>
                  <a:pt x="40510" y="670304"/>
                  <a:pt x="0" y="417495"/>
                </a:cubicBezTo>
                <a:close/>
              </a:path>
            </a:pathLst>
          </a:custGeom>
          <a:solidFill>
            <a:srgbClr val="FFFFFF">
              <a:shade val="85000"/>
            </a:srgbClr>
          </a:solidFill>
          <a:ln w="57150">
            <a:solidFill>
              <a:schemeClr val="accent6">
                <a:lumMod val="75000"/>
                <a:lumOff val="25000"/>
              </a:schemeClr>
            </a:solidFill>
            <a:extLst>
              <a:ext uri="{C807C97D-BFC1-408E-A445-0C87EB9F89A2}">
                <ask:lineSketchStyleProps xmlns:ask="http://schemas.microsoft.com/office/drawing/2018/sketchyshapes" sd="1220306403">
                  <a:prstGeom prst="roundRect">
                    <a:avLst>
                      <a:gd name="adj" fmla="val 8594"/>
                    </a:avLst>
                  </a:prstGeom>
                  <ask:type>
                    <ask:lineSketchScribble/>
                  </ask:type>
                </ask:lineSketchStyleProps>
              </a:ext>
            </a:extLst>
          </a:ln>
          <a:effectLst>
            <a:reflection blurRad="12700" stA="38000" endPos="28000" dist="5000" dir="5400000" sy="-100000" algn="bl" rotWithShape="0"/>
          </a:effectLst>
        </p:spPr>
      </p:pic>
    </p:spTree>
    <p:extLst>
      <p:ext uri="{BB962C8B-B14F-4D97-AF65-F5344CB8AC3E}">
        <p14:creationId xmlns:p14="http://schemas.microsoft.com/office/powerpoint/2010/main" val="4852052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p:cNvSpPr>
            <a:spLocks noGrp="1"/>
          </p:cNvSpPr>
          <p:nvPr>
            <p:ph idx="4294967295"/>
          </p:nvPr>
        </p:nvSpPr>
        <p:spPr>
          <a:xfrm>
            <a:off x="228600" y="193964"/>
            <a:ext cx="8686800" cy="5668963"/>
          </a:xfrm>
        </p:spPr>
        <p:txBody>
          <a:bodyPr/>
          <a:lstStyle/>
          <a:p>
            <a:r>
              <a:rPr lang="en-US" dirty="0"/>
              <a:t>Answers! Quiz Wiz: The answer will be given after each questions instead of at the end.</a:t>
            </a:r>
          </a:p>
        </p:txBody>
      </p:sp>
      <p:sp>
        <p:nvSpPr>
          <p:cNvPr id="95236" name="Rectangle 5"/>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latin typeface="Verdana" pitchFamily="34" charset="0"/>
              </a:rPr>
              <a:t>Copyright © 2024 SlideSpark .LLC</a:t>
            </a:r>
            <a:endParaRPr lang="en-US" dirty="0"/>
          </a:p>
        </p:txBody>
      </p:sp>
      <p:pic>
        <p:nvPicPr>
          <p:cNvPr id="1026" name="Picture 2" descr="Astrophysicist Neil deGrasse Tyson Busts 5 Myths at Drew | Drew Today |  Drew University">
            <a:extLst>
              <a:ext uri="{FF2B5EF4-FFF2-40B4-BE49-F238E27FC236}">
                <a16:creationId xmlns:a16="http://schemas.microsoft.com/office/drawing/2014/main" id="{EE59FD06-4D91-4996-8FBF-8693FEC2D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86800" cy="525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A5B462FE-1063-4566-9738-D664CD15196E}"/>
              </a:ext>
            </a:extLst>
          </p:cNvPr>
          <p:cNvSpPr txBox="1"/>
          <p:nvPr/>
        </p:nvSpPr>
        <p:spPr>
          <a:xfrm>
            <a:off x="134112" y="1198525"/>
            <a:ext cx="9067800"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66FF33"/>
                </a:solidFill>
                <a:effectLst>
                  <a:outerShdw blurRad="12700" dist="38100" dir="2700000" algn="tl" rotWithShape="0">
                    <a:srgbClr val="000000">
                      <a:lumMod val="50000"/>
                    </a:srgbClr>
                  </a:outerShdw>
                </a:effectLst>
                <a:uLnTx/>
                <a:uFillTx/>
                <a:latin typeface="Tahoma" pitchFamily="34" charset="0"/>
                <a:ea typeface="+mn-ea"/>
                <a:cs typeface="+mn-cs"/>
              </a:rPr>
              <a:t>We’ll just do out loud</a:t>
            </a:r>
          </a:p>
        </p:txBody>
      </p:sp>
      <p:sp>
        <p:nvSpPr>
          <p:cNvPr id="11" name="TextBox 10">
            <a:extLst>
              <a:ext uri="{FF2B5EF4-FFF2-40B4-BE49-F238E27FC236}">
                <a16:creationId xmlns:a16="http://schemas.microsoft.com/office/drawing/2014/main" id="{B6A04BD5-3B68-47B8-8EA5-8F7B0D82534C}"/>
              </a:ext>
            </a:extLst>
          </p:cNvPr>
          <p:cNvSpPr txBox="1"/>
          <p:nvPr/>
        </p:nvSpPr>
        <p:spPr>
          <a:xfrm>
            <a:off x="266700" y="5562600"/>
            <a:ext cx="8763000"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70C0"/>
                </a:solidFill>
                <a:effectLst>
                  <a:outerShdw blurRad="12700" dist="38100" dir="2700000" algn="tl" rotWithShape="0">
                    <a:srgbClr val="000000">
                      <a:lumMod val="50000"/>
                    </a:srgbClr>
                  </a:outerShdw>
                </a:effectLst>
                <a:uLnTx/>
                <a:uFillTx/>
                <a:latin typeface="Tahoma" pitchFamily="34" charset="0"/>
                <a:ea typeface="+mn-ea"/>
                <a:cs typeface="+mn-cs"/>
              </a:rPr>
              <a:t>Please raise your hand</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idx="4294967295"/>
          </p:nvPr>
        </p:nvSpPr>
        <p:spPr/>
        <p:txBody>
          <a:bodyPr/>
          <a:lstStyle/>
          <a:p>
            <a:endParaRPr lang="en-US"/>
          </a:p>
        </p:txBody>
      </p:sp>
      <p:pic>
        <p:nvPicPr>
          <p:cNvPr id="97283" name="Content Placeholder 3" descr="atoms.1.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97284" name="WordArt 9"/>
          <p:cNvSpPr>
            <a:spLocks noChangeArrowheads="1" noChangeShapeType="1" noTextEdit="1"/>
          </p:cNvSpPr>
          <p:nvPr/>
        </p:nvSpPr>
        <p:spPr bwMode="auto">
          <a:xfrm>
            <a:off x="381000" y="228600"/>
            <a:ext cx="914400" cy="14700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idx="4294967295"/>
          </p:nvPr>
        </p:nvSpPr>
        <p:spPr/>
        <p:txBody>
          <a:bodyPr/>
          <a:lstStyle/>
          <a:p>
            <a:endParaRPr lang="en-US"/>
          </a:p>
        </p:txBody>
      </p:sp>
      <p:pic>
        <p:nvPicPr>
          <p:cNvPr id="98307" name="Content Placeholder 3" descr="atoms.1.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98308" name="WordArt 4"/>
          <p:cNvSpPr>
            <a:spLocks noChangeArrowheads="1" noChangeShapeType="1" noTextEdit="1"/>
          </p:cNvSpPr>
          <p:nvPr/>
        </p:nvSpPr>
        <p:spPr bwMode="auto">
          <a:xfrm>
            <a:off x="381000" y="228600"/>
            <a:ext cx="914400" cy="14700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a:t>
            </a:r>
          </a:p>
        </p:txBody>
      </p:sp>
      <p:sp>
        <p:nvSpPr>
          <p:cNvPr id="98309" name="WordArt 5"/>
          <p:cNvSpPr>
            <a:spLocks noChangeArrowheads="1" noChangeShapeType="1" noTextEdit="1"/>
          </p:cNvSpPr>
          <p:nvPr/>
        </p:nvSpPr>
        <p:spPr bwMode="auto">
          <a:xfrm>
            <a:off x="1676400" y="990600"/>
            <a:ext cx="6172200" cy="308927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Hydrogen (#1) </a:t>
            </a:r>
          </a:p>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 Valence Electron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endParaRPr lang="en-US"/>
          </a:p>
        </p:txBody>
      </p:sp>
      <p:pic>
        <p:nvPicPr>
          <p:cNvPr id="99331" name="Content Placeholder 3" descr="atom3.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0638"/>
            <a:ext cx="9144000" cy="6878638"/>
          </a:xfrm>
        </p:spPr>
      </p:pic>
      <p:sp>
        <p:nvSpPr>
          <p:cNvPr id="99332" name="WordArt 9"/>
          <p:cNvSpPr>
            <a:spLocks noChangeArrowheads="1" noChangeShapeType="1" noTextEdit="1"/>
          </p:cNvSpPr>
          <p:nvPr/>
        </p:nvSpPr>
        <p:spPr bwMode="auto">
          <a:xfrm>
            <a:off x="457200" y="381000"/>
            <a:ext cx="685800" cy="13938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idx="4294967295"/>
          </p:nvPr>
        </p:nvSpPr>
        <p:spPr/>
        <p:txBody>
          <a:bodyPr/>
          <a:lstStyle/>
          <a:p>
            <a:endParaRPr lang="en-US"/>
          </a:p>
        </p:txBody>
      </p:sp>
      <p:pic>
        <p:nvPicPr>
          <p:cNvPr id="100355" name="Content Placeholder 3" descr="atom3.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20638"/>
            <a:ext cx="9144000" cy="6878638"/>
          </a:xfrm>
        </p:spPr>
      </p:pic>
      <p:sp>
        <p:nvSpPr>
          <p:cNvPr id="100356" name="WordArt 4"/>
          <p:cNvSpPr>
            <a:spLocks noChangeArrowheads="1" noChangeShapeType="1" noTextEdit="1"/>
          </p:cNvSpPr>
          <p:nvPr/>
        </p:nvSpPr>
        <p:spPr bwMode="auto">
          <a:xfrm>
            <a:off x="457200" y="381000"/>
            <a:ext cx="685800" cy="13938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2</a:t>
            </a:r>
          </a:p>
        </p:txBody>
      </p:sp>
      <p:sp>
        <p:nvSpPr>
          <p:cNvPr id="100357" name="WordArt 5"/>
          <p:cNvSpPr>
            <a:spLocks noChangeArrowheads="1" noChangeShapeType="1" noTextEdit="1"/>
          </p:cNvSpPr>
          <p:nvPr/>
        </p:nvSpPr>
        <p:spPr bwMode="auto">
          <a:xfrm>
            <a:off x="1447800" y="990600"/>
            <a:ext cx="6858000" cy="3089275"/>
          </a:xfrm>
          <a:prstGeom prst="rect">
            <a:avLst/>
          </a:prstGeom>
        </p:spPr>
        <p:txBody>
          <a:bodyPr wrap="none" fromWordArt="1">
            <a:prstTxWarp prst="textPlain">
              <a:avLst>
                <a:gd name="adj" fmla="val 50000"/>
              </a:avLst>
            </a:prstTxWarp>
          </a:bodyPr>
          <a:lstStyle/>
          <a:p>
            <a:pPr algn="ct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Sodium (#11)</a:t>
            </a:r>
          </a:p>
          <a:p>
            <a:pPr algn="ct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 1 Valence Electron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endParaRPr lang="en-US"/>
          </a:p>
        </p:txBody>
      </p:sp>
      <p:pic>
        <p:nvPicPr>
          <p:cNvPr id="1013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01380" name="WordArt 9"/>
          <p:cNvSpPr>
            <a:spLocks noChangeArrowheads="1" noChangeShapeType="1" noTextEdit="1"/>
          </p:cNvSpPr>
          <p:nvPr/>
        </p:nvSpPr>
        <p:spPr bwMode="auto">
          <a:xfrm>
            <a:off x="304800" y="152400"/>
            <a:ext cx="762000" cy="13938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3</a:t>
            </a:r>
          </a:p>
        </p:txBody>
      </p:sp>
      <p:sp>
        <p:nvSpPr>
          <p:cNvPr id="5" name="Rectangle 4"/>
          <p:cNvSpPr/>
          <p:nvPr/>
        </p:nvSpPr>
        <p:spPr bwMode="auto">
          <a:xfrm>
            <a:off x="0" y="5943600"/>
            <a:ext cx="9144000" cy="914400"/>
          </a:xfrm>
          <a:prstGeom prst="rect">
            <a:avLst/>
          </a:prstGeom>
          <a:solidFill>
            <a:schemeClr val="tx1"/>
          </a:solidFill>
          <a:ln w="9525" cap="flat" cmpd="sng" algn="ctr">
            <a:noFill/>
            <a:prstDash val="solid"/>
            <a:round/>
            <a:headEnd type="none" w="med" len="med"/>
            <a:tailEnd type="none" w="med" len="med"/>
          </a:ln>
          <a:effectLst/>
        </p:spPr>
        <p:txBody>
          <a:bodyPr/>
          <a:lstStyle/>
          <a:p>
            <a:pPr marL="342900" indent="-342900">
              <a:spcBef>
                <a:spcPct val="20000"/>
              </a:spcBef>
              <a:buClr>
                <a:schemeClr val="hlink"/>
              </a:buClr>
              <a:buSzPct val="65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idx="4294967295"/>
          </p:nvPr>
        </p:nvSpPr>
        <p:spPr/>
        <p:txBody>
          <a:bodyPr/>
          <a:lstStyle/>
          <a:p>
            <a:endParaRPr lang="en-US"/>
          </a:p>
        </p:txBody>
      </p:sp>
      <p:pic>
        <p:nvPicPr>
          <p:cNvPr id="102403"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02404" name="WordArt 4"/>
          <p:cNvSpPr>
            <a:spLocks noChangeArrowheads="1" noChangeShapeType="1" noTextEdit="1"/>
          </p:cNvSpPr>
          <p:nvPr/>
        </p:nvSpPr>
        <p:spPr bwMode="auto">
          <a:xfrm>
            <a:off x="304800" y="152400"/>
            <a:ext cx="762000" cy="13938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3</a:t>
            </a:r>
          </a:p>
        </p:txBody>
      </p:sp>
      <p:sp>
        <p:nvSpPr>
          <p:cNvPr id="102405" name="WordArt 5"/>
          <p:cNvSpPr>
            <a:spLocks noChangeArrowheads="1" noChangeShapeType="1" noTextEdit="1"/>
          </p:cNvSpPr>
          <p:nvPr/>
        </p:nvSpPr>
        <p:spPr bwMode="auto">
          <a:xfrm>
            <a:off x="1447800" y="762000"/>
            <a:ext cx="6172200" cy="44196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Silicon (#14)   </a:t>
            </a:r>
          </a:p>
          <a:p>
            <a:pPr algn="ctr"/>
            <a:endParaRPr lang="en-US" sz="3600" kern="10">
              <a:ln w="19050">
                <a:solidFill>
                  <a:srgbClr val="99CCFF"/>
                </a:solidFill>
                <a:round/>
                <a:headEnd/>
                <a:tailEnd/>
              </a:ln>
              <a:solidFill>
                <a:srgbClr val="0066CC"/>
              </a:solidFill>
              <a:effectLst>
                <a:outerShdw dist="35921" dir="2700000" algn="ctr" rotWithShape="0">
                  <a:srgbClr val="990000"/>
                </a:outerShdw>
              </a:effectLst>
              <a:latin typeface="Impact"/>
            </a:endParaRPr>
          </a:p>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 Valence</a:t>
            </a:r>
          </a:p>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 Electrons</a:t>
            </a:r>
          </a:p>
        </p:txBody>
      </p:sp>
      <p:sp>
        <p:nvSpPr>
          <p:cNvPr id="6" name="Rectangle 5"/>
          <p:cNvSpPr/>
          <p:nvPr/>
        </p:nvSpPr>
        <p:spPr>
          <a:xfrm>
            <a:off x="0" y="6096000"/>
            <a:ext cx="9448800" cy="1066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endParaRPr lang="en-US"/>
          </a:p>
        </p:txBody>
      </p:sp>
      <p:pic>
        <p:nvPicPr>
          <p:cNvPr id="103427" name="Content Placeholder 3" descr="bib_at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03428" name="WordArt 9"/>
          <p:cNvSpPr>
            <a:spLocks noChangeArrowheads="1" noChangeShapeType="1" noTextEdit="1"/>
          </p:cNvSpPr>
          <p:nvPr/>
        </p:nvSpPr>
        <p:spPr bwMode="auto">
          <a:xfrm>
            <a:off x="304800" y="228600"/>
            <a:ext cx="1143000" cy="17748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4</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idx="4294967295"/>
          </p:nvPr>
        </p:nvSpPr>
        <p:spPr/>
        <p:txBody>
          <a:bodyPr/>
          <a:lstStyle/>
          <a:p>
            <a:endParaRPr lang="en-US"/>
          </a:p>
        </p:txBody>
      </p:sp>
      <p:pic>
        <p:nvPicPr>
          <p:cNvPr id="104451" name="Content Placeholder 3" descr="bib_at1.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04452" name="WordArt 4"/>
          <p:cNvSpPr>
            <a:spLocks noChangeArrowheads="1" noChangeShapeType="1" noTextEdit="1"/>
          </p:cNvSpPr>
          <p:nvPr/>
        </p:nvSpPr>
        <p:spPr bwMode="auto">
          <a:xfrm>
            <a:off x="304800" y="228600"/>
            <a:ext cx="1143000" cy="17748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4</a:t>
            </a:r>
          </a:p>
        </p:txBody>
      </p:sp>
      <p:sp>
        <p:nvSpPr>
          <p:cNvPr id="104453" name="WordArt 5"/>
          <p:cNvSpPr>
            <a:spLocks noChangeArrowheads="1" noChangeShapeType="1" noTextEdit="1"/>
          </p:cNvSpPr>
          <p:nvPr/>
        </p:nvSpPr>
        <p:spPr bwMode="auto">
          <a:xfrm>
            <a:off x="2286000" y="533400"/>
            <a:ext cx="5029200" cy="3870325"/>
          </a:xfrm>
          <a:prstGeom prst="rect">
            <a:avLst/>
          </a:prstGeom>
        </p:spPr>
        <p:txBody>
          <a:bodyPr wrap="none" fromWordArt="1">
            <a:prstTxWarp prst="textPlain">
              <a:avLst>
                <a:gd name="adj" fmla="val 50000"/>
              </a:avLst>
            </a:prstTxWarp>
          </a:bodyPr>
          <a:lstStyle/>
          <a:p>
            <a:pPr algn="ctr"/>
            <a:r>
              <a:rPr lang="fr-FR"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Carbon (#6)</a:t>
            </a:r>
          </a:p>
          <a:p>
            <a:pPr algn="ctr"/>
            <a:r>
              <a:rPr lang="fr-FR"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 4 Valence</a:t>
            </a:r>
          </a:p>
          <a:p>
            <a:pPr algn="ctr"/>
            <a:r>
              <a:rPr lang="fr-FR"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 Electrons</a:t>
            </a:r>
            <a:endPar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endParaRPr lang="en-US"/>
          </a:p>
        </p:txBody>
      </p:sp>
      <p:pic>
        <p:nvPicPr>
          <p:cNvPr id="105475" name="Content Placeholder 5" descr="electrons_atom.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05476" name="WordArt 9"/>
          <p:cNvSpPr>
            <a:spLocks noChangeArrowheads="1" noChangeShapeType="1" noTextEdit="1"/>
          </p:cNvSpPr>
          <p:nvPr/>
        </p:nvSpPr>
        <p:spPr bwMode="auto">
          <a:xfrm>
            <a:off x="228600" y="228600"/>
            <a:ext cx="1219200" cy="18510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4525963"/>
          </a:xfrm>
        </p:spPr>
        <p:txBody>
          <a:bodyPr/>
          <a:lstStyle/>
          <a:p>
            <a:pPr>
              <a:defRPr/>
            </a:pPr>
            <a:r>
              <a:rPr lang="en-US" dirty="0"/>
              <a:t>Atoms cannot be created or </a:t>
            </a:r>
            <a:r>
              <a:rPr lang="en-US" dirty="0">
                <a:solidFill>
                  <a:srgbClr val="FFFF00"/>
                </a:solidFill>
              </a:rPr>
              <a:t>___________.</a:t>
            </a:r>
          </a:p>
          <a:p>
            <a:pPr marL="457200" lvl="1" indent="0">
              <a:buFont typeface="Wingdings" pitchFamily="2" charset="2"/>
              <a:buNone/>
              <a:defRPr/>
            </a:pPr>
            <a:endParaRPr lang="en-US" dirty="0"/>
          </a:p>
        </p:txBody>
      </p:sp>
      <p:sp>
        <p:nvSpPr>
          <p:cNvPr id="4" name="Rectangle 3"/>
          <p:cNvSpPr/>
          <p:nvPr/>
        </p:nvSpPr>
        <p:spPr bwMode="auto">
          <a:xfrm>
            <a:off x="4953000" y="838200"/>
            <a:ext cx="1219200" cy="457200"/>
          </a:xfrm>
          <a:prstGeom prst="rect">
            <a:avLst/>
          </a:prstGeom>
          <a:noFill/>
          <a:ln w="9525" cap="flat" cmpd="sng" algn="ctr">
            <a:no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
                <a:srgbClr val="EBF25A"/>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7170" name="Picture 2" descr="How come you can split an atom if atoms cannot be destroyed? - Science  Lounge - Quora">
            <a:extLst>
              <a:ext uri="{FF2B5EF4-FFF2-40B4-BE49-F238E27FC236}">
                <a16:creationId xmlns:a16="http://schemas.microsoft.com/office/drawing/2014/main" id="{CEC31B5D-E6FB-A389-D6A0-73E3DC118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066800"/>
            <a:ext cx="8343900" cy="5257800"/>
          </a:xfrm>
          <a:prstGeom prst="roundRect">
            <a:avLst>
              <a:gd name="adj" fmla="val 8594"/>
            </a:avLst>
          </a:prstGeom>
          <a:solidFill>
            <a:srgbClr val="FFFFFF">
              <a:shade val="85000"/>
            </a:srgbClr>
          </a:solidFill>
          <a:ln w="57150">
            <a:solidFill>
              <a:srgbClr val="FFC000"/>
            </a:solidFill>
          </a:ln>
          <a:effectLst>
            <a:glow rad="228600">
              <a:schemeClr val="accent5">
                <a:satMod val="175000"/>
                <a:alpha val="40000"/>
              </a:schemeClr>
            </a:glow>
            <a:reflection blurRad="12700" stA="38000" endPos="28000" dist="5000" dir="5400000" sy="-100000" algn="bl" rotWithShape="0"/>
          </a:effectLst>
        </p:spPr>
      </p:pic>
    </p:spTree>
    <p:extLst>
      <p:ext uri="{BB962C8B-B14F-4D97-AF65-F5344CB8AC3E}">
        <p14:creationId xmlns:p14="http://schemas.microsoft.com/office/powerpoint/2010/main" val="28152060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idx="4294967295"/>
          </p:nvPr>
        </p:nvSpPr>
        <p:spPr/>
        <p:txBody>
          <a:bodyPr/>
          <a:lstStyle/>
          <a:p>
            <a:endParaRPr lang="en-US"/>
          </a:p>
        </p:txBody>
      </p:sp>
      <p:pic>
        <p:nvPicPr>
          <p:cNvPr id="106499" name="Content Placeholder 5" descr="electrons_atom.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06500" name="WordArt 4"/>
          <p:cNvSpPr>
            <a:spLocks noChangeArrowheads="1" noChangeShapeType="1" noTextEdit="1"/>
          </p:cNvSpPr>
          <p:nvPr/>
        </p:nvSpPr>
        <p:spPr bwMode="auto">
          <a:xfrm>
            <a:off x="228600" y="228600"/>
            <a:ext cx="1219200" cy="18510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5</a:t>
            </a:r>
          </a:p>
        </p:txBody>
      </p:sp>
      <p:sp>
        <p:nvSpPr>
          <p:cNvPr id="106501" name="WordArt 5"/>
          <p:cNvSpPr>
            <a:spLocks noChangeArrowheads="1" noChangeShapeType="1" noTextEdit="1"/>
          </p:cNvSpPr>
          <p:nvPr/>
        </p:nvSpPr>
        <p:spPr bwMode="auto">
          <a:xfrm>
            <a:off x="1828800" y="2438400"/>
            <a:ext cx="6629400" cy="156527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Sodium Again (#11) </a:t>
            </a:r>
          </a:p>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 Valence Electron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endParaRPr lang="en-US"/>
          </a:p>
        </p:txBody>
      </p:sp>
      <p:pic>
        <p:nvPicPr>
          <p:cNvPr id="107523" name="Content Placeholder 3" descr="atom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07524" name="WordArt 9"/>
          <p:cNvSpPr>
            <a:spLocks noChangeArrowheads="1" noChangeShapeType="1" noTextEdit="1"/>
          </p:cNvSpPr>
          <p:nvPr/>
        </p:nvSpPr>
        <p:spPr bwMode="auto">
          <a:xfrm>
            <a:off x="304800" y="304800"/>
            <a:ext cx="1219200" cy="15462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6</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idx="4294967295"/>
          </p:nvPr>
        </p:nvSpPr>
        <p:spPr/>
        <p:txBody>
          <a:bodyPr/>
          <a:lstStyle/>
          <a:p>
            <a:endParaRPr lang="en-US"/>
          </a:p>
        </p:txBody>
      </p:sp>
      <p:pic>
        <p:nvPicPr>
          <p:cNvPr id="108547" name="Content Placeholder 3" descr="atoms.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08548" name="WordArt 4"/>
          <p:cNvSpPr>
            <a:spLocks noChangeArrowheads="1" noChangeShapeType="1" noTextEdit="1"/>
          </p:cNvSpPr>
          <p:nvPr/>
        </p:nvSpPr>
        <p:spPr bwMode="auto">
          <a:xfrm>
            <a:off x="304800" y="304800"/>
            <a:ext cx="1219200" cy="15462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6</a:t>
            </a:r>
          </a:p>
        </p:txBody>
      </p:sp>
      <p:sp>
        <p:nvSpPr>
          <p:cNvPr id="108549" name="WordArt 5"/>
          <p:cNvSpPr>
            <a:spLocks noChangeArrowheads="1" noChangeShapeType="1" noTextEdit="1"/>
          </p:cNvSpPr>
          <p:nvPr/>
        </p:nvSpPr>
        <p:spPr bwMode="auto">
          <a:xfrm>
            <a:off x="1066800" y="1295400"/>
            <a:ext cx="7239000" cy="2784475"/>
          </a:xfrm>
          <a:prstGeom prst="rect">
            <a:avLst/>
          </a:prstGeom>
        </p:spPr>
        <p:txBody>
          <a:bodyPr wrap="none" fromWordArt="1">
            <a:prstTxWarp prst="textPlain">
              <a:avLst>
                <a:gd name="adj" fmla="val 50000"/>
              </a:avLst>
            </a:prstTxWarp>
          </a:bodyPr>
          <a:lstStyle/>
          <a:p>
            <a:pPr algn="ct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Copper (#29)</a:t>
            </a:r>
          </a:p>
          <a:p>
            <a:pPr algn="ct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 1 Valence Electron</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Content Placeholder 3" descr="helium-atom.jpg.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0"/>
            <a:ext cx="5219700" cy="6324600"/>
          </a:xfrm>
        </p:spPr>
      </p:pic>
      <p:sp>
        <p:nvSpPr>
          <p:cNvPr id="109571" name="WordArt 9"/>
          <p:cNvSpPr>
            <a:spLocks noChangeArrowheads="1" noChangeShapeType="1" noTextEdit="1"/>
          </p:cNvSpPr>
          <p:nvPr/>
        </p:nvSpPr>
        <p:spPr bwMode="auto">
          <a:xfrm>
            <a:off x="381000" y="228600"/>
            <a:ext cx="1143000" cy="15462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Content Placeholder 3" descr="helium-atom.jpg.pn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676400" y="0"/>
            <a:ext cx="5219700" cy="6324600"/>
          </a:xfrm>
        </p:spPr>
      </p:pic>
      <p:sp>
        <p:nvSpPr>
          <p:cNvPr id="110595" name="WordArt 3"/>
          <p:cNvSpPr>
            <a:spLocks noChangeArrowheads="1" noChangeShapeType="1" noTextEdit="1"/>
          </p:cNvSpPr>
          <p:nvPr/>
        </p:nvSpPr>
        <p:spPr bwMode="auto">
          <a:xfrm>
            <a:off x="381000" y="228600"/>
            <a:ext cx="1143000" cy="15462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7</a:t>
            </a:r>
          </a:p>
        </p:txBody>
      </p:sp>
      <p:sp>
        <p:nvSpPr>
          <p:cNvPr id="110596" name="WordArt 4"/>
          <p:cNvSpPr>
            <a:spLocks noChangeArrowheads="1" noChangeShapeType="1" noTextEdit="1"/>
          </p:cNvSpPr>
          <p:nvPr/>
        </p:nvSpPr>
        <p:spPr bwMode="auto">
          <a:xfrm>
            <a:off x="2133600" y="457200"/>
            <a:ext cx="6400800" cy="182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Helium (#2) </a:t>
            </a:r>
          </a:p>
          <a:p>
            <a:pPr algn="ctr"/>
            <a:r>
              <a:rPr 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2 Valence Electrons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endParaRPr lang="en-US"/>
          </a:p>
        </p:txBody>
      </p:sp>
      <p:pic>
        <p:nvPicPr>
          <p:cNvPr id="111619" name="Content Placeholder 3" descr="superconductivity-aluminum.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7239000"/>
          </a:xfrm>
        </p:spPr>
      </p:pic>
      <p:sp>
        <p:nvSpPr>
          <p:cNvPr id="111620" name="WordArt 9"/>
          <p:cNvSpPr>
            <a:spLocks noChangeArrowheads="1" noChangeShapeType="1" noTextEdit="1"/>
          </p:cNvSpPr>
          <p:nvPr/>
        </p:nvSpPr>
        <p:spPr bwMode="auto">
          <a:xfrm>
            <a:off x="304800" y="762000"/>
            <a:ext cx="1219200" cy="15462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idx="4294967295"/>
          </p:nvPr>
        </p:nvSpPr>
        <p:spPr/>
        <p:txBody>
          <a:bodyPr/>
          <a:lstStyle/>
          <a:p>
            <a:endParaRPr lang="en-US"/>
          </a:p>
        </p:txBody>
      </p:sp>
      <p:pic>
        <p:nvPicPr>
          <p:cNvPr id="112643" name="Content Placeholder 3" descr="superconductivity-aluminum.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7239000"/>
          </a:xfrm>
        </p:spPr>
      </p:pic>
      <p:sp>
        <p:nvSpPr>
          <p:cNvPr id="112644" name="WordArt 4"/>
          <p:cNvSpPr>
            <a:spLocks noChangeArrowheads="1" noChangeShapeType="1" noTextEdit="1"/>
          </p:cNvSpPr>
          <p:nvPr/>
        </p:nvSpPr>
        <p:spPr bwMode="auto">
          <a:xfrm>
            <a:off x="304800" y="762000"/>
            <a:ext cx="1219200" cy="154622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8</a:t>
            </a:r>
          </a:p>
        </p:txBody>
      </p:sp>
      <p:sp>
        <p:nvSpPr>
          <p:cNvPr id="112645" name="WordArt 5"/>
          <p:cNvSpPr>
            <a:spLocks noChangeArrowheads="1" noChangeShapeType="1" noTextEdit="1"/>
          </p:cNvSpPr>
          <p:nvPr/>
        </p:nvSpPr>
        <p:spPr bwMode="auto">
          <a:xfrm>
            <a:off x="1600200" y="2286000"/>
            <a:ext cx="6553200" cy="1793875"/>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Aluminum (13) </a:t>
            </a:r>
          </a:p>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3 Valence Electrons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endParaRPr lang="en-US"/>
          </a:p>
        </p:txBody>
      </p:sp>
      <p:pic>
        <p:nvPicPr>
          <p:cNvPr id="113667" name="Content Placeholder 3" descr="ele3.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685800"/>
            <a:ext cx="9144000" cy="7543800"/>
          </a:xfrm>
        </p:spPr>
      </p:pic>
      <p:sp>
        <p:nvSpPr>
          <p:cNvPr id="113668" name="WordArt 9"/>
          <p:cNvSpPr>
            <a:spLocks noChangeArrowheads="1" noChangeShapeType="1" noTextEdit="1"/>
          </p:cNvSpPr>
          <p:nvPr/>
        </p:nvSpPr>
        <p:spPr bwMode="auto">
          <a:xfrm>
            <a:off x="304800" y="457200"/>
            <a:ext cx="990600" cy="1600200"/>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idx="4294967295"/>
          </p:nvPr>
        </p:nvSpPr>
        <p:spPr/>
        <p:txBody>
          <a:bodyPr/>
          <a:lstStyle/>
          <a:p>
            <a:endParaRPr lang="en-US"/>
          </a:p>
        </p:txBody>
      </p:sp>
      <p:pic>
        <p:nvPicPr>
          <p:cNvPr id="114691" name="Content Placeholder 3" descr="ele3.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685800"/>
            <a:ext cx="9144000" cy="7543800"/>
          </a:xfrm>
        </p:spPr>
      </p:pic>
      <p:sp>
        <p:nvSpPr>
          <p:cNvPr id="114692" name="WordArt 4"/>
          <p:cNvSpPr>
            <a:spLocks noChangeArrowheads="1" noChangeShapeType="1" noTextEdit="1"/>
          </p:cNvSpPr>
          <p:nvPr/>
        </p:nvSpPr>
        <p:spPr bwMode="auto">
          <a:xfrm>
            <a:off x="304800" y="457200"/>
            <a:ext cx="990600" cy="1600200"/>
          </a:xfrm>
          <a:prstGeom prst="rect">
            <a:avLst/>
          </a:prstGeom>
        </p:spPr>
        <p:txBody>
          <a:bodyPr wrap="none" fromWordArt="1">
            <a:prstTxWarp prst="textPlain">
              <a:avLst>
                <a:gd name="adj" fmla="val 50000"/>
              </a:avLst>
            </a:prstTxWarp>
          </a:bodyPr>
          <a:lstStyle/>
          <a:p>
            <a:pPr algn="ct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9</a:t>
            </a:r>
          </a:p>
        </p:txBody>
      </p:sp>
      <p:sp>
        <p:nvSpPr>
          <p:cNvPr id="114693" name="WordArt 5"/>
          <p:cNvSpPr>
            <a:spLocks noChangeArrowheads="1" noChangeShapeType="1" noTextEdit="1"/>
          </p:cNvSpPr>
          <p:nvPr/>
        </p:nvSpPr>
        <p:spPr bwMode="auto">
          <a:xfrm>
            <a:off x="1143000" y="2209800"/>
            <a:ext cx="6781800" cy="1793875"/>
          </a:xfrm>
          <a:prstGeom prst="rect">
            <a:avLst/>
          </a:prstGeom>
        </p:spPr>
        <p:txBody>
          <a:bodyPr wrap="none" fromWordArt="1">
            <a:prstTxWarp prst="textPlain">
              <a:avLst>
                <a:gd name="adj" fmla="val 50000"/>
              </a:avLst>
            </a:prstTxWarp>
          </a:bodyPr>
          <a:lstStyle/>
          <a:p>
            <a:pPr algn="ctr"/>
            <a:r>
              <a:rPr lang="fr-FR" sz="3600" kern="10">
                <a:ln w="19050">
                  <a:solidFill>
                    <a:schemeClr val="bg1"/>
                  </a:solidFill>
                  <a:round/>
                  <a:headEnd/>
                  <a:tailEnd/>
                </a:ln>
                <a:solidFill>
                  <a:srgbClr val="0066CC"/>
                </a:solidFill>
                <a:effectLst>
                  <a:outerShdw dist="35921" dir="2700000" algn="ctr" rotWithShape="0">
                    <a:srgbClr val="990000"/>
                  </a:outerShdw>
                </a:effectLst>
                <a:latin typeface="Impact"/>
              </a:rPr>
              <a:t>Chlorine ( #17) </a:t>
            </a:r>
          </a:p>
          <a:p>
            <a:pPr algn="ctr"/>
            <a:r>
              <a:rPr lang="fr-FR" sz="3600" kern="10">
                <a:ln w="19050">
                  <a:solidFill>
                    <a:schemeClr val="bg1"/>
                  </a:solidFill>
                  <a:round/>
                  <a:headEnd/>
                  <a:tailEnd/>
                </a:ln>
                <a:solidFill>
                  <a:srgbClr val="0066CC"/>
                </a:solidFill>
                <a:effectLst>
                  <a:outerShdw dist="35921" dir="2700000" algn="ctr" rotWithShape="0">
                    <a:srgbClr val="990000"/>
                  </a:outerShdw>
                </a:effectLst>
                <a:latin typeface="Impact"/>
              </a:rPr>
              <a:t>7 Valence Electrons</a:t>
            </a:r>
            <a:endParaRPr lang="en-US" sz="3600" kern="10">
              <a:ln w="19050">
                <a:solidFill>
                  <a:schemeClr val="bg1"/>
                </a:solidFill>
                <a:round/>
                <a:headEnd/>
                <a:tailEnd/>
              </a:ln>
              <a:solidFill>
                <a:srgbClr val="0066CC"/>
              </a:solidFill>
              <a:effectLst>
                <a:outerShdw dist="35921" dir="2700000" algn="ctr" rotWithShape="0">
                  <a:srgbClr val="990000"/>
                </a:outerShdw>
              </a:effectLst>
              <a:latin typeface="Impac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endParaRPr lang="en-US"/>
          </a:p>
        </p:txBody>
      </p:sp>
      <p:pic>
        <p:nvPicPr>
          <p:cNvPr id="115715" name="Content Placeholder 3" descr="electshells.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15716" name="WordArt 9"/>
          <p:cNvSpPr>
            <a:spLocks noChangeArrowheads="1" noChangeShapeType="1" noTextEdit="1"/>
          </p:cNvSpPr>
          <p:nvPr/>
        </p:nvSpPr>
        <p:spPr bwMode="auto">
          <a:xfrm>
            <a:off x="0" y="0"/>
            <a:ext cx="1295400" cy="1295400"/>
          </a:xfrm>
          <a:prstGeom prst="rect">
            <a:avLst/>
          </a:prstGeom>
        </p:spPr>
        <p:txBody>
          <a:bodyPr wrap="none" fromWordArt="1">
            <a:prstTxWarp prst="textPlain">
              <a:avLst>
                <a:gd name="adj" fmla="val 50000"/>
              </a:avLst>
            </a:prstTxWarp>
          </a:bodyPr>
          <a:lstStyle/>
          <a:p>
            <a:pPr algn="ct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10</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2d219520bb457da9e4c225fe977795a99877bef"/>
</p:tagLst>
</file>

<file path=ppt/theme/theme1.xml><?xml version="1.0" encoding="utf-8"?>
<a:theme xmlns:a="http://schemas.openxmlformats.org/drawingml/2006/main" name="Atoms and Periodic Table Unit Part III">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
      <a:clrScheme name="Curtain Call 10">
        <a:dk1>
          <a:srgbClr val="003366"/>
        </a:dk1>
        <a:lt1>
          <a:srgbClr val="FFFFFF"/>
        </a:lt1>
        <a:dk2>
          <a:srgbClr val="E6E644"/>
        </a:dk2>
        <a:lt2>
          <a:srgbClr val="E5FFFF"/>
        </a:lt2>
        <a:accent1>
          <a:srgbClr val="009999"/>
        </a:accent1>
        <a:accent2>
          <a:srgbClr val="336699"/>
        </a:accent2>
        <a:accent3>
          <a:srgbClr val="F0F0B0"/>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Curtain Call 11">
        <a:dk1>
          <a:srgbClr val="003366"/>
        </a:dk1>
        <a:lt1>
          <a:srgbClr val="FFFFFF"/>
        </a:lt1>
        <a:dk2>
          <a:srgbClr val="D4B724"/>
        </a:dk2>
        <a:lt2>
          <a:srgbClr val="E5FFFF"/>
        </a:lt2>
        <a:accent1>
          <a:srgbClr val="009999"/>
        </a:accent1>
        <a:accent2>
          <a:srgbClr val="336699"/>
        </a:accent2>
        <a:accent3>
          <a:srgbClr val="E6D8AC"/>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Curtain Call 12">
        <a:dk1>
          <a:srgbClr val="080808"/>
        </a:dk1>
        <a:lt1>
          <a:srgbClr val="FFFFFF"/>
        </a:lt1>
        <a:dk2>
          <a:srgbClr val="1C1C1C"/>
        </a:dk2>
        <a:lt2>
          <a:srgbClr val="FFFFFF"/>
        </a:lt2>
        <a:accent1>
          <a:srgbClr val="666699"/>
        </a:accent1>
        <a:accent2>
          <a:srgbClr val="3366CC"/>
        </a:accent2>
        <a:accent3>
          <a:srgbClr val="ABABAB"/>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80808"/>
        </a:dk1>
        <a:lt1>
          <a:srgbClr val="FFFFFF"/>
        </a:lt1>
        <a:dk2>
          <a:srgbClr val="1C1C1C"/>
        </a:dk2>
        <a:lt2>
          <a:srgbClr val="FFFFFF"/>
        </a:lt2>
        <a:accent1>
          <a:srgbClr val="666699"/>
        </a:accent1>
        <a:accent2>
          <a:srgbClr val="3366CC"/>
        </a:accent2>
        <a:accent3>
          <a:srgbClr val="ABABAB"/>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2526</TotalTime>
  <Words>2977</Words>
  <Application>Microsoft Office PowerPoint</Application>
  <PresentationFormat>On-screen Show (4:3)</PresentationFormat>
  <Paragraphs>463</Paragraphs>
  <Slides>127</Slides>
  <Notes>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127</vt:i4>
      </vt:variant>
    </vt:vector>
  </HeadingPairs>
  <TitlesOfParts>
    <vt:vector size="144" baseType="lpstr">
      <vt:lpstr>Aptos</vt:lpstr>
      <vt:lpstr>Arial</vt:lpstr>
      <vt:lpstr>Arial Black</vt:lpstr>
      <vt:lpstr>Arial Narrow</vt:lpstr>
      <vt:lpstr>Calibri</vt:lpstr>
      <vt:lpstr>Century Gothic</vt:lpstr>
      <vt:lpstr>Impact</vt:lpstr>
      <vt:lpstr>inherit</vt:lpstr>
      <vt:lpstr>ProximaNova</vt:lpstr>
      <vt:lpstr>Tahoma</vt:lpstr>
      <vt:lpstr>Times New Roman</vt:lpstr>
      <vt:lpstr>Verdana</vt:lpstr>
      <vt:lpstr>Wingdings</vt:lpstr>
      <vt:lpstr>Atoms and Periodic Table Unit Part III</vt:lpstr>
      <vt:lpstr>Default Design</vt:lpstr>
      <vt:lpstr>3_Default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46</cp:revision>
  <dcterms:modified xsi:type="dcterms:W3CDTF">2024-08-16T00:59:20Z</dcterms:modified>
</cp:coreProperties>
</file>