
<file path=[Content_Types].xml><?xml version="1.0" encoding="utf-8"?>
<Types xmlns="http://schemas.openxmlformats.org/package/2006/content-types">
  <Default Extension="emf" ContentType="image/x-emf"/>
  <Default Extension="gif" ContentType="image/gif"/>
  <Default Extension="glb" ContentType="model/gltf.binary"/>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84" r:id="rId2"/>
    <p:sldMasterId id="2147483686" r:id="rId3"/>
    <p:sldMasterId id="2147483767" r:id="rId4"/>
    <p:sldMasterId id="2147483795" r:id="rId5"/>
    <p:sldMasterId id="2147483811" r:id="rId6"/>
    <p:sldMasterId id="2147483825" r:id="rId7"/>
    <p:sldMasterId id="2147483837" r:id="rId8"/>
  </p:sldMasterIdLst>
  <p:sldIdLst>
    <p:sldId id="6206" r:id="rId9"/>
    <p:sldId id="6159" r:id="rId10"/>
    <p:sldId id="6205" r:id="rId11"/>
    <p:sldId id="6204" r:id="rId12"/>
    <p:sldId id="6162" r:id="rId13"/>
    <p:sldId id="6164" r:id="rId14"/>
    <p:sldId id="6189" r:id="rId15"/>
    <p:sldId id="6190" r:id="rId16"/>
    <p:sldId id="6019" r:id="rId17"/>
    <p:sldId id="6213" r:id="rId18"/>
    <p:sldId id="6023" r:id="rId19"/>
    <p:sldId id="6024" r:id="rId20"/>
    <p:sldId id="6026" r:id="rId21"/>
    <p:sldId id="6027" r:id="rId22"/>
    <p:sldId id="6028" r:id="rId23"/>
    <p:sldId id="6029" r:id="rId24"/>
    <p:sldId id="6030" r:id="rId25"/>
    <p:sldId id="6031" r:id="rId26"/>
    <p:sldId id="6032" r:id="rId27"/>
    <p:sldId id="6080" r:id="rId28"/>
    <p:sldId id="6034" r:id="rId29"/>
    <p:sldId id="6035" r:id="rId30"/>
    <p:sldId id="6036" r:id="rId31"/>
    <p:sldId id="6037" r:id="rId32"/>
    <p:sldId id="6038" r:id="rId33"/>
    <p:sldId id="6039" r:id="rId34"/>
    <p:sldId id="6040" r:id="rId35"/>
    <p:sldId id="6020" r:id="rId36"/>
    <p:sldId id="6211" r:id="rId37"/>
    <p:sldId id="6119" r:id="rId38"/>
    <p:sldId id="6120" r:id="rId39"/>
    <p:sldId id="6121" r:id="rId40"/>
    <p:sldId id="6122" r:id="rId41"/>
    <p:sldId id="6123" r:id="rId42"/>
    <p:sldId id="5673" r:id="rId43"/>
    <p:sldId id="6208" r:id="rId44"/>
    <p:sldId id="6209" r:id="rId45"/>
    <p:sldId id="5676" r:id="rId46"/>
    <p:sldId id="5678" r:id="rId47"/>
    <p:sldId id="6044" r:id="rId48"/>
    <p:sldId id="5682" r:id="rId49"/>
    <p:sldId id="5683" r:id="rId50"/>
    <p:sldId id="5700" r:id="rId51"/>
    <p:sldId id="5790" r:id="rId52"/>
    <p:sldId id="5789" r:id="rId53"/>
    <p:sldId id="5788" r:id="rId54"/>
    <p:sldId id="5787" r:id="rId55"/>
    <p:sldId id="5786" r:id="rId56"/>
    <p:sldId id="5793" r:id="rId57"/>
    <p:sldId id="5818" r:id="rId58"/>
    <p:sldId id="5819" r:id="rId59"/>
    <p:sldId id="5820" r:id="rId60"/>
    <p:sldId id="5821" r:id="rId61"/>
    <p:sldId id="5822" r:id="rId62"/>
    <p:sldId id="5823" r:id="rId63"/>
    <p:sldId id="5824" r:id="rId64"/>
    <p:sldId id="6083" r:id="rId65"/>
    <p:sldId id="5713" r:id="rId66"/>
    <p:sldId id="5796" r:id="rId67"/>
    <p:sldId id="5795" r:id="rId68"/>
    <p:sldId id="5715" r:id="rId69"/>
    <p:sldId id="5798" r:id="rId70"/>
    <p:sldId id="5797" r:id="rId71"/>
    <p:sldId id="5717" r:id="rId72"/>
    <p:sldId id="5799" r:id="rId73"/>
    <p:sldId id="5800" r:id="rId74"/>
    <p:sldId id="5719" r:id="rId75"/>
    <p:sldId id="5802" r:id="rId76"/>
    <p:sldId id="5801" r:id="rId77"/>
    <p:sldId id="5721" r:id="rId78"/>
    <p:sldId id="5804" r:id="rId79"/>
    <p:sldId id="5803" r:id="rId80"/>
    <p:sldId id="5723" r:id="rId81"/>
    <p:sldId id="5806" r:id="rId82"/>
    <p:sldId id="5805" r:id="rId83"/>
    <p:sldId id="5725" r:id="rId84"/>
    <p:sldId id="5808" r:id="rId85"/>
    <p:sldId id="5807" r:id="rId86"/>
    <p:sldId id="5727" r:id="rId87"/>
    <p:sldId id="5810" r:id="rId88"/>
    <p:sldId id="5809" r:id="rId89"/>
    <p:sldId id="5729" r:id="rId90"/>
    <p:sldId id="5812" r:id="rId91"/>
    <p:sldId id="5811" r:id="rId92"/>
    <p:sldId id="5732" r:id="rId93"/>
    <p:sldId id="5814" r:id="rId94"/>
    <p:sldId id="5813" r:id="rId95"/>
    <p:sldId id="5815" r:id="rId96"/>
    <p:sldId id="5816" r:id="rId97"/>
    <p:sldId id="5817" r:id="rId98"/>
    <p:sldId id="6215" r:id="rId99"/>
    <p:sldId id="6217" r:id="rId100"/>
    <p:sldId id="6216" r:id="rId101"/>
    <p:sldId id="6048" r:id="rId102"/>
    <p:sldId id="6050" r:id="rId103"/>
    <p:sldId id="6051" r:id="rId104"/>
    <p:sldId id="6052" r:id="rId105"/>
    <p:sldId id="6053" r:id="rId106"/>
    <p:sldId id="6054" r:id="rId107"/>
    <p:sldId id="6055" r:id="rId108"/>
    <p:sldId id="6095" r:id="rId109"/>
    <p:sldId id="6096" r:id="rId110"/>
    <p:sldId id="6097" r:id="rId111"/>
    <p:sldId id="6098" r:id="rId112"/>
    <p:sldId id="6099" r:id="rId113"/>
    <p:sldId id="6100" r:id="rId114"/>
    <p:sldId id="6101" r:id="rId115"/>
    <p:sldId id="6103" r:id="rId116"/>
    <p:sldId id="6104" r:id="rId117"/>
    <p:sldId id="6105" r:id="rId118"/>
    <p:sldId id="6057" r:id="rId119"/>
    <p:sldId id="6058" r:id="rId120"/>
    <p:sldId id="6059" r:id="rId121"/>
    <p:sldId id="6060" r:id="rId122"/>
    <p:sldId id="6113" r:id="rId123"/>
    <p:sldId id="6174" r:id="rId124"/>
    <p:sldId id="6173" r:id="rId125"/>
    <p:sldId id="6172" r:id="rId126"/>
    <p:sldId id="6175" r:id="rId127"/>
    <p:sldId id="6168" r:id="rId128"/>
    <p:sldId id="6176" r:id="rId129"/>
    <p:sldId id="6178" r:id="rId130"/>
    <p:sldId id="6179" r:id="rId131"/>
    <p:sldId id="6177" r:id="rId132"/>
    <p:sldId id="6001" r:id="rId133"/>
    <p:sldId id="6218" r:id="rId134"/>
    <p:sldId id="1542" r:id="rId135"/>
    <p:sldId id="1579" r:id="rId136"/>
    <p:sldId id="1580" r:id="rId137"/>
    <p:sldId id="4682" r:id="rId138"/>
    <p:sldId id="1474" r:id="rId139"/>
  </p:sldIdLst>
  <p:sldSz cx="9144000" cy="6858000" type="screen4x3"/>
  <p:notesSz cx="6858000" cy="9144000"/>
  <p:custDataLst>
    <p:tags r:id="rId140"/>
  </p:custDataLst>
  <p:defaultTextStyle>
    <a:defPPr>
      <a:defRPr lang="en-US"/>
    </a:defPPr>
    <a:lvl1pPr algn="l" rtl="0" fontAlgn="base">
      <a:spcBef>
        <a:spcPct val="20000"/>
      </a:spcBef>
      <a:spcAft>
        <a:spcPct val="0"/>
      </a:spcAft>
      <a:buChar char="•"/>
      <a:defRPr sz="3200" kern="1200">
        <a:solidFill>
          <a:schemeClr val="tx1"/>
        </a:solidFill>
        <a:latin typeface="Arial" charset="0"/>
        <a:ea typeface="+mn-ea"/>
        <a:cs typeface="+mn-cs"/>
      </a:defRPr>
    </a:lvl1pPr>
    <a:lvl2pPr marL="457200" algn="l" rtl="0" fontAlgn="base">
      <a:spcBef>
        <a:spcPct val="20000"/>
      </a:spcBef>
      <a:spcAft>
        <a:spcPct val="0"/>
      </a:spcAft>
      <a:buChar char="•"/>
      <a:defRPr sz="3200" kern="1200">
        <a:solidFill>
          <a:schemeClr val="tx1"/>
        </a:solidFill>
        <a:latin typeface="Arial" charset="0"/>
        <a:ea typeface="+mn-ea"/>
        <a:cs typeface="+mn-cs"/>
      </a:defRPr>
    </a:lvl2pPr>
    <a:lvl3pPr marL="914400" algn="l" rtl="0" fontAlgn="base">
      <a:spcBef>
        <a:spcPct val="20000"/>
      </a:spcBef>
      <a:spcAft>
        <a:spcPct val="0"/>
      </a:spcAft>
      <a:buChar char="•"/>
      <a:defRPr sz="3200" kern="1200">
        <a:solidFill>
          <a:schemeClr val="tx1"/>
        </a:solidFill>
        <a:latin typeface="Arial" charset="0"/>
        <a:ea typeface="+mn-ea"/>
        <a:cs typeface="+mn-cs"/>
      </a:defRPr>
    </a:lvl3pPr>
    <a:lvl4pPr marL="1371600" algn="l" rtl="0" fontAlgn="base">
      <a:spcBef>
        <a:spcPct val="20000"/>
      </a:spcBef>
      <a:spcAft>
        <a:spcPct val="0"/>
      </a:spcAft>
      <a:buChar char="•"/>
      <a:defRPr sz="3200" kern="1200">
        <a:solidFill>
          <a:schemeClr val="tx1"/>
        </a:solidFill>
        <a:latin typeface="Arial" charset="0"/>
        <a:ea typeface="+mn-ea"/>
        <a:cs typeface="+mn-cs"/>
      </a:defRPr>
    </a:lvl4pPr>
    <a:lvl5pPr marL="1828800" algn="l" rtl="0" fontAlgn="base">
      <a:spcBef>
        <a:spcPct val="20000"/>
      </a:spcBef>
      <a:spcAft>
        <a:spcPct val="0"/>
      </a:spcAft>
      <a:buChar char="•"/>
      <a:defRPr sz="3200" kern="1200">
        <a:solidFill>
          <a:schemeClr val="tx1"/>
        </a:solidFill>
        <a:latin typeface="Arial" charset="0"/>
        <a:ea typeface="+mn-ea"/>
        <a:cs typeface="+mn-cs"/>
      </a:defRPr>
    </a:lvl5pPr>
    <a:lvl6pPr marL="2286000" algn="l" defTabSz="914400" rtl="0" eaLnBrk="1" latinLnBrk="0" hangingPunct="1">
      <a:defRPr sz="3200" kern="1200">
        <a:solidFill>
          <a:schemeClr val="tx1"/>
        </a:solidFill>
        <a:latin typeface="Arial" charset="0"/>
        <a:ea typeface="+mn-ea"/>
        <a:cs typeface="+mn-cs"/>
      </a:defRPr>
    </a:lvl6pPr>
    <a:lvl7pPr marL="2743200" algn="l" defTabSz="914400" rtl="0" eaLnBrk="1" latinLnBrk="0" hangingPunct="1">
      <a:defRPr sz="3200" kern="1200">
        <a:solidFill>
          <a:schemeClr val="tx1"/>
        </a:solidFill>
        <a:latin typeface="Arial" charset="0"/>
        <a:ea typeface="+mn-ea"/>
        <a:cs typeface="+mn-cs"/>
      </a:defRPr>
    </a:lvl7pPr>
    <a:lvl8pPr marL="3200400" algn="l" defTabSz="914400" rtl="0" eaLnBrk="1" latinLnBrk="0" hangingPunct="1">
      <a:defRPr sz="3200" kern="1200">
        <a:solidFill>
          <a:schemeClr val="tx1"/>
        </a:solidFill>
        <a:latin typeface="Arial" charset="0"/>
        <a:ea typeface="+mn-ea"/>
        <a:cs typeface="+mn-cs"/>
      </a:defRPr>
    </a:lvl8pPr>
    <a:lvl9pPr marL="3657600" algn="l" defTabSz="914400" rtl="0" eaLnBrk="1" latinLnBrk="0" hangingPunct="1">
      <a:defRPr sz="32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FF"/>
    <a:srgbClr val="00FFFF"/>
    <a:srgbClr val="99FF33"/>
    <a:srgbClr val="FFFFCC"/>
    <a:srgbClr val="009900"/>
    <a:srgbClr val="996633"/>
    <a:srgbClr val="FF7C80"/>
    <a:srgbClr val="99CCFF"/>
    <a:srgbClr val="CCFF66"/>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82" autoAdjust="0"/>
    <p:restoredTop sz="94595" autoAdjust="0"/>
  </p:normalViewPr>
  <p:slideViewPr>
    <p:cSldViewPr>
      <p:cViewPr varScale="1">
        <p:scale>
          <a:sx n="104" d="100"/>
          <a:sy n="104" d="100"/>
        </p:scale>
        <p:origin x="5772" y="1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562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38" Type="http://schemas.openxmlformats.org/officeDocument/2006/relationships/slide" Target="slides/slide130.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144"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slide" Target="slides/slide13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slide" Target="slides/slide95.xml"/><Relationship Id="rId108" Type="http://schemas.openxmlformats.org/officeDocument/2006/relationships/slide" Target="slides/slide100.xml"/><Relationship Id="rId116" Type="http://schemas.openxmlformats.org/officeDocument/2006/relationships/slide" Target="slides/slide108.xml"/><Relationship Id="rId124" Type="http://schemas.openxmlformats.org/officeDocument/2006/relationships/slide" Target="slides/slide116.xml"/><Relationship Id="rId129" Type="http://schemas.openxmlformats.org/officeDocument/2006/relationships/slide" Target="slides/slide121.xml"/><Relationship Id="rId137" Type="http://schemas.openxmlformats.org/officeDocument/2006/relationships/slide" Target="slides/slide12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11" Type="http://schemas.openxmlformats.org/officeDocument/2006/relationships/slide" Target="slides/slide103.xml"/><Relationship Id="rId132" Type="http://schemas.openxmlformats.org/officeDocument/2006/relationships/slide" Target="slides/slide124.xml"/><Relationship Id="rId14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slide" Target="slides/slide106.xml"/><Relationship Id="rId119" Type="http://schemas.openxmlformats.org/officeDocument/2006/relationships/slide" Target="slides/slide111.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30" Type="http://schemas.openxmlformats.org/officeDocument/2006/relationships/slide" Target="slides/slide122.xml"/><Relationship Id="rId135" Type="http://schemas.openxmlformats.org/officeDocument/2006/relationships/slide" Target="slides/slide127.xml"/><Relationship Id="rId14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8"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a:effectLst/>
          </p:spPr>
          <p:txBody>
            <a:bodyPr wrap="none" anchor="ctr"/>
            <a:lstStyle/>
            <a:p>
              <a:pPr>
                <a:defRPr/>
              </a:pPr>
              <a:endParaRPr lang="en-US"/>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15"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6"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a:effectLst/>
          </p:spPr>
          <p:txBody>
            <a:bodyPr wrap="none" anchor="ctr"/>
            <a:lstStyle/>
            <a:p>
              <a:pPr>
                <a:defRPr/>
              </a:pPr>
              <a:endParaRPr lang="en-US"/>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24" name="Freeform 22"/>
            <p:cNvSpPr>
              <a:spLocks/>
            </p:cNvSpPr>
            <p:nvPr userDrawn="1"/>
          </p:nvSpPr>
          <p:spPr bwMode="hidden">
            <a:xfrm>
              <a:off x="1" y="3875"/>
              <a:ext cx="5760" cy="445"/>
            </a:xfrm>
            <a:custGeom>
              <a:avLst/>
              <a:gdLst/>
              <a:ahLst/>
              <a:cxnLst>
                <a:cxn ang="0">
                  <a:pos x="5700" y="86"/>
                </a:cxn>
                <a:cxn ang="0">
                  <a:pos x="5508" y="86"/>
                </a:cxn>
                <a:cxn ang="0">
                  <a:pos x="5454" y="76"/>
                </a:cxn>
                <a:cxn ang="0">
                  <a:pos x="5448" y="65"/>
                </a:cxn>
                <a:cxn ang="0">
                  <a:pos x="5442" y="44"/>
                </a:cxn>
                <a:cxn ang="0">
                  <a:pos x="5414" y="18"/>
                </a:cxn>
                <a:cxn ang="0">
                  <a:pos x="5332" y="7"/>
                </a:cxn>
                <a:cxn ang="0">
                  <a:pos x="5051" y="22"/>
                </a:cxn>
                <a:cxn ang="0">
                  <a:pos x="4986" y="55"/>
                </a:cxn>
                <a:cxn ang="0">
                  <a:pos x="4854" y="102"/>
                </a:cxn>
                <a:cxn ang="0">
                  <a:pos x="4740" y="112"/>
                </a:cxn>
                <a:cxn ang="0">
                  <a:pos x="4662" y="91"/>
                </a:cxn>
                <a:cxn ang="0">
                  <a:pos x="4598" y="25"/>
                </a:cxn>
                <a:cxn ang="0">
                  <a:pos x="4514" y="9"/>
                </a:cxn>
                <a:cxn ang="0">
                  <a:pos x="4410" y="39"/>
                </a:cxn>
                <a:cxn ang="0">
                  <a:pos x="4236" y="81"/>
                </a:cxn>
                <a:cxn ang="0">
                  <a:pos x="4020" y="102"/>
                </a:cxn>
                <a:cxn ang="0">
                  <a:pos x="3810" y="102"/>
                </a:cxn>
                <a:cxn ang="0">
                  <a:pos x="3654" y="76"/>
                </a:cxn>
                <a:cxn ang="0">
                  <a:pos x="3594" y="50"/>
                </a:cxn>
                <a:cxn ang="0">
                  <a:pos x="3528" y="44"/>
                </a:cxn>
                <a:cxn ang="0">
                  <a:pos x="3480" y="55"/>
                </a:cxn>
                <a:cxn ang="0">
                  <a:pos x="3420" y="76"/>
                </a:cxn>
                <a:cxn ang="0">
                  <a:pos x="3048" y="112"/>
                </a:cxn>
                <a:cxn ang="0">
                  <a:pos x="2844" y="128"/>
                </a:cxn>
                <a:cxn ang="0">
                  <a:pos x="2742" y="117"/>
                </a:cxn>
                <a:cxn ang="0">
                  <a:pos x="2710" y="56"/>
                </a:cxn>
                <a:cxn ang="0">
                  <a:pos x="2658" y="50"/>
                </a:cxn>
                <a:cxn ang="0">
                  <a:pos x="2558" y="95"/>
                </a:cxn>
                <a:cxn ang="0">
                  <a:pos x="2444" y="109"/>
                </a:cxn>
                <a:cxn ang="0">
                  <a:pos x="2322" y="91"/>
                </a:cxn>
                <a:cxn ang="0">
                  <a:pos x="2274" y="70"/>
                </a:cxn>
                <a:cxn ang="0">
                  <a:pos x="2185" y="3"/>
                </a:cxn>
                <a:cxn ang="0">
                  <a:pos x="2048" y="64"/>
                </a:cxn>
                <a:cxn ang="0">
                  <a:pos x="1794" y="102"/>
                </a:cxn>
                <a:cxn ang="0">
                  <a:pos x="1560" y="91"/>
                </a:cxn>
                <a:cxn ang="0">
                  <a:pos x="1482" y="76"/>
                </a:cxn>
                <a:cxn ang="0">
                  <a:pos x="1428" y="50"/>
                </a:cxn>
                <a:cxn ang="0">
                  <a:pos x="1374" y="44"/>
                </a:cxn>
                <a:cxn ang="0">
                  <a:pos x="1308" y="55"/>
                </a:cxn>
                <a:cxn ang="0">
                  <a:pos x="1140" y="107"/>
                </a:cxn>
                <a:cxn ang="0">
                  <a:pos x="948" y="143"/>
                </a:cxn>
                <a:cxn ang="0">
                  <a:pos x="708" y="138"/>
                </a:cxn>
                <a:cxn ang="0">
                  <a:pos x="534" y="96"/>
                </a:cxn>
                <a:cxn ang="0">
                  <a:pos x="444" y="55"/>
                </a:cxn>
                <a:cxn ang="0">
                  <a:pos x="396" y="34"/>
                </a:cxn>
                <a:cxn ang="0">
                  <a:pos x="378" y="39"/>
                </a:cxn>
                <a:cxn ang="0">
                  <a:pos x="342" y="70"/>
                </a:cxn>
                <a:cxn ang="0">
                  <a:pos x="288" y="96"/>
                </a:cxn>
                <a:cxn ang="0">
                  <a:pos x="192" y="112"/>
                </a:cxn>
                <a:cxn ang="0">
                  <a:pos x="90" y="112"/>
                </a:cxn>
                <a:cxn ang="0">
                  <a:pos x="0" y="96"/>
                </a:cxn>
                <a:cxn ang="0">
                  <a:pos x="5760" y="44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lnTo>
                    <a:pt x="5760" y="445"/>
                  </a:lnTo>
                  <a:lnTo>
                    <a:pt x="5760" y="445"/>
                  </a:lnTo>
                </a:path>
              </a:pathLst>
            </a:custGeom>
            <a:solidFill>
              <a:schemeClr val="accent2">
                <a:alpha val="50000"/>
              </a:schemeClr>
            </a:solidFill>
            <a:ln w="9525">
              <a:noFill/>
              <a:prstDash val="solid"/>
              <a:round/>
              <a:headEnd/>
              <a:tailEnd/>
            </a:ln>
          </p:spPr>
          <p:txBody>
            <a:bodyPr/>
            <a:lstStyle/>
            <a:p>
              <a:pPr>
                <a:defRPr/>
              </a:pPr>
              <a:endParaRPr lang="en-US"/>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p>
          </p:txBody>
        </p:sp>
      </p:grpSp>
      <p:sp>
        <p:nvSpPr>
          <p:cNvPr id="713752" name="Rectangle 24"/>
          <p:cNvSpPr>
            <a:spLocks noGrp="1" noChangeArrowheads="1"/>
          </p:cNvSpPr>
          <p:nvPr>
            <p:ph type="ctrTitle" sz="quarter"/>
          </p:nvPr>
        </p:nvSpPr>
        <p:spPr>
          <a:xfrm>
            <a:off x="685800" y="1600200"/>
            <a:ext cx="7772400" cy="1828800"/>
          </a:xfrm>
        </p:spPr>
        <p:txBody>
          <a:bodyPr/>
          <a:lstStyle>
            <a:lvl1pPr>
              <a:defRPr/>
            </a:lvl1pPr>
          </a:lstStyle>
          <a:p>
            <a:r>
              <a:rPr lang="en-US"/>
              <a:t>Click to edit Master title style</a:t>
            </a:r>
          </a:p>
        </p:txBody>
      </p:sp>
      <p:sp>
        <p:nvSpPr>
          <p:cNvPr id="713753"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smtClean="0"/>
            </a:lvl1pPr>
          </a:lstStyle>
          <a:p>
            <a:pPr>
              <a:defRPr/>
            </a:pPr>
            <a:endParaRPr lang="en-US"/>
          </a:p>
        </p:txBody>
      </p:sp>
      <p:sp>
        <p:nvSpPr>
          <p:cNvPr id="27" name="Rectangle 27"/>
          <p:cNvSpPr>
            <a:spLocks noGrp="1" noChangeArrowheads="1"/>
          </p:cNvSpPr>
          <p:nvPr>
            <p:ph type="ftr" sz="quarter" idx="11"/>
          </p:nvPr>
        </p:nvSpPr>
        <p:spPr/>
        <p:txBody>
          <a:bodyPr/>
          <a:lstStyle>
            <a:lvl1pPr>
              <a:defRPr smtClean="0"/>
            </a:lvl1pPr>
          </a:lstStyle>
          <a:p>
            <a:pPr>
              <a:defRPr/>
            </a:pPr>
            <a:endParaRPr lang="en-US"/>
          </a:p>
        </p:txBody>
      </p:sp>
      <p:sp>
        <p:nvSpPr>
          <p:cNvPr id="28" name="Rectangle 28"/>
          <p:cNvSpPr>
            <a:spLocks noGrp="1" noChangeArrowheads="1"/>
          </p:cNvSpPr>
          <p:nvPr>
            <p:ph type="sldNum" sz="quarter" idx="12"/>
          </p:nvPr>
        </p:nvSpPr>
        <p:spPr/>
        <p:txBody>
          <a:bodyPr/>
          <a:lstStyle>
            <a:lvl1pPr>
              <a:defRPr smtClean="0"/>
            </a:lvl1pPr>
          </a:lstStyle>
          <a:p>
            <a:pPr>
              <a:defRPr/>
            </a:pPr>
            <a:fld id="{A8961A05-863E-41A3-A05C-EC0E120E423A}" type="slidenum">
              <a:rPr lang="en-US"/>
              <a:pPr>
                <a:defRPr/>
              </a:pPr>
              <a:t>‹#›</a:t>
            </a:fld>
            <a:endParaRPr lang="en-US"/>
          </a:p>
        </p:txBody>
      </p:sp>
    </p:spTree>
    <p:extLst>
      <p:ext uri="{BB962C8B-B14F-4D97-AF65-F5344CB8AC3E}">
        <p14:creationId xmlns:p14="http://schemas.microsoft.com/office/powerpoint/2010/main" val="198702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737D9E55-E912-4938-A2E0-E24B68C8A54F}"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70112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C363C231-0F8C-49AA-B9E0-2AA52017152C}"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82994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8"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a:effectLst/>
          </p:spPr>
          <p:txBody>
            <a:bodyPr wrap="none" anchor="ctr"/>
            <a:lstStyle/>
            <a:p>
              <a:pPr>
                <a:defRPr/>
              </a:pPr>
              <a:endParaRPr lang="en-US"/>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15"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6"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a:effectLst/>
          </p:spPr>
          <p:txBody>
            <a:bodyPr wrap="none" anchor="ctr"/>
            <a:lstStyle/>
            <a:p>
              <a:pPr>
                <a:defRPr/>
              </a:pPr>
              <a:endParaRPr lang="en-US"/>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24" name="Freeform 22"/>
            <p:cNvSpPr>
              <a:spLocks/>
            </p:cNvSpPr>
            <p:nvPr userDrawn="1"/>
          </p:nvSpPr>
          <p:spPr bwMode="hidden">
            <a:xfrm>
              <a:off x="1" y="3875"/>
              <a:ext cx="5760" cy="445"/>
            </a:xfrm>
            <a:custGeom>
              <a:avLst/>
              <a:gdLst/>
              <a:ahLst/>
              <a:cxnLst>
                <a:cxn ang="0">
                  <a:pos x="5700" y="86"/>
                </a:cxn>
                <a:cxn ang="0">
                  <a:pos x="5508" y="86"/>
                </a:cxn>
                <a:cxn ang="0">
                  <a:pos x="5454" y="76"/>
                </a:cxn>
                <a:cxn ang="0">
                  <a:pos x="5448" y="65"/>
                </a:cxn>
                <a:cxn ang="0">
                  <a:pos x="5442" y="44"/>
                </a:cxn>
                <a:cxn ang="0">
                  <a:pos x="5414" y="18"/>
                </a:cxn>
                <a:cxn ang="0">
                  <a:pos x="5332" y="7"/>
                </a:cxn>
                <a:cxn ang="0">
                  <a:pos x="5051" y="22"/>
                </a:cxn>
                <a:cxn ang="0">
                  <a:pos x="4986" y="55"/>
                </a:cxn>
                <a:cxn ang="0">
                  <a:pos x="4854" y="102"/>
                </a:cxn>
                <a:cxn ang="0">
                  <a:pos x="4740" y="112"/>
                </a:cxn>
                <a:cxn ang="0">
                  <a:pos x="4662" y="91"/>
                </a:cxn>
                <a:cxn ang="0">
                  <a:pos x="4598" y="25"/>
                </a:cxn>
                <a:cxn ang="0">
                  <a:pos x="4514" y="9"/>
                </a:cxn>
                <a:cxn ang="0">
                  <a:pos x="4410" y="39"/>
                </a:cxn>
                <a:cxn ang="0">
                  <a:pos x="4236" y="81"/>
                </a:cxn>
                <a:cxn ang="0">
                  <a:pos x="4020" y="102"/>
                </a:cxn>
                <a:cxn ang="0">
                  <a:pos x="3810" y="102"/>
                </a:cxn>
                <a:cxn ang="0">
                  <a:pos x="3654" y="76"/>
                </a:cxn>
                <a:cxn ang="0">
                  <a:pos x="3594" y="50"/>
                </a:cxn>
                <a:cxn ang="0">
                  <a:pos x="3528" y="44"/>
                </a:cxn>
                <a:cxn ang="0">
                  <a:pos x="3480" y="55"/>
                </a:cxn>
                <a:cxn ang="0">
                  <a:pos x="3420" y="76"/>
                </a:cxn>
                <a:cxn ang="0">
                  <a:pos x="3048" y="112"/>
                </a:cxn>
                <a:cxn ang="0">
                  <a:pos x="2844" y="128"/>
                </a:cxn>
                <a:cxn ang="0">
                  <a:pos x="2742" y="117"/>
                </a:cxn>
                <a:cxn ang="0">
                  <a:pos x="2710" y="56"/>
                </a:cxn>
                <a:cxn ang="0">
                  <a:pos x="2658" y="50"/>
                </a:cxn>
                <a:cxn ang="0">
                  <a:pos x="2558" y="95"/>
                </a:cxn>
                <a:cxn ang="0">
                  <a:pos x="2444" y="109"/>
                </a:cxn>
                <a:cxn ang="0">
                  <a:pos x="2322" y="91"/>
                </a:cxn>
                <a:cxn ang="0">
                  <a:pos x="2274" y="70"/>
                </a:cxn>
                <a:cxn ang="0">
                  <a:pos x="2185" y="3"/>
                </a:cxn>
                <a:cxn ang="0">
                  <a:pos x="2048" y="64"/>
                </a:cxn>
                <a:cxn ang="0">
                  <a:pos x="1794" y="102"/>
                </a:cxn>
                <a:cxn ang="0">
                  <a:pos x="1560" y="91"/>
                </a:cxn>
                <a:cxn ang="0">
                  <a:pos x="1482" y="76"/>
                </a:cxn>
                <a:cxn ang="0">
                  <a:pos x="1428" y="50"/>
                </a:cxn>
                <a:cxn ang="0">
                  <a:pos x="1374" y="44"/>
                </a:cxn>
                <a:cxn ang="0">
                  <a:pos x="1308" y="55"/>
                </a:cxn>
                <a:cxn ang="0">
                  <a:pos x="1140" y="107"/>
                </a:cxn>
                <a:cxn ang="0">
                  <a:pos x="948" y="143"/>
                </a:cxn>
                <a:cxn ang="0">
                  <a:pos x="708" y="138"/>
                </a:cxn>
                <a:cxn ang="0">
                  <a:pos x="534" y="96"/>
                </a:cxn>
                <a:cxn ang="0">
                  <a:pos x="444" y="55"/>
                </a:cxn>
                <a:cxn ang="0">
                  <a:pos x="396" y="34"/>
                </a:cxn>
                <a:cxn ang="0">
                  <a:pos x="378" y="39"/>
                </a:cxn>
                <a:cxn ang="0">
                  <a:pos x="342" y="70"/>
                </a:cxn>
                <a:cxn ang="0">
                  <a:pos x="288" y="96"/>
                </a:cxn>
                <a:cxn ang="0">
                  <a:pos x="192" y="112"/>
                </a:cxn>
                <a:cxn ang="0">
                  <a:pos x="90" y="112"/>
                </a:cxn>
                <a:cxn ang="0">
                  <a:pos x="0" y="96"/>
                </a:cxn>
                <a:cxn ang="0">
                  <a:pos x="5760" y="44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lnTo>
                    <a:pt x="5760" y="445"/>
                  </a:lnTo>
                  <a:lnTo>
                    <a:pt x="5760" y="445"/>
                  </a:lnTo>
                </a:path>
              </a:pathLst>
            </a:custGeom>
            <a:solidFill>
              <a:schemeClr val="accent2">
                <a:alpha val="50000"/>
              </a:schemeClr>
            </a:solidFill>
            <a:ln w="9525">
              <a:noFill/>
              <a:prstDash val="solid"/>
              <a:round/>
              <a:headEnd/>
              <a:tailEnd/>
            </a:ln>
          </p:spPr>
          <p:txBody>
            <a:bodyPr/>
            <a:lstStyle/>
            <a:p>
              <a:pPr>
                <a:defRPr/>
              </a:pPr>
              <a:endParaRPr lang="en-US"/>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p>
          </p:txBody>
        </p:sp>
      </p:grpSp>
      <p:sp>
        <p:nvSpPr>
          <p:cNvPr id="5668888"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566888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smtClean="0"/>
            </a:lvl1pPr>
          </a:lstStyle>
          <a:p>
            <a:pPr>
              <a:defRPr/>
            </a:pPr>
            <a:endParaRPr lang="en-US"/>
          </a:p>
        </p:txBody>
      </p:sp>
      <p:sp>
        <p:nvSpPr>
          <p:cNvPr id="27" name="Rectangle 27"/>
          <p:cNvSpPr>
            <a:spLocks noGrp="1" noChangeArrowheads="1"/>
          </p:cNvSpPr>
          <p:nvPr>
            <p:ph type="ftr" sz="quarter" idx="11"/>
          </p:nvPr>
        </p:nvSpPr>
        <p:spPr/>
        <p:txBody>
          <a:bodyPr/>
          <a:lstStyle>
            <a:lvl1pPr>
              <a:defRPr smtClean="0"/>
            </a:lvl1pPr>
          </a:lstStyle>
          <a:p>
            <a:pPr>
              <a:defRPr/>
            </a:pPr>
            <a:endParaRPr lang="en-US"/>
          </a:p>
        </p:txBody>
      </p:sp>
      <p:sp>
        <p:nvSpPr>
          <p:cNvPr id="28" name="Rectangle 28"/>
          <p:cNvSpPr>
            <a:spLocks noGrp="1" noChangeArrowheads="1"/>
          </p:cNvSpPr>
          <p:nvPr>
            <p:ph type="sldNum" sz="quarter" idx="12"/>
          </p:nvPr>
        </p:nvSpPr>
        <p:spPr/>
        <p:txBody>
          <a:bodyPr/>
          <a:lstStyle>
            <a:lvl1pPr>
              <a:defRPr smtClean="0"/>
            </a:lvl1pPr>
          </a:lstStyle>
          <a:p>
            <a:pPr>
              <a:defRPr/>
            </a:pPr>
            <a:fld id="{02414D28-3472-4AA6-A493-1BA83F0A55BE}" type="slidenum">
              <a:rPr lang="en-US"/>
              <a:pPr>
                <a:defRPr/>
              </a:pPr>
              <a:t>‹#›</a:t>
            </a:fld>
            <a:endParaRPr lang="en-US"/>
          </a:p>
        </p:txBody>
      </p:sp>
    </p:spTree>
    <p:extLst>
      <p:ext uri="{BB962C8B-B14F-4D97-AF65-F5344CB8AC3E}">
        <p14:creationId xmlns:p14="http://schemas.microsoft.com/office/powerpoint/2010/main" val="1092615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B3F3EDD8-1808-4132-975E-D3D88F59F5F4}"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35940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C5C68C54-B1FA-465C-9CAF-1E4CEE6A3091}"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75731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11064A87-6204-4BFC-BBE5-FD4CF32CCD76}"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834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p>
        </p:txBody>
      </p:sp>
      <p:sp>
        <p:nvSpPr>
          <p:cNvPr id="8" name="Rectangle 27"/>
          <p:cNvSpPr>
            <a:spLocks noGrp="1" noChangeArrowheads="1"/>
          </p:cNvSpPr>
          <p:nvPr>
            <p:ph type="sldNum" sz="quarter" idx="11"/>
          </p:nvPr>
        </p:nvSpPr>
        <p:spPr>
          <a:ln/>
        </p:spPr>
        <p:txBody>
          <a:bodyPr/>
          <a:lstStyle>
            <a:lvl1pPr>
              <a:defRPr/>
            </a:lvl1pPr>
          </a:lstStyle>
          <a:p>
            <a:pPr>
              <a:defRPr/>
            </a:pPr>
            <a:fld id="{6776E0CC-9470-4120-8033-04A047428356}" type="slidenum">
              <a:rPr lang="en-US"/>
              <a:pPr>
                <a:defRPr/>
              </a:pPr>
              <a:t>‹#›</a:t>
            </a:fld>
            <a:endParaRPr lang="en-US"/>
          </a:p>
        </p:txBody>
      </p:sp>
      <p:sp>
        <p:nvSpPr>
          <p:cNvPr id="9"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441729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p>
        </p:txBody>
      </p:sp>
      <p:sp>
        <p:nvSpPr>
          <p:cNvPr id="4" name="Rectangle 27"/>
          <p:cNvSpPr>
            <a:spLocks noGrp="1" noChangeArrowheads="1"/>
          </p:cNvSpPr>
          <p:nvPr>
            <p:ph type="sldNum" sz="quarter" idx="11"/>
          </p:nvPr>
        </p:nvSpPr>
        <p:spPr>
          <a:ln/>
        </p:spPr>
        <p:txBody>
          <a:bodyPr/>
          <a:lstStyle>
            <a:lvl1pPr>
              <a:defRPr/>
            </a:lvl1pPr>
          </a:lstStyle>
          <a:p>
            <a:pPr>
              <a:defRPr/>
            </a:pPr>
            <a:fld id="{89FB057E-7737-4970-BAAE-49A640B2F419}" type="slidenum">
              <a:rPr lang="en-US"/>
              <a:pPr>
                <a:defRPr/>
              </a:pPr>
              <a:t>‹#›</a:t>
            </a:fld>
            <a:endParaRPr lang="en-US"/>
          </a:p>
        </p:txBody>
      </p:sp>
      <p:sp>
        <p:nvSpPr>
          <p:cNvPr id="5"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406494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p>
        </p:txBody>
      </p:sp>
      <p:sp>
        <p:nvSpPr>
          <p:cNvPr id="3" name="Rectangle 27"/>
          <p:cNvSpPr>
            <a:spLocks noGrp="1" noChangeArrowheads="1"/>
          </p:cNvSpPr>
          <p:nvPr>
            <p:ph type="sldNum" sz="quarter" idx="11"/>
          </p:nvPr>
        </p:nvSpPr>
        <p:spPr>
          <a:ln/>
        </p:spPr>
        <p:txBody>
          <a:bodyPr/>
          <a:lstStyle>
            <a:lvl1pPr>
              <a:defRPr/>
            </a:lvl1pPr>
          </a:lstStyle>
          <a:p>
            <a:pPr>
              <a:defRPr/>
            </a:pPr>
            <a:fld id="{712FD3CD-642D-4F94-B321-E9BEFC49776D}" type="slidenum">
              <a:rPr lang="en-US"/>
              <a:pPr>
                <a:defRPr/>
              </a:pPr>
              <a:t>‹#›</a:t>
            </a:fld>
            <a:endParaRPr lang="en-US"/>
          </a:p>
        </p:txBody>
      </p:sp>
      <p:sp>
        <p:nvSpPr>
          <p:cNvPr id="4"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211473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87CAC7D6-45BB-49EF-822E-201826BD1711}"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18376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B8C5C776-64B9-4A0D-B687-4B4ACBF16ADA}"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790187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EB33D900-D517-4B44-AC9D-D444B3A5A968}"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647828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90B310F5-738E-472D-9979-CFC8E9B1D1D7}"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600947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0CDA430E-A937-45A2-BCFA-B48A7A4F5566}"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094212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807D11-9299-4BC0-97E8-54161AF5CBB3}" type="slidenum">
              <a:rPr lang="en-US"/>
              <a:pPr>
                <a:defRPr/>
              </a:pPr>
              <a:t>‹#›</a:t>
            </a:fld>
            <a:endParaRPr lang="en-US"/>
          </a:p>
        </p:txBody>
      </p:sp>
    </p:spTree>
    <p:extLst>
      <p:ext uri="{BB962C8B-B14F-4D97-AF65-F5344CB8AC3E}">
        <p14:creationId xmlns:p14="http://schemas.microsoft.com/office/powerpoint/2010/main" val="7633218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424AD2-555C-4B06-96DD-8FA99595B517}" type="slidenum">
              <a:rPr lang="en-US"/>
              <a:pPr>
                <a:defRPr/>
              </a:pPr>
              <a:t>‹#›</a:t>
            </a:fld>
            <a:endParaRPr lang="en-US"/>
          </a:p>
        </p:txBody>
      </p:sp>
    </p:spTree>
    <p:extLst>
      <p:ext uri="{BB962C8B-B14F-4D97-AF65-F5344CB8AC3E}">
        <p14:creationId xmlns:p14="http://schemas.microsoft.com/office/powerpoint/2010/main" val="24225507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C21B41-1414-4BA2-969A-CDE51AB48F5D}" type="slidenum">
              <a:rPr lang="en-US"/>
              <a:pPr>
                <a:defRPr/>
              </a:pPr>
              <a:t>‹#›</a:t>
            </a:fld>
            <a:endParaRPr lang="en-US"/>
          </a:p>
        </p:txBody>
      </p:sp>
    </p:spTree>
    <p:extLst>
      <p:ext uri="{BB962C8B-B14F-4D97-AF65-F5344CB8AC3E}">
        <p14:creationId xmlns:p14="http://schemas.microsoft.com/office/powerpoint/2010/main" val="8641145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105D25E-1F7D-4830-95BC-67D886629925}" type="slidenum">
              <a:rPr lang="en-US"/>
              <a:pPr>
                <a:defRPr/>
              </a:pPr>
              <a:t>‹#›</a:t>
            </a:fld>
            <a:endParaRPr lang="en-US"/>
          </a:p>
        </p:txBody>
      </p:sp>
    </p:spTree>
    <p:extLst>
      <p:ext uri="{BB962C8B-B14F-4D97-AF65-F5344CB8AC3E}">
        <p14:creationId xmlns:p14="http://schemas.microsoft.com/office/powerpoint/2010/main" val="3240695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5A53CA6-34BC-4F3D-9F41-BB6D96D90372}" type="slidenum">
              <a:rPr lang="en-US"/>
              <a:pPr>
                <a:defRPr/>
              </a:pPr>
              <a:t>‹#›</a:t>
            </a:fld>
            <a:endParaRPr lang="en-US"/>
          </a:p>
        </p:txBody>
      </p:sp>
    </p:spTree>
    <p:extLst>
      <p:ext uri="{BB962C8B-B14F-4D97-AF65-F5344CB8AC3E}">
        <p14:creationId xmlns:p14="http://schemas.microsoft.com/office/powerpoint/2010/main" val="2180622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188AB46-74BD-48A2-B874-C297DC6AE373}" type="slidenum">
              <a:rPr lang="en-US"/>
              <a:pPr>
                <a:defRPr/>
              </a:pPr>
              <a:t>‹#›</a:t>
            </a:fld>
            <a:endParaRPr lang="en-US"/>
          </a:p>
        </p:txBody>
      </p:sp>
    </p:spTree>
    <p:extLst>
      <p:ext uri="{BB962C8B-B14F-4D97-AF65-F5344CB8AC3E}">
        <p14:creationId xmlns:p14="http://schemas.microsoft.com/office/powerpoint/2010/main" val="24539746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427A0E2-1D48-425B-B909-7936B0162AFD}" type="slidenum">
              <a:rPr lang="en-US"/>
              <a:pPr>
                <a:defRPr/>
              </a:pPr>
              <a:t>‹#›</a:t>
            </a:fld>
            <a:endParaRPr lang="en-US"/>
          </a:p>
        </p:txBody>
      </p:sp>
    </p:spTree>
    <p:extLst>
      <p:ext uri="{BB962C8B-B14F-4D97-AF65-F5344CB8AC3E}">
        <p14:creationId xmlns:p14="http://schemas.microsoft.com/office/powerpoint/2010/main" val="1716229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DF150C54-C27B-4AB8-BC5B-91249C58247A}"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208069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F5461DD-58E7-4455-95E4-3FC4D3FAF54D}" type="slidenum">
              <a:rPr lang="en-US"/>
              <a:pPr>
                <a:defRPr/>
              </a:pPr>
              <a:t>‹#›</a:t>
            </a:fld>
            <a:endParaRPr lang="en-US"/>
          </a:p>
        </p:txBody>
      </p:sp>
    </p:spTree>
    <p:extLst>
      <p:ext uri="{BB962C8B-B14F-4D97-AF65-F5344CB8AC3E}">
        <p14:creationId xmlns:p14="http://schemas.microsoft.com/office/powerpoint/2010/main" val="1386394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9A0EB4-30EE-4202-BB8F-439F3CE3181D}" type="slidenum">
              <a:rPr lang="en-US"/>
              <a:pPr>
                <a:defRPr/>
              </a:pPr>
              <a:t>‹#›</a:t>
            </a:fld>
            <a:endParaRPr lang="en-US"/>
          </a:p>
        </p:txBody>
      </p:sp>
    </p:spTree>
    <p:extLst>
      <p:ext uri="{BB962C8B-B14F-4D97-AF65-F5344CB8AC3E}">
        <p14:creationId xmlns:p14="http://schemas.microsoft.com/office/powerpoint/2010/main" val="39319546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E2D432-7DC3-4DA3-95FC-81B4EBE67998}" type="slidenum">
              <a:rPr lang="en-US"/>
              <a:pPr>
                <a:defRPr/>
              </a:pPr>
              <a:t>‹#›</a:t>
            </a:fld>
            <a:endParaRPr lang="en-US"/>
          </a:p>
        </p:txBody>
      </p:sp>
    </p:spTree>
    <p:extLst>
      <p:ext uri="{BB962C8B-B14F-4D97-AF65-F5344CB8AC3E}">
        <p14:creationId xmlns:p14="http://schemas.microsoft.com/office/powerpoint/2010/main" val="21596663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B5AB40-9C52-47FB-A5DA-AACB9AFE3DFF}" type="slidenum">
              <a:rPr lang="en-US"/>
              <a:pPr>
                <a:defRPr/>
              </a:pPr>
              <a:t>‹#›</a:t>
            </a:fld>
            <a:endParaRPr lang="en-US"/>
          </a:p>
        </p:txBody>
      </p:sp>
    </p:spTree>
    <p:extLst>
      <p:ext uri="{BB962C8B-B14F-4D97-AF65-F5344CB8AC3E}">
        <p14:creationId xmlns:p14="http://schemas.microsoft.com/office/powerpoint/2010/main" val="26977375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buClr>
                <a:srgbClr val="66CCFF"/>
              </a:buClr>
              <a:defRPr/>
            </a:pPr>
            <a:fld id="{C55962D2-769E-4540-A9BE-C38FE483B787}"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28893785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buClr>
                <a:srgbClr val="66CCFF"/>
              </a:buClr>
              <a:defRPr/>
            </a:pPr>
            <a:fld id="{55B9C91F-850B-4ED8-B82A-9D4403E041EF}"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37154477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buClr>
                <a:srgbClr val="66CCFF"/>
              </a:buClr>
              <a:defRPr/>
            </a:pPr>
            <a:fld id="{D2202025-7AAC-48C2-A00D-7DE6EA00A672}"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28989711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buClr>
                <a:srgbClr val="66CCFF"/>
              </a:buClr>
              <a:defRPr/>
            </a:pPr>
            <a:fld id="{B371BF99-8B6C-42AC-9063-C07A44157BA9}"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26606830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buClr>
                <a:srgbClr val="66CCFF"/>
              </a:buClr>
              <a:defRPr/>
            </a:pPr>
            <a:fld id="{B8F6BD8D-3BC9-4095-89F1-80A8DA2F8CF1}"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23714545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buClr>
                <a:srgbClr val="66CCFF"/>
              </a:buClr>
              <a:defRPr/>
            </a:pPr>
            <a:fld id="{23BD0086-BCEB-4AE9-B3EF-8F80F7256F0A}"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1747906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FD8B4CF1-7A20-41E5-8304-B1F1D83839D8}"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789151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buClr>
                <a:srgbClr val="66CCFF"/>
              </a:buClr>
              <a:defRPr/>
            </a:pPr>
            <a:fld id="{07D700CB-E322-416D-8868-E2944C6CDAB9}"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15224964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buClr>
                <a:srgbClr val="66CCFF"/>
              </a:buClr>
              <a:defRPr/>
            </a:pPr>
            <a:fld id="{D5EAF987-24FA-496D-A216-86EE7B3E2901}"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10740325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buClr>
                <a:srgbClr val="66CCFF"/>
              </a:buClr>
              <a:defRPr/>
            </a:pPr>
            <a:fld id="{C2621B23-785A-4A4F-8D81-0B9E01DF0379}"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12749911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buClr>
                <a:srgbClr val="66CCFF"/>
              </a:buClr>
              <a:defRPr/>
            </a:pPr>
            <a:fld id="{FED8A7FF-DD2E-4A10-8A2E-119402698878}"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8174385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buClr>
                <a:srgbClr val="66CCFF"/>
              </a:buClr>
              <a:defRPr/>
            </a:pPr>
            <a:fld id="{EFF20EB6-396C-46B8-9337-881EBE4BD7F2}"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24318709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buClr>
                <a:srgbClr val="66CCFF"/>
              </a:buClr>
              <a:defRPr/>
            </a:pPr>
            <a:fld id="{9C015081-D800-435B-A3F6-DED50CFBA28A}"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10477389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buClr>
                <a:srgbClr val="66CCFF"/>
              </a:buClr>
              <a:defRPr/>
            </a:pPr>
            <a:fld id="{185A83AC-FE88-491F-ABE0-A84144A2FF0C}"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12966748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buClr>
                <a:srgbClr val="66CCFF"/>
              </a:buClr>
              <a:defRPr/>
            </a:pPr>
            <a:fld id="{E4AE6644-28FC-4239-B21A-CD7A85042D1A}"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12684289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buClr>
                <a:srgbClr val="66CCFF"/>
              </a:buClr>
              <a:defRPr/>
            </a:pPr>
            <a:fld id="{E9E0841D-EEB0-44DD-8F7C-36C9049C1E75}"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27272712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buClr>
                <a:srgbClr val="66CCFF"/>
              </a:buClr>
              <a:defRPr/>
            </a:pPr>
            <a:fld id="{2F9149A2-4AB8-4CAA-BF65-8726AABEFE04}"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907738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p>
        </p:txBody>
      </p:sp>
      <p:sp>
        <p:nvSpPr>
          <p:cNvPr id="8" name="Rectangle 27"/>
          <p:cNvSpPr>
            <a:spLocks noGrp="1" noChangeArrowheads="1"/>
          </p:cNvSpPr>
          <p:nvPr>
            <p:ph type="sldNum" sz="quarter" idx="11"/>
          </p:nvPr>
        </p:nvSpPr>
        <p:spPr>
          <a:ln/>
        </p:spPr>
        <p:txBody>
          <a:bodyPr/>
          <a:lstStyle>
            <a:lvl1pPr>
              <a:defRPr/>
            </a:lvl1pPr>
          </a:lstStyle>
          <a:p>
            <a:pPr>
              <a:defRPr/>
            </a:pPr>
            <a:fld id="{5201523F-8C7C-4CEF-8167-AF54E22675CB}" type="slidenum">
              <a:rPr lang="en-US"/>
              <a:pPr>
                <a:defRPr/>
              </a:pPr>
              <a:t>‹#›</a:t>
            </a:fld>
            <a:endParaRPr lang="en-US"/>
          </a:p>
        </p:txBody>
      </p:sp>
      <p:sp>
        <p:nvSpPr>
          <p:cNvPr id="9"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736743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buClr>
                <a:srgbClr val="66CCFF"/>
              </a:buClr>
              <a:defRPr/>
            </a:pPr>
            <a:fld id="{124A5ED9-3D5A-4459-B7D3-037E1408C082}"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34043570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buClr>
                <a:srgbClr val="66CCFF"/>
              </a:buClr>
              <a:defRPr/>
            </a:pPr>
            <a:fld id="{5186FFB6-AFAD-4CCC-9496-CD110BFC896F}"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29911002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buClr>
                <a:srgbClr val="66CCFF"/>
              </a:buClr>
              <a:defRPr/>
            </a:pPr>
            <a:fld id="{B6ADEC79-CD3E-41D3-8728-8888EA8705D3}"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39045834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buClr>
                <a:srgbClr val="66CCFF"/>
              </a:buClr>
              <a:defRPr/>
            </a:pPr>
            <a:fld id="{30FB4959-BCF5-4860-84C2-9D558806D692}"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23761007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buClr>
                <a:srgbClr val="66CCFF"/>
              </a:buClr>
              <a:defRPr/>
            </a:pPr>
            <a:fld id="{46C74CB6-3D39-42CC-8568-EAD9D59CC9A5}"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11993909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buClr>
                <a:srgbClr val="66CCFF"/>
              </a:buClr>
              <a:defRPr/>
            </a:pPr>
            <a:fld id="{9EE606E3-45EF-4D20-8046-92C641647DC8}"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19955112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buClr>
                <a:srgbClr val="66CCFF"/>
              </a:buClr>
              <a:defRPr/>
            </a:pPr>
            <a:fld id="{88F8B6A9-9628-4A31-B00A-834330886D64}"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18405091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buClr>
                <a:srgbClr val="66CCFF"/>
              </a:buClr>
              <a:defRPr/>
            </a:pPr>
            <a:fld id="{62C7385C-14C2-42CF-95FA-05CBFE9C614F}"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9321775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buClr>
                <a:srgbClr val="66CCFF"/>
              </a:buClr>
              <a:defRPr/>
            </a:pPr>
            <a:fld id="{FFBE0825-7B19-4F0E-9BB1-CB4F79C5A32F}"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18940674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buClr>
                <a:srgbClr val="66CCFF"/>
              </a:buClr>
              <a:defRPr/>
            </a:pPr>
            <a:fld id="{1FDFB781-F484-433A-A54B-417E9CF07B22}"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2868733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p>
        </p:txBody>
      </p:sp>
      <p:sp>
        <p:nvSpPr>
          <p:cNvPr id="4" name="Rectangle 27"/>
          <p:cNvSpPr>
            <a:spLocks noGrp="1" noChangeArrowheads="1"/>
          </p:cNvSpPr>
          <p:nvPr>
            <p:ph type="sldNum" sz="quarter" idx="11"/>
          </p:nvPr>
        </p:nvSpPr>
        <p:spPr>
          <a:ln/>
        </p:spPr>
        <p:txBody>
          <a:bodyPr/>
          <a:lstStyle>
            <a:lvl1pPr>
              <a:defRPr/>
            </a:lvl1pPr>
          </a:lstStyle>
          <a:p>
            <a:pPr>
              <a:defRPr/>
            </a:pPr>
            <a:fld id="{208B7716-D104-4AA5-8CAA-E2D5917B067B}" type="slidenum">
              <a:rPr lang="en-US"/>
              <a:pPr>
                <a:defRPr/>
              </a:pPr>
              <a:t>‹#›</a:t>
            </a:fld>
            <a:endParaRPr lang="en-US"/>
          </a:p>
        </p:txBody>
      </p:sp>
      <p:sp>
        <p:nvSpPr>
          <p:cNvPr id="5"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587551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buClr>
                <a:srgbClr val="66CCFF"/>
              </a:buClr>
              <a:defRPr/>
            </a:pPr>
            <a:fld id="{6283FBB9-A098-4484-AAF2-F78032E8487D}"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26288886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buClr>
                <a:srgbClr val="66CCFF"/>
              </a:buClr>
              <a:defRPr/>
            </a:pPr>
            <a:fld id="{4980ABAE-C658-4A79-A11D-CA50E4B43634}"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30700094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buClr>
                <a:srgbClr val="66CCFF"/>
              </a:buCl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buClr>
                <a:srgbClr val="66CCFF"/>
              </a:buCl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buClr>
                <a:srgbClr val="66CCFF"/>
              </a:buClr>
              <a:defRPr/>
            </a:pPr>
            <a:fld id="{53019EBF-5EB5-4336-8570-C1BABC3C2A82}" type="slidenum">
              <a:rPr lang="en-US">
                <a:solidFill>
                  <a:srgbClr val="FFFFFF"/>
                </a:solidFill>
              </a:rPr>
              <a:pPr>
                <a:buClr>
                  <a:srgbClr val="66CCFF"/>
                </a:buClr>
                <a:defRPr/>
              </a:pPr>
              <a:t>‹#›</a:t>
            </a:fld>
            <a:endParaRPr lang="en-US">
              <a:solidFill>
                <a:srgbClr val="FFFFFF"/>
              </a:solidFill>
            </a:endParaRPr>
          </a:p>
        </p:txBody>
      </p:sp>
    </p:spTree>
    <p:extLst>
      <p:ext uri="{BB962C8B-B14F-4D97-AF65-F5344CB8AC3E}">
        <p14:creationId xmlns:p14="http://schemas.microsoft.com/office/powerpoint/2010/main" val="7705610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F0BDD0-AA1B-48A1-8337-AD1E59FE0D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80643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A25118-BB54-451A-812B-7F4435D4A92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170634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094C9D-DC19-413A-9D9C-087AE47A83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136504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AC2944-AF27-4E01-8619-D9B0FF15B52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7685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33D41A1-E111-4B05-83CD-375BF7B702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137859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4F145DE-B189-4774-AB78-343DB6EB8C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607637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127C95C-3450-4A48-A37C-2CB9F17CDB1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41407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p>
        </p:txBody>
      </p:sp>
      <p:sp>
        <p:nvSpPr>
          <p:cNvPr id="3" name="Rectangle 27"/>
          <p:cNvSpPr>
            <a:spLocks noGrp="1" noChangeArrowheads="1"/>
          </p:cNvSpPr>
          <p:nvPr>
            <p:ph type="sldNum" sz="quarter" idx="11"/>
          </p:nvPr>
        </p:nvSpPr>
        <p:spPr>
          <a:ln/>
        </p:spPr>
        <p:txBody>
          <a:bodyPr/>
          <a:lstStyle>
            <a:lvl1pPr>
              <a:defRPr/>
            </a:lvl1pPr>
          </a:lstStyle>
          <a:p>
            <a:pPr>
              <a:defRPr/>
            </a:pPr>
            <a:fld id="{45248569-199E-4EF0-93DF-9E620810E6A2}" type="slidenum">
              <a:rPr lang="en-US"/>
              <a:pPr>
                <a:defRPr/>
              </a:pPr>
              <a:t>‹#›</a:t>
            </a:fld>
            <a:endParaRPr lang="en-US"/>
          </a:p>
        </p:txBody>
      </p:sp>
      <p:sp>
        <p:nvSpPr>
          <p:cNvPr id="4"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173423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4EE4986-23A8-4534-B92F-868CFEDD31D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150894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CD1C1D8-0202-4356-B591-B437231887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766095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9C17EA-F959-446E-977A-96F5577FFB9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7971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DBDF6B-4DCF-4A2F-95A5-B8049F3254F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928378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5CA393-F71D-46A7-B5BF-56CA0D61DEC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393587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8640822-EE52-4037-8488-E5001C8B43F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960624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solidFill>
                  <a:srgbClr val="FFFFFF"/>
                </a:solidFill>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a:effectLst/>
          </p:spPr>
          <p:txBody>
            <a:bodyPr wrap="none" anchor="ctr"/>
            <a:lstStyle/>
            <a:p>
              <a:pPr>
                <a:defRPr/>
              </a:pPr>
              <a:endParaRPr lang="en-US">
                <a:solidFill>
                  <a:srgbClr val="FFFFFF"/>
                </a:solidFill>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solidFill>
                  <a:srgbClr val="FFFFFF"/>
                </a:solidFill>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solidFill>
                  <a:srgbClr val="FFFFFF"/>
                </a:solidFill>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solidFill>
                  <a:srgbClr val="FFFFFF"/>
                </a:solidFill>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a:effectLst/>
          </p:spPr>
          <p:txBody>
            <a:bodyPr wrap="none" anchor="ctr"/>
            <a:lstStyle/>
            <a:p>
              <a:pPr>
                <a:defRPr/>
              </a:pPr>
              <a:endParaRPr lang="en-US">
                <a:solidFill>
                  <a:srgbClr val="FFFFFF"/>
                </a:solidFill>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a:effectLst/>
          </p:spPr>
          <p:txBody>
            <a:bodyPr wrap="none" anchor="ctr"/>
            <a:lstStyle/>
            <a:p>
              <a:pPr>
                <a:defRPr/>
              </a:pPr>
              <a:endParaRPr lang="en-US">
                <a:solidFill>
                  <a:srgbClr val="FFFFFF"/>
                </a:solidFill>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a:effectLst/>
          </p:spPr>
          <p:txBody>
            <a:bodyPr wrap="none" anchor="ctr"/>
            <a:lstStyle/>
            <a:p>
              <a:pPr>
                <a:defRPr/>
              </a:pPr>
              <a:endParaRPr lang="en-US">
                <a:solidFill>
                  <a:srgbClr val="FFFFFF"/>
                </a:solidFill>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solidFill>
                  <a:srgbClr val="FFFFFF"/>
                </a:solidFill>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ndParaRPr>
            </a:p>
          </p:txBody>
        </p:sp>
        <p:sp>
          <p:nvSpPr>
            <p:cNvPr id="24" name="Freeform 22"/>
            <p:cNvSpPr>
              <a:spLocks/>
            </p:cNvSpPr>
            <p:nvPr userDrawn="1"/>
          </p:nvSpPr>
          <p:spPr bwMode="hidden">
            <a:xfrm>
              <a:off x="1" y="3875"/>
              <a:ext cx="5760" cy="445"/>
            </a:xfrm>
            <a:custGeom>
              <a:avLst/>
              <a:gdLst/>
              <a:ahLst/>
              <a:cxnLst>
                <a:cxn ang="0">
                  <a:pos x="5700" y="86"/>
                </a:cxn>
                <a:cxn ang="0">
                  <a:pos x="5508" y="86"/>
                </a:cxn>
                <a:cxn ang="0">
                  <a:pos x="5454" y="76"/>
                </a:cxn>
                <a:cxn ang="0">
                  <a:pos x="5448" y="65"/>
                </a:cxn>
                <a:cxn ang="0">
                  <a:pos x="5442" y="44"/>
                </a:cxn>
                <a:cxn ang="0">
                  <a:pos x="5414" y="18"/>
                </a:cxn>
                <a:cxn ang="0">
                  <a:pos x="5332" y="7"/>
                </a:cxn>
                <a:cxn ang="0">
                  <a:pos x="5051" y="22"/>
                </a:cxn>
                <a:cxn ang="0">
                  <a:pos x="4986" y="55"/>
                </a:cxn>
                <a:cxn ang="0">
                  <a:pos x="4854" y="102"/>
                </a:cxn>
                <a:cxn ang="0">
                  <a:pos x="4740" y="112"/>
                </a:cxn>
                <a:cxn ang="0">
                  <a:pos x="4662" y="91"/>
                </a:cxn>
                <a:cxn ang="0">
                  <a:pos x="4598" y="25"/>
                </a:cxn>
                <a:cxn ang="0">
                  <a:pos x="4514" y="9"/>
                </a:cxn>
                <a:cxn ang="0">
                  <a:pos x="4410" y="39"/>
                </a:cxn>
                <a:cxn ang="0">
                  <a:pos x="4236" y="81"/>
                </a:cxn>
                <a:cxn ang="0">
                  <a:pos x="4020" y="102"/>
                </a:cxn>
                <a:cxn ang="0">
                  <a:pos x="3810" y="102"/>
                </a:cxn>
                <a:cxn ang="0">
                  <a:pos x="3654" y="76"/>
                </a:cxn>
                <a:cxn ang="0">
                  <a:pos x="3594" y="50"/>
                </a:cxn>
                <a:cxn ang="0">
                  <a:pos x="3528" y="44"/>
                </a:cxn>
                <a:cxn ang="0">
                  <a:pos x="3480" y="55"/>
                </a:cxn>
                <a:cxn ang="0">
                  <a:pos x="3420" y="76"/>
                </a:cxn>
                <a:cxn ang="0">
                  <a:pos x="3048" y="112"/>
                </a:cxn>
                <a:cxn ang="0">
                  <a:pos x="2844" y="128"/>
                </a:cxn>
                <a:cxn ang="0">
                  <a:pos x="2742" y="117"/>
                </a:cxn>
                <a:cxn ang="0">
                  <a:pos x="2710" y="56"/>
                </a:cxn>
                <a:cxn ang="0">
                  <a:pos x="2658" y="50"/>
                </a:cxn>
                <a:cxn ang="0">
                  <a:pos x="2558" y="95"/>
                </a:cxn>
                <a:cxn ang="0">
                  <a:pos x="2444" y="109"/>
                </a:cxn>
                <a:cxn ang="0">
                  <a:pos x="2322" y="91"/>
                </a:cxn>
                <a:cxn ang="0">
                  <a:pos x="2274" y="70"/>
                </a:cxn>
                <a:cxn ang="0">
                  <a:pos x="2185" y="3"/>
                </a:cxn>
                <a:cxn ang="0">
                  <a:pos x="2048" y="64"/>
                </a:cxn>
                <a:cxn ang="0">
                  <a:pos x="1794" y="102"/>
                </a:cxn>
                <a:cxn ang="0">
                  <a:pos x="1560" y="91"/>
                </a:cxn>
                <a:cxn ang="0">
                  <a:pos x="1482" y="76"/>
                </a:cxn>
                <a:cxn ang="0">
                  <a:pos x="1428" y="50"/>
                </a:cxn>
                <a:cxn ang="0">
                  <a:pos x="1374" y="44"/>
                </a:cxn>
                <a:cxn ang="0">
                  <a:pos x="1308" y="55"/>
                </a:cxn>
                <a:cxn ang="0">
                  <a:pos x="1140" y="107"/>
                </a:cxn>
                <a:cxn ang="0">
                  <a:pos x="948" y="143"/>
                </a:cxn>
                <a:cxn ang="0">
                  <a:pos x="708" y="138"/>
                </a:cxn>
                <a:cxn ang="0">
                  <a:pos x="534" y="96"/>
                </a:cxn>
                <a:cxn ang="0">
                  <a:pos x="444" y="55"/>
                </a:cxn>
                <a:cxn ang="0">
                  <a:pos x="396" y="34"/>
                </a:cxn>
                <a:cxn ang="0">
                  <a:pos x="378" y="39"/>
                </a:cxn>
                <a:cxn ang="0">
                  <a:pos x="342" y="70"/>
                </a:cxn>
                <a:cxn ang="0">
                  <a:pos x="288" y="96"/>
                </a:cxn>
                <a:cxn ang="0">
                  <a:pos x="192" y="112"/>
                </a:cxn>
                <a:cxn ang="0">
                  <a:pos x="90" y="112"/>
                </a:cxn>
                <a:cxn ang="0">
                  <a:pos x="0" y="96"/>
                </a:cxn>
                <a:cxn ang="0">
                  <a:pos x="5760" y="44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lnTo>
                    <a:pt x="5760" y="445"/>
                  </a:lnTo>
                  <a:lnTo>
                    <a:pt x="5760" y="445"/>
                  </a:lnTo>
                </a:path>
              </a:pathLst>
            </a:custGeom>
            <a:solidFill>
              <a:schemeClr val="accent2">
                <a:alpha val="50000"/>
              </a:schemeClr>
            </a:solidFill>
            <a:ln w="9525">
              <a:noFill/>
              <a:prstDash val="solid"/>
              <a:round/>
              <a:headEnd/>
              <a:tailEnd/>
            </a:ln>
          </p:spPr>
          <p:txBody>
            <a:bodyPr/>
            <a:lstStyle/>
            <a:p>
              <a:pPr>
                <a:defRPr/>
              </a:pPr>
              <a:endParaRPr lang="en-US">
                <a:solidFill>
                  <a:srgbClr val="FFFFFF"/>
                </a:solidFill>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endParaRPr>
            </a:p>
          </p:txBody>
        </p:sp>
      </p:grpSp>
      <p:sp>
        <p:nvSpPr>
          <p:cNvPr id="713752" name="Rectangle 24"/>
          <p:cNvSpPr>
            <a:spLocks noGrp="1" noChangeArrowheads="1"/>
          </p:cNvSpPr>
          <p:nvPr>
            <p:ph type="ctrTitle" sz="quarter"/>
          </p:nvPr>
        </p:nvSpPr>
        <p:spPr>
          <a:xfrm>
            <a:off x="685800" y="1600200"/>
            <a:ext cx="7772400" cy="1828800"/>
          </a:xfrm>
        </p:spPr>
        <p:txBody>
          <a:bodyPr/>
          <a:lstStyle>
            <a:lvl1pPr>
              <a:defRPr/>
            </a:lvl1pPr>
          </a:lstStyle>
          <a:p>
            <a:r>
              <a:rPr lang="en-US"/>
              <a:t>Click to edit Master title style</a:t>
            </a:r>
          </a:p>
        </p:txBody>
      </p:sp>
      <p:sp>
        <p:nvSpPr>
          <p:cNvPr id="713753"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smtClean="0"/>
            </a:lvl1pPr>
          </a:lstStyle>
          <a:p>
            <a:pPr>
              <a:defRPr/>
            </a:pPr>
            <a:endParaRPr lang="en-US">
              <a:solidFill>
                <a:srgbClr val="FFFFFF"/>
              </a:solidFill>
            </a:endParaRPr>
          </a:p>
        </p:txBody>
      </p:sp>
      <p:sp>
        <p:nvSpPr>
          <p:cNvPr id="27" name="Rectangle 27"/>
          <p:cNvSpPr>
            <a:spLocks noGrp="1" noChangeArrowheads="1"/>
          </p:cNvSpPr>
          <p:nvPr>
            <p:ph type="ftr" sz="quarter" idx="11"/>
          </p:nvPr>
        </p:nvSpPr>
        <p:spPr/>
        <p:txBody>
          <a:bodyPr/>
          <a:lstStyle>
            <a:lvl1pPr>
              <a:defRPr smtClean="0"/>
            </a:lvl1pPr>
          </a:lstStyle>
          <a:p>
            <a:pPr>
              <a:defRPr/>
            </a:pPr>
            <a:endParaRPr lang="en-US">
              <a:solidFill>
                <a:srgbClr val="FFFFFF"/>
              </a:solidFill>
            </a:endParaRPr>
          </a:p>
        </p:txBody>
      </p:sp>
      <p:sp>
        <p:nvSpPr>
          <p:cNvPr id="28" name="Rectangle 28"/>
          <p:cNvSpPr>
            <a:spLocks noGrp="1" noChangeArrowheads="1"/>
          </p:cNvSpPr>
          <p:nvPr>
            <p:ph type="sldNum" sz="quarter" idx="12"/>
          </p:nvPr>
        </p:nvSpPr>
        <p:spPr/>
        <p:txBody>
          <a:bodyPr/>
          <a:lstStyle>
            <a:lvl1pPr>
              <a:defRPr smtClean="0"/>
            </a:lvl1pPr>
          </a:lstStyle>
          <a:p>
            <a:pPr>
              <a:defRPr/>
            </a:pPr>
            <a:fld id="{A8961A05-863E-41A3-A05C-EC0E120E42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0613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pPr>
              <a:defRPr/>
            </a:pPr>
            <a:fld id="{B8C5C776-64B9-4A0D-B687-4B4ACBF16ADA}"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808523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pPr>
              <a:defRPr/>
            </a:pPr>
            <a:fld id="{DF150C54-C27B-4AB8-BC5B-91249C58247A}"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085583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pPr>
              <a:defRPr/>
            </a:pPr>
            <a:fld id="{FD8B4CF1-7A20-41E5-8304-B1F1D83839D8}"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3347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4525E5B1-C3F7-4105-B789-86DBB47DA152}"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229604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8" name="Rectangle 27"/>
          <p:cNvSpPr>
            <a:spLocks noGrp="1" noChangeArrowheads="1"/>
          </p:cNvSpPr>
          <p:nvPr>
            <p:ph type="sldNum" sz="quarter" idx="11"/>
          </p:nvPr>
        </p:nvSpPr>
        <p:spPr>
          <a:ln/>
        </p:spPr>
        <p:txBody>
          <a:bodyPr/>
          <a:lstStyle>
            <a:lvl1pPr>
              <a:defRPr/>
            </a:lvl1pPr>
          </a:lstStyle>
          <a:p>
            <a:pPr>
              <a:defRPr/>
            </a:pPr>
            <a:fld id="{5201523F-8C7C-4CEF-8167-AF54E22675CB}" type="slidenum">
              <a:rPr lang="en-US">
                <a:solidFill>
                  <a:srgbClr val="FFFFFF"/>
                </a:solidFill>
              </a:rPr>
              <a:pPr>
                <a:defRPr/>
              </a:pPr>
              <a:t>‹#›</a:t>
            </a:fld>
            <a:endParaRPr lang="en-US">
              <a:solidFill>
                <a:srgbClr val="FFFFFF"/>
              </a:solidFill>
            </a:endParaRPr>
          </a:p>
        </p:txBody>
      </p:sp>
      <p:sp>
        <p:nvSpPr>
          <p:cNvPr id="9"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498082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4" name="Rectangle 27"/>
          <p:cNvSpPr>
            <a:spLocks noGrp="1" noChangeArrowheads="1"/>
          </p:cNvSpPr>
          <p:nvPr>
            <p:ph type="sldNum" sz="quarter" idx="11"/>
          </p:nvPr>
        </p:nvSpPr>
        <p:spPr>
          <a:ln/>
        </p:spPr>
        <p:txBody>
          <a:bodyPr/>
          <a:lstStyle>
            <a:lvl1pPr>
              <a:defRPr/>
            </a:lvl1pPr>
          </a:lstStyle>
          <a:p>
            <a:pPr>
              <a:defRPr/>
            </a:pPr>
            <a:fld id="{208B7716-D104-4AA5-8CAA-E2D5917B067B}" type="slidenum">
              <a:rPr lang="en-US">
                <a:solidFill>
                  <a:srgbClr val="FFFFFF"/>
                </a:solidFill>
              </a:rPr>
              <a:pPr>
                <a:defRPr/>
              </a:pPr>
              <a:t>‹#›</a:t>
            </a:fld>
            <a:endParaRPr lang="en-US">
              <a:solidFill>
                <a:srgbClr val="FFFFFF"/>
              </a:solidFill>
            </a:endParaRPr>
          </a:p>
        </p:txBody>
      </p:sp>
      <p:sp>
        <p:nvSpPr>
          <p:cNvPr id="5"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886873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3" name="Rectangle 27"/>
          <p:cNvSpPr>
            <a:spLocks noGrp="1" noChangeArrowheads="1"/>
          </p:cNvSpPr>
          <p:nvPr>
            <p:ph type="sldNum" sz="quarter" idx="11"/>
          </p:nvPr>
        </p:nvSpPr>
        <p:spPr>
          <a:ln/>
        </p:spPr>
        <p:txBody>
          <a:bodyPr/>
          <a:lstStyle>
            <a:lvl1pPr>
              <a:defRPr/>
            </a:lvl1pPr>
          </a:lstStyle>
          <a:p>
            <a:pPr>
              <a:defRPr/>
            </a:pPr>
            <a:fld id="{45248569-199E-4EF0-93DF-9E620810E6A2}" type="slidenum">
              <a:rPr lang="en-US">
                <a:solidFill>
                  <a:srgbClr val="FFFFFF"/>
                </a:solidFill>
              </a:rPr>
              <a:pPr>
                <a:defRPr/>
              </a:pPr>
              <a:t>‹#›</a:t>
            </a:fld>
            <a:endParaRPr lang="en-US">
              <a:solidFill>
                <a:srgbClr val="FFFFFF"/>
              </a:solidFill>
            </a:endParaRPr>
          </a:p>
        </p:txBody>
      </p:sp>
      <p:sp>
        <p:nvSpPr>
          <p:cNvPr id="4"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273524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pPr>
              <a:defRPr/>
            </a:pPr>
            <a:fld id="{4525E5B1-C3F7-4105-B789-86DBB47DA152}"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179928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pPr>
              <a:defRPr/>
            </a:pPr>
            <a:fld id="{C5CC9F8D-66F9-4594-B0AD-6C6E550A2EA0}"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786493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pPr>
              <a:defRPr/>
            </a:pPr>
            <a:fld id="{737D9E55-E912-4938-A2E0-E24B68C8A54F}"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129114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pPr>
              <a:defRPr/>
            </a:pPr>
            <a:fld id="{C363C231-0F8C-49AA-B9E0-2AA52017152C}"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200293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63B232-CB70-4ACB-B369-E4942FB4497A}" type="slidenum">
              <a:rPr lang="en-US"/>
              <a:pPr>
                <a:defRPr/>
              </a:pPr>
              <a:t>‹#›</a:t>
            </a:fld>
            <a:endParaRPr lang="en-US"/>
          </a:p>
        </p:txBody>
      </p:sp>
    </p:spTree>
    <p:extLst>
      <p:ext uri="{BB962C8B-B14F-4D97-AF65-F5344CB8AC3E}">
        <p14:creationId xmlns:p14="http://schemas.microsoft.com/office/powerpoint/2010/main" val="5202891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26861F-AB46-4171-A414-E19DD7659EBA}" type="slidenum">
              <a:rPr lang="en-US"/>
              <a:pPr>
                <a:defRPr/>
              </a:pPr>
              <a:t>‹#›</a:t>
            </a:fld>
            <a:endParaRPr lang="en-US"/>
          </a:p>
        </p:txBody>
      </p:sp>
    </p:spTree>
    <p:extLst>
      <p:ext uri="{BB962C8B-B14F-4D97-AF65-F5344CB8AC3E}">
        <p14:creationId xmlns:p14="http://schemas.microsoft.com/office/powerpoint/2010/main" val="15609691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AF0888-4D72-48D0-B0CA-2DC32EC26EC2}" type="slidenum">
              <a:rPr lang="en-US"/>
              <a:pPr>
                <a:defRPr/>
              </a:pPr>
              <a:t>‹#›</a:t>
            </a:fld>
            <a:endParaRPr lang="en-US"/>
          </a:p>
        </p:txBody>
      </p:sp>
    </p:spTree>
    <p:extLst>
      <p:ext uri="{BB962C8B-B14F-4D97-AF65-F5344CB8AC3E}">
        <p14:creationId xmlns:p14="http://schemas.microsoft.com/office/powerpoint/2010/main" val="3391210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C5CC9F8D-66F9-4594-B0AD-6C6E550A2EA0}"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33008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FBCE8E-2777-4DBF-8D2A-5E3D3587953E}" type="slidenum">
              <a:rPr lang="en-US"/>
              <a:pPr>
                <a:defRPr/>
              </a:pPr>
              <a:t>‹#›</a:t>
            </a:fld>
            <a:endParaRPr lang="en-US"/>
          </a:p>
        </p:txBody>
      </p:sp>
    </p:spTree>
    <p:extLst>
      <p:ext uri="{BB962C8B-B14F-4D97-AF65-F5344CB8AC3E}">
        <p14:creationId xmlns:p14="http://schemas.microsoft.com/office/powerpoint/2010/main" val="16489275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D3908C1-CECD-47C5-BE43-E22E8150DCEB}" type="slidenum">
              <a:rPr lang="en-US"/>
              <a:pPr>
                <a:defRPr/>
              </a:pPr>
              <a:t>‹#›</a:t>
            </a:fld>
            <a:endParaRPr lang="en-US"/>
          </a:p>
        </p:txBody>
      </p:sp>
    </p:spTree>
    <p:extLst>
      <p:ext uri="{BB962C8B-B14F-4D97-AF65-F5344CB8AC3E}">
        <p14:creationId xmlns:p14="http://schemas.microsoft.com/office/powerpoint/2010/main" val="14070803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23EBFBF-8410-48D8-8E0B-80D804A22890}" type="slidenum">
              <a:rPr lang="en-US"/>
              <a:pPr>
                <a:defRPr/>
              </a:pPr>
              <a:t>‹#›</a:t>
            </a:fld>
            <a:endParaRPr lang="en-US"/>
          </a:p>
        </p:txBody>
      </p:sp>
    </p:spTree>
    <p:extLst>
      <p:ext uri="{BB962C8B-B14F-4D97-AF65-F5344CB8AC3E}">
        <p14:creationId xmlns:p14="http://schemas.microsoft.com/office/powerpoint/2010/main" val="7611259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DEB08A7-75BE-4508-A5AF-EB71513EC579}" type="slidenum">
              <a:rPr lang="en-US"/>
              <a:pPr>
                <a:defRPr/>
              </a:pPr>
              <a:t>‹#›</a:t>
            </a:fld>
            <a:endParaRPr lang="en-US"/>
          </a:p>
        </p:txBody>
      </p:sp>
    </p:spTree>
    <p:extLst>
      <p:ext uri="{BB962C8B-B14F-4D97-AF65-F5344CB8AC3E}">
        <p14:creationId xmlns:p14="http://schemas.microsoft.com/office/powerpoint/2010/main" val="36975915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D838A4-082F-4FEB-A9AA-C409845620EA}" type="slidenum">
              <a:rPr lang="en-US"/>
              <a:pPr>
                <a:defRPr/>
              </a:pPr>
              <a:t>‹#›</a:t>
            </a:fld>
            <a:endParaRPr lang="en-US"/>
          </a:p>
        </p:txBody>
      </p:sp>
    </p:spTree>
    <p:extLst>
      <p:ext uri="{BB962C8B-B14F-4D97-AF65-F5344CB8AC3E}">
        <p14:creationId xmlns:p14="http://schemas.microsoft.com/office/powerpoint/2010/main" val="87929165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018EDA-4E2B-4826-B472-0235326AE789}" type="slidenum">
              <a:rPr lang="en-US"/>
              <a:pPr>
                <a:defRPr/>
              </a:pPr>
              <a:t>‹#›</a:t>
            </a:fld>
            <a:endParaRPr lang="en-US"/>
          </a:p>
        </p:txBody>
      </p:sp>
    </p:spTree>
    <p:extLst>
      <p:ext uri="{BB962C8B-B14F-4D97-AF65-F5344CB8AC3E}">
        <p14:creationId xmlns:p14="http://schemas.microsoft.com/office/powerpoint/2010/main" val="42449526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B20425-053D-4DD9-9157-1F04DC5528ED}" type="slidenum">
              <a:rPr lang="en-US"/>
              <a:pPr>
                <a:defRPr/>
              </a:pPr>
              <a:t>‹#›</a:t>
            </a:fld>
            <a:endParaRPr lang="en-US"/>
          </a:p>
        </p:txBody>
      </p:sp>
    </p:spTree>
    <p:extLst>
      <p:ext uri="{BB962C8B-B14F-4D97-AF65-F5344CB8AC3E}">
        <p14:creationId xmlns:p14="http://schemas.microsoft.com/office/powerpoint/2010/main" val="7742140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2D02CF-AF6A-4343-825A-DD1E24CA622F}" type="slidenum">
              <a:rPr lang="en-US"/>
              <a:pPr>
                <a:defRPr/>
              </a:pPr>
              <a:t>‹#›</a:t>
            </a:fld>
            <a:endParaRPr lang="en-US"/>
          </a:p>
        </p:txBody>
      </p:sp>
    </p:spTree>
    <p:extLst>
      <p:ext uri="{BB962C8B-B14F-4D97-AF65-F5344CB8AC3E}">
        <p14:creationId xmlns:p14="http://schemas.microsoft.com/office/powerpoint/2010/main" val="2840500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6E6F32-B759-4137-A4AC-CE393B5C48D4}" type="slidenum">
              <a:rPr lang="en-US"/>
              <a:pPr>
                <a:defRPr/>
              </a:pPr>
              <a:t>‹#›</a:t>
            </a:fld>
            <a:endParaRPr lang="en-US"/>
          </a:p>
        </p:txBody>
      </p:sp>
    </p:spTree>
    <p:extLst>
      <p:ext uri="{BB962C8B-B14F-4D97-AF65-F5344CB8AC3E}">
        <p14:creationId xmlns:p14="http://schemas.microsoft.com/office/powerpoint/2010/main" val="52773088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B67843B-C390-4AE4-9B6D-F8504D9C3605}" type="slidenum">
              <a:rPr lang="en-US"/>
              <a:pPr>
                <a:defRPr/>
              </a:pPr>
              <a:t>‹#›</a:t>
            </a:fld>
            <a:endParaRPr lang="en-US"/>
          </a:p>
        </p:txBody>
      </p:sp>
    </p:spTree>
    <p:extLst>
      <p:ext uri="{BB962C8B-B14F-4D97-AF65-F5344CB8AC3E}">
        <p14:creationId xmlns:p14="http://schemas.microsoft.com/office/powerpoint/2010/main" val="1810406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6" Type="http://schemas.openxmlformats.org/officeDocument/2006/relationships/theme" Target="../theme/theme5.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59875" cy="6858000"/>
            <a:chOff x="0" y="0"/>
            <a:chExt cx="5770" cy="4320"/>
          </a:xfrm>
        </p:grpSpPr>
        <p:sp>
          <p:nvSpPr>
            <p:cNvPr id="712707"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p>
          </p:txBody>
        </p:sp>
        <p:sp>
          <p:nvSpPr>
            <p:cNvPr id="712708"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712709"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712710"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a:effectLst/>
          </p:spPr>
          <p:txBody>
            <a:bodyPr wrap="none" anchor="ctr"/>
            <a:lstStyle/>
            <a:p>
              <a:pPr>
                <a:defRPr/>
              </a:pPr>
              <a:endParaRPr lang="en-US"/>
            </a:p>
          </p:txBody>
        </p:sp>
        <p:sp>
          <p:nvSpPr>
            <p:cNvPr id="712711"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p>
          </p:txBody>
        </p:sp>
        <p:sp>
          <p:nvSpPr>
            <p:cNvPr id="712712"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p>
          </p:txBody>
        </p:sp>
        <p:sp>
          <p:nvSpPr>
            <p:cNvPr id="712713"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712714"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712715"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p>
          </p:txBody>
        </p:sp>
        <p:sp>
          <p:nvSpPr>
            <p:cNvPr id="712716"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712717"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712718"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712719"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712720"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a:effectLst/>
          </p:spPr>
          <p:txBody>
            <a:bodyPr wrap="none" anchor="ctr"/>
            <a:lstStyle/>
            <a:p>
              <a:pPr>
                <a:defRPr/>
              </a:pPr>
              <a:endParaRPr lang="en-US"/>
            </a:p>
          </p:txBody>
        </p:sp>
        <p:sp>
          <p:nvSpPr>
            <p:cNvPr id="712721"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712722"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712723"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712724"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p>
          </p:txBody>
        </p:sp>
        <p:sp>
          <p:nvSpPr>
            <p:cNvPr id="712725"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712726" name="Freeform 22"/>
            <p:cNvSpPr>
              <a:spLocks/>
            </p:cNvSpPr>
            <p:nvPr userDrawn="1"/>
          </p:nvSpPr>
          <p:spPr bwMode="hidden">
            <a:xfrm>
              <a:off x="1" y="3875"/>
              <a:ext cx="5760" cy="445"/>
            </a:xfrm>
            <a:custGeom>
              <a:avLst/>
              <a:gdLst/>
              <a:ahLst/>
              <a:cxnLst>
                <a:cxn ang="0">
                  <a:pos x="5700" y="86"/>
                </a:cxn>
                <a:cxn ang="0">
                  <a:pos x="5508" y="86"/>
                </a:cxn>
                <a:cxn ang="0">
                  <a:pos x="5454" y="76"/>
                </a:cxn>
                <a:cxn ang="0">
                  <a:pos x="5448" y="65"/>
                </a:cxn>
                <a:cxn ang="0">
                  <a:pos x="5442" y="44"/>
                </a:cxn>
                <a:cxn ang="0">
                  <a:pos x="5414" y="18"/>
                </a:cxn>
                <a:cxn ang="0">
                  <a:pos x="5332" y="7"/>
                </a:cxn>
                <a:cxn ang="0">
                  <a:pos x="5051" y="22"/>
                </a:cxn>
                <a:cxn ang="0">
                  <a:pos x="4986" y="55"/>
                </a:cxn>
                <a:cxn ang="0">
                  <a:pos x="4854" y="102"/>
                </a:cxn>
                <a:cxn ang="0">
                  <a:pos x="4740" y="112"/>
                </a:cxn>
                <a:cxn ang="0">
                  <a:pos x="4662" y="91"/>
                </a:cxn>
                <a:cxn ang="0">
                  <a:pos x="4598" y="25"/>
                </a:cxn>
                <a:cxn ang="0">
                  <a:pos x="4514" y="9"/>
                </a:cxn>
                <a:cxn ang="0">
                  <a:pos x="4410" y="39"/>
                </a:cxn>
                <a:cxn ang="0">
                  <a:pos x="4236" y="81"/>
                </a:cxn>
                <a:cxn ang="0">
                  <a:pos x="4020" y="102"/>
                </a:cxn>
                <a:cxn ang="0">
                  <a:pos x="3810" y="102"/>
                </a:cxn>
                <a:cxn ang="0">
                  <a:pos x="3654" y="76"/>
                </a:cxn>
                <a:cxn ang="0">
                  <a:pos x="3594" y="50"/>
                </a:cxn>
                <a:cxn ang="0">
                  <a:pos x="3528" y="44"/>
                </a:cxn>
                <a:cxn ang="0">
                  <a:pos x="3480" y="55"/>
                </a:cxn>
                <a:cxn ang="0">
                  <a:pos x="3420" y="76"/>
                </a:cxn>
                <a:cxn ang="0">
                  <a:pos x="3048" y="112"/>
                </a:cxn>
                <a:cxn ang="0">
                  <a:pos x="2844" y="128"/>
                </a:cxn>
                <a:cxn ang="0">
                  <a:pos x="2742" y="117"/>
                </a:cxn>
                <a:cxn ang="0">
                  <a:pos x="2710" y="56"/>
                </a:cxn>
                <a:cxn ang="0">
                  <a:pos x="2658" y="50"/>
                </a:cxn>
                <a:cxn ang="0">
                  <a:pos x="2558" y="95"/>
                </a:cxn>
                <a:cxn ang="0">
                  <a:pos x="2444" y="109"/>
                </a:cxn>
                <a:cxn ang="0">
                  <a:pos x="2322" y="91"/>
                </a:cxn>
                <a:cxn ang="0">
                  <a:pos x="2274" y="70"/>
                </a:cxn>
                <a:cxn ang="0">
                  <a:pos x="2185" y="3"/>
                </a:cxn>
                <a:cxn ang="0">
                  <a:pos x="2048" y="64"/>
                </a:cxn>
                <a:cxn ang="0">
                  <a:pos x="1794" y="102"/>
                </a:cxn>
                <a:cxn ang="0">
                  <a:pos x="1560" y="91"/>
                </a:cxn>
                <a:cxn ang="0">
                  <a:pos x="1482" y="76"/>
                </a:cxn>
                <a:cxn ang="0">
                  <a:pos x="1428" y="50"/>
                </a:cxn>
                <a:cxn ang="0">
                  <a:pos x="1374" y="44"/>
                </a:cxn>
                <a:cxn ang="0">
                  <a:pos x="1308" y="55"/>
                </a:cxn>
                <a:cxn ang="0">
                  <a:pos x="1140" y="107"/>
                </a:cxn>
                <a:cxn ang="0">
                  <a:pos x="948" y="143"/>
                </a:cxn>
                <a:cxn ang="0">
                  <a:pos x="708" y="138"/>
                </a:cxn>
                <a:cxn ang="0">
                  <a:pos x="534" y="96"/>
                </a:cxn>
                <a:cxn ang="0">
                  <a:pos x="444" y="55"/>
                </a:cxn>
                <a:cxn ang="0">
                  <a:pos x="396" y="34"/>
                </a:cxn>
                <a:cxn ang="0">
                  <a:pos x="378" y="39"/>
                </a:cxn>
                <a:cxn ang="0">
                  <a:pos x="342" y="70"/>
                </a:cxn>
                <a:cxn ang="0">
                  <a:pos x="288" y="96"/>
                </a:cxn>
                <a:cxn ang="0">
                  <a:pos x="192" y="112"/>
                </a:cxn>
                <a:cxn ang="0">
                  <a:pos x="90" y="112"/>
                </a:cxn>
                <a:cxn ang="0">
                  <a:pos x="0" y="96"/>
                </a:cxn>
                <a:cxn ang="0">
                  <a:pos x="5760" y="44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lnTo>
                    <a:pt x="5760" y="445"/>
                  </a:lnTo>
                  <a:lnTo>
                    <a:pt x="5760" y="445"/>
                  </a:lnTo>
                </a:path>
              </a:pathLst>
            </a:custGeom>
            <a:solidFill>
              <a:schemeClr val="accent2">
                <a:alpha val="50000"/>
              </a:schemeClr>
            </a:solidFill>
            <a:ln w="9525">
              <a:noFill/>
              <a:prstDash val="solid"/>
              <a:round/>
              <a:headEnd/>
              <a:tailEnd/>
            </a:ln>
          </p:spPr>
          <p:txBody>
            <a:bodyPr/>
            <a:lstStyle/>
            <a:p>
              <a:pPr>
                <a:defRPr/>
              </a:pPr>
              <a:endParaRPr lang="en-US"/>
            </a:p>
          </p:txBody>
        </p:sp>
        <p:sp>
          <p:nvSpPr>
            <p:cNvPr id="712727"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p>
          </p:txBody>
        </p:sp>
      </p:grpSp>
      <p:sp>
        <p:nvSpPr>
          <p:cNvPr id="712728"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712729"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2730"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000" smtClean="0">
                <a:effectLst>
                  <a:outerShdw blurRad="38100" dist="38100" dir="2700000" algn="tl">
                    <a:srgbClr val="000000"/>
                  </a:outerShdw>
                </a:effectLst>
                <a:latin typeface="+mn-lt"/>
              </a:defRPr>
            </a:lvl1pPr>
          </a:lstStyle>
          <a:p>
            <a:pPr>
              <a:defRPr/>
            </a:pPr>
            <a:endParaRPr lang="en-US"/>
          </a:p>
        </p:txBody>
      </p:sp>
      <p:sp>
        <p:nvSpPr>
          <p:cNvPr id="712731"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000" smtClean="0">
                <a:effectLst>
                  <a:outerShdw blurRad="38100" dist="38100" dir="2700000" algn="tl">
                    <a:srgbClr val="000000"/>
                  </a:outerShdw>
                </a:effectLst>
                <a:latin typeface="+mn-lt"/>
              </a:defRPr>
            </a:lvl1pPr>
          </a:lstStyle>
          <a:p>
            <a:pPr>
              <a:defRPr/>
            </a:pPr>
            <a:fld id="{FB07E02E-E703-4EF1-AFBD-29D6D19AA10A}" type="slidenum">
              <a:rPr lang="en-US"/>
              <a:pPr>
                <a:defRPr/>
              </a:pPr>
              <a:t>‹#›</a:t>
            </a:fld>
            <a:endParaRPr lang="en-US"/>
          </a:p>
        </p:txBody>
      </p:sp>
      <p:sp>
        <p:nvSpPr>
          <p:cNvPr id="712732"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000" smtClean="0">
                <a:effectLst>
                  <a:outerShdw blurRad="38100" dist="38100" dir="2700000" algn="tl">
                    <a:srgbClr val="000000"/>
                  </a:outerShdw>
                </a:effectLst>
                <a:latin typeface="+mn-lt"/>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3751"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l"/>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8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80000"/>
        <a:buFont typeface="Wingdings" pitchFamily="2" charset="2"/>
        <a:buChar char="l"/>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hlink"/>
        </a:buClr>
        <a:buSzPct val="8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9159875" cy="6858000"/>
            <a:chOff x="0" y="0"/>
            <a:chExt cx="5770" cy="4320"/>
          </a:xfrm>
        </p:grpSpPr>
        <p:sp>
          <p:nvSpPr>
            <p:cNvPr id="566784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p>
          </p:txBody>
        </p:sp>
        <p:sp>
          <p:nvSpPr>
            <p:cNvPr id="5667844"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5667845"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5667846"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a:effectLst/>
          </p:spPr>
          <p:txBody>
            <a:bodyPr wrap="none" anchor="ctr"/>
            <a:lstStyle/>
            <a:p>
              <a:pPr>
                <a:defRPr/>
              </a:pPr>
              <a:endParaRPr lang="en-US"/>
            </a:p>
          </p:txBody>
        </p:sp>
        <p:sp>
          <p:nvSpPr>
            <p:cNvPr id="5667847"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p>
          </p:txBody>
        </p:sp>
        <p:sp>
          <p:nvSpPr>
            <p:cNvPr id="5667848"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p>
          </p:txBody>
        </p:sp>
        <p:sp>
          <p:nvSpPr>
            <p:cNvPr id="566784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566785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5667851"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p>
          </p:txBody>
        </p:sp>
        <p:sp>
          <p:nvSpPr>
            <p:cNvPr id="5667852"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5667853"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5667854"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566785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5667856"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a:effectLst/>
          </p:spPr>
          <p:txBody>
            <a:bodyPr wrap="none" anchor="ctr"/>
            <a:lstStyle/>
            <a:p>
              <a:pPr>
                <a:defRPr/>
              </a:pPr>
              <a:endParaRPr lang="en-US"/>
            </a:p>
          </p:txBody>
        </p:sp>
        <p:sp>
          <p:nvSpPr>
            <p:cNvPr id="566785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5667858"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566785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p>
          </p:txBody>
        </p:sp>
        <p:sp>
          <p:nvSpPr>
            <p:cNvPr id="5667860"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p>
          </p:txBody>
        </p:sp>
        <p:sp>
          <p:nvSpPr>
            <p:cNvPr id="5667861"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p>
          </p:txBody>
        </p:sp>
        <p:sp>
          <p:nvSpPr>
            <p:cNvPr id="5667862" name="Freeform 22"/>
            <p:cNvSpPr>
              <a:spLocks/>
            </p:cNvSpPr>
            <p:nvPr userDrawn="1"/>
          </p:nvSpPr>
          <p:spPr bwMode="hidden">
            <a:xfrm>
              <a:off x="1" y="3875"/>
              <a:ext cx="5760" cy="445"/>
            </a:xfrm>
            <a:custGeom>
              <a:avLst/>
              <a:gdLst/>
              <a:ahLst/>
              <a:cxnLst>
                <a:cxn ang="0">
                  <a:pos x="5700" y="86"/>
                </a:cxn>
                <a:cxn ang="0">
                  <a:pos x="5508" y="86"/>
                </a:cxn>
                <a:cxn ang="0">
                  <a:pos x="5454" y="76"/>
                </a:cxn>
                <a:cxn ang="0">
                  <a:pos x="5448" y="65"/>
                </a:cxn>
                <a:cxn ang="0">
                  <a:pos x="5442" y="44"/>
                </a:cxn>
                <a:cxn ang="0">
                  <a:pos x="5414" y="18"/>
                </a:cxn>
                <a:cxn ang="0">
                  <a:pos x="5332" y="7"/>
                </a:cxn>
                <a:cxn ang="0">
                  <a:pos x="5051" y="22"/>
                </a:cxn>
                <a:cxn ang="0">
                  <a:pos x="4986" y="55"/>
                </a:cxn>
                <a:cxn ang="0">
                  <a:pos x="4854" y="102"/>
                </a:cxn>
                <a:cxn ang="0">
                  <a:pos x="4740" y="112"/>
                </a:cxn>
                <a:cxn ang="0">
                  <a:pos x="4662" y="91"/>
                </a:cxn>
                <a:cxn ang="0">
                  <a:pos x="4598" y="25"/>
                </a:cxn>
                <a:cxn ang="0">
                  <a:pos x="4514" y="9"/>
                </a:cxn>
                <a:cxn ang="0">
                  <a:pos x="4410" y="39"/>
                </a:cxn>
                <a:cxn ang="0">
                  <a:pos x="4236" y="81"/>
                </a:cxn>
                <a:cxn ang="0">
                  <a:pos x="4020" y="102"/>
                </a:cxn>
                <a:cxn ang="0">
                  <a:pos x="3810" y="102"/>
                </a:cxn>
                <a:cxn ang="0">
                  <a:pos x="3654" y="76"/>
                </a:cxn>
                <a:cxn ang="0">
                  <a:pos x="3594" y="50"/>
                </a:cxn>
                <a:cxn ang="0">
                  <a:pos x="3528" y="44"/>
                </a:cxn>
                <a:cxn ang="0">
                  <a:pos x="3480" y="55"/>
                </a:cxn>
                <a:cxn ang="0">
                  <a:pos x="3420" y="76"/>
                </a:cxn>
                <a:cxn ang="0">
                  <a:pos x="3048" y="112"/>
                </a:cxn>
                <a:cxn ang="0">
                  <a:pos x="2844" y="128"/>
                </a:cxn>
                <a:cxn ang="0">
                  <a:pos x="2742" y="117"/>
                </a:cxn>
                <a:cxn ang="0">
                  <a:pos x="2710" y="56"/>
                </a:cxn>
                <a:cxn ang="0">
                  <a:pos x="2658" y="50"/>
                </a:cxn>
                <a:cxn ang="0">
                  <a:pos x="2558" y="95"/>
                </a:cxn>
                <a:cxn ang="0">
                  <a:pos x="2444" y="109"/>
                </a:cxn>
                <a:cxn ang="0">
                  <a:pos x="2322" y="91"/>
                </a:cxn>
                <a:cxn ang="0">
                  <a:pos x="2274" y="70"/>
                </a:cxn>
                <a:cxn ang="0">
                  <a:pos x="2185" y="3"/>
                </a:cxn>
                <a:cxn ang="0">
                  <a:pos x="2048" y="64"/>
                </a:cxn>
                <a:cxn ang="0">
                  <a:pos x="1794" y="102"/>
                </a:cxn>
                <a:cxn ang="0">
                  <a:pos x="1560" y="91"/>
                </a:cxn>
                <a:cxn ang="0">
                  <a:pos x="1482" y="76"/>
                </a:cxn>
                <a:cxn ang="0">
                  <a:pos x="1428" y="50"/>
                </a:cxn>
                <a:cxn ang="0">
                  <a:pos x="1374" y="44"/>
                </a:cxn>
                <a:cxn ang="0">
                  <a:pos x="1308" y="55"/>
                </a:cxn>
                <a:cxn ang="0">
                  <a:pos x="1140" y="107"/>
                </a:cxn>
                <a:cxn ang="0">
                  <a:pos x="948" y="143"/>
                </a:cxn>
                <a:cxn ang="0">
                  <a:pos x="708" y="138"/>
                </a:cxn>
                <a:cxn ang="0">
                  <a:pos x="534" y="96"/>
                </a:cxn>
                <a:cxn ang="0">
                  <a:pos x="444" y="55"/>
                </a:cxn>
                <a:cxn ang="0">
                  <a:pos x="396" y="34"/>
                </a:cxn>
                <a:cxn ang="0">
                  <a:pos x="378" y="39"/>
                </a:cxn>
                <a:cxn ang="0">
                  <a:pos x="342" y="70"/>
                </a:cxn>
                <a:cxn ang="0">
                  <a:pos x="288" y="96"/>
                </a:cxn>
                <a:cxn ang="0">
                  <a:pos x="192" y="112"/>
                </a:cxn>
                <a:cxn ang="0">
                  <a:pos x="90" y="112"/>
                </a:cxn>
                <a:cxn ang="0">
                  <a:pos x="0" y="96"/>
                </a:cxn>
                <a:cxn ang="0">
                  <a:pos x="5760" y="44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lnTo>
                    <a:pt x="5760" y="445"/>
                  </a:lnTo>
                  <a:lnTo>
                    <a:pt x="5760" y="445"/>
                  </a:lnTo>
                </a:path>
              </a:pathLst>
            </a:custGeom>
            <a:solidFill>
              <a:schemeClr val="accent2">
                <a:alpha val="50000"/>
              </a:schemeClr>
            </a:solidFill>
            <a:ln w="9525">
              <a:noFill/>
              <a:prstDash val="solid"/>
              <a:round/>
              <a:headEnd/>
              <a:tailEnd/>
            </a:ln>
          </p:spPr>
          <p:txBody>
            <a:bodyPr/>
            <a:lstStyle/>
            <a:p>
              <a:pPr>
                <a:defRPr/>
              </a:pPr>
              <a:endParaRPr lang="en-US"/>
            </a:p>
          </p:txBody>
        </p:sp>
        <p:sp>
          <p:nvSpPr>
            <p:cNvPr id="566786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p>
          </p:txBody>
        </p:sp>
      </p:grpSp>
      <p:sp>
        <p:nvSpPr>
          <p:cNvPr id="566786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566786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6786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000" smtClean="0">
                <a:effectLst>
                  <a:outerShdw blurRad="38100" dist="38100" dir="2700000" algn="tl">
                    <a:srgbClr val="000000"/>
                  </a:outerShdw>
                </a:effectLst>
                <a:latin typeface="+mn-lt"/>
              </a:defRPr>
            </a:lvl1pPr>
          </a:lstStyle>
          <a:p>
            <a:pPr>
              <a:defRPr/>
            </a:pPr>
            <a:endParaRPr lang="en-US"/>
          </a:p>
        </p:txBody>
      </p:sp>
      <p:sp>
        <p:nvSpPr>
          <p:cNvPr id="566786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000" smtClean="0">
                <a:effectLst>
                  <a:outerShdw blurRad="38100" dist="38100" dir="2700000" algn="tl">
                    <a:srgbClr val="000000"/>
                  </a:outerShdw>
                </a:effectLst>
                <a:latin typeface="+mn-lt"/>
              </a:defRPr>
            </a:lvl1pPr>
          </a:lstStyle>
          <a:p>
            <a:pPr>
              <a:defRPr/>
            </a:pPr>
            <a:fld id="{0A650E28-C7B4-4939-8B65-EBB51C62C0B7}" type="slidenum">
              <a:rPr lang="en-US"/>
              <a:pPr>
                <a:defRPr/>
              </a:pPr>
              <a:t>‹#›</a:t>
            </a:fld>
            <a:endParaRPr lang="en-US"/>
          </a:p>
        </p:txBody>
      </p:sp>
      <p:sp>
        <p:nvSpPr>
          <p:cNvPr id="566786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000" smtClean="0">
                <a:effectLst>
                  <a:outerShdw blurRad="38100" dist="38100" dir="2700000" algn="tl">
                    <a:srgbClr val="000000"/>
                  </a:outerShdw>
                </a:effectLst>
                <a:latin typeface="+mn-lt"/>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3752"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l"/>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8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80000"/>
        <a:buFont typeface="Wingdings" pitchFamily="2" charset="2"/>
        <a:buChar char="l"/>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hlink"/>
        </a:buClr>
        <a:buSzPct val="8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287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400" smtClean="0"/>
            </a:lvl1pPr>
          </a:lstStyle>
          <a:p>
            <a:pPr>
              <a:defRPr/>
            </a:pPr>
            <a:endParaRPr lang="en-US"/>
          </a:p>
        </p:txBody>
      </p:sp>
      <p:sp>
        <p:nvSpPr>
          <p:cNvPr id="73287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400" smtClean="0"/>
            </a:lvl1pPr>
          </a:lstStyle>
          <a:p>
            <a:pPr>
              <a:defRPr/>
            </a:pPr>
            <a:endParaRPr lang="en-US"/>
          </a:p>
        </p:txBody>
      </p:sp>
      <p:sp>
        <p:nvSpPr>
          <p:cNvPr id="73287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400" smtClean="0"/>
            </a:lvl1pPr>
          </a:lstStyle>
          <a:p>
            <a:pPr>
              <a:defRPr/>
            </a:pPr>
            <a:fld id="{CA142E2E-4786-4493-AFFC-3CEA32F002D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708676"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pPr>
              <a:spcBef>
                <a:spcPct val="0"/>
              </a:spcBef>
              <a:buFontTx/>
              <a:buNone/>
              <a:defRPr/>
            </a:pPr>
            <a:endParaRPr lang="en-US">
              <a:solidFill>
                <a:srgbClr val="FFFFFF"/>
              </a:solidFill>
            </a:endParaRPr>
          </a:p>
        </p:txBody>
      </p:sp>
      <p:sp>
        <p:nvSpPr>
          <p:cNvPr id="7708677"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lgn="ctr">
              <a:spcBef>
                <a:spcPct val="0"/>
              </a:spcBef>
              <a:buFontTx/>
              <a:buNone/>
              <a:defRPr/>
            </a:pPr>
            <a:endParaRPr lang="en-US">
              <a:solidFill>
                <a:srgbClr val="FFFFFF"/>
              </a:solidFill>
            </a:endParaRPr>
          </a:p>
        </p:txBody>
      </p:sp>
      <p:sp>
        <p:nvSpPr>
          <p:cNvPr id="7708678"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spcBef>
                <a:spcPct val="0"/>
              </a:spcBef>
              <a:buFontTx/>
              <a:buNone/>
              <a:defRPr/>
            </a:pPr>
            <a:fld id="{B0B3AE2E-0CC4-4F66-B60E-D5FBE63ADA7D}" type="slidenum">
              <a:rPr lang="en-US">
                <a:solidFill>
                  <a:srgbClr val="FFFFFF"/>
                </a:solidFill>
              </a:rPr>
              <a:pPr>
                <a:spcBef>
                  <a:spcPct val="0"/>
                </a:spcBef>
                <a:buFontTx/>
                <a:buNone/>
                <a:defRPr/>
              </a:pPr>
              <a:t>‹#›</a:t>
            </a:fld>
            <a:endParaRPr lang="en-US">
              <a:solidFill>
                <a:srgbClr val="FFFFFF"/>
              </a:solidFill>
            </a:endParaRPr>
          </a:p>
        </p:txBody>
      </p:sp>
    </p:spTree>
    <p:extLst>
      <p:ext uri="{BB962C8B-B14F-4D97-AF65-F5344CB8AC3E}">
        <p14:creationId xmlns:p14="http://schemas.microsoft.com/office/powerpoint/2010/main" val="1647625503"/>
      </p:ext>
    </p:extLst>
  </p:cSld>
  <p:clrMap bg1="dk2" tx1="lt1" bg2="dk1" tx2="lt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24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spcBef>
                <a:spcPct val="0"/>
              </a:spcBef>
              <a:buFontTx/>
              <a:buNone/>
              <a:defRPr/>
            </a:pPr>
            <a:endParaRPr lang="en-US">
              <a:solidFill>
                <a:srgbClr val="FFFFFF"/>
              </a:solidFill>
            </a:endParaRPr>
          </a:p>
        </p:txBody>
      </p:sp>
      <p:sp>
        <p:nvSpPr>
          <p:cNvPr id="4524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spcBef>
                <a:spcPct val="0"/>
              </a:spcBef>
              <a:buFontTx/>
              <a:buNone/>
              <a:defRPr/>
            </a:pPr>
            <a:endParaRPr lang="en-US">
              <a:solidFill>
                <a:srgbClr val="FFFFFF"/>
              </a:solidFill>
            </a:endParaRPr>
          </a:p>
        </p:txBody>
      </p:sp>
      <p:sp>
        <p:nvSpPr>
          <p:cNvPr id="4524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spcBef>
                <a:spcPct val="0"/>
              </a:spcBef>
              <a:buFontTx/>
              <a:buNone/>
              <a:defRPr/>
            </a:pPr>
            <a:fld id="{A29FD97D-9396-43E4-85CD-62877314BD72}" type="slidenum">
              <a:rPr lang="en-US">
                <a:solidFill>
                  <a:srgbClr val="FFFFFF"/>
                </a:solidFill>
              </a:rPr>
              <a:pPr>
                <a:spcBef>
                  <a:spcPct val="0"/>
                </a:spcBef>
                <a:buFontTx/>
                <a:buNone/>
                <a:defRPr/>
              </a:pPr>
              <a:t>‹#›</a:t>
            </a:fld>
            <a:endParaRPr lang="en-US">
              <a:solidFill>
                <a:srgbClr val="FFFFFF"/>
              </a:solidFill>
            </a:endParaRPr>
          </a:p>
        </p:txBody>
      </p:sp>
    </p:spTree>
    <p:extLst>
      <p:ext uri="{BB962C8B-B14F-4D97-AF65-F5344CB8AC3E}">
        <p14:creationId xmlns:p14="http://schemas.microsoft.com/office/powerpoint/2010/main" val="1643560683"/>
      </p:ext>
    </p:extLst>
  </p:cSld>
  <p:clrMap bg1="dk2" tx1="lt1" bg2="dk1" tx2="lt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696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400">
                <a:effectLst/>
                <a:latin typeface="+mn-lt"/>
              </a:defRPr>
            </a:lvl1pPr>
          </a:lstStyle>
          <a:p>
            <a:pPr>
              <a:defRPr/>
            </a:pPr>
            <a:endParaRPr lang="en-US">
              <a:solidFill>
                <a:srgbClr val="FFFFFF"/>
              </a:solidFill>
            </a:endParaRPr>
          </a:p>
        </p:txBody>
      </p:sp>
      <p:sp>
        <p:nvSpPr>
          <p:cNvPr id="64696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400">
                <a:effectLst/>
                <a:latin typeface="+mn-lt"/>
              </a:defRPr>
            </a:lvl1pPr>
          </a:lstStyle>
          <a:p>
            <a:pPr>
              <a:defRPr/>
            </a:pPr>
            <a:endParaRPr lang="en-US">
              <a:solidFill>
                <a:srgbClr val="FFFFFF"/>
              </a:solidFill>
            </a:endParaRPr>
          </a:p>
        </p:txBody>
      </p:sp>
      <p:sp>
        <p:nvSpPr>
          <p:cNvPr id="64696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400">
                <a:effectLst/>
                <a:latin typeface="+mn-lt"/>
              </a:defRPr>
            </a:lvl1pPr>
          </a:lstStyle>
          <a:p>
            <a:pPr>
              <a:defRPr/>
            </a:pPr>
            <a:fld id="{DDEC8477-AE9E-4DEB-9903-C1C136E769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37453985"/>
      </p:ext>
    </p:extLst>
  </p:cSld>
  <p:clrMap bg1="dk2" tx1="lt1" bg2="dk1" tx2="lt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59875" cy="6858000"/>
            <a:chOff x="0" y="0"/>
            <a:chExt cx="5770" cy="4320"/>
          </a:xfrm>
        </p:grpSpPr>
        <p:sp>
          <p:nvSpPr>
            <p:cNvPr id="712707"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solidFill>
                  <a:srgbClr val="FFFFFF"/>
                </a:solidFill>
              </a:endParaRPr>
            </a:p>
          </p:txBody>
        </p:sp>
        <p:sp>
          <p:nvSpPr>
            <p:cNvPr id="712708"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ndParaRPr>
            </a:p>
          </p:txBody>
        </p:sp>
        <p:sp>
          <p:nvSpPr>
            <p:cNvPr id="712709"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ndParaRPr>
            </a:p>
          </p:txBody>
        </p:sp>
        <p:sp>
          <p:nvSpPr>
            <p:cNvPr id="712710"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a:effectLst/>
          </p:spPr>
          <p:txBody>
            <a:bodyPr wrap="none" anchor="ctr"/>
            <a:lstStyle/>
            <a:p>
              <a:pPr>
                <a:defRPr/>
              </a:pPr>
              <a:endParaRPr lang="en-US">
                <a:solidFill>
                  <a:srgbClr val="FFFFFF"/>
                </a:solidFill>
              </a:endParaRPr>
            </a:p>
          </p:txBody>
        </p:sp>
        <p:sp>
          <p:nvSpPr>
            <p:cNvPr id="712711"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solidFill>
                  <a:srgbClr val="FFFFFF"/>
                </a:solidFill>
              </a:endParaRPr>
            </a:p>
          </p:txBody>
        </p:sp>
        <p:sp>
          <p:nvSpPr>
            <p:cNvPr id="712712"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solidFill>
                  <a:srgbClr val="FFFFFF"/>
                </a:solidFill>
              </a:endParaRPr>
            </a:p>
          </p:txBody>
        </p:sp>
        <p:sp>
          <p:nvSpPr>
            <p:cNvPr id="712713"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ndParaRPr>
            </a:p>
          </p:txBody>
        </p:sp>
        <p:sp>
          <p:nvSpPr>
            <p:cNvPr id="712714"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ndParaRPr>
            </a:p>
          </p:txBody>
        </p:sp>
        <p:sp>
          <p:nvSpPr>
            <p:cNvPr id="712715"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solidFill>
                  <a:srgbClr val="FFFFFF"/>
                </a:solidFill>
              </a:endParaRPr>
            </a:p>
          </p:txBody>
        </p:sp>
        <p:sp>
          <p:nvSpPr>
            <p:cNvPr id="712716"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ndParaRPr>
            </a:p>
          </p:txBody>
        </p:sp>
        <p:sp>
          <p:nvSpPr>
            <p:cNvPr id="712717"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a:effectLst/>
          </p:spPr>
          <p:txBody>
            <a:bodyPr wrap="none" anchor="ctr"/>
            <a:lstStyle/>
            <a:p>
              <a:pPr>
                <a:defRPr/>
              </a:pPr>
              <a:endParaRPr lang="en-US">
                <a:solidFill>
                  <a:srgbClr val="FFFFFF"/>
                </a:solidFill>
              </a:endParaRPr>
            </a:p>
          </p:txBody>
        </p:sp>
        <p:sp>
          <p:nvSpPr>
            <p:cNvPr id="712718"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a:effectLst/>
          </p:spPr>
          <p:txBody>
            <a:bodyPr wrap="none" anchor="ctr"/>
            <a:lstStyle/>
            <a:p>
              <a:pPr>
                <a:defRPr/>
              </a:pPr>
              <a:endParaRPr lang="en-US">
                <a:solidFill>
                  <a:srgbClr val="FFFFFF"/>
                </a:solidFill>
              </a:endParaRPr>
            </a:p>
          </p:txBody>
        </p:sp>
        <p:sp>
          <p:nvSpPr>
            <p:cNvPr id="712719"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ndParaRPr>
            </a:p>
          </p:txBody>
        </p:sp>
        <p:sp>
          <p:nvSpPr>
            <p:cNvPr id="712720"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a:effectLst/>
          </p:spPr>
          <p:txBody>
            <a:bodyPr wrap="none" anchor="ctr"/>
            <a:lstStyle/>
            <a:p>
              <a:pPr>
                <a:defRPr/>
              </a:pPr>
              <a:endParaRPr lang="en-US">
                <a:solidFill>
                  <a:srgbClr val="FFFFFF"/>
                </a:solidFill>
              </a:endParaRPr>
            </a:p>
          </p:txBody>
        </p:sp>
        <p:sp>
          <p:nvSpPr>
            <p:cNvPr id="712721"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ndParaRPr>
            </a:p>
          </p:txBody>
        </p:sp>
        <p:sp>
          <p:nvSpPr>
            <p:cNvPr id="712722"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ndParaRPr>
            </a:p>
          </p:txBody>
        </p:sp>
        <p:sp>
          <p:nvSpPr>
            <p:cNvPr id="712723"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ndParaRPr>
            </a:p>
          </p:txBody>
        </p:sp>
        <p:sp>
          <p:nvSpPr>
            <p:cNvPr id="712724"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a:solidFill>
                  <a:srgbClr val="FFFFFF"/>
                </a:solidFill>
              </a:endParaRPr>
            </a:p>
          </p:txBody>
        </p:sp>
        <p:sp>
          <p:nvSpPr>
            <p:cNvPr id="712725"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ndParaRPr>
            </a:p>
          </p:txBody>
        </p:sp>
        <p:sp>
          <p:nvSpPr>
            <p:cNvPr id="712726" name="Freeform 22"/>
            <p:cNvSpPr>
              <a:spLocks/>
            </p:cNvSpPr>
            <p:nvPr userDrawn="1"/>
          </p:nvSpPr>
          <p:spPr bwMode="hidden">
            <a:xfrm>
              <a:off x="1" y="3875"/>
              <a:ext cx="5760" cy="445"/>
            </a:xfrm>
            <a:custGeom>
              <a:avLst/>
              <a:gdLst/>
              <a:ahLst/>
              <a:cxnLst>
                <a:cxn ang="0">
                  <a:pos x="5700" y="86"/>
                </a:cxn>
                <a:cxn ang="0">
                  <a:pos x="5508" y="86"/>
                </a:cxn>
                <a:cxn ang="0">
                  <a:pos x="5454" y="76"/>
                </a:cxn>
                <a:cxn ang="0">
                  <a:pos x="5448" y="65"/>
                </a:cxn>
                <a:cxn ang="0">
                  <a:pos x="5442" y="44"/>
                </a:cxn>
                <a:cxn ang="0">
                  <a:pos x="5414" y="18"/>
                </a:cxn>
                <a:cxn ang="0">
                  <a:pos x="5332" y="7"/>
                </a:cxn>
                <a:cxn ang="0">
                  <a:pos x="5051" y="22"/>
                </a:cxn>
                <a:cxn ang="0">
                  <a:pos x="4986" y="55"/>
                </a:cxn>
                <a:cxn ang="0">
                  <a:pos x="4854" y="102"/>
                </a:cxn>
                <a:cxn ang="0">
                  <a:pos x="4740" y="112"/>
                </a:cxn>
                <a:cxn ang="0">
                  <a:pos x="4662" y="91"/>
                </a:cxn>
                <a:cxn ang="0">
                  <a:pos x="4598" y="25"/>
                </a:cxn>
                <a:cxn ang="0">
                  <a:pos x="4514" y="9"/>
                </a:cxn>
                <a:cxn ang="0">
                  <a:pos x="4410" y="39"/>
                </a:cxn>
                <a:cxn ang="0">
                  <a:pos x="4236" y="81"/>
                </a:cxn>
                <a:cxn ang="0">
                  <a:pos x="4020" y="102"/>
                </a:cxn>
                <a:cxn ang="0">
                  <a:pos x="3810" y="102"/>
                </a:cxn>
                <a:cxn ang="0">
                  <a:pos x="3654" y="76"/>
                </a:cxn>
                <a:cxn ang="0">
                  <a:pos x="3594" y="50"/>
                </a:cxn>
                <a:cxn ang="0">
                  <a:pos x="3528" y="44"/>
                </a:cxn>
                <a:cxn ang="0">
                  <a:pos x="3480" y="55"/>
                </a:cxn>
                <a:cxn ang="0">
                  <a:pos x="3420" y="76"/>
                </a:cxn>
                <a:cxn ang="0">
                  <a:pos x="3048" y="112"/>
                </a:cxn>
                <a:cxn ang="0">
                  <a:pos x="2844" y="128"/>
                </a:cxn>
                <a:cxn ang="0">
                  <a:pos x="2742" y="117"/>
                </a:cxn>
                <a:cxn ang="0">
                  <a:pos x="2710" y="56"/>
                </a:cxn>
                <a:cxn ang="0">
                  <a:pos x="2658" y="50"/>
                </a:cxn>
                <a:cxn ang="0">
                  <a:pos x="2558" y="95"/>
                </a:cxn>
                <a:cxn ang="0">
                  <a:pos x="2444" y="109"/>
                </a:cxn>
                <a:cxn ang="0">
                  <a:pos x="2322" y="91"/>
                </a:cxn>
                <a:cxn ang="0">
                  <a:pos x="2274" y="70"/>
                </a:cxn>
                <a:cxn ang="0">
                  <a:pos x="2185" y="3"/>
                </a:cxn>
                <a:cxn ang="0">
                  <a:pos x="2048" y="64"/>
                </a:cxn>
                <a:cxn ang="0">
                  <a:pos x="1794" y="102"/>
                </a:cxn>
                <a:cxn ang="0">
                  <a:pos x="1560" y="91"/>
                </a:cxn>
                <a:cxn ang="0">
                  <a:pos x="1482" y="76"/>
                </a:cxn>
                <a:cxn ang="0">
                  <a:pos x="1428" y="50"/>
                </a:cxn>
                <a:cxn ang="0">
                  <a:pos x="1374" y="44"/>
                </a:cxn>
                <a:cxn ang="0">
                  <a:pos x="1308" y="55"/>
                </a:cxn>
                <a:cxn ang="0">
                  <a:pos x="1140" y="107"/>
                </a:cxn>
                <a:cxn ang="0">
                  <a:pos x="948" y="143"/>
                </a:cxn>
                <a:cxn ang="0">
                  <a:pos x="708" y="138"/>
                </a:cxn>
                <a:cxn ang="0">
                  <a:pos x="534" y="96"/>
                </a:cxn>
                <a:cxn ang="0">
                  <a:pos x="444" y="55"/>
                </a:cxn>
                <a:cxn ang="0">
                  <a:pos x="396" y="34"/>
                </a:cxn>
                <a:cxn ang="0">
                  <a:pos x="378" y="39"/>
                </a:cxn>
                <a:cxn ang="0">
                  <a:pos x="342" y="70"/>
                </a:cxn>
                <a:cxn ang="0">
                  <a:pos x="288" y="96"/>
                </a:cxn>
                <a:cxn ang="0">
                  <a:pos x="192" y="112"/>
                </a:cxn>
                <a:cxn ang="0">
                  <a:pos x="90" y="112"/>
                </a:cxn>
                <a:cxn ang="0">
                  <a:pos x="0" y="96"/>
                </a:cxn>
                <a:cxn ang="0">
                  <a:pos x="5760" y="44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lnTo>
                    <a:pt x="5760" y="445"/>
                  </a:lnTo>
                  <a:lnTo>
                    <a:pt x="5760" y="445"/>
                  </a:lnTo>
                </a:path>
              </a:pathLst>
            </a:custGeom>
            <a:solidFill>
              <a:schemeClr val="accent2">
                <a:alpha val="50000"/>
              </a:schemeClr>
            </a:solidFill>
            <a:ln w="9525">
              <a:noFill/>
              <a:prstDash val="solid"/>
              <a:round/>
              <a:headEnd/>
              <a:tailEnd/>
            </a:ln>
          </p:spPr>
          <p:txBody>
            <a:bodyPr/>
            <a:lstStyle/>
            <a:p>
              <a:pPr>
                <a:defRPr/>
              </a:pPr>
              <a:endParaRPr lang="en-US">
                <a:solidFill>
                  <a:srgbClr val="FFFFFF"/>
                </a:solidFill>
              </a:endParaRPr>
            </a:p>
          </p:txBody>
        </p:sp>
        <p:sp>
          <p:nvSpPr>
            <p:cNvPr id="712727"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endParaRPr>
            </a:p>
          </p:txBody>
        </p:sp>
      </p:grpSp>
      <p:sp>
        <p:nvSpPr>
          <p:cNvPr id="712728"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712729"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2730"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000" smtClean="0">
                <a:effectLst>
                  <a:outerShdw blurRad="38100" dist="38100" dir="2700000" algn="tl">
                    <a:srgbClr val="000000"/>
                  </a:outerShdw>
                </a:effectLst>
                <a:latin typeface="+mn-lt"/>
              </a:defRPr>
            </a:lvl1pPr>
          </a:lstStyle>
          <a:p>
            <a:pPr>
              <a:defRPr/>
            </a:pPr>
            <a:endParaRPr lang="en-US">
              <a:solidFill>
                <a:srgbClr val="FFFFFF"/>
              </a:solidFill>
            </a:endParaRPr>
          </a:p>
        </p:txBody>
      </p:sp>
      <p:sp>
        <p:nvSpPr>
          <p:cNvPr id="712731"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000" smtClean="0">
                <a:effectLst>
                  <a:outerShdw blurRad="38100" dist="38100" dir="2700000" algn="tl">
                    <a:srgbClr val="000000"/>
                  </a:outerShdw>
                </a:effectLst>
                <a:latin typeface="+mn-lt"/>
              </a:defRPr>
            </a:lvl1pPr>
          </a:lstStyle>
          <a:p>
            <a:pPr>
              <a:defRPr/>
            </a:pPr>
            <a:fld id="{FB07E02E-E703-4EF1-AFBD-29D6D19AA10A}" type="slidenum">
              <a:rPr lang="en-US">
                <a:solidFill>
                  <a:srgbClr val="FFFFFF"/>
                </a:solidFill>
              </a:rPr>
              <a:pPr>
                <a:defRPr/>
              </a:pPr>
              <a:t>‹#›</a:t>
            </a:fld>
            <a:endParaRPr lang="en-US">
              <a:solidFill>
                <a:srgbClr val="FFFFFF"/>
              </a:solidFill>
            </a:endParaRPr>
          </a:p>
        </p:txBody>
      </p:sp>
      <p:sp>
        <p:nvSpPr>
          <p:cNvPr id="712732"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000" smtClean="0">
                <a:effectLst>
                  <a:outerShdw blurRad="38100" dist="38100" dir="2700000" algn="tl">
                    <a:srgbClr val="000000"/>
                  </a:outerShdw>
                </a:effectLst>
                <a:latin typeface="+mn-lt"/>
              </a:defRPr>
            </a:lvl1pPr>
          </a:lstStyle>
          <a:p>
            <a:pPr>
              <a:defRPr/>
            </a:pPr>
            <a:endParaRPr lang="en-US">
              <a:solidFill>
                <a:srgbClr val="FFFFFF"/>
              </a:solidFill>
            </a:endParaRPr>
          </a:p>
        </p:txBody>
      </p:sp>
    </p:spTree>
    <p:extLst>
      <p:ext uri="{BB962C8B-B14F-4D97-AF65-F5344CB8AC3E}">
        <p14:creationId xmlns:p14="http://schemas.microsoft.com/office/powerpoint/2010/main" val="2303897535"/>
      </p:ext>
    </p:extLst>
  </p:cSld>
  <p:clrMap bg1="dk2" tx1="lt1" bg2="dk1" tx2="lt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l"/>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8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80000"/>
        <a:buFont typeface="Wingdings" pitchFamily="2" charset="2"/>
        <a:buChar char="l"/>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hlink"/>
        </a:buClr>
        <a:buSzPct val="8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950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pPr>
              <a:defRPr/>
            </a:pPr>
            <a:endParaRPr lang="en-US"/>
          </a:p>
        </p:txBody>
      </p:sp>
      <p:sp>
        <p:nvSpPr>
          <p:cNvPr id="75950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75950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C8820970-CAFD-4489-A6B9-9EA244702401}" type="slidenum">
              <a:rPr lang="en-US"/>
              <a:pPr>
                <a:defRPr/>
              </a:pPr>
              <a:t>‹#›</a:t>
            </a:fld>
            <a:endParaRPr lang="en-US"/>
          </a:p>
        </p:txBody>
      </p:sp>
    </p:spTree>
    <p:extLst>
      <p:ext uri="{BB962C8B-B14F-4D97-AF65-F5344CB8AC3E}">
        <p14:creationId xmlns:p14="http://schemas.microsoft.com/office/powerpoint/2010/main" val="3969088190"/>
      </p:ext>
    </p:extLst>
  </p:cSld>
  <p:clrMap bg1="dk2" tx1="lt1" bg2="dk1" tx2="lt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gi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gi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1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gi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5.gi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4.xml.rels><?xml version="1.0" encoding="UTF-8" standalone="yes"?>
<Relationships xmlns="http://schemas.openxmlformats.org/package/2006/relationships"><Relationship Id="rId3" Type="http://schemas.openxmlformats.org/officeDocument/2006/relationships/hyperlink" Target="http://ohioplants.org/bryophytes-lifecycle/" TargetMode="External"/><Relationship Id="rId2" Type="http://schemas.openxmlformats.org/officeDocument/2006/relationships/image" Target="../media/image55.gif"/><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8.jpeg"/></Relationships>
</file>

<file path=ppt/slides/_rels/slide1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12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1.png"/><Relationship Id="rId2" Type="http://schemas.openxmlformats.org/officeDocument/2006/relationships/hyperlink" Target="http://www.youtube.com/watch?v=iWaX97p6y9U" TargetMode="External"/><Relationship Id="rId1" Type="http://schemas.openxmlformats.org/officeDocument/2006/relationships/slideLayout" Target="../slideLayouts/slideLayout24.xml"/><Relationship Id="rId6" Type="http://schemas.microsoft.com/office/2017/06/relationships/model3d" Target="../media/model3d1.glb"/><Relationship Id="rId5" Type="http://schemas.openxmlformats.org/officeDocument/2006/relationships/image" Target="../media/image4.png"/><Relationship Id="rId4" Type="http://schemas.openxmlformats.org/officeDocument/2006/relationships/image" Target="../media/image39.png"/></Relationships>
</file>

<file path=ppt/slides/_rels/slide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 Id="rId5" Type="http://schemas.openxmlformats.org/officeDocument/2006/relationships/image" Target="../media/image4.png"/><Relationship Id="rId4" Type="http://schemas.openxmlformats.org/officeDocument/2006/relationships/image" Target="../media/image3.svg"/></Relationships>
</file>

<file path=ppt/slides/_rels/slide1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88.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png"/></Relationships>
</file>

<file path=ppt/slides/_rels/slide128.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1.png"/><Relationship Id="rId2" Type="http://schemas.openxmlformats.org/officeDocument/2006/relationships/image" Target="../media/image67.emf"/><Relationship Id="rId1" Type="http://schemas.openxmlformats.org/officeDocument/2006/relationships/slideLayout" Target="../slideLayouts/slideLayout88.xml"/><Relationship Id="rId6" Type="http://schemas.openxmlformats.org/officeDocument/2006/relationships/image" Target="../media/image70.png"/><Relationship Id="rId5" Type="http://schemas.openxmlformats.org/officeDocument/2006/relationships/image" Target="../media/image64.png"/><Relationship Id="rId4" Type="http://schemas.openxmlformats.org/officeDocument/2006/relationships/image" Target="../media/image69.png"/></Relationships>
</file>

<file path=ppt/slides/_rels/slide1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2.emf"/><Relationship Id="rId1" Type="http://schemas.openxmlformats.org/officeDocument/2006/relationships/slideLayout" Target="../slideLayouts/slideLayout88.xml"/><Relationship Id="rId5" Type="http://schemas.openxmlformats.org/officeDocument/2006/relationships/image" Target="../media/image73.png"/><Relationship Id="rId4" Type="http://schemas.openxmlformats.org/officeDocument/2006/relationships/image" Target="../media/image69.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1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4.jpeg"/><Relationship Id="rId1" Type="http://schemas.openxmlformats.org/officeDocument/2006/relationships/slideLayout" Target="../slideLayouts/slideLayout88.xml"/></Relationships>
</file>

<file path=ppt/slides/_rels/slide131.xml.rels><?xml version="1.0" encoding="UTF-8" standalone="yes"?>
<Relationships xmlns="http://schemas.openxmlformats.org/package/2006/relationships"><Relationship Id="rId8" Type="http://schemas.openxmlformats.org/officeDocument/2006/relationships/hyperlink" Target="https://www.facebook.com/profile.php?id=61562099195307" TargetMode="External"/><Relationship Id="rId3" Type="http://schemas.openxmlformats.org/officeDocument/2006/relationships/image" Target="../media/image4.png"/><Relationship Id="rId7" Type="http://schemas.openxmlformats.org/officeDocument/2006/relationships/image" Target="../media/image77.png"/><Relationship Id="rId12" Type="http://schemas.openxmlformats.org/officeDocument/2006/relationships/hyperlink" Target="https://www.teacherspayteachers.com/Product/Entire-Science-Curriculum-119377" TargetMode="External"/><Relationship Id="rId2" Type="http://schemas.openxmlformats.org/officeDocument/2006/relationships/image" Target="../media/image75.png"/><Relationship Id="rId1" Type="http://schemas.openxmlformats.org/officeDocument/2006/relationships/slideLayout" Target="../slideLayouts/slideLayout88.xml"/><Relationship Id="rId6" Type="http://schemas.openxmlformats.org/officeDocument/2006/relationships/hyperlink" Target="https://www.instagram.com/ryemurph88/" TargetMode="External"/><Relationship Id="rId11" Type="http://schemas.openxmlformats.org/officeDocument/2006/relationships/image" Target="../media/image79.png"/><Relationship Id="rId5" Type="http://schemas.openxmlformats.org/officeDocument/2006/relationships/image" Target="../media/image76.png"/><Relationship Id="rId10" Type="http://schemas.openxmlformats.org/officeDocument/2006/relationships/hyperlink" Target="https://www.pinterest.com/SciencefromMurf" TargetMode="External"/><Relationship Id="rId4" Type="http://schemas.openxmlformats.org/officeDocument/2006/relationships/hyperlink" Target="https://www.teacherspayteachers.com/store/science-from-murf-llc" TargetMode="External"/><Relationship Id="rId9" Type="http://schemas.openxmlformats.org/officeDocument/2006/relationships/image" Target="../media/image7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4.xml"/><Relationship Id="rId4" Type="http://schemas.openxmlformats.org/officeDocument/2006/relationships/hyperlink" Target="http://www.teara.govt.nz/en/liverworts-and-hornworts/page-2"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hyperlink" Target="http://www.ucmp.berkeley.edu/plants/anthocerotophyta.html" TargetMode="External"/><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0.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4.xml"/><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4.xml"/><Relationship Id="rId5" Type="http://schemas.openxmlformats.org/officeDocument/2006/relationships/image" Target="../media/image39.png"/><Relationship Id="rId4" Type="http://schemas.openxmlformats.org/officeDocument/2006/relationships/image" Target="../media/image40.jpeg"/></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4.xml"/><Relationship Id="rId6" Type="http://schemas.openxmlformats.org/officeDocument/2006/relationships/image" Target="../media/image39.png"/><Relationship Id="rId5" Type="http://schemas.openxmlformats.org/officeDocument/2006/relationships/image" Target="../media/image41.jpeg"/><Relationship Id="rId4" Type="http://schemas.openxmlformats.org/officeDocument/2006/relationships/image" Target="../media/image40.jpeg"/></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39.png"/><Relationship Id="rId2" Type="http://schemas.openxmlformats.org/officeDocument/2006/relationships/image" Target="../media/image37.jpeg"/><Relationship Id="rId1" Type="http://schemas.openxmlformats.org/officeDocument/2006/relationships/slideLayout" Target="../slideLayouts/slideLayout24.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4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8.jpeg"/><Relationship Id="rId7" Type="http://schemas.openxmlformats.org/officeDocument/2006/relationships/image" Target="../media/image28.jpeg"/><Relationship Id="rId2" Type="http://schemas.openxmlformats.org/officeDocument/2006/relationships/image" Target="../media/image37.jpeg"/><Relationship Id="rId1" Type="http://schemas.openxmlformats.org/officeDocument/2006/relationships/slideLayout" Target="../slideLayouts/slideLayout24.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54.xml"/><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0.jpeg"/><Relationship Id="rId1" Type="http://schemas.openxmlformats.org/officeDocument/2006/relationships/slideLayout" Target="../slideLayouts/slideLayout24.xml"/><Relationship Id="rId4" Type="http://schemas.openxmlformats.org/officeDocument/2006/relationships/image" Target="../media/image37.jpeg"/></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0.jpeg"/><Relationship Id="rId1" Type="http://schemas.openxmlformats.org/officeDocument/2006/relationships/slideLayout" Target="../slideLayouts/slideLayout24.xml"/><Relationship Id="rId4" Type="http://schemas.openxmlformats.org/officeDocument/2006/relationships/image" Target="../media/image37.jpeg"/></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0.jpeg"/><Relationship Id="rId1" Type="http://schemas.openxmlformats.org/officeDocument/2006/relationships/slideLayout" Target="../slideLayouts/slideLayout24.xml"/><Relationship Id="rId5" Type="http://schemas.openxmlformats.org/officeDocument/2006/relationships/image" Target="../media/image28.jpeg"/><Relationship Id="rId4" Type="http://schemas.openxmlformats.org/officeDocument/2006/relationships/image" Target="../media/image37.jpeg"/></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0.jpeg"/><Relationship Id="rId1" Type="http://schemas.openxmlformats.org/officeDocument/2006/relationships/slideLayout" Target="../slideLayouts/slideLayout24.xml"/><Relationship Id="rId5" Type="http://schemas.openxmlformats.org/officeDocument/2006/relationships/image" Target="../media/image28.jpeg"/><Relationship Id="rId4" Type="http://schemas.openxmlformats.org/officeDocument/2006/relationships/image" Target="../media/image37.jpeg"/></Relationships>
</file>

<file path=ppt/slides/_rels/slide54.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39.png"/><Relationship Id="rId2" Type="http://schemas.openxmlformats.org/officeDocument/2006/relationships/image" Target="../media/image40.jpeg"/><Relationship Id="rId1" Type="http://schemas.openxmlformats.org/officeDocument/2006/relationships/slideLayout" Target="../slideLayouts/slideLayout24.xml"/><Relationship Id="rId6" Type="http://schemas.openxmlformats.org/officeDocument/2006/relationships/image" Target="../media/image41.jpeg"/><Relationship Id="rId5" Type="http://schemas.openxmlformats.org/officeDocument/2006/relationships/image" Target="../media/image28.jpeg"/><Relationship Id="rId4" Type="http://schemas.openxmlformats.org/officeDocument/2006/relationships/image" Target="../media/image37.jpeg"/></Relationships>
</file>

<file path=ppt/slides/_rels/slide55.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39.png"/><Relationship Id="rId2" Type="http://schemas.openxmlformats.org/officeDocument/2006/relationships/image" Target="../media/image40.jpeg"/><Relationship Id="rId1" Type="http://schemas.openxmlformats.org/officeDocument/2006/relationships/slideLayout" Target="../slideLayouts/slideLayout24.xml"/><Relationship Id="rId6" Type="http://schemas.openxmlformats.org/officeDocument/2006/relationships/image" Target="../media/image41.jpeg"/><Relationship Id="rId5" Type="http://schemas.openxmlformats.org/officeDocument/2006/relationships/image" Target="../media/image28.jpeg"/><Relationship Id="rId4" Type="http://schemas.openxmlformats.org/officeDocument/2006/relationships/image" Target="../media/image37.jpeg"/></Relationships>
</file>

<file path=ppt/slides/_rels/slide5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2.jpeg"/><Relationship Id="rId7" Type="http://schemas.openxmlformats.org/officeDocument/2006/relationships/image" Target="../media/image38.jpeg"/><Relationship Id="rId2" Type="http://schemas.openxmlformats.org/officeDocument/2006/relationships/image" Target="../media/image40.jpeg"/><Relationship Id="rId1" Type="http://schemas.openxmlformats.org/officeDocument/2006/relationships/slideLayout" Target="../slideLayouts/slideLayout24.xml"/><Relationship Id="rId6" Type="http://schemas.openxmlformats.org/officeDocument/2006/relationships/image" Target="../media/image41.jpeg"/><Relationship Id="rId5" Type="http://schemas.openxmlformats.org/officeDocument/2006/relationships/image" Target="../media/image28.jpeg"/><Relationship Id="rId4" Type="http://schemas.openxmlformats.org/officeDocument/2006/relationships/image" Target="../media/image37.jpeg"/></Relationships>
</file>

<file path=ppt/slides/_rels/slide57.xml.rels><?xml version="1.0" encoding="UTF-8" standalone="yes"?>
<Relationships xmlns="http://schemas.openxmlformats.org/package/2006/relationships"><Relationship Id="rId8" Type="http://schemas.openxmlformats.org/officeDocument/2006/relationships/hyperlink" Target="https://www.youtube.com/watch?v=V-F-bAKB_EM" TargetMode="External"/><Relationship Id="rId3" Type="http://schemas.openxmlformats.org/officeDocument/2006/relationships/image" Target="../media/image42.jpeg"/><Relationship Id="rId7" Type="http://schemas.openxmlformats.org/officeDocument/2006/relationships/image" Target="../media/image38.jpeg"/><Relationship Id="rId2" Type="http://schemas.openxmlformats.org/officeDocument/2006/relationships/image" Target="../media/image40.jpeg"/><Relationship Id="rId1" Type="http://schemas.openxmlformats.org/officeDocument/2006/relationships/slideLayout" Target="../slideLayouts/slideLayout24.xml"/><Relationship Id="rId6" Type="http://schemas.openxmlformats.org/officeDocument/2006/relationships/image" Target="../media/image41.jpeg"/><Relationship Id="rId5" Type="http://schemas.openxmlformats.org/officeDocument/2006/relationships/image" Target="../media/image28.jpeg"/><Relationship Id="rId4" Type="http://schemas.openxmlformats.org/officeDocument/2006/relationships/image" Target="../media/image37.jpeg"/><Relationship Id="rId9" Type="http://schemas.openxmlformats.org/officeDocument/2006/relationships/image" Target="../media/image39.png"/></Relationships>
</file>

<file path=ppt/slides/_rels/slide5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3.jpeg"/><Relationship Id="rId1" Type="http://schemas.openxmlformats.org/officeDocument/2006/relationships/slideLayout" Target="../slideLayouts/slideLayout23.xml"/><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9.xml"/></Relationships>
</file>

<file path=ppt/slides/_rels/slide6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3.jpeg"/><Relationship Id="rId1" Type="http://schemas.openxmlformats.org/officeDocument/2006/relationships/slideLayout" Target="../slideLayouts/slideLayout23.xml"/><Relationship Id="rId4" Type="http://schemas.openxmlformats.org/officeDocument/2006/relationships/image" Target="../media/image39.png"/></Relationships>
</file>

<file path=ppt/slides/_rels/slide6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4.jpeg"/><Relationship Id="rId1" Type="http://schemas.openxmlformats.org/officeDocument/2006/relationships/slideLayout" Target="../slideLayouts/slideLayout24.xml"/><Relationship Id="rId4" Type="http://schemas.openxmlformats.org/officeDocument/2006/relationships/image" Target="../media/image39.png"/></Relationships>
</file>

<file path=ppt/slides/_rels/slide6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4.jpeg"/><Relationship Id="rId1" Type="http://schemas.openxmlformats.org/officeDocument/2006/relationships/slideLayout" Target="../slideLayouts/slideLayout24.xml"/><Relationship Id="rId4" Type="http://schemas.openxmlformats.org/officeDocument/2006/relationships/image" Target="../media/image39.png"/></Relationships>
</file>

<file path=ppt/slides/_rels/slide6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5.jpeg"/><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5.jpeg"/><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3.jpeg"/><Relationship Id="rId1" Type="http://schemas.openxmlformats.org/officeDocument/2006/relationships/slideLayout" Target="../slideLayouts/slideLayout24.xml"/><Relationship Id="rId4" Type="http://schemas.openxmlformats.org/officeDocument/2006/relationships/image" Target="../media/image39.png"/></Relationships>
</file>

<file path=ppt/slides/_rels/slide6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3.jpeg"/><Relationship Id="rId1" Type="http://schemas.openxmlformats.org/officeDocument/2006/relationships/slideLayout" Target="../slideLayouts/slideLayout24.xml"/><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7.xml"/></Relationships>
</file>

<file path=ppt/slides/_rels/slide7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6.jpeg"/><Relationship Id="rId1" Type="http://schemas.openxmlformats.org/officeDocument/2006/relationships/slideLayout" Target="../slideLayouts/slideLayout24.xml"/><Relationship Id="rId4" Type="http://schemas.openxmlformats.org/officeDocument/2006/relationships/image" Target="../media/image39.png"/></Relationships>
</file>

<file path=ppt/slides/_rels/slide7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6.jpeg"/><Relationship Id="rId1" Type="http://schemas.openxmlformats.org/officeDocument/2006/relationships/slideLayout" Target="../slideLayouts/slideLayout24.xml"/><Relationship Id="rId4" Type="http://schemas.openxmlformats.org/officeDocument/2006/relationships/image" Target="../media/image39.png"/></Relationships>
</file>

<file path=ppt/slides/_rels/slide7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7.jpeg"/><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7.jpeg"/><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8.jpeg"/><Relationship Id="rId1" Type="http://schemas.openxmlformats.org/officeDocument/2006/relationships/slideLayout" Target="../slideLayouts/slideLayout24.xml"/><Relationship Id="rId4" Type="http://schemas.openxmlformats.org/officeDocument/2006/relationships/image" Target="../media/image39.png"/></Relationships>
</file>

<file path=ppt/slides/_rels/slide7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8.jpeg"/><Relationship Id="rId1" Type="http://schemas.openxmlformats.org/officeDocument/2006/relationships/slideLayout" Target="../slideLayouts/slideLayout24.xml"/><Relationship Id="rId4" Type="http://schemas.openxmlformats.org/officeDocument/2006/relationships/image" Target="../media/image39.png"/></Relationships>
</file>

<file path=ppt/slides/_rels/slide7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2.xml"/></Relationships>
</file>

<file path=ppt/slides/_rels/slide8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9.jpeg"/><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9.jpeg"/><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50.jpeg"/><Relationship Id="rId1" Type="http://schemas.openxmlformats.org/officeDocument/2006/relationships/slideLayout" Target="../slideLayouts/slideLayout24.xml"/><Relationship Id="rId4" Type="http://schemas.openxmlformats.org/officeDocument/2006/relationships/image" Target="../media/image39.png"/></Relationships>
</file>

<file path=ppt/slides/_rels/slide8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50.jpeg"/><Relationship Id="rId1" Type="http://schemas.openxmlformats.org/officeDocument/2006/relationships/slideLayout" Target="../slideLayouts/slideLayout24.xml"/><Relationship Id="rId4" Type="http://schemas.openxmlformats.org/officeDocument/2006/relationships/image" Target="../media/image39.png"/></Relationships>
</file>

<file path=ppt/slides/_rels/slide8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51.jpeg"/><Relationship Id="rId1" Type="http://schemas.openxmlformats.org/officeDocument/2006/relationships/slideLayout" Target="../slideLayouts/slideLayout24.xml"/><Relationship Id="rId4" Type="http://schemas.openxmlformats.org/officeDocument/2006/relationships/image" Target="../media/image39.png"/></Relationships>
</file>

<file path=ppt/slides/_rels/slide8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51.jpeg"/><Relationship Id="rId1" Type="http://schemas.openxmlformats.org/officeDocument/2006/relationships/slideLayout" Target="../slideLayouts/slideLayout24.xml"/><Relationship Id="rId4" Type="http://schemas.openxmlformats.org/officeDocument/2006/relationships/image" Target="../media/image39.png"/></Relationships>
</file>

<file path=ppt/slides/_rels/slide8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4.xml"/><Relationship Id="rId5" Type="http://schemas.openxmlformats.org/officeDocument/2006/relationships/image" Target="../media/image39.png"/><Relationship Id="rId4" Type="http://schemas.openxmlformats.org/officeDocument/2006/relationships/image" Target="../media/image38.jpeg"/></Relationships>
</file>

<file path=ppt/slides/_rels/slide9.xml.rels><?xml version="1.0" encoding="UTF-8" standalone="yes"?>
<Relationships xmlns="http://schemas.openxmlformats.org/package/2006/relationships"><Relationship Id="rId3" Type="http://schemas.openxmlformats.org/officeDocument/2006/relationships/hyperlink" Target="http://www.bio.umass.edu/biology/conn.river/liverwts.html" TargetMode="External"/><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4.xml"/><Relationship Id="rId5" Type="http://schemas.openxmlformats.org/officeDocument/2006/relationships/image" Target="../media/image39.png"/><Relationship Id="rId4" Type="http://schemas.openxmlformats.org/officeDocument/2006/relationships/image" Target="../media/image38.jpeg"/></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5.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91A7F-F218-43C7-AB6B-2A6238AF5F0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9104FA64-F8DA-4EDC-B97D-1F0A99F36146}"/>
              </a:ext>
            </a:extLst>
          </p:cNvPr>
          <p:cNvPicPr>
            <a:picLocks noChangeAspect="1"/>
          </p:cNvPicPr>
          <p:nvPr/>
        </p:nvPicPr>
        <p:blipFill>
          <a:blip r:embed="rId2"/>
          <a:stretch>
            <a:fillRect/>
          </a:stretch>
        </p:blipFill>
        <p:spPr>
          <a:xfrm>
            <a:off x="0" y="0"/>
            <a:ext cx="9144000" cy="6857999"/>
          </a:xfrm>
          <a:prstGeom prst="rect">
            <a:avLst/>
          </a:prstGeom>
        </p:spPr>
      </p:pic>
      <p:sp>
        <p:nvSpPr>
          <p:cNvPr id="6" name="TextBox 5">
            <a:extLst>
              <a:ext uri="{FF2B5EF4-FFF2-40B4-BE49-F238E27FC236}">
                <a16:creationId xmlns:a16="http://schemas.microsoft.com/office/drawing/2014/main" id="{CC054A7F-EB89-44B9-8CCE-2487C808C7A5}"/>
              </a:ext>
            </a:extLst>
          </p:cNvPr>
          <p:cNvSpPr txBox="1"/>
          <p:nvPr/>
        </p:nvSpPr>
        <p:spPr>
          <a:xfrm>
            <a:off x="190500" y="350381"/>
            <a:ext cx="8763000" cy="1276256"/>
          </a:xfrm>
          <a:prstGeom prst="rect">
            <a:avLst/>
          </a:prstGeom>
          <a:noFill/>
          <a:scene3d>
            <a:camera prst="orthographicFront"/>
            <a:lightRig rig="threePt" dir="t"/>
          </a:scene3d>
          <a:sp3d>
            <a:bevelT w="114300" prst="artDeco"/>
          </a:sp3d>
        </p:spPr>
        <p:txBody>
          <a:bodyPr wrap="square">
            <a:prstTxWarp prst="textDeflateBottom">
              <a:avLst/>
            </a:prstTxWarp>
            <a:spAutoFit/>
          </a:bodyPr>
          <a:lstStyle/>
          <a:p>
            <a:pPr algn="ctr">
              <a:buNone/>
            </a:pPr>
            <a:r>
              <a:rPr lang="en-US" sz="32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chemeClr val="accent2">
                      <a:satMod val="175000"/>
                      <a:alpha val="40000"/>
                    </a:schemeClr>
                  </a:glow>
                  <a:outerShdw blurRad="50800" dist="40000" dir="5400000" algn="tl" rotWithShape="0">
                    <a:srgbClr val="000000">
                      <a:shade val="5000"/>
                      <a:satMod val="120000"/>
                      <a:alpha val="33000"/>
                    </a:srgbClr>
                  </a:outerShdw>
                </a:effectLst>
              </a:rPr>
              <a:t>Non-Vascular </a:t>
            </a:r>
            <a:r>
              <a:rPr lang="en-US"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chemeClr val="accent2">
                      <a:satMod val="175000"/>
                      <a:alpha val="40000"/>
                    </a:schemeClr>
                  </a:glow>
                  <a:outerShdw blurRad="50800" dist="40000" dir="5400000" algn="tl" rotWithShape="0">
                    <a:srgbClr val="000000">
                      <a:shade val="5000"/>
                      <a:satMod val="120000"/>
                      <a:alpha val="33000"/>
                    </a:srgbClr>
                  </a:outerShdw>
                </a:effectLst>
              </a:rPr>
              <a:t>P</a:t>
            </a:r>
            <a:r>
              <a:rPr lang="en-US" sz="32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228600">
                    <a:schemeClr val="accent2">
                      <a:satMod val="175000"/>
                      <a:alpha val="40000"/>
                    </a:schemeClr>
                  </a:glow>
                  <a:outerShdw blurRad="50800" dist="40000" dir="5400000" algn="tl" rotWithShape="0">
                    <a:srgbClr val="000000">
                      <a:shade val="5000"/>
                      <a:satMod val="120000"/>
                      <a:alpha val="33000"/>
                    </a:srgbClr>
                  </a:outerShdw>
                </a:effectLst>
              </a:rPr>
              <a:t>lants</a:t>
            </a:r>
          </a:p>
        </p:txBody>
      </p:sp>
      <p:sp>
        <p:nvSpPr>
          <p:cNvPr id="8" name="TextBox 7">
            <a:extLst>
              <a:ext uri="{FF2B5EF4-FFF2-40B4-BE49-F238E27FC236}">
                <a16:creationId xmlns:a16="http://schemas.microsoft.com/office/drawing/2014/main" id="{FA2C2277-990F-430D-BCE4-9E000C348140}"/>
              </a:ext>
            </a:extLst>
          </p:cNvPr>
          <p:cNvSpPr txBox="1"/>
          <p:nvPr/>
        </p:nvSpPr>
        <p:spPr>
          <a:xfrm>
            <a:off x="-457200" y="4926124"/>
            <a:ext cx="4677746" cy="1920526"/>
          </a:xfrm>
          <a:prstGeom prst="rect">
            <a:avLst/>
          </a:prstGeom>
          <a:noFill/>
        </p:spPr>
        <p:txBody>
          <a:bodyPr wrap="square">
            <a:spAutoFit/>
          </a:bodyPr>
          <a:lstStyle/>
          <a:p>
            <a:pPr algn="ctr">
              <a:buNone/>
            </a:pPr>
            <a:r>
              <a:rPr lang="en-US" sz="5400" b="1" cap="none" spc="50" dirty="0">
                <a:ln w="11430">
                  <a:solidFill>
                    <a:schemeClr val="bg1"/>
                  </a:solidFill>
                </a:ln>
                <a:solidFill>
                  <a:srgbClr val="92D050"/>
                </a:solidFill>
                <a:effectLst>
                  <a:glow rad="228600">
                    <a:schemeClr val="accent4">
                      <a:satMod val="175000"/>
                      <a:alpha val="40000"/>
                    </a:schemeClr>
                  </a:glow>
                  <a:outerShdw blurRad="76200" dist="50800" dir="5400000" algn="tl" rotWithShape="0">
                    <a:srgbClr val="000000">
                      <a:alpha val="65000"/>
                    </a:srgbClr>
                  </a:outerShdw>
                </a:effectLst>
              </a:rPr>
              <a:t>Part 2 </a:t>
            </a:r>
          </a:p>
          <a:p>
            <a:pPr algn="ctr">
              <a:buNone/>
            </a:pPr>
            <a:r>
              <a:rPr lang="en-US" sz="5400" b="1" cap="none" spc="50" dirty="0">
                <a:ln w="11430">
                  <a:solidFill>
                    <a:schemeClr val="bg1"/>
                  </a:solidFill>
                </a:ln>
                <a:solidFill>
                  <a:srgbClr val="92D050"/>
                </a:solidFill>
                <a:effectLst>
                  <a:glow rad="228600">
                    <a:schemeClr val="accent4">
                      <a:satMod val="175000"/>
                      <a:alpha val="40000"/>
                    </a:schemeClr>
                  </a:glow>
                  <a:outerShdw blurRad="76200" dist="50800" dir="5400000" algn="tl" rotWithShape="0">
                    <a:srgbClr val="000000">
                      <a:alpha val="65000"/>
                    </a:srgbClr>
                  </a:outerShdw>
                </a:effectLst>
              </a:rPr>
              <a:t>Lesson </a:t>
            </a:r>
            <a:r>
              <a:rPr lang="en-US" sz="5400" b="1" spc="50" dirty="0">
                <a:ln w="11430">
                  <a:solidFill>
                    <a:schemeClr val="bg1"/>
                  </a:solidFill>
                </a:ln>
                <a:solidFill>
                  <a:srgbClr val="92D050"/>
                </a:solidFill>
                <a:effectLst>
                  <a:glow rad="228600">
                    <a:schemeClr val="accent4">
                      <a:satMod val="175000"/>
                      <a:alpha val="40000"/>
                    </a:schemeClr>
                  </a:glow>
                  <a:outerShdw blurRad="76200" dist="50800" dir="5400000" algn="tl" rotWithShape="0">
                    <a:srgbClr val="000000">
                      <a:alpha val="65000"/>
                    </a:srgbClr>
                  </a:outerShdw>
                </a:effectLst>
              </a:rPr>
              <a:t>4</a:t>
            </a:r>
            <a:endParaRPr lang="en-US" sz="5400" b="1" cap="none" spc="50" dirty="0">
              <a:ln w="11430">
                <a:solidFill>
                  <a:schemeClr val="bg1"/>
                </a:solidFill>
              </a:ln>
              <a:solidFill>
                <a:srgbClr val="92D050"/>
              </a:solidFill>
              <a:effectLst>
                <a:glow rad="228600">
                  <a:schemeClr val="accent4">
                    <a:satMod val="175000"/>
                    <a:alpha val="40000"/>
                  </a:schemeClr>
                </a:glow>
                <a:outerShdw blurRad="76200" dist="50800" dir="5400000" algn="tl" rotWithShape="0">
                  <a:srgbClr val="000000">
                    <a:alpha val="65000"/>
                  </a:srgbClr>
                </a:outerShdw>
              </a:effectLst>
            </a:endParaRPr>
          </a:p>
        </p:txBody>
      </p:sp>
      <p:pic>
        <p:nvPicPr>
          <p:cNvPr id="5" name="Graphic 4">
            <a:extLst>
              <a:ext uri="{FF2B5EF4-FFF2-40B4-BE49-F238E27FC236}">
                <a16:creationId xmlns:a16="http://schemas.microsoft.com/office/drawing/2014/main" id="{F730C9C2-555D-D0E9-3C3B-7B35DB14253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81994" y="4947494"/>
            <a:ext cx="5699410" cy="1610564"/>
          </a:xfrm>
          <a:prstGeom prst="rect">
            <a:avLst/>
          </a:prstGeom>
        </p:spPr>
      </p:pic>
      <p:pic>
        <p:nvPicPr>
          <p:cNvPr id="7" name="Picture 6">
            <a:extLst>
              <a:ext uri="{FF2B5EF4-FFF2-40B4-BE49-F238E27FC236}">
                <a16:creationId xmlns:a16="http://schemas.microsoft.com/office/drawing/2014/main" id="{35E1509D-CFFD-C7B5-1428-2DD38725B169}"/>
              </a:ext>
            </a:extLst>
          </p:cNvPr>
          <p:cNvPicPr>
            <a:picLocks noChangeAspect="1"/>
          </p:cNvPicPr>
          <p:nvPr/>
        </p:nvPicPr>
        <p:blipFill>
          <a:blip r:embed="rId5"/>
          <a:stretch>
            <a:fillRect/>
          </a:stretch>
        </p:blipFill>
        <p:spPr>
          <a:xfrm>
            <a:off x="7418674" y="6787306"/>
            <a:ext cx="1633537" cy="70694"/>
          </a:xfrm>
          <a:prstGeom prst="rect">
            <a:avLst/>
          </a:prstGeom>
        </p:spPr>
      </p:pic>
      <p:sp>
        <p:nvSpPr>
          <p:cNvPr id="11" name="Content Placeholder 10">
            <a:extLst>
              <a:ext uri="{FF2B5EF4-FFF2-40B4-BE49-F238E27FC236}">
                <a16:creationId xmlns:a16="http://schemas.microsoft.com/office/drawing/2014/main" id="{10734649-F1B0-EDB8-9B60-5F1C7670DCA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5149384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9122" name="Rectangle 2"/>
          <p:cNvSpPr>
            <a:spLocks noGrp="1" noChangeArrowheads="1"/>
          </p:cNvSpPr>
          <p:nvPr>
            <p:ph type="body" idx="4294967295"/>
          </p:nvPr>
        </p:nvSpPr>
        <p:spPr>
          <a:xfrm>
            <a:off x="254251" y="166892"/>
            <a:ext cx="8077200" cy="5826125"/>
          </a:xfrm>
        </p:spPr>
        <p:txBody>
          <a:bodyPr/>
          <a:lstStyle/>
          <a:p>
            <a:pPr eaLnBrk="1" hangingPunct="1">
              <a:defRPr/>
            </a:pPr>
            <a:r>
              <a:rPr lang="en-US" dirty="0"/>
              <a:t>Liverworts: </a:t>
            </a:r>
            <a:r>
              <a:rPr lang="en-US" dirty="0">
                <a:effectLst/>
                <a:latin typeface="Roboto" panose="02000000000000000000" pitchFamily="2" charset="0"/>
              </a:rPr>
              <a:t>A</a:t>
            </a:r>
            <a:r>
              <a:rPr lang="en-US" b="0" i="0" dirty="0">
                <a:effectLst/>
                <a:latin typeface="Roboto" panose="02000000000000000000" pitchFamily="2" charset="0"/>
              </a:rPr>
              <a:t> small flowerless green plant with leaflike stems or lobed leaves, occurring in moist habitats. Liverworts lack true roots and reproduce by means of spores released from capsules.</a:t>
            </a:r>
          </a:p>
          <a:p>
            <a:pPr eaLnBrk="1" hangingPunct="1">
              <a:defRPr/>
            </a:pPr>
            <a:endParaRPr lang="en-US" dirty="0"/>
          </a:p>
        </p:txBody>
      </p:sp>
      <p:sp>
        <p:nvSpPr>
          <p:cNvPr id="9989124"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n-ea"/>
              <a:cs typeface="+mn-cs"/>
            </a:endParaRPr>
          </a:p>
        </p:txBody>
      </p:sp>
      <p:pic>
        <p:nvPicPr>
          <p:cNvPr id="9" name="Picture 3">
            <a:extLst>
              <a:ext uri="{FF2B5EF4-FFF2-40B4-BE49-F238E27FC236}">
                <a16:creationId xmlns:a16="http://schemas.microsoft.com/office/drawing/2014/main" id="{AAFB2E07-1276-4DEE-8591-EEEADC164C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 y="2819400"/>
            <a:ext cx="8432549" cy="3657600"/>
          </a:xfrm>
          <a:prstGeom prst="rect">
            <a:avLst/>
          </a:prstGeom>
          <a:noFill/>
          <a:ln w="76200" cmpd="tri">
            <a:solidFill>
              <a:srgbClr val="99CC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35346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902325"/>
          </a:xfrm>
        </p:spPr>
        <p:txBody>
          <a:bodyPr/>
          <a:lstStyle/>
          <a:p>
            <a:r>
              <a:rPr lang="en-US" dirty="0"/>
              <a:t>Life Cycle</a:t>
            </a:r>
          </a:p>
        </p:txBody>
      </p:sp>
      <p:sp>
        <p:nvSpPr>
          <p:cNvPr id="4" name="Rounded Rectangle 3"/>
          <p:cNvSpPr/>
          <p:nvPr/>
        </p:nvSpPr>
        <p:spPr bwMode="auto">
          <a:xfrm>
            <a:off x="304800" y="990600"/>
            <a:ext cx="8534400" cy="5410200"/>
          </a:xfrm>
          <a:prstGeom prst="roundRect">
            <a:avLst/>
          </a:prstGeom>
          <a:solidFill>
            <a:schemeClr val="tx1"/>
          </a:solidFill>
          <a:ln w="2857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pic>
        <p:nvPicPr>
          <p:cNvPr id="6" name="Picture 2" descr="http://faculty.clintoncc.suny.edu/faculty/michael.gregory/files/bio%20102/bio%20102%20lectures/seedless%20plants/img00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19200"/>
            <a:ext cx="8001000" cy="4724400"/>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6"/>
          <p:cNvSpPr/>
          <p:nvPr/>
        </p:nvSpPr>
        <p:spPr bwMode="auto">
          <a:xfrm>
            <a:off x="1594532" y="1534076"/>
            <a:ext cx="1996255" cy="1556747"/>
          </a:xfrm>
          <a:custGeom>
            <a:avLst/>
            <a:gdLst>
              <a:gd name="connsiteX0" fmla="*/ 1949713 w 1996255"/>
              <a:gd name="connsiteY0" fmla="*/ 0 h 1556747"/>
              <a:gd name="connsiteX1" fmla="*/ 1398050 w 1996255"/>
              <a:gd name="connsiteY1" fmla="*/ 7557 h 1556747"/>
              <a:gd name="connsiteX2" fmla="*/ 1367822 w 1996255"/>
              <a:gd name="connsiteY2" fmla="*/ 15114 h 1556747"/>
              <a:gd name="connsiteX3" fmla="*/ 1307366 w 1996255"/>
              <a:gd name="connsiteY3" fmla="*/ 22671 h 1556747"/>
              <a:gd name="connsiteX4" fmla="*/ 1277137 w 1996255"/>
              <a:gd name="connsiteY4" fmla="*/ 30228 h 1556747"/>
              <a:gd name="connsiteX5" fmla="*/ 1239352 w 1996255"/>
              <a:gd name="connsiteY5" fmla="*/ 37785 h 1556747"/>
              <a:gd name="connsiteX6" fmla="*/ 1133554 w 1996255"/>
              <a:gd name="connsiteY6" fmla="*/ 68013 h 1556747"/>
              <a:gd name="connsiteX7" fmla="*/ 1080655 w 1996255"/>
              <a:gd name="connsiteY7" fmla="*/ 90684 h 1556747"/>
              <a:gd name="connsiteX8" fmla="*/ 989970 w 1996255"/>
              <a:gd name="connsiteY8" fmla="*/ 105798 h 1556747"/>
              <a:gd name="connsiteX9" fmla="*/ 937071 w 1996255"/>
              <a:gd name="connsiteY9" fmla="*/ 128469 h 1556747"/>
              <a:gd name="connsiteX10" fmla="*/ 838830 w 1996255"/>
              <a:gd name="connsiteY10" fmla="*/ 151141 h 1556747"/>
              <a:gd name="connsiteX11" fmla="*/ 785931 w 1996255"/>
              <a:gd name="connsiteY11" fmla="*/ 166255 h 1556747"/>
              <a:gd name="connsiteX12" fmla="*/ 748146 w 1996255"/>
              <a:gd name="connsiteY12" fmla="*/ 188926 h 1556747"/>
              <a:gd name="connsiteX13" fmla="*/ 710361 w 1996255"/>
              <a:gd name="connsiteY13" fmla="*/ 196483 h 1556747"/>
              <a:gd name="connsiteX14" fmla="*/ 672575 w 1996255"/>
              <a:gd name="connsiteY14" fmla="*/ 234268 h 1556747"/>
              <a:gd name="connsiteX15" fmla="*/ 642347 w 1996255"/>
              <a:gd name="connsiteY15" fmla="*/ 249382 h 1556747"/>
              <a:gd name="connsiteX16" fmla="*/ 597005 w 1996255"/>
              <a:gd name="connsiteY16" fmla="*/ 279610 h 1556747"/>
              <a:gd name="connsiteX17" fmla="*/ 528992 w 1996255"/>
              <a:gd name="connsiteY17" fmla="*/ 340066 h 1556747"/>
              <a:gd name="connsiteX18" fmla="*/ 468536 w 1996255"/>
              <a:gd name="connsiteY18" fmla="*/ 377851 h 1556747"/>
              <a:gd name="connsiteX19" fmla="*/ 423194 w 1996255"/>
              <a:gd name="connsiteY19" fmla="*/ 415636 h 1556747"/>
              <a:gd name="connsiteX20" fmla="*/ 377851 w 1996255"/>
              <a:gd name="connsiteY20" fmla="*/ 445864 h 1556747"/>
              <a:gd name="connsiteX21" fmla="*/ 226711 w 1996255"/>
              <a:gd name="connsiteY21" fmla="*/ 589448 h 1556747"/>
              <a:gd name="connsiteX22" fmla="*/ 173812 w 1996255"/>
              <a:gd name="connsiteY22" fmla="*/ 634790 h 1556747"/>
              <a:gd name="connsiteX23" fmla="*/ 113356 w 1996255"/>
              <a:gd name="connsiteY23" fmla="*/ 725474 h 1556747"/>
              <a:gd name="connsiteX24" fmla="*/ 83128 w 1996255"/>
              <a:gd name="connsiteY24" fmla="*/ 770817 h 1556747"/>
              <a:gd name="connsiteX25" fmla="*/ 60456 w 1996255"/>
              <a:gd name="connsiteY25" fmla="*/ 808602 h 1556747"/>
              <a:gd name="connsiteX26" fmla="*/ 52899 w 1996255"/>
              <a:gd name="connsiteY26" fmla="*/ 838830 h 1556747"/>
              <a:gd name="connsiteX27" fmla="*/ 37785 w 1996255"/>
              <a:gd name="connsiteY27" fmla="*/ 869058 h 1556747"/>
              <a:gd name="connsiteX28" fmla="*/ 15114 w 1996255"/>
              <a:gd name="connsiteY28" fmla="*/ 967299 h 1556747"/>
              <a:gd name="connsiteX29" fmla="*/ 7557 w 1996255"/>
              <a:gd name="connsiteY29" fmla="*/ 989970 h 1556747"/>
              <a:gd name="connsiteX30" fmla="*/ 0 w 1996255"/>
              <a:gd name="connsiteY30" fmla="*/ 1027755 h 1556747"/>
              <a:gd name="connsiteX31" fmla="*/ 7557 w 1996255"/>
              <a:gd name="connsiteY31" fmla="*/ 1171339 h 1556747"/>
              <a:gd name="connsiteX32" fmla="*/ 30228 w 1996255"/>
              <a:gd name="connsiteY32" fmla="*/ 1194010 h 1556747"/>
              <a:gd name="connsiteX33" fmla="*/ 45342 w 1996255"/>
              <a:gd name="connsiteY33" fmla="*/ 1216681 h 1556747"/>
              <a:gd name="connsiteX34" fmla="*/ 68013 w 1996255"/>
              <a:gd name="connsiteY34" fmla="*/ 1231795 h 1556747"/>
              <a:gd name="connsiteX35" fmla="*/ 98242 w 1996255"/>
              <a:gd name="connsiteY35" fmla="*/ 1254466 h 1556747"/>
              <a:gd name="connsiteX36" fmla="*/ 113356 w 1996255"/>
              <a:gd name="connsiteY36" fmla="*/ 1277137 h 1556747"/>
              <a:gd name="connsiteX37" fmla="*/ 136027 w 1996255"/>
              <a:gd name="connsiteY37" fmla="*/ 1299808 h 1556747"/>
              <a:gd name="connsiteX38" fmla="*/ 151141 w 1996255"/>
              <a:gd name="connsiteY38" fmla="*/ 1330036 h 1556747"/>
              <a:gd name="connsiteX39" fmla="*/ 173812 w 1996255"/>
              <a:gd name="connsiteY39" fmla="*/ 1360264 h 1556747"/>
              <a:gd name="connsiteX40" fmla="*/ 188926 w 1996255"/>
              <a:gd name="connsiteY40" fmla="*/ 1398050 h 1556747"/>
              <a:gd name="connsiteX41" fmla="*/ 204040 w 1996255"/>
              <a:gd name="connsiteY41" fmla="*/ 1443392 h 1556747"/>
              <a:gd name="connsiteX42" fmla="*/ 226711 w 1996255"/>
              <a:gd name="connsiteY42" fmla="*/ 1458506 h 1556747"/>
              <a:gd name="connsiteX43" fmla="*/ 264496 w 1996255"/>
              <a:gd name="connsiteY43" fmla="*/ 1496291 h 1556747"/>
              <a:gd name="connsiteX44" fmla="*/ 279610 w 1996255"/>
              <a:gd name="connsiteY44" fmla="*/ 1518962 h 1556747"/>
              <a:gd name="connsiteX45" fmla="*/ 347623 w 1996255"/>
              <a:gd name="connsiteY45" fmla="*/ 1556747 h 1556747"/>
              <a:gd name="connsiteX46" fmla="*/ 574334 w 1996255"/>
              <a:gd name="connsiteY46" fmla="*/ 1549190 h 1556747"/>
              <a:gd name="connsiteX47" fmla="*/ 695247 w 1996255"/>
              <a:gd name="connsiteY47" fmla="*/ 1443392 h 1556747"/>
              <a:gd name="connsiteX48" fmla="*/ 740589 w 1996255"/>
              <a:gd name="connsiteY48" fmla="*/ 1375379 h 1556747"/>
              <a:gd name="connsiteX49" fmla="*/ 778374 w 1996255"/>
              <a:gd name="connsiteY49" fmla="*/ 1314922 h 1556747"/>
              <a:gd name="connsiteX50" fmla="*/ 838830 w 1996255"/>
              <a:gd name="connsiteY50" fmla="*/ 1224238 h 1556747"/>
              <a:gd name="connsiteX51" fmla="*/ 952185 w 1996255"/>
              <a:gd name="connsiteY51" fmla="*/ 1103326 h 1556747"/>
              <a:gd name="connsiteX52" fmla="*/ 989970 w 1996255"/>
              <a:gd name="connsiteY52" fmla="*/ 1065541 h 1556747"/>
              <a:gd name="connsiteX53" fmla="*/ 1012642 w 1996255"/>
              <a:gd name="connsiteY53" fmla="*/ 1027755 h 1556747"/>
              <a:gd name="connsiteX54" fmla="*/ 1057984 w 1996255"/>
              <a:gd name="connsiteY54" fmla="*/ 989970 h 1556747"/>
              <a:gd name="connsiteX55" fmla="*/ 1133554 w 1996255"/>
              <a:gd name="connsiteY55" fmla="*/ 914400 h 1556747"/>
              <a:gd name="connsiteX56" fmla="*/ 1194010 w 1996255"/>
              <a:gd name="connsiteY56" fmla="*/ 876615 h 1556747"/>
              <a:gd name="connsiteX57" fmla="*/ 1231795 w 1996255"/>
              <a:gd name="connsiteY57" fmla="*/ 853944 h 1556747"/>
              <a:gd name="connsiteX58" fmla="*/ 1262023 w 1996255"/>
              <a:gd name="connsiteY58" fmla="*/ 823716 h 1556747"/>
              <a:gd name="connsiteX59" fmla="*/ 1292251 w 1996255"/>
              <a:gd name="connsiteY59" fmla="*/ 808602 h 1556747"/>
              <a:gd name="connsiteX60" fmla="*/ 1314923 w 1996255"/>
              <a:gd name="connsiteY60" fmla="*/ 793488 h 1556747"/>
              <a:gd name="connsiteX61" fmla="*/ 1367822 w 1996255"/>
              <a:gd name="connsiteY61" fmla="*/ 763260 h 1556747"/>
              <a:gd name="connsiteX62" fmla="*/ 1390493 w 1996255"/>
              <a:gd name="connsiteY62" fmla="*/ 748145 h 1556747"/>
              <a:gd name="connsiteX63" fmla="*/ 1443392 w 1996255"/>
              <a:gd name="connsiteY63" fmla="*/ 733031 h 1556747"/>
              <a:gd name="connsiteX64" fmla="*/ 1488734 w 1996255"/>
              <a:gd name="connsiteY64" fmla="*/ 710360 h 1556747"/>
              <a:gd name="connsiteX65" fmla="*/ 1541633 w 1996255"/>
              <a:gd name="connsiteY65" fmla="*/ 687689 h 1556747"/>
              <a:gd name="connsiteX66" fmla="*/ 1564304 w 1996255"/>
              <a:gd name="connsiteY66" fmla="*/ 672575 h 1556747"/>
              <a:gd name="connsiteX67" fmla="*/ 1586975 w 1996255"/>
              <a:gd name="connsiteY67" fmla="*/ 665018 h 1556747"/>
              <a:gd name="connsiteX68" fmla="*/ 1700331 w 1996255"/>
              <a:gd name="connsiteY68" fmla="*/ 574334 h 1556747"/>
              <a:gd name="connsiteX69" fmla="*/ 1753230 w 1996255"/>
              <a:gd name="connsiteY69" fmla="*/ 528992 h 1556747"/>
              <a:gd name="connsiteX70" fmla="*/ 1821243 w 1996255"/>
              <a:gd name="connsiteY70" fmla="*/ 476093 h 1556747"/>
              <a:gd name="connsiteX71" fmla="*/ 1866585 w 1996255"/>
              <a:gd name="connsiteY71" fmla="*/ 430750 h 1556747"/>
              <a:gd name="connsiteX72" fmla="*/ 1896813 w 1996255"/>
              <a:gd name="connsiteY72" fmla="*/ 385408 h 1556747"/>
              <a:gd name="connsiteX73" fmla="*/ 1904370 w 1996255"/>
              <a:gd name="connsiteY73" fmla="*/ 362737 h 1556747"/>
              <a:gd name="connsiteX74" fmla="*/ 1949713 w 1996255"/>
              <a:gd name="connsiteY74" fmla="*/ 324952 h 1556747"/>
              <a:gd name="connsiteX75" fmla="*/ 1972384 w 1996255"/>
              <a:gd name="connsiteY75" fmla="*/ 272053 h 1556747"/>
              <a:gd name="connsiteX76" fmla="*/ 1987498 w 1996255"/>
              <a:gd name="connsiteY76" fmla="*/ 226711 h 1556747"/>
              <a:gd name="connsiteX77" fmla="*/ 1995055 w 1996255"/>
              <a:gd name="connsiteY77" fmla="*/ 204040 h 1556747"/>
              <a:gd name="connsiteX78" fmla="*/ 1987498 w 1996255"/>
              <a:gd name="connsiteY78" fmla="*/ 30228 h 1556747"/>
              <a:gd name="connsiteX79" fmla="*/ 1942156 w 1996255"/>
              <a:gd name="connsiteY79" fmla="*/ 15114 h 1556747"/>
              <a:gd name="connsiteX80" fmla="*/ 1836357 w 1996255"/>
              <a:gd name="connsiteY80" fmla="*/ 7557 h 155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996255" h="1556747">
                <a:moveTo>
                  <a:pt x="1949713" y="0"/>
                </a:moveTo>
                <a:lnTo>
                  <a:pt x="1398050" y="7557"/>
                </a:lnTo>
                <a:cubicBezTo>
                  <a:pt x="1387667" y="7827"/>
                  <a:pt x="1378067" y="13407"/>
                  <a:pt x="1367822" y="15114"/>
                </a:cubicBezTo>
                <a:cubicBezTo>
                  <a:pt x="1347789" y="18453"/>
                  <a:pt x="1327399" y="19332"/>
                  <a:pt x="1307366" y="22671"/>
                </a:cubicBezTo>
                <a:cubicBezTo>
                  <a:pt x="1297121" y="24378"/>
                  <a:pt x="1287276" y="27975"/>
                  <a:pt x="1277137" y="30228"/>
                </a:cubicBezTo>
                <a:cubicBezTo>
                  <a:pt x="1264598" y="33014"/>
                  <a:pt x="1251702" y="34256"/>
                  <a:pt x="1239352" y="37785"/>
                </a:cubicBezTo>
                <a:cubicBezTo>
                  <a:pt x="1114599" y="73429"/>
                  <a:pt x="1218720" y="50980"/>
                  <a:pt x="1133554" y="68013"/>
                </a:cubicBezTo>
                <a:cubicBezTo>
                  <a:pt x="1115921" y="75570"/>
                  <a:pt x="1098855" y="84617"/>
                  <a:pt x="1080655" y="90684"/>
                </a:cubicBezTo>
                <a:cubicBezTo>
                  <a:pt x="1064079" y="96209"/>
                  <a:pt x="1001951" y="104086"/>
                  <a:pt x="989970" y="105798"/>
                </a:cubicBezTo>
                <a:cubicBezTo>
                  <a:pt x="972337" y="113355"/>
                  <a:pt x="955137" y="122017"/>
                  <a:pt x="937071" y="128469"/>
                </a:cubicBezTo>
                <a:cubicBezTo>
                  <a:pt x="869152" y="152726"/>
                  <a:pt x="902501" y="136448"/>
                  <a:pt x="838830" y="151141"/>
                </a:cubicBezTo>
                <a:cubicBezTo>
                  <a:pt x="820961" y="155265"/>
                  <a:pt x="803564" y="161217"/>
                  <a:pt x="785931" y="166255"/>
                </a:cubicBezTo>
                <a:cubicBezTo>
                  <a:pt x="773336" y="173812"/>
                  <a:pt x="761784" y="183471"/>
                  <a:pt x="748146" y="188926"/>
                </a:cubicBezTo>
                <a:cubicBezTo>
                  <a:pt x="736220" y="193696"/>
                  <a:pt x="721375" y="189875"/>
                  <a:pt x="710361" y="196483"/>
                </a:cubicBezTo>
                <a:cubicBezTo>
                  <a:pt x="695087" y="205647"/>
                  <a:pt x="686635" y="223332"/>
                  <a:pt x="672575" y="234268"/>
                </a:cubicBezTo>
                <a:cubicBezTo>
                  <a:pt x="663683" y="241184"/>
                  <a:pt x="652007" y="243586"/>
                  <a:pt x="642347" y="249382"/>
                </a:cubicBezTo>
                <a:cubicBezTo>
                  <a:pt x="626771" y="258728"/>
                  <a:pt x="611189" y="268263"/>
                  <a:pt x="597005" y="279610"/>
                </a:cubicBezTo>
                <a:cubicBezTo>
                  <a:pt x="521264" y="340203"/>
                  <a:pt x="616511" y="279476"/>
                  <a:pt x="528992" y="340066"/>
                </a:cubicBezTo>
                <a:cubicBezTo>
                  <a:pt x="509453" y="353593"/>
                  <a:pt x="487874" y="364038"/>
                  <a:pt x="468536" y="377851"/>
                </a:cubicBezTo>
                <a:cubicBezTo>
                  <a:pt x="452527" y="389286"/>
                  <a:pt x="438933" y="403832"/>
                  <a:pt x="423194" y="415636"/>
                </a:cubicBezTo>
                <a:cubicBezTo>
                  <a:pt x="408662" y="426535"/>
                  <a:pt x="392383" y="434965"/>
                  <a:pt x="377851" y="445864"/>
                </a:cubicBezTo>
                <a:cubicBezTo>
                  <a:pt x="296312" y="507019"/>
                  <a:pt x="341056" y="491438"/>
                  <a:pt x="226711" y="589448"/>
                </a:cubicBezTo>
                <a:cubicBezTo>
                  <a:pt x="209078" y="604562"/>
                  <a:pt x="190234" y="618368"/>
                  <a:pt x="173812" y="634790"/>
                </a:cubicBezTo>
                <a:cubicBezTo>
                  <a:pt x="141991" y="666611"/>
                  <a:pt x="137618" y="686048"/>
                  <a:pt x="113356" y="725474"/>
                </a:cubicBezTo>
                <a:cubicBezTo>
                  <a:pt x="103836" y="740944"/>
                  <a:pt x="92880" y="755492"/>
                  <a:pt x="83128" y="770817"/>
                </a:cubicBezTo>
                <a:cubicBezTo>
                  <a:pt x="75242" y="783209"/>
                  <a:pt x="68013" y="796007"/>
                  <a:pt x="60456" y="808602"/>
                </a:cubicBezTo>
                <a:cubicBezTo>
                  <a:pt x="57937" y="818678"/>
                  <a:pt x="56546" y="829105"/>
                  <a:pt x="52899" y="838830"/>
                </a:cubicBezTo>
                <a:cubicBezTo>
                  <a:pt x="48943" y="849378"/>
                  <a:pt x="41347" y="858371"/>
                  <a:pt x="37785" y="869058"/>
                </a:cubicBezTo>
                <a:cubicBezTo>
                  <a:pt x="18976" y="925486"/>
                  <a:pt x="27104" y="919341"/>
                  <a:pt x="15114" y="967299"/>
                </a:cubicBezTo>
                <a:cubicBezTo>
                  <a:pt x="13182" y="975027"/>
                  <a:pt x="9489" y="982242"/>
                  <a:pt x="7557" y="989970"/>
                </a:cubicBezTo>
                <a:cubicBezTo>
                  <a:pt x="4442" y="1002431"/>
                  <a:pt x="2519" y="1015160"/>
                  <a:pt x="0" y="1027755"/>
                </a:cubicBezTo>
                <a:cubicBezTo>
                  <a:pt x="2519" y="1075616"/>
                  <a:pt x="-1016" y="1124184"/>
                  <a:pt x="7557" y="1171339"/>
                </a:cubicBezTo>
                <a:cubicBezTo>
                  <a:pt x="9469" y="1181854"/>
                  <a:pt x="23386" y="1185800"/>
                  <a:pt x="30228" y="1194010"/>
                </a:cubicBezTo>
                <a:cubicBezTo>
                  <a:pt x="36042" y="1200987"/>
                  <a:pt x="38920" y="1210259"/>
                  <a:pt x="45342" y="1216681"/>
                </a:cubicBezTo>
                <a:cubicBezTo>
                  <a:pt x="51764" y="1223103"/>
                  <a:pt x="60622" y="1226516"/>
                  <a:pt x="68013" y="1231795"/>
                </a:cubicBezTo>
                <a:cubicBezTo>
                  <a:pt x="78262" y="1239116"/>
                  <a:pt x="88166" y="1246909"/>
                  <a:pt x="98242" y="1254466"/>
                </a:cubicBezTo>
                <a:cubicBezTo>
                  <a:pt x="103280" y="1262023"/>
                  <a:pt x="107542" y="1270160"/>
                  <a:pt x="113356" y="1277137"/>
                </a:cubicBezTo>
                <a:cubicBezTo>
                  <a:pt x="120198" y="1285347"/>
                  <a:pt x="129815" y="1291111"/>
                  <a:pt x="136027" y="1299808"/>
                </a:cubicBezTo>
                <a:cubicBezTo>
                  <a:pt x="142575" y="1308975"/>
                  <a:pt x="145170" y="1320483"/>
                  <a:pt x="151141" y="1330036"/>
                </a:cubicBezTo>
                <a:cubicBezTo>
                  <a:pt x="157816" y="1340717"/>
                  <a:pt x="167695" y="1349254"/>
                  <a:pt x="173812" y="1360264"/>
                </a:cubicBezTo>
                <a:cubicBezTo>
                  <a:pt x="180400" y="1372122"/>
                  <a:pt x="184290" y="1385301"/>
                  <a:pt x="188926" y="1398050"/>
                </a:cubicBezTo>
                <a:cubicBezTo>
                  <a:pt x="194370" y="1413022"/>
                  <a:pt x="190784" y="1434555"/>
                  <a:pt x="204040" y="1443392"/>
                </a:cubicBezTo>
                <a:lnTo>
                  <a:pt x="226711" y="1458506"/>
                </a:lnTo>
                <a:cubicBezTo>
                  <a:pt x="267015" y="1518962"/>
                  <a:pt x="214116" y="1445911"/>
                  <a:pt x="264496" y="1496291"/>
                </a:cubicBezTo>
                <a:cubicBezTo>
                  <a:pt x="270918" y="1502713"/>
                  <a:pt x="272775" y="1512981"/>
                  <a:pt x="279610" y="1518962"/>
                </a:cubicBezTo>
                <a:cubicBezTo>
                  <a:pt x="311591" y="1546946"/>
                  <a:pt x="316485" y="1546368"/>
                  <a:pt x="347623" y="1556747"/>
                </a:cubicBezTo>
                <a:lnTo>
                  <a:pt x="574334" y="1549190"/>
                </a:lnTo>
                <a:cubicBezTo>
                  <a:pt x="595500" y="1545291"/>
                  <a:pt x="687224" y="1455426"/>
                  <a:pt x="695247" y="1443392"/>
                </a:cubicBezTo>
                <a:lnTo>
                  <a:pt x="740589" y="1375379"/>
                </a:lnTo>
                <a:cubicBezTo>
                  <a:pt x="753558" y="1323501"/>
                  <a:pt x="738118" y="1363229"/>
                  <a:pt x="778374" y="1314922"/>
                </a:cubicBezTo>
                <a:cubicBezTo>
                  <a:pt x="905629" y="1162216"/>
                  <a:pt x="778841" y="1314222"/>
                  <a:pt x="838830" y="1224238"/>
                </a:cubicBezTo>
                <a:cubicBezTo>
                  <a:pt x="866184" y="1183207"/>
                  <a:pt x="924109" y="1131402"/>
                  <a:pt x="952185" y="1103326"/>
                </a:cubicBezTo>
                <a:cubicBezTo>
                  <a:pt x="964780" y="1090731"/>
                  <a:pt x="980806" y="1080815"/>
                  <a:pt x="989970" y="1065541"/>
                </a:cubicBezTo>
                <a:cubicBezTo>
                  <a:pt x="997527" y="1052946"/>
                  <a:pt x="1002816" y="1038673"/>
                  <a:pt x="1012642" y="1027755"/>
                </a:cubicBezTo>
                <a:cubicBezTo>
                  <a:pt x="1025803" y="1013131"/>
                  <a:pt x="1043631" y="1003426"/>
                  <a:pt x="1057984" y="989970"/>
                </a:cubicBezTo>
                <a:cubicBezTo>
                  <a:pt x="1083973" y="965605"/>
                  <a:pt x="1103345" y="933281"/>
                  <a:pt x="1133554" y="914400"/>
                </a:cubicBezTo>
                <a:lnTo>
                  <a:pt x="1194010" y="876615"/>
                </a:lnTo>
                <a:cubicBezTo>
                  <a:pt x="1206519" y="868917"/>
                  <a:pt x="1221409" y="864330"/>
                  <a:pt x="1231795" y="853944"/>
                </a:cubicBezTo>
                <a:cubicBezTo>
                  <a:pt x="1241871" y="843868"/>
                  <a:pt x="1250623" y="832266"/>
                  <a:pt x="1262023" y="823716"/>
                </a:cubicBezTo>
                <a:cubicBezTo>
                  <a:pt x="1271035" y="816957"/>
                  <a:pt x="1282470" y="814191"/>
                  <a:pt x="1292251" y="808602"/>
                </a:cubicBezTo>
                <a:cubicBezTo>
                  <a:pt x="1300137" y="804096"/>
                  <a:pt x="1307532" y="798767"/>
                  <a:pt x="1314923" y="793488"/>
                </a:cubicBezTo>
                <a:cubicBezTo>
                  <a:pt x="1354956" y="764893"/>
                  <a:pt x="1331031" y="775524"/>
                  <a:pt x="1367822" y="763260"/>
                </a:cubicBezTo>
                <a:cubicBezTo>
                  <a:pt x="1375379" y="758222"/>
                  <a:pt x="1382369" y="752207"/>
                  <a:pt x="1390493" y="748145"/>
                </a:cubicBezTo>
                <a:cubicBezTo>
                  <a:pt x="1412472" y="737155"/>
                  <a:pt x="1419186" y="742714"/>
                  <a:pt x="1443392" y="733031"/>
                </a:cubicBezTo>
                <a:cubicBezTo>
                  <a:pt x="1459081" y="726755"/>
                  <a:pt x="1473292" y="717223"/>
                  <a:pt x="1488734" y="710360"/>
                </a:cubicBezTo>
                <a:cubicBezTo>
                  <a:pt x="1536424" y="689165"/>
                  <a:pt x="1484012" y="720615"/>
                  <a:pt x="1541633" y="687689"/>
                </a:cubicBezTo>
                <a:cubicBezTo>
                  <a:pt x="1549519" y="683183"/>
                  <a:pt x="1556180" y="676637"/>
                  <a:pt x="1564304" y="672575"/>
                </a:cubicBezTo>
                <a:cubicBezTo>
                  <a:pt x="1571429" y="669013"/>
                  <a:pt x="1579982" y="668832"/>
                  <a:pt x="1586975" y="665018"/>
                </a:cubicBezTo>
                <a:cubicBezTo>
                  <a:pt x="1718031" y="593534"/>
                  <a:pt x="1578736" y="665530"/>
                  <a:pt x="1700331" y="574334"/>
                </a:cubicBezTo>
                <a:cubicBezTo>
                  <a:pt x="1813536" y="489430"/>
                  <a:pt x="1658499" y="607935"/>
                  <a:pt x="1753230" y="528992"/>
                </a:cubicBezTo>
                <a:cubicBezTo>
                  <a:pt x="1775294" y="510605"/>
                  <a:pt x="1800934" y="496402"/>
                  <a:pt x="1821243" y="476093"/>
                </a:cubicBezTo>
                <a:lnTo>
                  <a:pt x="1866585" y="430750"/>
                </a:lnTo>
                <a:cubicBezTo>
                  <a:pt x="1884554" y="376844"/>
                  <a:pt x="1859075" y="442015"/>
                  <a:pt x="1896813" y="385408"/>
                </a:cubicBezTo>
                <a:cubicBezTo>
                  <a:pt x="1901232" y="378780"/>
                  <a:pt x="1900272" y="369568"/>
                  <a:pt x="1904370" y="362737"/>
                </a:cubicBezTo>
                <a:cubicBezTo>
                  <a:pt x="1910920" y="351821"/>
                  <a:pt x="1944669" y="328735"/>
                  <a:pt x="1949713" y="324952"/>
                </a:cubicBezTo>
                <a:cubicBezTo>
                  <a:pt x="1974039" y="251975"/>
                  <a:pt x="1935031" y="365435"/>
                  <a:pt x="1972384" y="272053"/>
                </a:cubicBezTo>
                <a:cubicBezTo>
                  <a:pt x="1978301" y="257261"/>
                  <a:pt x="1982460" y="241825"/>
                  <a:pt x="1987498" y="226711"/>
                </a:cubicBezTo>
                <a:lnTo>
                  <a:pt x="1995055" y="204040"/>
                </a:lnTo>
                <a:cubicBezTo>
                  <a:pt x="1992536" y="146103"/>
                  <a:pt x="2003134" y="86072"/>
                  <a:pt x="1987498" y="30228"/>
                </a:cubicBezTo>
                <a:cubicBezTo>
                  <a:pt x="1983202" y="14886"/>
                  <a:pt x="1958047" y="16249"/>
                  <a:pt x="1942156" y="15114"/>
                </a:cubicBezTo>
                <a:lnTo>
                  <a:pt x="1836357" y="7557"/>
                </a:lnTo>
              </a:path>
            </a:pathLst>
          </a:cu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pic>
        <p:nvPicPr>
          <p:cNvPr id="2" name="Picture 1">
            <a:extLst>
              <a:ext uri="{FF2B5EF4-FFF2-40B4-BE49-F238E27FC236}">
                <a16:creationId xmlns:a16="http://schemas.microsoft.com/office/drawing/2014/main" id="{8A68A6F9-0F89-0694-FBBD-CC332DC79F97}"/>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20200734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902325"/>
          </a:xfrm>
        </p:spPr>
        <p:txBody>
          <a:bodyPr/>
          <a:lstStyle/>
          <a:p>
            <a:r>
              <a:rPr lang="en-US" dirty="0"/>
              <a:t>Life Cycle</a:t>
            </a:r>
          </a:p>
        </p:txBody>
      </p:sp>
      <p:sp>
        <p:nvSpPr>
          <p:cNvPr id="4" name="Rounded Rectangle 3"/>
          <p:cNvSpPr/>
          <p:nvPr/>
        </p:nvSpPr>
        <p:spPr bwMode="auto">
          <a:xfrm>
            <a:off x="304800" y="990600"/>
            <a:ext cx="8534400" cy="5410200"/>
          </a:xfrm>
          <a:prstGeom prst="roundRect">
            <a:avLst/>
          </a:prstGeom>
          <a:solidFill>
            <a:schemeClr val="tx1"/>
          </a:solidFill>
          <a:ln w="2857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pic>
        <p:nvPicPr>
          <p:cNvPr id="6" name="Picture 2" descr="http://faculty.clintoncc.suny.edu/faculty/michael.gregory/files/bio%20102/bio%20102%20lectures/seedless%20plants/img00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19200"/>
            <a:ext cx="8001000" cy="4724400"/>
          </a:xfrm>
          <a:prstGeom prst="rect">
            <a:avLst/>
          </a:prstGeom>
          <a:noFill/>
          <a:extLst>
            <a:ext uri="{909E8E84-426E-40DD-AFC4-6F175D3DCCD1}">
              <a14:hiddenFill xmlns:a14="http://schemas.microsoft.com/office/drawing/2010/main">
                <a:solidFill>
                  <a:srgbClr val="FFFFFF"/>
                </a:solidFill>
              </a14:hiddenFill>
            </a:ext>
          </a:extLst>
        </p:spPr>
      </p:pic>
      <p:sp>
        <p:nvSpPr>
          <p:cNvPr id="2" name="Explosion 1 1"/>
          <p:cNvSpPr/>
          <p:nvPr/>
        </p:nvSpPr>
        <p:spPr bwMode="auto">
          <a:xfrm>
            <a:off x="838200" y="2819400"/>
            <a:ext cx="2362200" cy="457200"/>
          </a:xfrm>
          <a:prstGeom prst="irregularSeal1">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5" name="Oval 4"/>
          <p:cNvSpPr/>
          <p:nvPr/>
        </p:nvSpPr>
        <p:spPr bwMode="auto">
          <a:xfrm>
            <a:off x="543208" y="2057400"/>
            <a:ext cx="1143000" cy="1219200"/>
          </a:xfrm>
          <a:prstGeom prst="ellipse">
            <a:avLst/>
          </a:prstGeom>
          <a:solidFill>
            <a:schemeClr val="tx1"/>
          </a:solidFill>
          <a:ln w="3810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7" name="Oval 6"/>
          <p:cNvSpPr/>
          <p:nvPr/>
        </p:nvSpPr>
        <p:spPr bwMode="auto">
          <a:xfrm>
            <a:off x="838200" y="2209800"/>
            <a:ext cx="276508" cy="381000"/>
          </a:xfrm>
          <a:prstGeom prst="ellipse">
            <a:avLst/>
          </a:prstGeom>
          <a:solidFill>
            <a:srgbClr val="99CCFF"/>
          </a:solid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8" name="Freeform 7"/>
          <p:cNvSpPr/>
          <p:nvPr/>
        </p:nvSpPr>
        <p:spPr bwMode="auto">
          <a:xfrm>
            <a:off x="905347" y="2589291"/>
            <a:ext cx="121481" cy="606582"/>
          </a:xfrm>
          <a:custGeom>
            <a:avLst/>
            <a:gdLst>
              <a:gd name="connsiteX0" fmla="*/ 54320 w 121481"/>
              <a:gd name="connsiteY0" fmla="*/ 0 h 606582"/>
              <a:gd name="connsiteX1" fmla="*/ 54320 w 121481"/>
              <a:gd name="connsiteY1" fmla="*/ 99588 h 606582"/>
              <a:gd name="connsiteX2" fmla="*/ 81481 w 121481"/>
              <a:gd name="connsiteY2" fmla="*/ 135802 h 606582"/>
              <a:gd name="connsiteX3" fmla="*/ 90534 w 121481"/>
              <a:gd name="connsiteY3" fmla="*/ 162962 h 606582"/>
              <a:gd name="connsiteX4" fmla="*/ 99588 w 121481"/>
              <a:gd name="connsiteY4" fmla="*/ 289711 h 606582"/>
              <a:gd name="connsiteX5" fmla="*/ 0 w 121481"/>
              <a:gd name="connsiteY5" fmla="*/ 298764 h 606582"/>
              <a:gd name="connsiteX6" fmla="*/ 9053 w 121481"/>
              <a:gd name="connsiteY6" fmla="*/ 398353 h 606582"/>
              <a:gd name="connsiteX7" fmla="*/ 27160 w 121481"/>
              <a:gd name="connsiteY7" fmla="*/ 470780 h 606582"/>
              <a:gd name="connsiteX8" fmla="*/ 54320 w 121481"/>
              <a:gd name="connsiteY8" fmla="*/ 488887 h 606582"/>
              <a:gd name="connsiteX9" fmla="*/ 63374 w 121481"/>
              <a:gd name="connsiteY9" fmla="*/ 525101 h 606582"/>
              <a:gd name="connsiteX10" fmla="*/ 63374 w 121481"/>
              <a:gd name="connsiteY10" fmla="*/ 597529 h 606582"/>
              <a:gd name="connsiteX11" fmla="*/ 45267 w 121481"/>
              <a:gd name="connsiteY11" fmla="*/ 606582 h 606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481" h="606582">
                <a:moveTo>
                  <a:pt x="54320" y="0"/>
                </a:moveTo>
                <a:cubicBezTo>
                  <a:pt x="47769" y="39308"/>
                  <a:pt x="37449" y="61629"/>
                  <a:pt x="54320" y="99588"/>
                </a:cubicBezTo>
                <a:cubicBezTo>
                  <a:pt x="60448" y="113377"/>
                  <a:pt x="72427" y="123731"/>
                  <a:pt x="81481" y="135802"/>
                </a:cubicBezTo>
                <a:cubicBezTo>
                  <a:pt x="84499" y="144855"/>
                  <a:pt x="86775" y="154191"/>
                  <a:pt x="90534" y="162962"/>
                </a:cubicBezTo>
                <a:cubicBezTo>
                  <a:pt x="106026" y="199110"/>
                  <a:pt x="146340" y="246854"/>
                  <a:pt x="99588" y="289711"/>
                </a:cubicBezTo>
                <a:cubicBezTo>
                  <a:pt x="75017" y="312235"/>
                  <a:pt x="33196" y="295746"/>
                  <a:pt x="0" y="298764"/>
                </a:cubicBezTo>
                <a:cubicBezTo>
                  <a:pt x="3018" y="331960"/>
                  <a:pt x="3854" y="365428"/>
                  <a:pt x="9053" y="398353"/>
                </a:cubicBezTo>
                <a:cubicBezTo>
                  <a:pt x="12934" y="422934"/>
                  <a:pt x="6454" y="456976"/>
                  <a:pt x="27160" y="470780"/>
                </a:cubicBezTo>
                <a:lnTo>
                  <a:pt x="54320" y="488887"/>
                </a:lnTo>
                <a:cubicBezTo>
                  <a:pt x="57338" y="500958"/>
                  <a:pt x="59956" y="513137"/>
                  <a:pt x="63374" y="525101"/>
                </a:cubicBezTo>
                <a:cubicBezTo>
                  <a:pt x="72332" y="556455"/>
                  <a:pt x="82298" y="559681"/>
                  <a:pt x="63374" y="597529"/>
                </a:cubicBezTo>
                <a:cubicBezTo>
                  <a:pt x="60356" y="603565"/>
                  <a:pt x="51303" y="603564"/>
                  <a:pt x="45267" y="606582"/>
                </a:cubicBezTo>
              </a:path>
            </a:pathLst>
          </a:custGeom>
          <a:no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0" name="Freeform 9"/>
          <p:cNvSpPr/>
          <p:nvPr/>
        </p:nvSpPr>
        <p:spPr bwMode="auto">
          <a:xfrm>
            <a:off x="1004935" y="2589291"/>
            <a:ext cx="398406" cy="501372"/>
          </a:xfrm>
          <a:custGeom>
            <a:avLst/>
            <a:gdLst>
              <a:gd name="connsiteX0" fmla="*/ 0 w 398406"/>
              <a:gd name="connsiteY0" fmla="*/ 0 h 501372"/>
              <a:gd name="connsiteX1" fmla="*/ 81481 w 398406"/>
              <a:gd name="connsiteY1" fmla="*/ 36214 h 501372"/>
              <a:gd name="connsiteX2" fmla="*/ 108641 w 398406"/>
              <a:gd name="connsiteY2" fmla="*/ 54321 h 501372"/>
              <a:gd name="connsiteX3" fmla="*/ 135802 w 398406"/>
              <a:gd name="connsiteY3" fmla="*/ 144856 h 501372"/>
              <a:gd name="connsiteX4" fmla="*/ 144855 w 398406"/>
              <a:gd name="connsiteY4" fmla="*/ 181069 h 501372"/>
              <a:gd name="connsiteX5" fmla="*/ 172015 w 398406"/>
              <a:gd name="connsiteY5" fmla="*/ 190123 h 501372"/>
              <a:gd name="connsiteX6" fmla="*/ 226336 w 398406"/>
              <a:gd name="connsiteY6" fmla="*/ 199176 h 501372"/>
              <a:gd name="connsiteX7" fmla="*/ 253497 w 398406"/>
              <a:gd name="connsiteY7" fmla="*/ 226337 h 501372"/>
              <a:gd name="connsiteX8" fmla="*/ 253497 w 398406"/>
              <a:gd name="connsiteY8" fmla="*/ 325925 h 501372"/>
              <a:gd name="connsiteX9" fmla="*/ 181069 w 398406"/>
              <a:gd name="connsiteY9" fmla="*/ 353085 h 501372"/>
              <a:gd name="connsiteX10" fmla="*/ 153909 w 398406"/>
              <a:gd name="connsiteY10" fmla="*/ 371192 h 501372"/>
              <a:gd name="connsiteX11" fmla="*/ 190122 w 398406"/>
              <a:gd name="connsiteY11" fmla="*/ 461727 h 501372"/>
              <a:gd name="connsiteX12" fmla="*/ 217283 w 398406"/>
              <a:gd name="connsiteY12" fmla="*/ 470780 h 501372"/>
              <a:gd name="connsiteX13" fmla="*/ 289711 w 398406"/>
              <a:gd name="connsiteY13" fmla="*/ 497941 h 501372"/>
              <a:gd name="connsiteX14" fmla="*/ 398352 w 398406"/>
              <a:gd name="connsiteY14" fmla="*/ 470780 h 501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406" h="501372">
                <a:moveTo>
                  <a:pt x="0" y="0"/>
                </a:moveTo>
                <a:cubicBezTo>
                  <a:pt x="32334" y="12934"/>
                  <a:pt x="51878" y="19298"/>
                  <a:pt x="81481" y="36214"/>
                </a:cubicBezTo>
                <a:cubicBezTo>
                  <a:pt x="90928" y="41612"/>
                  <a:pt x="99588" y="48285"/>
                  <a:pt x="108641" y="54321"/>
                </a:cubicBezTo>
                <a:cubicBezTo>
                  <a:pt x="137719" y="112478"/>
                  <a:pt x="120772" y="69709"/>
                  <a:pt x="135802" y="144856"/>
                </a:cubicBezTo>
                <a:cubicBezTo>
                  <a:pt x="138242" y="157057"/>
                  <a:pt x="137082" y="171353"/>
                  <a:pt x="144855" y="181069"/>
                </a:cubicBezTo>
                <a:cubicBezTo>
                  <a:pt x="150816" y="188521"/>
                  <a:pt x="162699" y="188053"/>
                  <a:pt x="172015" y="190123"/>
                </a:cubicBezTo>
                <a:cubicBezTo>
                  <a:pt x="189935" y="194105"/>
                  <a:pt x="208229" y="196158"/>
                  <a:pt x="226336" y="199176"/>
                </a:cubicBezTo>
                <a:cubicBezTo>
                  <a:pt x="235390" y="208230"/>
                  <a:pt x="247145" y="215220"/>
                  <a:pt x="253497" y="226337"/>
                </a:cubicBezTo>
                <a:cubicBezTo>
                  <a:pt x="268242" y="252141"/>
                  <a:pt x="263424" y="303590"/>
                  <a:pt x="253497" y="325925"/>
                </a:cubicBezTo>
                <a:cubicBezTo>
                  <a:pt x="244399" y="346394"/>
                  <a:pt x="193354" y="350628"/>
                  <a:pt x="181069" y="353085"/>
                </a:cubicBezTo>
                <a:cubicBezTo>
                  <a:pt x="172016" y="359121"/>
                  <a:pt x="156269" y="360570"/>
                  <a:pt x="153909" y="371192"/>
                </a:cubicBezTo>
                <a:cubicBezTo>
                  <a:pt x="145135" y="410675"/>
                  <a:pt x="159656" y="441416"/>
                  <a:pt x="190122" y="461727"/>
                </a:cubicBezTo>
                <a:cubicBezTo>
                  <a:pt x="198063" y="467021"/>
                  <a:pt x="208511" y="467021"/>
                  <a:pt x="217283" y="470780"/>
                </a:cubicBezTo>
                <a:cubicBezTo>
                  <a:pt x="283569" y="499188"/>
                  <a:pt x="222939" y="481247"/>
                  <a:pt x="289711" y="497941"/>
                </a:cubicBezTo>
                <a:cubicBezTo>
                  <a:pt x="404367" y="488386"/>
                  <a:pt x="398352" y="525226"/>
                  <a:pt x="398352" y="470780"/>
                </a:cubicBezTo>
              </a:path>
            </a:pathLst>
          </a:custGeom>
          <a:no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cxnSp>
        <p:nvCxnSpPr>
          <p:cNvPr id="12" name="Straight Connector 11"/>
          <p:cNvCxnSpPr/>
          <p:nvPr/>
        </p:nvCxnSpPr>
        <p:spPr bwMode="auto">
          <a:xfrm>
            <a:off x="966087" y="3682874"/>
            <a:ext cx="862713" cy="0"/>
          </a:xfrm>
          <a:prstGeom prst="line">
            <a:avLst/>
          </a:prstGeom>
          <a:noFill/>
          <a:ln w="57150" cap="flat" cmpd="sng" algn="ctr">
            <a:solidFill>
              <a:srgbClr val="99CCFF"/>
            </a:solidFill>
            <a:prstDash val="solid"/>
            <a:round/>
            <a:headEnd type="none" w="med" len="med"/>
            <a:tailEnd type="none" w="med" len="med"/>
          </a:ln>
          <a:effectLst/>
        </p:spPr>
      </p:cxnSp>
      <p:sp>
        <p:nvSpPr>
          <p:cNvPr id="16" name="Freeform 15"/>
          <p:cNvSpPr/>
          <p:nvPr/>
        </p:nvSpPr>
        <p:spPr bwMode="auto">
          <a:xfrm>
            <a:off x="1828800" y="1534076"/>
            <a:ext cx="1761987" cy="1556747"/>
          </a:xfrm>
          <a:custGeom>
            <a:avLst/>
            <a:gdLst>
              <a:gd name="connsiteX0" fmla="*/ 1949713 w 1996255"/>
              <a:gd name="connsiteY0" fmla="*/ 0 h 1556747"/>
              <a:gd name="connsiteX1" fmla="*/ 1398050 w 1996255"/>
              <a:gd name="connsiteY1" fmla="*/ 7557 h 1556747"/>
              <a:gd name="connsiteX2" fmla="*/ 1367822 w 1996255"/>
              <a:gd name="connsiteY2" fmla="*/ 15114 h 1556747"/>
              <a:gd name="connsiteX3" fmla="*/ 1307366 w 1996255"/>
              <a:gd name="connsiteY3" fmla="*/ 22671 h 1556747"/>
              <a:gd name="connsiteX4" fmla="*/ 1277137 w 1996255"/>
              <a:gd name="connsiteY4" fmla="*/ 30228 h 1556747"/>
              <a:gd name="connsiteX5" fmla="*/ 1239352 w 1996255"/>
              <a:gd name="connsiteY5" fmla="*/ 37785 h 1556747"/>
              <a:gd name="connsiteX6" fmla="*/ 1133554 w 1996255"/>
              <a:gd name="connsiteY6" fmla="*/ 68013 h 1556747"/>
              <a:gd name="connsiteX7" fmla="*/ 1080655 w 1996255"/>
              <a:gd name="connsiteY7" fmla="*/ 90684 h 1556747"/>
              <a:gd name="connsiteX8" fmla="*/ 989970 w 1996255"/>
              <a:gd name="connsiteY8" fmla="*/ 105798 h 1556747"/>
              <a:gd name="connsiteX9" fmla="*/ 937071 w 1996255"/>
              <a:gd name="connsiteY9" fmla="*/ 128469 h 1556747"/>
              <a:gd name="connsiteX10" fmla="*/ 838830 w 1996255"/>
              <a:gd name="connsiteY10" fmla="*/ 151141 h 1556747"/>
              <a:gd name="connsiteX11" fmla="*/ 785931 w 1996255"/>
              <a:gd name="connsiteY11" fmla="*/ 166255 h 1556747"/>
              <a:gd name="connsiteX12" fmla="*/ 748146 w 1996255"/>
              <a:gd name="connsiteY12" fmla="*/ 188926 h 1556747"/>
              <a:gd name="connsiteX13" fmla="*/ 710361 w 1996255"/>
              <a:gd name="connsiteY13" fmla="*/ 196483 h 1556747"/>
              <a:gd name="connsiteX14" fmla="*/ 672575 w 1996255"/>
              <a:gd name="connsiteY14" fmla="*/ 234268 h 1556747"/>
              <a:gd name="connsiteX15" fmla="*/ 642347 w 1996255"/>
              <a:gd name="connsiteY15" fmla="*/ 249382 h 1556747"/>
              <a:gd name="connsiteX16" fmla="*/ 597005 w 1996255"/>
              <a:gd name="connsiteY16" fmla="*/ 279610 h 1556747"/>
              <a:gd name="connsiteX17" fmla="*/ 528992 w 1996255"/>
              <a:gd name="connsiteY17" fmla="*/ 340066 h 1556747"/>
              <a:gd name="connsiteX18" fmla="*/ 468536 w 1996255"/>
              <a:gd name="connsiteY18" fmla="*/ 377851 h 1556747"/>
              <a:gd name="connsiteX19" fmla="*/ 423194 w 1996255"/>
              <a:gd name="connsiteY19" fmla="*/ 415636 h 1556747"/>
              <a:gd name="connsiteX20" fmla="*/ 377851 w 1996255"/>
              <a:gd name="connsiteY20" fmla="*/ 445864 h 1556747"/>
              <a:gd name="connsiteX21" fmla="*/ 226711 w 1996255"/>
              <a:gd name="connsiteY21" fmla="*/ 589448 h 1556747"/>
              <a:gd name="connsiteX22" fmla="*/ 173812 w 1996255"/>
              <a:gd name="connsiteY22" fmla="*/ 634790 h 1556747"/>
              <a:gd name="connsiteX23" fmla="*/ 113356 w 1996255"/>
              <a:gd name="connsiteY23" fmla="*/ 725474 h 1556747"/>
              <a:gd name="connsiteX24" fmla="*/ 83128 w 1996255"/>
              <a:gd name="connsiteY24" fmla="*/ 770817 h 1556747"/>
              <a:gd name="connsiteX25" fmla="*/ 60456 w 1996255"/>
              <a:gd name="connsiteY25" fmla="*/ 808602 h 1556747"/>
              <a:gd name="connsiteX26" fmla="*/ 52899 w 1996255"/>
              <a:gd name="connsiteY26" fmla="*/ 838830 h 1556747"/>
              <a:gd name="connsiteX27" fmla="*/ 37785 w 1996255"/>
              <a:gd name="connsiteY27" fmla="*/ 869058 h 1556747"/>
              <a:gd name="connsiteX28" fmla="*/ 15114 w 1996255"/>
              <a:gd name="connsiteY28" fmla="*/ 967299 h 1556747"/>
              <a:gd name="connsiteX29" fmla="*/ 7557 w 1996255"/>
              <a:gd name="connsiteY29" fmla="*/ 989970 h 1556747"/>
              <a:gd name="connsiteX30" fmla="*/ 0 w 1996255"/>
              <a:gd name="connsiteY30" fmla="*/ 1027755 h 1556747"/>
              <a:gd name="connsiteX31" fmla="*/ 7557 w 1996255"/>
              <a:gd name="connsiteY31" fmla="*/ 1171339 h 1556747"/>
              <a:gd name="connsiteX32" fmla="*/ 30228 w 1996255"/>
              <a:gd name="connsiteY32" fmla="*/ 1194010 h 1556747"/>
              <a:gd name="connsiteX33" fmla="*/ 45342 w 1996255"/>
              <a:gd name="connsiteY33" fmla="*/ 1216681 h 1556747"/>
              <a:gd name="connsiteX34" fmla="*/ 68013 w 1996255"/>
              <a:gd name="connsiteY34" fmla="*/ 1231795 h 1556747"/>
              <a:gd name="connsiteX35" fmla="*/ 98242 w 1996255"/>
              <a:gd name="connsiteY35" fmla="*/ 1254466 h 1556747"/>
              <a:gd name="connsiteX36" fmla="*/ 113356 w 1996255"/>
              <a:gd name="connsiteY36" fmla="*/ 1277137 h 1556747"/>
              <a:gd name="connsiteX37" fmla="*/ 136027 w 1996255"/>
              <a:gd name="connsiteY37" fmla="*/ 1299808 h 1556747"/>
              <a:gd name="connsiteX38" fmla="*/ 151141 w 1996255"/>
              <a:gd name="connsiteY38" fmla="*/ 1330036 h 1556747"/>
              <a:gd name="connsiteX39" fmla="*/ 173812 w 1996255"/>
              <a:gd name="connsiteY39" fmla="*/ 1360264 h 1556747"/>
              <a:gd name="connsiteX40" fmla="*/ 188926 w 1996255"/>
              <a:gd name="connsiteY40" fmla="*/ 1398050 h 1556747"/>
              <a:gd name="connsiteX41" fmla="*/ 204040 w 1996255"/>
              <a:gd name="connsiteY41" fmla="*/ 1443392 h 1556747"/>
              <a:gd name="connsiteX42" fmla="*/ 226711 w 1996255"/>
              <a:gd name="connsiteY42" fmla="*/ 1458506 h 1556747"/>
              <a:gd name="connsiteX43" fmla="*/ 264496 w 1996255"/>
              <a:gd name="connsiteY43" fmla="*/ 1496291 h 1556747"/>
              <a:gd name="connsiteX44" fmla="*/ 279610 w 1996255"/>
              <a:gd name="connsiteY44" fmla="*/ 1518962 h 1556747"/>
              <a:gd name="connsiteX45" fmla="*/ 347623 w 1996255"/>
              <a:gd name="connsiteY45" fmla="*/ 1556747 h 1556747"/>
              <a:gd name="connsiteX46" fmla="*/ 574334 w 1996255"/>
              <a:gd name="connsiteY46" fmla="*/ 1549190 h 1556747"/>
              <a:gd name="connsiteX47" fmla="*/ 695247 w 1996255"/>
              <a:gd name="connsiteY47" fmla="*/ 1443392 h 1556747"/>
              <a:gd name="connsiteX48" fmla="*/ 740589 w 1996255"/>
              <a:gd name="connsiteY48" fmla="*/ 1375379 h 1556747"/>
              <a:gd name="connsiteX49" fmla="*/ 778374 w 1996255"/>
              <a:gd name="connsiteY49" fmla="*/ 1314922 h 1556747"/>
              <a:gd name="connsiteX50" fmla="*/ 838830 w 1996255"/>
              <a:gd name="connsiteY50" fmla="*/ 1224238 h 1556747"/>
              <a:gd name="connsiteX51" fmla="*/ 952185 w 1996255"/>
              <a:gd name="connsiteY51" fmla="*/ 1103326 h 1556747"/>
              <a:gd name="connsiteX52" fmla="*/ 989970 w 1996255"/>
              <a:gd name="connsiteY52" fmla="*/ 1065541 h 1556747"/>
              <a:gd name="connsiteX53" fmla="*/ 1012642 w 1996255"/>
              <a:gd name="connsiteY53" fmla="*/ 1027755 h 1556747"/>
              <a:gd name="connsiteX54" fmla="*/ 1057984 w 1996255"/>
              <a:gd name="connsiteY54" fmla="*/ 989970 h 1556747"/>
              <a:gd name="connsiteX55" fmla="*/ 1133554 w 1996255"/>
              <a:gd name="connsiteY55" fmla="*/ 914400 h 1556747"/>
              <a:gd name="connsiteX56" fmla="*/ 1194010 w 1996255"/>
              <a:gd name="connsiteY56" fmla="*/ 876615 h 1556747"/>
              <a:gd name="connsiteX57" fmla="*/ 1231795 w 1996255"/>
              <a:gd name="connsiteY57" fmla="*/ 853944 h 1556747"/>
              <a:gd name="connsiteX58" fmla="*/ 1262023 w 1996255"/>
              <a:gd name="connsiteY58" fmla="*/ 823716 h 1556747"/>
              <a:gd name="connsiteX59" fmla="*/ 1292251 w 1996255"/>
              <a:gd name="connsiteY59" fmla="*/ 808602 h 1556747"/>
              <a:gd name="connsiteX60" fmla="*/ 1314923 w 1996255"/>
              <a:gd name="connsiteY60" fmla="*/ 793488 h 1556747"/>
              <a:gd name="connsiteX61" fmla="*/ 1367822 w 1996255"/>
              <a:gd name="connsiteY61" fmla="*/ 763260 h 1556747"/>
              <a:gd name="connsiteX62" fmla="*/ 1390493 w 1996255"/>
              <a:gd name="connsiteY62" fmla="*/ 748145 h 1556747"/>
              <a:gd name="connsiteX63" fmla="*/ 1443392 w 1996255"/>
              <a:gd name="connsiteY63" fmla="*/ 733031 h 1556747"/>
              <a:gd name="connsiteX64" fmla="*/ 1488734 w 1996255"/>
              <a:gd name="connsiteY64" fmla="*/ 710360 h 1556747"/>
              <a:gd name="connsiteX65" fmla="*/ 1541633 w 1996255"/>
              <a:gd name="connsiteY65" fmla="*/ 687689 h 1556747"/>
              <a:gd name="connsiteX66" fmla="*/ 1564304 w 1996255"/>
              <a:gd name="connsiteY66" fmla="*/ 672575 h 1556747"/>
              <a:gd name="connsiteX67" fmla="*/ 1586975 w 1996255"/>
              <a:gd name="connsiteY67" fmla="*/ 665018 h 1556747"/>
              <a:gd name="connsiteX68" fmla="*/ 1700331 w 1996255"/>
              <a:gd name="connsiteY68" fmla="*/ 574334 h 1556747"/>
              <a:gd name="connsiteX69" fmla="*/ 1753230 w 1996255"/>
              <a:gd name="connsiteY69" fmla="*/ 528992 h 1556747"/>
              <a:gd name="connsiteX70" fmla="*/ 1821243 w 1996255"/>
              <a:gd name="connsiteY70" fmla="*/ 476093 h 1556747"/>
              <a:gd name="connsiteX71" fmla="*/ 1866585 w 1996255"/>
              <a:gd name="connsiteY71" fmla="*/ 430750 h 1556747"/>
              <a:gd name="connsiteX72" fmla="*/ 1896813 w 1996255"/>
              <a:gd name="connsiteY72" fmla="*/ 385408 h 1556747"/>
              <a:gd name="connsiteX73" fmla="*/ 1904370 w 1996255"/>
              <a:gd name="connsiteY73" fmla="*/ 362737 h 1556747"/>
              <a:gd name="connsiteX74" fmla="*/ 1949713 w 1996255"/>
              <a:gd name="connsiteY74" fmla="*/ 324952 h 1556747"/>
              <a:gd name="connsiteX75" fmla="*/ 1972384 w 1996255"/>
              <a:gd name="connsiteY75" fmla="*/ 272053 h 1556747"/>
              <a:gd name="connsiteX76" fmla="*/ 1987498 w 1996255"/>
              <a:gd name="connsiteY76" fmla="*/ 226711 h 1556747"/>
              <a:gd name="connsiteX77" fmla="*/ 1995055 w 1996255"/>
              <a:gd name="connsiteY77" fmla="*/ 204040 h 1556747"/>
              <a:gd name="connsiteX78" fmla="*/ 1987498 w 1996255"/>
              <a:gd name="connsiteY78" fmla="*/ 30228 h 1556747"/>
              <a:gd name="connsiteX79" fmla="*/ 1942156 w 1996255"/>
              <a:gd name="connsiteY79" fmla="*/ 15114 h 1556747"/>
              <a:gd name="connsiteX80" fmla="*/ 1836357 w 1996255"/>
              <a:gd name="connsiteY80" fmla="*/ 7557 h 155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996255" h="1556747">
                <a:moveTo>
                  <a:pt x="1949713" y="0"/>
                </a:moveTo>
                <a:lnTo>
                  <a:pt x="1398050" y="7557"/>
                </a:lnTo>
                <a:cubicBezTo>
                  <a:pt x="1387667" y="7827"/>
                  <a:pt x="1378067" y="13407"/>
                  <a:pt x="1367822" y="15114"/>
                </a:cubicBezTo>
                <a:cubicBezTo>
                  <a:pt x="1347789" y="18453"/>
                  <a:pt x="1327399" y="19332"/>
                  <a:pt x="1307366" y="22671"/>
                </a:cubicBezTo>
                <a:cubicBezTo>
                  <a:pt x="1297121" y="24378"/>
                  <a:pt x="1287276" y="27975"/>
                  <a:pt x="1277137" y="30228"/>
                </a:cubicBezTo>
                <a:cubicBezTo>
                  <a:pt x="1264598" y="33014"/>
                  <a:pt x="1251702" y="34256"/>
                  <a:pt x="1239352" y="37785"/>
                </a:cubicBezTo>
                <a:cubicBezTo>
                  <a:pt x="1114599" y="73429"/>
                  <a:pt x="1218720" y="50980"/>
                  <a:pt x="1133554" y="68013"/>
                </a:cubicBezTo>
                <a:cubicBezTo>
                  <a:pt x="1115921" y="75570"/>
                  <a:pt x="1098855" y="84617"/>
                  <a:pt x="1080655" y="90684"/>
                </a:cubicBezTo>
                <a:cubicBezTo>
                  <a:pt x="1064079" y="96209"/>
                  <a:pt x="1001951" y="104086"/>
                  <a:pt x="989970" y="105798"/>
                </a:cubicBezTo>
                <a:cubicBezTo>
                  <a:pt x="972337" y="113355"/>
                  <a:pt x="955137" y="122017"/>
                  <a:pt x="937071" y="128469"/>
                </a:cubicBezTo>
                <a:cubicBezTo>
                  <a:pt x="869152" y="152726"/>
                  <a:pt x="902501" y="136448"/>
                  <a:pt x="838830" y="151141"/>
                </a:cubicBezTo>
                <a:cubicBezTo>
                  <a:pt x="820961" y="155265"/>
                  <a:pt x="803564" y="161217"/>
                  <a:pt x="785931" y="166255"/>
                </a:cubicBezTo>
                <a:cubicBezTo>
                  <a:pt x="773336" y="173812"/>
                  <a:pt x="761784" y="183471"/>
                  <a:pt x="748146" y="188926"/>
                </a:cubicBezTo>
                <a:cubicBezTo>
                  <a:pt x="736220" y="193696"/>
                  <a:pt x="721375" y="189875"/>
                  <a:pt x="710361" y="196483"/>
                </a:cubicBezTo>
                <a:cubicBezTo>
                  <a:pt x="695087" y="205647"/>
                  <a:pt x="686635" y="223332"/>
                  <a:pt x="672575" y="234268"/>
                </a:cubicBezTo>
                <a:cubicBezTo>
                  <a:pt x="663683" y="241184"/>
                  <a:pt x="652007" y="243586"/>
                  <a:pt x="642347" y="249382"/>
                </a:cubicBezTo>
                <a:cubicBezTo>
                  <a:pt x="626771" y="258728"/>
                  <a:pt x="611189" y="268263"/>
                  <a:pt x="597005" y="279610"/>
                </a:cubicBezTo>
                <a:cubicBezTo>
                  <a:pt x="521264" y="340203"/>
                  <a:pt x="616511" y="279476"/>
                  <a:pt x="528992" y="340066"/>
                </a:cubicBezTo>
                <a:cubicBezTo>
                  <a:pt x="509453" y="353593"/>
                  <a:pt x="487874" y="364038"/>
                  <a:pt x="468536" y="377851"/>
                </a:cubicBezTo>
                <a:cubicBezTo>
                  <a:pt x="452527" y="389286"/>
                  <a:pt x="438933" y="403832"/>
                  <a:pt x="423194" y="415636"/>
                </a:cubicBezTo>
                <a:cubicBezTo>
                  <a:pt x="408662" y="426535"/>
                  <a:pt x="392383" y="434965"/>
                  <a:pt x="377851" y="445864"/>
                </a:cubicBezTo>
                <a:cubicBezTo>
                  <a:pt x="296312" y="507019"/>
                  <a:pt x="341056" y="491438"/>
                  <a:pt x="226711" y="589448"/>
                </a:cubicBezTo>
                <a:cubicBezTo>
                  <a:pt x="209078" y="604562"/>
                  <a:pt x="190234" y="618368"/>
                  <a:pt x="173812" y="634790"/>
                </a:cubicBezTo>
                <a:cubicBezTo>
                  <a:pt x="141991" y="666611"/>
                  <a:pt x="137618" y="686048"/>
                  <a:pt x="113356" y="725474"/>
                </a:cubicBezTo>
                <a:cubicBezTo>
                  <a:pt x="103836" y="740944"/>
                  <a:pt x="92880" y="755492"/>
                  <a:pt x="83128" y="770817"/>
                </a:cubicBezTo>
                <a:cubicBezTo>
                  <a:pt x="75242" y="783209"/>
                  <a:pt x="68013" y="796007"/>
                  <a:pt x="60456" y="808602"/>
                </a:cubicBezTo>
                <a:cubicBezTo>
                  <a:pt x="57937" y="818678"/>
                  <a:pt x="56546" y="829105"/>
                  <a:pt x="52899" y="838830"/>
                </a:cubicBezTo>
                <a:cubicBezTo>
                  <a:pt x="48943" y="849378"/>
                  <a:pt x="41347" y="858371"/>
                  <a:pt x="37785" y="869058"/>
                </a:cubicBezTo>
                <a:cubicBezTo>
                  <a:pt x="18976" y="925486"/>
                  <a:pt x="27104" y="919341"/>
                  <a:pt x="15114" y="967299"/>
                </a:cubicBezTo>
                <a:cubicBezTo>
                  <a:pt x="13182" y="975027"/>
                  <a:pt x="9489" y="982242"/>
                  <a:pt x="7557" y="989970"/>
                </a:cubicBezTo>
                <a:cubicBezTo>
                  <a:pt x="4442" y="1002431"/>
                  <a:pt x="2519" y="1015160"/>
                  <a:pt x="0" y="1027755"/>
                </a:cubicBezTo>
                <a:cubicBezTo>
                  <a:pt x="2519" y="1075616"/>
                  <a:pt x="-1016" y="1124184"/>
                  <a:pt x="7557" y="1171339"/>
                </a:cubicBezTo>
                <a:cubicBezTo>
                  <a:pt x="9469" y="1181854"/>
                  <a:pt x="23386" y="1185800"/>
                  <a:pt x="30228" y="1194010"/>
                </a:cubicBezTo>
                <a:cubicBezTo>
                  <a:pt x="36042" y="1200987"/>
                  <a:pt x="38920" y="1210259"/>
                  <a:pt x="45342" y="1216681"/>
                </a:cubicBezTo>
                <a:cubicBezTo>
                  <a:pt x="51764" y="1223103"/>
                  <a:pt x="60622" y="1226516"/>
                  <a:pt x="68013" y="1231795"/>
                </a:cubicBezTo>
                <a:cubicBezTo>
                  <a:pt x="78262" y="1239116"/>
                  <a:pt x="88166" y="1246909"/>
                  <a:pt x="98242" y="1254466"/>
                </a:cubicBezTo>
                <a:cubicBezTo>
                  <a:pt x="103280" y="1262023"/>
                  <a:pt x="107542" y="1270160"/>
                  <a:pt x="113356" y="1277137"/>
                </a:cubicBezTo>
                <a:cubicBezTo>
                  <a:pt x="120198" y="1285347"/>
                  <a:pt x="129815" y="1291111"/>
                  <a:pt x="136027" y="1299808"/>
                </a:cubicBezTo>
                <a:cubicBezTo>
                  <a:pt x="142575" y="1308975"/>
                  <a:pt x="145170" y="1320483"/>
                  <a:pt x="151141" y="1330036"/>
                </a:cubicBezTo>
                <a:cubicBezTo>
                  <a:pt x="157816" y="1340717"/>
                  <a:pt x="167695" y="1349254"/>
                  <a:pt x="173812" y="1360264"/>
                </a:cubicBezTo>
                <a:cubicBezTo>
                  <a:pt x="180400" y="1372122"/>
                  <a:pt x="184290" y="1385301"/>
                  <a:pt x="188926" y="1398050"/>
                </a:cubicBezTo>
                <a:cubicBezTo>
                  <a:pt x="194370" y="1413022"/>
                  <a:pt x="190784" y="1434555"/>
                  <a:pt x="204040" y="1443392"/>
                </a:cubicBezTo>
                <a:lnTo>
                  <a:pt x="226711" y="1458506"/>
                </a:lnTo>
                <a:cubicBezTo>
                  <a:pt x="267015" y="1518962"/>
                  <a:pt x="214116" y="1445911"/>
                  <a:pt x="264496" y="1496291"/>
                </a:cubicBezTo>
                <a:cubicBezTo>
                  <a:pt x="270918" y="1502713"/>
                  <a:pt x="272775" y="1512981"/>
                  <a:pt x="279610" y="1518962"/>
                </a:cubicBezTo>
                <a:cubicBezTo>
                  <a:pt x="311591" y="1546946"/>
                  <a:pt x="316485" y="1546368"/>
                  <a:pt x="347623" y="1556747"/>
                </a:cubicBezTo>
                <a:lnTo>
                  <a:pt x="574334" y="1549190"/>
                </a:lnTo>
                <a:cubicBezTo>
                  <a:pt x="595500" y="1545291"/>
                  <a:pt x="687224" y="1455426"/>
                  <a:pt x="695247" y="1443392"/>
                </a:cubicBezTo>
                <a:lnTo>
                  <a:pt x="740589" y="1375379"/>
                </a:lnTo>
                <a:cubicBezTo>
                  <a:pt x="753558" y="1323501"/>
                  <a:pt x="738118" y="1363229"/>
                  <a:pt x="778374" y="1314922"/>
                </a:cubicBezTo>
                <a:cubicBezTo>
                  <a:pt x="905629" y="1162216"/>
                  <a:pt x="778841" y="1314222"/>
                  <a:pt x="838830" y="1224238"/>
                </a:cubicBezTo>
                <a:cubicBezTo>
                  <a:pt x="866184" y="1183207"/>
                  <a:pt x="924109" y="1131402"/>
                  <a:pt x="952185" y="1103326"/>
                </a:cubicBezTo>
                <a:cubicBezTo>
                  <a:pt x="964780" y="1090731"/>
                  <a:pt x="980806" y="1080815"/>
                  <a:pt x="989970" y="1065541"/>
                </a:cubicBezTo>
                <a:cubicBezTo>
                  <a:pt x="997527" y="1052946"/>
                  <a:pt x="1002816" y="1038673"/>
                  <a:pt x="1012642" y="1027755"/>
                </a:cubicBezTo>
                <a:cubicBezTo>
                  <a:pt x="1025803" y="1013131"/>
                  <a:pt x="1043631" y="1003426"/>
                  <a:pt x="1057984" y="989970"/>
                </a:cubicBezTo>
                <a:cubicBezTo>
                  <a:pt x="1083973" y="965605"/>
                  <a:pt x="1103345" y="933281"/>
                  <a:pt x="1133554" y="914400"/>
                </a:cubicBezTo>
                <a:lnTo>
                  <a:pt x="1194010" y="876615"/>
                </a:lnTo>
                <a:cubicBezTo>
                  <a:pt x="1206519" y="868917"/>
                  <a:pt x="1221409" y="864330"/>
                  <a:pt x="1231795" y="853944"/>
                </a:cubicBezTo>
                <a:cubicBezTo>
                  <a:pt x="1241871" y="843868"/>
                  <a:pt x="1250623" y="832266"/>
                  <a:pt x="1262023" y="823716"/>
                </a:cubicBezTo>
                <a:cubicBezTo>
                  <a:pt x="1271035" y="816957"/>
                  <a:pt x="1282470" y="814191"/>
                  <a:pt x="1292251" y="808602"/>
                </a:cubicBezTo>
                <a:cubicBezTo>
                  <a:pt x="1300137" y="804096"/>
                  <a:pt x="1307532" y="798767"/>
                  <a:pt x="1314923" y="793488"/>
                </a:cubicBezTo>
                <a:cubicBezTo>
                  <a:pt x="1354956" y="764893"/>
                  <a:pt x="1331031" y="775524"/>
                  <a:pt x="1367822" y="763260"/>
                </a:cubicBezTo>
                <a:cubicBezTo>
                  <a:pt x="1375379" y="758222"/>
                  <a:pt x="1382369" y="752207"/>
                  <a:pt x="1390493" y="748145"/>
                </a:cubicBezTo>
                <a:cubicBezTo>
                  <a:pt x="1412472" y="737155"/>
                  <a:pt x="1419186" y="742714"/>
                  <a:pt x="1443392" y="733031"/>
                </a:cubicBezTo>
                <a:cubicBezTo>
                  <a:pt x="1459081" y="726755"/>
                  <a:pt x="1473292" y="717223"/>
                  <a:pt x="1488734" y="710360"/>
                </a:cubicBezTo>
                <a:cubicBezTo>
                  <a:pt x="1536424" y="689165"/>
                  <a:pt x="1484012" y="720615"/>
                  <a:pt x="1541633" y="687689"/>
                </a:cubicBezTo>
                <a:cubicBezTo>
                  <a:pt x="1549519" y="683183"/>
                  <a:pt x="1556180" y="676637"/>
                  <a:pt x="1564304" y="672575"/>
                </a:cubicBezTo>
                <a:cubicBezTo>
                  <a:pt x="1571429" y="669013"/>
                  <a:pt x="1579982" y="668832"/>
                  <a:pt x="1586975" y="665018"/>
                </a:cubicBezTo>
                <a:cubicBezTo>
                  <a:pt x="1718031" y="593534"/>
                  <a:pt x="1578736" y="665530"/>
                  <a:pt x="1700331" y="574334"/>
                </a:cubicBezTo>
                <a:cubicBezTo>
                  <a:pt x="1813536" y="489430"/>
                  <a:pt x="1658499" y="607935"/>
                  <a:pt x="1753230" y="528992"/>
                </a:cubicBezTo>
                <a:cubicBezTo>
                  <a:pt x="1775294" y="510605"/>
                  <a:pt x="1800934" y="496402"/>
                  <a:pt x="1821243" y="476093"/>
                </a:cubicBezTo>
                <a:lnTo>
                  <a:pt x="1866585" y="430750"/>
                </a:lnTo>
                <a:cubicBezTo>
                  <a:pt x="1884554" y="376844"/>
                  <a:pt x="1859075" y="442015"/>
                  <a:pt x="1896813" y="385408"/>
                </a:cubicBezTo>
                <a:cubicBezTo>
                  <a:pt x="1901232" y="378780"/>
                  <a:pt x="1900272" y="369568"/>
                  <a:pt x="1904370" y="362737"/>
                </a:cubicBezTo>
                <a:cubicBezTo>
                  <a:pt x="1910920" y="351821"/>
                  <a:pt x="1944669" y="328735"/>
                  <a:pt x="1949713" y="324952"/>
                </a:cubicBezTo>
                <a:cubicBezTo>
                  <a:pt x="1974039" y="251975"/>
                  <a:pt x="1935031" y="365435"/>
                  <a:pt x="1972384" y="272053"/>
                </a:cubicBezTo>
                <a:cubicBezTo>
                  <a:pt x="1978301" y="257261"/>
                  <a:pt x="1982460" y="241825"/>
                  <a:pt x="1987498" y="226711"/>
                </a:cubicBezTo>
                <a:lnTo>
                  <a:pt x="1995055" y="204040"/>
                </a:lnTo>
                <a:cubicBezTo>
                  <a:pt x="1992536" y="146103"/>
                  <a:pt x="2003134" y="86072"/>
                  <a:pt x="1987498" y="30228"/>
                </a:cubicBezTo>
                <a:cubicBezTo>
                  <a:pt x="1983202" y="14886"/>
                  <a:pt x="1958047" y="16249"/>
                  <a:pt x="1942156" y="15114"/>
                </a:cubicBezTo>
                <a:lnTo>
                  <a:pt x="1836357" y="7557"/>
                </a:lnTo>
              </a:path>
            </a:pathLst>
          </a:cu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9" name="Rectangle 8"/>
          <p:cNvSpPr/>
          <p:nvPr/>
        </p:nvSpPr>
        <p:spPr>
          <a:xfrm>
            <a:off x="884356" y="1611640"/>
            <a:ext cx="372217" cy="461665"/>
          </a:xfrm>
          <a:prstGeom prst="rect">
            <a:avLst/>
          </a:prstGeom>
          <a:noFill/>
        </p:spPr>
        <p:txBody>
          <a:bodyPr wrap="none" lIns="91440" tIns="45720" rIns="91440" bIns="45720">
            <a:spAutoFit/>
          </a:bodyPr>
          <a:lstStyle/>
          <a:p>
            <a:pPr algn="ctr">
              <a:buNone/>
            </a:pPr>
            <a:r>
              <a:rPr lang="en-US" sz="2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a:t>
            </a:r>
          </a:p>
        </p:txBody>
      </p:sp>
      <p:pic>
        <p:nvPicPr>
          <p:cNvPr id="11" name="Picture 10">
            <a:extLst>
              <a:ext uri="{FF2B5EF4-FFF2-40B4-BE49-F238E27FC236}">
                <a16:creationId xmlns:a16="http://schemas.microsoft.com/office/drawing/2014/main" id="{D051A085-E57A-2FE6-F5BA-783ECA2DB640}"/>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97337663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902325"/>
          </a:xfrm>
        </p:spPr>
        <p:txBody>
          <a:bodyPr/>
          <a:lstStyle/>
          <a:p>
            <a:r>
              <a:rPr lang="en-US" dirty="0"/>
              <a:t>Life Cycle</a:t>
            </a:r>
          </a:p>
        </p:txBody>
      </p:sp>
      <p:sp>
        <p:nvSpPr>
          <p:cNvPr id="4" name="Rounded Rectangle 3"/>
          <p:cNvSpPr/>
          <p:nvPr/>
        </p:nvSpPr>
        <p:spPr bwMode="auto">
          <a:xfrm>
            <a:off x="304800" y="990600"/>
            <a:ext cx="8534400" cy="5410200"/>
          </a:xfrm>
          <a:prstGeom prst="roundRect">
            <a:avLst/>
          </a:prstGeom>
          <a:solidFill>
            <a:schemeClr val="tx1"/>
          </a:solidFill>
          <a:ln w="2857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pic>
        <p:nvPicPr>
          <p:cNvPr id="6" name="Picture 2" descr="http://faculty.clintoncc.suny.edu/faculty/michael.gregory/files/bio%20102/bio%20102%20lectures/seedless%20plants/img00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19200"/>
            <a:ext cx="8001000" cy="4724400"/>
          </a:xfrm>
          <a:prstGeom prst="rect">
            <a:avLst/>
          </a:prstGeom>
          <a:noFill/>
          <a:extLst>
            <a:ext uri="{909E8E84-426E-40DD-AFC4-6F175D3DCCD1}">
              <a14:hiddenFill xmlns:a14="http://schemas.microsoft.com/office/drawing/2010/main">
                <a:solidFill>
                  <a:srgbClr val="FFFFFF"/>
                </a:solidFill>
              </a14:hiddenFill>
            </a:ext>
          </a:extLst>
        </p:spPr>
      </p:pic>
      <p:sp>
        <p:nvSpPr>
          <p:cNvPr id="2" name="Explosion 1 1"/>
          <p:cNvSpPr/>
          <p:nvPr/>
        </p:nvSpPr>
        <p:spPr bwMode="auto">
          <a:xfrm>
            <a:off x="838200" y="2819400"/>
            <a:ext cx="2362200" cy="457200"/>
          </a:xfrm>
          <a:prstGeom prst="irregularSeal1">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5" name="Oval 4"/>
          <p:cNvSpPr/>
          <p:nvPr/>
        </p:nvSpPr>
        <p:spPr bwMode="auto">
          <a:xfrm>
            <a:off x="543208" y="2057400"/>
            <a:ext cx="1143000" cy="1219200"/>
          </a:xfrm>
          <a:prstGeom prst="ellipse">
            <a:avLst/>
          </a:prstGeom>
          <a:solidFill>
            <a:schemeClr val="tx1"/>
          </a:solidFill>
          <a:ln w="3810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7" name="Oval 6"/>
          <p:cNvSpPr/>
          <p:nvPr/>
        </p:nvSpPr>
        <p:spPr bwMode="auto">
          <a:xfrm>
            <a:off x="838200" y="2209800"/>
            <a:ext cx="276508" cy="381000"/>
          </a:xfrm>
          <a:prstGeom prst="ellipse">
            <a:avLst/>
          </a:prstGeom>
          <a:solidFill>
            <a:srgbClr val="99CCFF"/>
          </a:solid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8" name="Freeform 7"/>
          <p:cNvSpPr/>
          <p:nvPr/>
        </p:nvSpPr>
        <p:spPr bwMode="auto">
          <a:xfrm>
            <a:off x="905347" y="2589291"/>
            <a:ext cx="121481" cy="606582"/>
          </a:xfrm>
          <a:custGeom>
            <a:avLst/>
            <a:gdLst>
              <a:gd name="connsiteX0" fmla="*/ 54320 w 121481"/>
              <a:gd name="connsiteY0" fmla="*/ 0 h 606582"/>
              <a:gd name="connsiteX1" fmla="*/ 54320 w 121481"/>
              <a:gd name="connsiteY1" fmla="*/ 99588 h 606582"/>
              <a:gd name="connsiteX2" fmla="*/ 81481 w 121481"/>
              <a:gd name="connsiteY2" fmla="*/ 135802 h 606582"/>
              <a:gd name="connsiteX3" fmla="*/ 90534 w 121481"/>
              <a:gd name="connsiteY3" fmla="*/ 162962 h 606582"/>
              <a:gd name="connsiteX4" fmla="*/ 99588 w 121481"/>
              <a:gd name="connsiteY4" fmla="*/ 289711 h 606582"/>
              <a:gd name="connsiteX5" fmla="*/ 0 w 121481"/>
              <a:gd name="connsiteY5" fmla="*/ 298764 h 606582"/>
              <a:gd name="connsiteX6" fmla="*/ 9053 w 121481"/>
              <a:gd name="connsiteY6" fmla="*/ 398353 h 606582"/>
              <a:gd name="connsiteX7" fmla="*/ 27160 w 121481"/>
              <a:gd name="connsiteY7" fmla="*/ 470780 h 606582"/>
              <a:gd name="connsiteX8" fmla="*/ 54320 w 121481"/>
              <a:gd name="connsiteY8" fmla="*/ 488887 h 606582"/>
              <a:gd name="connsiteX9" fmla="*/ 63374 w 121481"/>
              <a:gd name="connsiteY9" fmla="*/ 525101 h 606582"/>
              <a:gd name="connsiteX10" fmla="*/ 63374 w 121481"/>
              <a:gd name="connsiteY10" fmla="*/ 597529 h 606582"/>
              <a:gd name="connsiteX11" fmla="*/ 45267 w 121481"/>
              <a:gd name="connsiteY11" fmla="*/ 606582 h 606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481" h="606582">
                <a:moveTo>
                  <a:pt x="54320" y="0"/>
                </a:moveTo>
                <a:cubicBezTo>
                  <a:pt x="47769" y="39308"/>
                  <a:pt x="37449" y="61629"/>
                  <a:pt x="54320" y="99588"/>
                </a:cubicBezTo>
                <a:cubicBezTo>
                  <a:pt x="60448" y="113377"/>
                  <a:pt x="72427" y="123731"/>
                  <a:pt x="81481" y="135802"/>
                </a:cubicBezTo>
                <a:cubicBezTo>
                  <a:pt x="84499" y="144855"/>
                  <a:pt x="86775" y="154191"/>
                  <a:pt x="90534" y="162962"/>
                </a:cubicBezTo>
                <a:cubicBezTo>
                  <a:pt x="106026" y="199110"/>
                  <a:pt x="146340" y="246854"/>
                  <a:pt x="99588" y="289711"/>
                </a:cubicBezTo>
                <a:cubicBezTo>
                  <a:pt x="75017" y="312235"/>
                  <a:pt x="33196" y="295746"/>
                  <a:pt x="0" y="298764"/>
                </a:cubicBezTo>
                <a:cubicBezTo>
                  <a:pt x="3018" y="331960"/>
                  <a:pt x="3854" y="365428"/>
                  <a:pt x="9053" y="398353"/>
                </a:cubicBezTo>
                <a:cubicBezTo>
                  <a:pt x="12934" y="422934"/>
                  <a:pt x="6454" y="456976"/>
                  <a:pt x="27160" y="470780"/>
                </a:cubicBezTo>
                <a:lnTo>
                  <a:pt x="54320" y="488887"/>
                </a:lnTo>
                <a:cubicBezTo>
                  <a:pt x="57338" y="500958"/>
                  <a:pt x="59956" y="513137"/>
                  <a:pt x="63374" y="525101"/>
                </a:cubicBezTo>
                <a:cubicBezTo>
                  <a:pt x="72332" y="556455"/>
                  <a:pt x="82298" y="559681"/>
                  <a:pt x="63374" y="597529"/>
                </a:cubicBezTo>
                <a:cubicBezTo>
                  <a:pt x="60356" y="603565"/>
                  <a:pt x="51303" y="603564"/>
                  <a:pt x="45267" y="606582"/>
                </a:cubicBezTo>
              </a:path>
            </a:pathLst>
          </a:custGeom>
          <a:no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0" name="Freeform 9"/>
          <p:cNvSpPr/>
          <p:nvPr/>
        </p:nvSpPr>
        <p:spPr bwMode="auto">
          <a:xfrm>
            <a:off x="1004935" y="2589291"/>
            <a:ext cx="398406" cy="501372"/>
          </a:xfrm>
          <a:custGeom>
            <a:avLst/>
            <a:gdLst>
              <a:gd name="connsiteX0" fmla="*/ 0 w 398406"/>
              <a:gd name="connsiteY0" fmla="*/ 0 h 501372"/>
              <a:gd name="connsiteX1" fmla="*/ 81481 w 398406"/>
              <a:gd name="connsiteY1" fmla="*/ 36214 h 501372"/>
              <a:gd name="connsiteX2" fmla="*/ 108641 w 398406"/>
              <a:gd name="connsiteY2" fmla="*/ 54321 h 501372"/>
              <a:gd name="connsiteX3" fmla="*/ 135802 w 398406"/>
              <a:gd name="connsiteY3" fmla="*/ 144856 h 501372"/>
              <a:gd name="connsiteX4" fmla="*/ 144855 w 398406"/>
              <a:gd name="connsiteY4" fmla="*/ 181069 h 501372"/>
              <a:gd name="connsiteX5" fmla="*/ 172015 w 398406"/>
              <a:gd name="connsiteY5" fmla="*/ 190123 h 501372"/>
              <a:gd name="connsiteX6" fmla="*/ 226336 w 398406"/>
              <a:gd name="connsiteY6" fmla="*/ 199176 h 501372"/>
              <a:gd name="connsiteX7" fmla="*/ 253497 w 398406"/>
              <a:gd name="connsiteY7" fmla="*/ 226337 h 501372"/>
              <a:gd name="connsiteX8" fmla="*/ 253497 w 398406"/>
              <a:gd name="connsiteY8" fmla="*/ 325925 h 501372"/>
              <a:gd name="connsiteX9" fmla="*/ 181069 w 398406"/>
              <a:gd name="connsiteY9" fmla="*/ 353085 h 501372"/>
              <a:gd name="connsiteX10" fmla="*/ 153909 w 398406"/>
              <a:gd name="connsiteY10" fmla="*/ 371192 h 501372"/>
              <a:gd name="connsiteX11" fmla="*/ 190122 w 398406"/>
              <a:gd name="connsiteY11" fmla="*/ 461727 h 501372"/>
              <a:gd name="connsiteX12" fmla="*/ 217283 w 398406"/>
              <a:gd name="connsiteY12" fmla="*/ 470780 h 501372"/>
              <a:gd name="connsiteX13" fmla="*/ 289711 w 398406"/>
              <a:gd name="connsiteY13" fmla="*/ 497941 h 501372"/>
              <a:gd name="connsiteX14" fmla="*/ 398352 w 398406"/>
              <a:gd name="connsiteY14" fmla="*/ 470780 h 501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406" h="501372">
                <a:moveTo>
                  <a:pt x="0" y="0"/>
                </a:moveTo>
                <a:cubicBezTo>
                  <a:pt x="32334" y="12934"/>
                  <a:pt x="51878" y="19298"/>
                  <a:pt x="81481" y="36214"/>
                </a:cubicBezTo>
                <a:cubicBezTo>
                  <a:pt x="90928" y="41612"/>
                  <a:pt x="99588" y="48285"/>
                  <a:pt x="108641" y="54321"/>
                </a:cubicBezTo>
                <a:cubicBezTo>
                  <a:pt x="137719" y="112478"/>
                  <a:pt x="120772" y="69709"/>
                  <a:pt x="135802" y="144856"/>
                </a:cubicBezTo>
                <a:cubicBezTo>
                  <a:pt x="138242" y="157057"/>
                  <a:pt x="137082" y="171353"/>
                  <a:pt x="144855" y="181069"/>
                </a:cubicBezTo>
                <a:cubicBezTo>
                  <a:pt x="150816" y="188521"/>
                  <a:pt x="162699" y="188053"/>
                  <a:pt x="172015" y="190123"/>
                </a:cubicBezTo>
                <a:cubicBezTo>
                  <a:pt x="189935" y="194105"/>
                  <a:pt x="208229" y="196158"/>
                  <a:pt x="226336" y="199176"/>
                </a:cubicBezTo>
                <a:cubicBezTo>
                  <a:pt x="235390" y="208230"/>
                  <a:pt x="247145" y="215220"/>
                  <a:pt x="253497" y="226337"/>
                </a:cubicBezTo>
                <a:cubicBezTo>
                  <a:pt x="268242" y="252141"/>
                  <a:pt x="263424" y="303590"/>
                  <a:pt x="253497" y="325925"/>
                </a:cubicBezTo>
                <a:cubicBezTo>
                  <a:pt x="244399" y="346394"/>
                  <a:pt x="193354" y="350628"/>
                  <a:pt x="181069" y="353085"/>
                </a:cubicBezTo>
                <a:cubicBezTo>
                  <a:pt x="172016" y="359121"/>
                  <a:pt x="156269" y="360570"/>
                  <a:pt x="153909" y="371192"/>
                </a:cubicBezTo>
                <a:cubicBezTo>
                  <a:pt x="145135" y="410675"/>
                  <a:pt x="159656" y="441416"/>
                  <a:pt x="190122" y="461727"/>
                </a:cubicBezTo>
                <a:cubicBezTo>
                  <a:pt x="198063" y="467021"/>
                  <a:pt x="208511" y="467021"/>
                  <a:pt x="217283" y="470780"/>
                </a:cubicBezTo>
                <a:cubicBezTo>
                  <a:pt x="283569" y="499188"/>
                  <a:pt x="222939" y="481247"/>
                  <a:pt x="289711" y="497941"/>
                </a:cubicBezTo>
                <a:cubicBezTo>
                  <a:pt x="404367" y="488386"/>
                  <a:pt x="398352" y="525226"/>
                  <a:pt x="398352" y="470780"/>
                </a:cubicBezTo>
              </a:path>
            </a:pathLst>
          </a:custGeom>
          <a:no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cxnSp>
        <p:nvCxnSpPr>
          <p:cNvPr id="12" name="Straight Connector 11"/>
          <p:cNvCxnSpPr/>
          <p:nvPr/>
        </p:nvCxnSpPr>
        <p:spPr bwMode="auto">
          <a:xfrm>
            <a:off x="966087" y="3682874"/>
            <a:ext cx="862713" cy="0"/>
          </a:xfrm>
          <a:prstGeom prst="line">
            <a:avLst/>
          </a:prstGeom>
          <a:noFill/>
          <a:ln w="57150" cap="flat" cmpd="sng" algn="ctr">
            <a:solidFill>
              <a:srgbClr val="99CCFF"/>
            </a:solidFill>
            <a:prstDash val="solid"/>
            <a:round/>
            <a:headEnd type="none" w="med" len="med"/>
            <a:tailEnd type="none" w="med" len="med"/>
          </a:ln>
          <a:effectLst/>
        </p:spPr>
      </p:cxnSp>
      <p:sp>
        <p:nvSpPr>
          <p:cNvPr id="16" name="Freeform 15"/>
          <p:cNvSpPr/>
          <p:nvPr/>
        </p:nvSpPr>
        <p:spPr bwMode="auto">
          <a:xfrm>
            <a:off x="1828800" y="1534076"/>
            <a:ext cx="1761987" cy="1556747"/>
          </a:xfrm>
          <a:custGeom>
            <a:avLst/>
            <a:gdLst>
              <a:gd name="connsiteX0" fmla="*/ 1949713 w 1996255"/>
              <a:gd name="connsiteY0" fmla="*/ 0 h 1556747"/>
              <a:gd name="connsiteX1" fmla="*/ 1398050 w 1996255"/>
              <a:gd name="connsiteY1" fmla="*/ 7557 h 1556747"/>
              <a:gd name="connsiteX2" fmla="*/ 1367822 w 1996255"/>
              <a:gd name="connsiteY2" fmla="*/ 15114 h 1556747"/>
              <a:gd name="connsiteX3" fmla="*/ 1307366 w 1996255"/>
              <a:gd name="connsiteY3" fmla="*/ 22671 h 1556747"/>
              <a:gd name="connsiteX4" fmla="*/ 1277137 w 1996255"/>
              <a:gd name="connsiteY4" fmla="*/ 30228 h 1556747"/>
              <a:gd name="connsiteX5" fmla="*/ 1239352 w 1996255"/>
              <a:gd name="connsiteY5" fmla="*/ 37785 h 1556747"/>
              <a:gd name="connsiteX6" fmla="*/ 1133554 w 1996255"/>
              <a:gd name="connsiteY6" fmla="*/ 68013 h 1556747"/>
              <a:gd name="connsiteX7" fmla="*/ 1080655 w 1996255"/>
              <a:gd name="connsiteY7" fmla="*/ 90684 h 1556747"/>
              <a:gd name="connsiteX8" fmla="*/ 989970 w 1996255"/>
              <a:gd name="connsiteY8" fmla="*/ 105798 h 1556747"/>
              <a:gd name="connsiteX9" fmla="*/ 937071 w 1996255"/>
              <a:gd name="connsiteY9" fmla="*/ 128469 h 1556747"/>
              <a:gd name="connsiteX10" fmla="*/ 838830 w 1996255"/>
              <a:gd name="connsiteY10" fmla="*/ 151141 h 1556747"/>
              <a:gd name="connsiteX11" fmla="*/ 785931 w 1996255"/>
              <a:gd name="connsiteY11" fmla="*/ 166255 h 1556747"/>
              <a:gd name="connsiteX12" fmla="*/ 748146 w 1996255"/>
              <a:gd name="connsiteY12" fmla="*/ 188926 h 1556747"/>
              <a:gd name="connsiteX13" fmla="*/ 710361 w 1996255"/>
              <a:gd name="connsiteY13" fmla="*/ 196483 h 1556747"/>
              <a:gd name="connsiteX14" fmla="*/ 672575 w 1996255"/>
              <a:gd name="connsiteY14" fmla="*/ 234268 h 1556747"/>
              <a:gd name="connsiteX15" fmla="*/ 642347 w 1996255"/>
              <a:gd name="connsiteY15" fmla="*/ 249382 h 1556747"/>
              <a:gd name="connsiteX16" fmla="*/ 597005 w 1996255"/>
              <a:gd name="connsiteY16" fmla="*/ 279610 h 1556747"/>
              <a:gd name="connsiteX17" fmla="*/ 528992 w 1996255"/>
              <a:gd name="connsiteY17" fmla="*/ 340066 h 1556747"/>
              <a:gd name="connsiteX18" fmla="*/ 468536 w 1996255"/>
              <a:gd name="connsiteY18" fmla="*/ 377851 h 1556747"/>
              <a:gd name="connsiteX19" fmla="*/ 423194 w 1996255"/>
              <a:gd name="connsiteY19" fmla="*/ 415636 h 1556747"/>
              <a:gd name="connsiteX20" fmla="*/ 377851 w 1996255"/>
              <a:gd name="connsiteY20" fmla="*/ 445864 h 1556747"/>
              <a:gd name="connsiteX21" fmla="*/ 226711 w 1996255"/>
              <a:gd name="connsiteY21" fmla="*/ 589448 h 1556747"/>
              <a:gd name="connsiteX22" fmla="*/ 173812 w 1996255"/>
              <a:gd name="connsiteY22" fmla="*/ 634790 h 1556747"/>
              <a:gd name="connsiteX23" fmla="*/ 113356 w 1996255"/>
              <a:gd name="connsiteY23" fmla="*/ 725474 h 1556747"/>
              <a:gd name="connsiteX24" fmla="*/ 83128 w 1996255"/>
              <a:gd name="connsiteY24" fmla="*/ 770817 h 1556747"/>
              <a:gd name="connsiteX25" fmla="*/ 60456 w 1996255"/>
              <a:gd name="connsiteY25" fmla="*/ 808602 h 1556747"/>
              <a:gd name="connsiteX26" fmla="*/ 52899 w 1996255"/>
              <a:gd name="connsiteY26" fmla="*/ 838830 h 1556747"/>
              <a:gd name="connsiteX27" fmla="*/ 37785 w 1996255"/>
              <a:gd name="connsiteY27" fmla="*/ 869058 h 1556747"/>
              <a:gd name="connsiteX28" fmla="*/ 15114 w 1996255"/>
              <a:gd name="connsiteY28" fmla="*/ 967299 h 1556747"/>
              <a:gd name="connsiteX29" fmla="*/ 7557 w 1996255"/>
              <a:gd name="connsiteY29" fmla="*/ 989970 h 1556747"/>
              <a:gd name="connsiteX30" fmla="*/ 0 w 1996255"/>
              <a:gd name="connsiteY30" fmla="*/ 1027755 h 1556747"/>
              <a:gd name="connsiteX31" fmla="*/ 7557 w 1996255"/>
              <a:gd name="connsiteY31" fmla="*/ 1171339 h 1556747"/>
              <a:gd name="connsiteX32" fmla="*/ 30228 w 1996255"/>
              <a:gd name="connsiteY32" fmla="*/ 1194010 h 1556747"/>
              <a:gd name="connsiteX33" fmla="*/ 45342 w 1996255"/>
              <a:gd name="connsiteY33" fmla="*/ 1216681 h 1556747"/>
              <a:gd name="connsiteX34" fmla="*/ 68013 w 1996255"/>
              <a:gd name="connsiteY34" fmla="*/ 1231795 h 1556747"/>
              <a:gd name="connsiteX35" fmla="*/ 98242 w 1996255"/>
              <a:gd name="connsiteY35" fmla="*/ 1254466 h 1556747"/>
              <a:gd name="connsiteX36" fmla="*/ 113356 w 1996255"/>
              <a:gd name="connsiteY36" fmla="*/ 1277137 h 1556747"/>
              <a:gd name="connsiteX37" fmla="*/ 136027 w 1996255"/>
              <a:gd name="connsiteY37" fmla="*/ 1299808 h 1556747"/>
              <a:gd name="connsiteX38" fmla="*/ 151141 w 1996255"/>
              <a:gd name="connsiteY38" fmla="*/ 1330036 h 1556747"/>
              <a:gd name="connsiteX39" fmla="*/ 173812 w 1996255"/>
              <a:gd name="connsiteY39" fmla="*/ 1360264 h 1556747"/>
              <a:gd name="connsiteX40" fmla="*/ 188926 w 1996255"/>
              <a:gd name="connsiteY40" fmla="*/ 1398050 h 1556747"/>
              <a:gd name="connsiteX41" fmla="*/ 204040 w 1996255"/>
              <a:gd name="connsiteY41" fmla="*/ 1443392 h 1556747"/>
              <a:gd name="connsiteX42" fmla="*/ 226711 w 1996255"/>
              <a:gd name="connsiteY42" fmla="*/ 1458506 h 1556747"/>
              <a:gd name="connsiteX43" fmla="*/ 264496 w 1996255"/>
              <a:gd name="connsiteY43" fmla="*/ 1496291 h 1556747"/>
              <a:gd name="connsiteX44" fmla="*/ 279610 w 1996255"/>
              <a:gd name="connsiteY44" fmla="*/ 1518962 h 1556747"/>
              <a:gd name="connsiteX45" fmla="*/ 347623 w 1996255"/>
              <a:gd name="connsiteY45" fmla="*/ 1556747 h 1556747"/>
              <a:gd name="connsiteX46" fmla="*/ 574334 w 1996255"/>
              <a:gd name="connsiteY46" fmla="*/ 1549190 h 1556747"/>
              <a:gd name="connsiteX47" fmla="*/ 695247 w 1996255"/>
              <a:gd name="connsiteY47" fmla="*/ 1443392 h 1556747"/>
              <a:gd name="connsiteX48" fmla="*/ 740589 w 1996255"/>
              <a:gd name="connsiteY48" fmla="*/ 1375379 h 1556747"/>
              <a:gd name="connsiteX49" fmla="*/ 778374 w 1996255"/>
              <a:gd name="connsiteY49" fmla="*/ 1314922 h 1556747"/>
              <a:gd name="connsiteX50" fmla="*/ 838830 w 1996255"/>
              <a:gd name="connsiteY50" fmla="*/ 1224238 h 1556747"/>
              <a:gd name="connsiteX51" fmla="*/ 952185 w 1996255"/>
              <a:gd name="connsiteY51" fmla="*/ 1103326 h 1556747"/>
              <a:gd name="connsiteX52" fmla="*/ 989970 w 1996255"/>
              <a:gd name="connsiteY52" fmla="*/ 1065541 h 1556747"/>
              <a:gd name="connsiteX53" fmla="*/ 1012642 w 1996255"/>
              <a:gd name="connsiteY53" fmla="*/ 1027755 h 1556747"/>
              <a:gd name="connsiteX54" fmla="*/ 1057984 w 1996255"/>
              <a:gd name="connsiteY54" fmla="*/ 989970 h 1556747"/>
              <a:gd name="connsiteX55" fmla="*/ 1133554 w 1996255"/>
              <a:gd name="connsiteY55" fmla="*/ 914400 h 1556747"/>
              <a:gd name="connsiteX56" fmla="*/ 1194010 w 1996255"/>
              <a:gd name="connsiteY56" fmla="*/ 876615 h 1556747"/>
              <a:gd name="connsiteX57" fmla="*/ 1231795 w 1996255"/>
              <a:gd name="connsiteY57" fmla="*/ 853944 h 1556747"/>
              <a:gd name="connsiteX58" fmla="*/ 1262023 w 1996255"/>
              <a:gd name="connsiteY58" fmla="*/ 823716 h 1556747"/>
              <a:gd name="connsiteX59" fmla="*/ 1292251 w 1996255"/>
              <a:gd name="connsiteY59" fmla="*/ 808602 h 1556747"/>
              <a:gd name="connsiteX60" fmla="*/ 1314923 w 1996255"/>
              <a:gd name="connsiteY60" fmla="*/ 793488 h 1556747"/>
              <a:gd name="connsiteX61" fmla="*/ 1367822 w 1996255"/>
              <a:gd name="connsiteY61" fmla="*/ 763260 h 1556747"/>
              <a:gd name="connsiteX62" fmla="*/ 1390493 w 1996255"/>
              <a:gd name="connsiteY62" fmla="*/ 748145 h 1556747"/>
              <a:gd name="connsiteX63" fmla="*/ 1443392 w 1996255"/>
              <a:gd name="connsiteY63" fmla="*/ 733031 h 1556747"/>
              <a:gd name="connsiteX64" fmla="*/ 1488734 w 1996255"/>
              <a:gd name="connsiteY64" fmla="*/ 710360 h 1556747"/>
              <a:gd name="connsiteX65" fmla="*/ 1541633 w 1996255"/>
              <a:gd name="connsiteY65" fmla="*/ 687689 h 1556747"/>
              <a:gd name="connsiteX66" fmla="*/ 1564304 w 1996255"/>
              <a:gd name="connsiteY66" fmla="*/ 672575 h 1556747"/>
              <a:gd name="connsiteX67" fmla="*/ 1586975 w 1996255"/>
              <a:gd name="connsiteY67" fmla="*/ 665018 h 1556747"/>
              <a:gd name="connsiteX68" fmla="*/ 1700331 w 1996255"/>
              <a:gd name="connsiteY68" fmla="*/ 574334 h 1556747"/>
              <a:gd name="connsiteX69" fmla="*/ 1753230 w 1996255"/>
              <a:gd name="connsiteY69" fmla="*/ 528992 h 1556747"/>
              <a:gd name="connsiteX70" fmla="*/ 1821243 w 1996255"/>
              <a:gd name="connsiteY70" fmla="*/ 476093 h 1556747"/>
              <a:gd name="connsiteX71" fmla="*/ 1866585 w 1996255"/>
              <a:gd name="connsiteY71" fmla="*/ 430750 h 1556747"/>
              <a:gd name="connsiteX72" fmla="*/ 1896813 w 1996255"/>
              <a:gd name="connsiteY72" fmla="*/ 385408 h 1556747"/>
              <a:gd name="connsiteX73" fmla="*/ 1904370 w 1996255"/>
              <a:gd name="connsiteY73" fmla="*/ 362737 h 1556747"/>
              <a:gd name="connsiteX74" fmla="*/ 1949713 w 1996255"/>
              <a:gd name="connsiteY74" fmla="*/ 324952 h 1556747"/>
              <a:gd name="connsiteX75" fmla="*/ 1972384 w 1996255"/>
              <a:gd name="connsiteY75" fmla="*/ 272053 h 1556747"/>
              <a:gd name="connsiteX76" fmla="*/ 1987498 w 1996255"/>
              <a:gd name="connsiteY76" fmla="*/ 226711 h 1556747"/>
              <a:gd name="connsiteX77" fmla="*/ 1995055 w 1996255"/>
              <a:gd name="connsiteY77" fmla="*/ 204040 h 1556747"/>
              <a:gd name="connsiteX78" fmla="*/ 1987498 w 1996255"/>
              <a:gd name="connsiteY78" fmla="*/ 30228 h 1556747"/>
              <a:gd name="connsiteX79" fmla="*/ 1942156 w 1996255"/>
              <a:gd name="connsiteY79" fmla="*/ 15114 h 1556747"/>
              <a:gd name="connsiteX80" fmla="*/ 1836357 w 1996255"/>
              <a:gd name="connsiteY80" fmla="*/ 7557 h 155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996255" h="1556747">
                <a:moveTo>
                  <a:pt x="1949713" y="0"/>
                </a:moveTo>
                <a:lnTo>
                  <a:pt x="1398050" y="7557"/>
                </a:lnTo>
                <a:cubicBezTo>
                  <a:pt x="1387667" y="7827"/>
                  <a:pt x="1378067" y="13407"/>
                  <a:pt x="1367822" y="15114"/>
                </a:cubicBezTo>
                <a:cubicBezTo>
                  <a:pt x="1347789" y="18453"/>
                  <a:pt x="1327399" y="19332"/>
                  <a:pt x="1307366" y="22671"/>
                </a:cubicBezTo>
                <a:cubicBezTo>
                  <a:pt x="1297121" y="24378"/>
                  <a:pt x="1287276" y="27975"/>
                  <a:pt x="1277137" y="30228"/>
                </a:cubicBezTo>
                <a:cubicBezTo>
                  <a:pt x="1264598" y="33014"/>
                  <a:pt x="1251702" y="34256"/>
                  <a:pt x="1239352" y="37785"/>
                </a:cubicBezTo>
                <a:cubicBezTo>
                  <a:pt x="1114599" y="73429"/>
                  <a:pt x="1218720" y="50980"/>
                  <a:pt x="1133554" y="68013"/>
                </a:cubicBezTo>
                <a:cubicBezTo>
                  <a:pt x="1115921" y="75570"/>
                  <a:pt x="1098855" y="84617"/>
                  <a:pt x="1080655" y="90684"/>
                </a:cubicBezTo>
                <a:cubicBezTo>
                  <a:pt x="1064079" y="96209"/>
                  <a:pt x="1001951" y="104086"/>
                  <a:pt x="989970" y="105798"/>
                </a:cubicBezTo>
                <a:cubicBezTo>
                  <a:pt x="972337" y="113355"/>
                  <a:pt x="955137" y="122017"/>
                  <a:pt x="937071" y="128469"/>
                </a:cubicBezTo>
                <a:cubicBezTo>
                  <a:pt x="869152" y="152726"/>
                  <a:pt x="902501" y="136448"/>
                  <a:pt x="838830" y="151141"/>
                </a:cubicBezTo>
                <a:cubicBezTo>
                  <a:pt x="820961" y="155265"/>
                  <a:pt x="803564" y="161217"/>
                  <a:pt x="785931" y="166255"/>
                </a:cubicBezTo>
                <a:cubicBezTo>
                  <a:pt x="773336" y="173812"/>
                  <a:pt x="761784" y="183471"/>
                  <a:pt x="748146" y="188926"/>
                </a:cubicBezTo>
                <a:cubicBezTo>
                  <a:pt x="736220" y="193696"/>
                  <a:pt x="721375" y="189875"/>
                  <a:pt x="710361" y="196483"/>
                </a:cubicBezTo>
                <a:cubicBezTo>
                  <a:pt x="695087" y="205647"/>
                  <a:pt x="686635" y="223332"/>
                  <a:pt x="672575" y="234268"/>
                </a:cubicBezTo>
                <a:cubicBezTo>
                  <a:pt x="663683" y="241184"/>
                  <a:pt x="652007" y="243586"/>
                  <a:pt x="642347" y="249382"/>
                </a:cubicBezTo>
                <a:cubicBezTo>
                  <a:pt x="626771" y="258728"/>
                  <a:pt x="611189" y="268263"/>
                  <a:pt x="597005" y="279610"/>
                </a:cubicBezTo>
                <a:cubicBezTo>
                  <a:pt x="521264" y="340203"/>
                  <a:pt x="616511" y="279476"/>
                  <a:pt x="528992" y="340066"/>
                </a:cubicBezTo>
                <a:cubicBezTo>
                  <a:pt x="509453" y="353593"/>
                  <a:pt x="487874" y="364038"/>
                  <a:pt x="468536" y="377851"/>
                </a:cubicBezTo>
                <a:cubicBezTo>
                  <a:pt x="452527" y="389286"/>
                  <a:pt x="438933" y="403832"/>
                  <a:pt x="423194" y="415636"/>
                </a:cubicBezTo>
                <a:cubicBezTo>
                  <a:pt x="408662" y="426535"/>
                  <a:pt x="392383" y="434965"/>
                  <a:pt x="377851" y="445864"/>
                </a:cubicBezTo>
                <a:cubicBezTo>
                  <a:pt x="296312" y="507019"/>
                  <a:pt x="341056" y="491438"/>
                  <a:pt x="226711" y="589448"/>
                </a:cubicBezTo>
                <a:cubicBezTo>
                  <a:pt x="209078" y="604562"/>
                  <a:pt x="190234" y="618368"/>
                  <a:pt x="173812" y="634790"/>
                </a:cubicBezTo>
                <a:cubicBezTo>
                  <a:pt x="141991" y="666611"/>
                  <a:pt x="137618" y="686048"/>
                  <a:pt x="113356" y="725474"/>
                </a:cubicBezTo>
                <a:cubicBezTo>
                  <a:pt x="103836" y="740944"/>
                  <a:pt x="92880" y="755492"/>
                  <a:pt x="83128" y="770817"/>
                </a:cubicBezTo>
                <a:cubicBezTo>
                  <a:pt x="75242" y="783209"/>
                  <a:pt x="68013" y="796007"/>
                  <a:pt x="60456" y="808602"/>
                </a:cubicBezTo>
                <a:cubicBezTo>
                  <a:pt x="57937" y="818678"/>
                  <a:pt x="56546" y="829105"/>
                  <a:pt x="52899" y="838830"/>
                </a:cubicBezTo>
                <a:cubicBezTo>
                  <a:pt x="48943" y="849378"/>
                  <a:pt x="41347" y="858371"/>
                  <a:pt x="37785" y="869058"/>
                </a:cubicBezTo>
                <a:cubicBezTo>
                  <a:pt x="18976" y="925486"/>
                  <a:pt x="27104" y="919341"/>
                  <a:pt x="15114" y="967299"/>
                </a:cubicBezTo>
                <a:cubicBezTo>
                  <a:pt x="13182" y="975027"/>
                  <a:pt x="9489" y="982242"/>
                  <a:pt x="7557" y="989970"/>
                </a:cubicBezTo>
                <a:cubicBezTo>
                  <a:pt x="4442" y="1002431"/>
                  <a:pt x="2519" y="1015160"/>
                  <a:pt x="0" y="1027755"/>
                </a:cubicBezTo>
                <a:cubicBezTo>
                  <a:pt x="2519" y="1075616"/>
                  <a:pt x="-1016" y="1124184"/>
                  <a:pt x="7557" y="1171339"/>
                </a:cubicBezTo>
                <a:cubicBezTo>
                  <a:pt x="9469" y="1181854"/>
                  <a:pt x="23386" y="1185800"/>
                  <a:pt x="30228" y="1194010"/>
                </a:cubicBezTo>
                <a:cubicBezTo>
                  <a:pt x="36042" y="1200987"/>
                  <a:pt x="38920" y="1210259"/>
                  <a:pt x="45342" y="1216681"/>
                </a:cubicBezTo>
                <a:cubicBezTo>
                  <a:pt x="51764" y="1223103"/>
                  <a:pt x="60622" y="1226516"/>
                  <a:pt x="68013" y="1231795"/>
                </a:cubicBezTo>
                <a:cubicBezTo>
                  <a:pt x="78262" y="1239116"/>
                  <a:pt x="88166" y="1246909"/>
                  <a:pt x="98242" y="1254466"/>
                </a:cubicBezTo>
                <a:cubicBezTo>
                  <a:pt x="103280" y="1262023"/>
                  <a:pt x="107542" y="1270160"/>
                  <a:pt x="113356" y="1277137"/>
                </a:cubicBezTo>
                <a:cubicBezTo>
                  <a:pt x="120198" y="1285347"/>
                  <a:pt x="129815" y="1291111"/>
                  <a:pt x="136027" y="1299808"/>
                </a:cubicBezTo>
                <a:cubicBezTo>
                  <a:pt x="142575" y="1308975"/>
                  <a:pt x="145170" y="1320483"/>
                  <a:pt x="151141" y="1330036"/>
                </a:cubicBezTo>
                <a:cubicBezTo>
                  <a:pt x="157816" y="1340717"/>
                  <a:pt x="167695" y="1349254"/>
                  <a:pt x="173812" y="1360264"/>
                </a:cubicBezTo>
                <a:cubicBezTo>
                  <a:pt x="180400" y="1372122"/>
                  <a:pt x="184290" y="1385301"/>
                  <a:pt x="188926" y="1398050"/>
                </a:cubicBezTo>
                <a:cubicBezTo>
                  <a:pt x="194370" y="1413022"/>
                  <a:pt x="190784" y="1434555"/>
                  <a:pt x="204040" y="1443392"/>
                </a:cubicBezTo>
                <a:lnTo>
                  <a:pt x="226711" y="1458506"/>
                </a:lnTo>
                <a:cubicBezTo>
                  <a:pt x="267015" y="1518962"/>
                  <a:pt x="214116" y="1445911"/>
                  <a:pt x="264496" y="1496291"/>
                </a:cubicBezTo>
                <a:cubicBezTo>
                  <a:pt x="270918" y="1502713"/>
                  <a:pt x="272775" y="1512981"/>
                  <a:pt x="279610" y="1518962"/>
                </a:cubicBezTo>
                <a:cubicBezTo>
                  <a:pt x="311591" y="1546946"/>
                  <a:pt x="316485" y="1546368"/>
                  <a:pt x="347623" y="1556747"/>
                </a:cubicBezTo>
                <a:lnTo>
                  <a:pt x="574334" y="1549190"/>
                </a:lnTo>
                <a:cubicBezTo>
                  <a:pt x="595500" y="1545291"/>
                  <a:pt x="687224" y="1455426"/>
                  <a:pt x="695247" y="1443392"/>
                </a:cubicBezTo>
                <a:lnTo>
                  <a:pt x="740589" y="1375379"/>
                </a:lnTo>
                <a:cubicBezTo>
                  <a:pt x="753558" y="1323501"/>
                  <a:pt x="738118" y="1363229"/>
                  <a:pt x="778374" y="1314922"/>
                </a:cubicBezTo>
                <a:cubicBezTo>
                  <a:pt x="905629" y="1162216"/>
                  <a:pt x="778841" y="1314222"/>
                  <a:pt x="838830" y="1224238"/>
                </a:cubicBezTo>
                <a:cubicBezTo>
                  <a:pt x="866184" y="1183207"/>
                  <a:pt x="924109" y="1131402"/>
                  <a:pt x="952185" y="1103326"/>
                </a:cubicBezTo>
                <a:cubicBezTo>
                  <a:pt x="964780" y="1090731"/>
                  <a:pt x="980806" y="1080815"/>
                  <a:pt x="989970" y="1065541"/>
                </a:cubicBezTo>
                <a:cubicBezTo>
                  <a:pt x="997527" y="1052946"/>
                  <a:pt x="1002816" y="1038673"/>
                  <a:pt x="1012642" y="1027755"/>
                </a:cubicBezTo>
                <a:cubicBezTo>
                  <a:pt x="1025803" y="1013131"/>
                  <a:pt x="1043631" y="1003426"/>
                  <a:pt x="1057984" y="989970"/>
                </a:cubicBezTo>
                <a:cubicBezTo>
                  <a:pt x="1083973" y="965605"/>
                  <a:pt x="1103345" y="933281"/>
                  <a:pt x="1133554" y="914400"/>
                </a:cubicBezTo>
                <a:lnTo>
                  <a:pt x="1194010" y="876615"/>
                </a:lnTo>
                <a:cubicBezTo>
                  <a:pt x="1206519" y="868917"/>
                  <a:pt x="1221409" y="864330"/>
                  <a:pt x="1231795" y="853944"/>
                </a:cubicBezTo>
                <a:cubicBezTo>
                  <a:pt x="1241871" y="843868"/>
                  <a:pt x="1250623" y="832266"/>
                  <a:pt x="1262023" y="823716"/>
                </a:cubicBezTo>
                <a:cubicBezTo>
                  <a:pt x="1271035" y="816957"/>
                  <a:pt x="1282470" y="814191"/>
                  <a:pt x="1292251" y="808602"/>
                </a:cubicBezTo>
                <a:cubicBezTo>
                  <a:pt x="1300137" y="804096"/>
                  <a:pt x="1307532" y="798767"/>
                  <a:pt x="1314923" y="793488"/>
                </a:cubicBezTo>
                <a:cubicBezTo>
                  <a:pt x="1354956" y="764893"/>
                  <a:pt x="1331031" y="775524"/>
                  <a:pt x="1367822" y="763260"/>
                </a:cubicBezTo>
                <a:cubicBezTo>
                  <a:pt x="1375379" y="758222"/>
                  <a:pt x="1382369" y="752207"/>
                  <a:pt x="1390493" y="748145"/>
                </a:cubicBezTo>
                <a:cubicBezTo>
                  <a:pt x="1412472" y="737155"/>
                  <a:pt x="1419186" y="742714"/>
                  <a:pt x="1443392" y="733031"/>
                </a:cubicBezTo>
                <a:cubicBezTo>
                  <a:pt x="1459081" y="726755"/>
                  <a:pt x="1473292" y="717223"/>
                  <a:pt x="1488734" y="710360"/>
                </a:cubicBezTo>
                <a:cubicBezTo>
                  <a:pt x="1536424" y="689165"/>
                  <a:pt x="1484012" y="720615"/>
                  <a:pt x="1541633" y="687689"/>
                </a:cubicBezTo>
                <a:cubicBezTo>
                  <a:pt x="1549519" y="683183"/>
                  <a:pt x="1556180" y="676637"/>
                  <a:pt x="1564304" y="672575"/>
                </a:cubicBezTo>
                <a:cubicBezTo>
                  <a:pt x="1571429" y="669013"/>
                  <a:pt x="1579982" y="668832"/>
                  <a:pt x="1586975" y="665018"/>
                </a:cubicBezTo>
                <a:cubicBezTo>
                  <a:pt x="1718031" y="593534"/>
                  <a:pt x="1578736" y="665530"/>
                  <a:pt x="1700331" y="574334"/>
                </a:cubicBezTo>
                <a:cubicBezTo>
                  <a:pt x="1813536" y="489430"/>
                  <a:pt x="1658499" y="607935"/>
                  <a:pt x="1753230" y="528992"/>
                </a:cubicBezTo>
                <a:cubicBezTo>
                  <a:pt x="1775294" y="510605"/>
                  <a:pt x="1800934" y="496402"/>
                  <a:pt x="1821243" y="476093"/>
                </a:cubicBezTo>
                <a:lnTo>
                  <a:pt x="1866585" y="430750"/>
                </a:lnTo>
                <a:cubicBezTo>
                  <a:pt x="1884554" y="376844"/>
                  <a:pt x="1859075" y="442015"/>
                  <a:pt x="1896813" y="385408"/>
                </a:cubicBezTo>
                <a:cubicBezTo>
                  <a:pt x="1901232" y="378780"/>
                  <a:pt x="1900272" y="369568"/>
                  <a:pt x="1904370" y="362737"/>
                </a:cubicBezTo>
                <a:cubicBezTo>
                  <a:pt x="1910920" y="351821"/>
                  <a:pt x="1944669" y="328735"/>
                  <a:pt x="1949713" y="324952"/>
                </a:cubicBezTo>
                <a:cubicBezTo>
                  <a:pt x="1974039" y="251975"/>
                  <a:pt x="1935031" y="365435"/>
                  <a:pt x="1972384" y="272053"/>
                </a:cubicBezTo>
                <a:cubicBezTo>
                  <a:pt x="1978301" y="257261"/>
                  <a:pt x="1982460" y="241825"/>
                  <a:pt x="1987498" y="226711"/>
                </a:cubicBezTo>
                <a:lnTo>
                  <a:pt x="1995055" y="204040"/>
                </a:lnTo>
                <a:cubicBezTo>
                  <a:pt x="1992536" y="146103"/>
                  <a:pt x="2003134" y="86072"/>
                  <a:pt x="1987498" y="30228"/>
                </a:cubicBezTo>
                <a:cubicBezTo>
                  <a:pt x="1983202" y="14886"/>
                  <a:pt x="1958047" y="16249"/>
                  <a:pt x="1942156" y="15114"/>
                </a:cubicBezTo>
                <a:lnTo>
                  <a:pt x="1836357" y="7557"/>
                </a:lnTo>
              </a:path>
            </a:pathLst>
          </a:cu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3" name="Oval 12"/>
          <p:cNvSpPr/>
          <p:nvPr/>
        </p:nvSpPr>
        <p:spPr bwMode="auto">
          <a:xfrm>
            <a:off x="2004211" y="1981200"/>
            <a:ext cx="1143000" cy="1219200"/>
          </a:xfrm>
          <a:prstGeom prst="ellipse">
            <a:avLst/>
          </a:prstGeom>
          <a:solidFill>
            <a:schemeClr val="tx1"/>
          </a:solidFill>
          <a:ln w="3810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4" name="Oval 13"/>
          <p:cNvSpPr/>
          <p:nvPr/>
        </p:nvSpPr>
        <p:spPr bwMode="auto">
          <a:xfrm>
            <a:off x="2438400" y="2057400"/>
            <a:ext cx="412741" cy="914400"/>
          </a:xfrm>
          <a:prstGeom prst="ellipse">
            <a:avLst/>
          </a:prstGeom>
          <a:solidFill>
            <a:srgbClr val="FFC000"/>
          </a:solid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9" name="Rectangle 8"/>
          <p:cNvSpPr/>
          <p:nvPr/>
        </p:nvSpPr>
        <p:spPr>
          <a:xfrm>
            <a:off x="884356" y="1611640"/>
            <a:ext cx="372217" cy="461665"/>
          </a:xfrm>
          <a:prstGeom prst="rect">
            <a:avLst/>
          </a:prstGeom>
          <a:noFill/>
        </p:spPr>
        <p:txBody>
          <a:bodyPr wrap="none" lIns="91440" tIns="45720" rIns="91440" bIns="45720">
            <a:spAutoFit/>
          </a:bodyPr>
          <a:lstStyle/>
          <a:p>
            <a:pPr algn="ctr">
              <a:buNone/>
            </a:pPr>
            <a:r>
              <a:rPr lang="en-US" sz="2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a:t>
            </a:r>
          </a:p>
        </p:txBody>
      </p:sp>
      <p:sp>
        <p:nvSpPr>
          <p:cNvPr id="11" name="Rectangle 10"/>
          <p:cNvSpPr/>
          <p:nvPr/>
        </p:nvSpPr>
        <p:spPr>
          <a:xfrm>
            <a:off x="2438400" y="1593533"/>
            <a:ext cx="372217" cy="461665"/>
          </a:xfrm>
          <a:prstGeom prst="rect">
            <a:avLst/>
          </a:prstGeom>
          <a:noFill/>
        </p:spPr>
        <p:txBody>
          <a:bodyPr wrap="none" lIns="91440" tIns="45720" rIns="91440" bIns="45720">
            <a:spAutoFit/>
          </a:bodyPr>
          <a:lstStyle/>
          <a:p>
            <a:pPr algn="ctr">
              <a:buNone/>
            </a:pPr>
            <a:r>
              <a:rPr lang="en-US" sz="2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a:t>
            </a:r>
          </a:p>
        </p:txBody>
      </p:sp>
      <p:cxnSp>
        <p:nvCxnSpPr>
          <p:cNvPr id="17" name="Straight Connector 16"/>
          <p:cNvCxnSpPr/>
          <p:nvPr/>
        </p:nvCxnSpPr>
        <p:spPr bwMode="auto">
          <a:xfrm>
            <a:off x="2081172" y="3682874"/>
            <a:ext cx="862713" cy="0"/>
          </a:xfrm>
          <a:prstGeom prst="line">
            <a:avLst/>
          </a:prstGeom>
          <a:noFill/>
          <a:ln w="57150" cap="flat" cmpd="sng" algn="ctr">
            <a:solidFill>
              <a:srgbClr val="FFC000"/>
            </a:solidFill>
            <a:prstDash val="solid"/>
            <a:round/>
            <a:headEnd type="none" w="med" len="med"/>
            <a:tailEnd type="none" w="med" len="med"/>
          </a:ln>
          <a:effectLst/>
        </p:spPr>
      </p:cxnSp>
      <p:pic>
        <p:nvPicPr>
          <p:cNvPr id="15" name="Picture 14">
            <a:extLst>
              <a:ext uri="{FF2B5EF4-FFF2-40B4-BE49-F238E27FC236}">
                <a16:creationId xmlns:a16="http://schemas.microsoft.com/office/drawing/2014/main" id="{809A8D91-9251-03CC-12A6-9185115CEBCE}"/>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780120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902325"/>
          </a:xfrm>
        </p:spPr>
        <p:txBody>
          <a:bodyPr/>
          <a:lstStyle/>
          <a:p>
            <a:r>
              <a:rPr lang="en-US" dirty="0"/>
              <a:t>Life Cycle</a:t>
            </a:r>
          </a:p>
        </p:txBody>
      </p:sp>
      <p:sp>
        <p:nvSpPr>
          <p:cNvPr id="4" name="Rounded Rectangle 3"/>
          <p:cNvSpPr/>
          <p:nvPr/>
        </p:nvSpPr>
        <p:spPr bwMode="auto">
          <a:xfrm>
            <a:off x="304800" y="990600"/>
            <a:ext cx="8534400" cy="5410200"/>
          </a:xfrm>
          <a:prstGeom prst="roundRect">
            <a:avLst/>
          </a:prstGeom>
          <a:solidFill>
            <a:schemeClr val="tx1"/>
          </a:solidFill>
          <a:ln w="2857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pic>
        <p:nvPicPr>
          <p:cNvPr id="6" name="Picture 2" descr="http://faculty.clintoncc.suny.edu/faculty/michael.gregory/files/bio%20102/bio%20102%20lectures/seedless%20plants/img00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19200"/>
            <a:ext cx="8001000" cy="4724400"/>
          </a:xfrm>
          <a:prstGeom prst="rect">
            <a:avLst/>
          </a:prstGeom>
          <a:noFill/>
          <a:extLst>
            <a:ext uri="{909E8E84-426E-40DD-AFC4-6F175D3DCCD1}">
              <a14:hiddenFill xmlns:a14="http://schemas.microsoft.com/office/drawing/2010/main">
                <a:solidFill>
                  <a:srgbClr val="FFFFFF"/>
                </a:solidFill>
              </a14:hiddenFill>
            </a:ext>
          </a:extLst>
        </p:spPr>
      </p:pic>
      <p:sp>
        <p:nvSpPr>
          <p:cNvPr id="2" name="Explosion 1 1"/>
          <p:cNvSpPr/>
          <p:nvPr/>
        </p:nvSpPr>
        <p:spPr bwMode="auto">
          <a:xfrm>
            <a:off x="838200" y="2819400"/>
            <a:ext cx="2362200" cy="457200"/>
          </a:xfrm>
          <a:prstGeom prst="irregularSeal1">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5" name="Oval 4"/>
          <p:cNvSpPr/>
          <p:nvPr/>
        </p:nvSpPr>
        <p:spPr bwMode="auto">
          <a:xfrm>
            <a:off x="543208" y="2057400"/>
            <a:ext cx="1143000" cy="1219200"/>
          </a:xfrm>
          <a:prstGeom prst="ellipse">
            <a:avLst/>
          </a:prstGeom>
          <a:solidFill>
            <a:schemeClr val="tx1"/>
          </a:solidFill>
          <a:ln w="3810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cxnSp>
        <p:nvCxnSpPr>
          <p:cNvPr id="12" name="Straight Connector 11"/>
          <p:cNvCxnSpPr/>
          <p:nvPr/>
        </p:nvCxnSpPr>
        <p:spPr bwMode="auto">
          <a:xfrm>
            <a:off x="966087" y="3682874"/>
            <a:ext cx="862713" cy="0"/>
          </a:xfrm>
          <a:prstGeom prst="line">
            <a:avLst/>
          </a:prstGeom>
          <a:noFill/>
          <a:ln w="57150" cap="flat" cmpd="sng" algn="ctr">
            <a:solidFill>
              <a:srgbClr val="99CCFF"/>
            </a:solidFill>
            <a:prstDash val="solid"/>
            <a:round/>
            <a:headEnd type="none" w="med" len="med"/>
            <a:tailEnd type="none" w="med" len="med"/>
          </a:ln>
          <a:effectLst/>
        </p:spPr>
      </p:cxnSp>
      <p:sp>
        <p:nvSpPr>
          <p:cNvPr id="16" name="Freeform 15"/>
          <p:cNvSpPr/>
          <p:nvPr/>
        </p:nvSpPr>
        <p:spPr bwMode="auto">
          <a:xfrm>
            <a:off x="1828800" y="1534076"/>
            <a:ext cx="1761987" cy="1556747"/>
          </a:xfrm>
          <a:custGeom>
            <a:avLst/>
            <a:gdLst>
              <a:gd name="connsiteX0" fmla="*/ 1949713 w 1996255"/>
              <a:gd name="connsiteY0" fmla="*/ 0 h 1556747"/>
              <a:gd name="connsiteX1" fmla="*/ 1398050 w 1996255"/>
              <a:gd name="connsiteY1" fmla="*/ 7557 h 1556747"/>
              <a:gd name="connsiteX2" fmla="*/ 1367822 w 1996255"/>
              <a:gd name="connsiteY2" fmla="*/ 15114 h 1556747"/>
              <a:gd name="connsiteX3" fmla="*/ 1307366 w 1996255"/>
              <a:gd name="connsiteY3" fmla="*/ 22671 h 1556747"/>
              <a:gd name="connsiteX4" fmla="*/ 1277137 w 1996255"/>
              <a:gd name="connsiteY4" fmla="*/ 30228 h 1556747"/>
              <a:gd name="connsiteX5" fmla="*/ 1239352 w 1996255"/>
              <a:gd name="connsiteY5" fmla="*/ 37785 h 1556747"/>
              <a:gd name="connsiteX6" fmla="*/ 1133554 w 1996255"/>
              <a:gd name="connsiteY6" fmla="*/ 68013 h 1556747"/>
              <a:gd name="connsiteX7" fmla="*/ 1080655 w 1996255"/>
              <a:gd name="connsiteY7" fmla="*/ 90684 h 1556747"/>
              <a:gd name="connsiteX8" fmla="*/ 989970 w 1996255"/>
              <a:gd name="connsiteY8" fmla="*/ 105798 h 1556747"/>
              <a:gd name="connsiteX9" fmla="*/ 937071 w 1996255"/>
              <a:gd name="connsiteY9" fmla="*/ 128469 h 1556747"/>
              <a:gd name="connsiteX10" fmla="*/ 838830 w 1996255"/>
              <a:gd name="connsiteY10" fmla="*/ 151141 h 1556747"/>
              <a:gd name="connsiteX11" fmla="*/ 785931 w 1996255"/>
              <a:gd name="connsiteY11" fmla="*/ 166255 h 1556747"/>
              <a:gd name="connsiteX12" fmla="*/ 748146 w 1996255"/>
              <a:gd name="connsiteY12" fmla="*/ 188926 h 1556747"/>
              <a:gd name="connsiteX13" fmla="*/ 710361 w 1996255"/>
              <a:gd name="connsiteY13" fmla="*/ 196483 h 1556747"/>
              <a:gd name="connsiteX14" fmla="*/ 672575 w 1996255"/>
              <a:gd name="connsiteY14" fmla="*/ 234268 h 1556747"/>
              <a:gd name="connsiteX15" fmla="*/ 642347 w 1996255"/>
              <a:gd name="connsiteY15" fmla="*/ 249382 h 1556747"/>
              <a:gd name="connsiteX16" fmla="*/ 597005 w 1996255"/>
              <a:gd name="connsiteY16" fmla="*/ 279610 h 1556747"/>
              <a:gd name="connsiteX17" fmla="*/ 528992 w 1996255"/>
              <a:gd name="connsiteY17" fmla="*/ 340066 h 1556747"/>
              <a:gd name="connsiteX18" fmla="*/ 468536 w 1996255"/>
              <a:gd name="connsiteY18" fmla="*/ 377851 h 1556747"/>
              <a:gd name="connsiteX19" fmla="*/ 423194 w 1996255"/>
              <a:gd name="connsiteY19" fmla="*/ 415636 h 1556747"/>
              <a:gd name="connsiteX20" fmla="*/ 377851 w 1996255"/>
              <a:gd name="connsiteY20" fmla="*/ 445864 h 1556747"/>
              <a:gd name="connsiteX21" fmla="*/ 226711 w 1996255"/>
              <a:gd name="connsiteY21" fmla="*/ 589448 h 1556747"/>
              <a:gd name="connsiteX22" fmla="*/ 173812 w 1996255"/>
              <a:gd name="connsiteY22" fmla="*/ 634790 h 1556747"/>
              <a:gd name="connsiteX23" fmla="*/ 113356 w 1996255"/>
              <a:gd name="connsiteY23" fmla="*/ 725474 h 1556747"/>
              <a:gd name="connsiteX24" fmla="*/ 83128 w 1996255"/>
              <a:gd name="connsiteY24" fmla="*/ 770817 h 1556747"/>
              <a:gd name="connsiteX25" fmla="*/ 60456 w 1996255"/>
              <a:gd name="connsiteY25" fmla="*/ 808602 h 1556747"/>
              <a:gd name="connsiteX26" fmla="*/ 52899 w 1996255"/>
              <a:gd name="connsiteY26" fmla="*/ 838830 h 1556747"/>
              <a:gd name="connsiteX27" fmla="*/ 37785 w 1996255"/>
              <a:gd name="connsiteY27" fmla="*/ 869058 h 1556747"/>
              <a:gd name="connsiteX28" fmla="*/ 15114 w 1996255"/>
              <a:gd name="connsiteY28" fmla="*/ 967299 h 1556747"/>
              <a:gd name="connsiteX29" fmla="*/ 7557 w 1996255"/>
              <a:gd name="connsiteY29" fmla="*/ 989970 h 1556747"/>
              <a:gd name="connsiteX30" fmla="*/ 0 w 1996255"/>
              <a:gd name="connsiteY30" fmla="*/ 1027755 h 1556747"/>
              <a:gd name="connsiteX31" fmla="*/ 7557 w 1996255"/>
              <a:gd name="connsiteY31" fmla="*/ 1171339 h 1556747"/>
              <a:gd name="connsiteX32" fmla="*/ 30228 w 1996255"/>
              <a:gd name="connsiteY32" fmla="*/ 1194010 h 1556747"/>
              <a:gd name="connsiteX33" fmla="*/ 45342 w 1996255"/>
              <a:gd name="connsiteY33" fmla="*/ 1216681 h 1556747"/>
              <a:gd name="connsiteX34" fmla="*/ 68013 w 1996255"/>
              <a:gd name="connsiteY34" fmla="*/ 1231795 h 1556747"/>
              <a:gd name="connsiteX35" fmla="*/ 98242 w 1996255"/>
              <a:gd name="connsiteY35" fmla="*/ 1254466 h 1556747"/>
              <a:gd name="connsiteX36" fmla="*/ 113356 w 1996255"/>
              <a:gd name="connsiteY36" fmla="*/ 1277137 h 1556747"/>
              <a:gd name="connsiteX37" fmla="*/ 136027 w 1996255"/>
              <a:gd name="connsiteY37" fmla="*/ 1299808 h 1556747"/>
              <a:gd name="connsiteX38" fmla="*/ 151141 w 1996255"/>
              <a:gd name="connsiteY38" fmla="*/ 1330036 h 1556747"/>
              <a:gd name="connsiteX39" fmla="*/ 173812 w 1996255"/>
              <a:gd name="connsiteY39" fmla="*/ 1360264 h 1556747"/>
              <a:gd name="connsiteX40" fmla="*/ 188926 w 1996255"/>
              <a:gd name="connsiteY40" fmla="*/ 1398050 h 1556747"/>
              <a:gd name="connsiteX41" fmla="*/ 204040 w 1996255"/>
              <a:gd name="connsiteY41" fmla="*/ 1443392 h 1556747"/>
              <a:gd name="connsiteX42" fmla="*/ 226711 w 1996255"/>
              <a:gd name="connsiteY42" fmla="*/ 1458506 h 1556747"/>
              <a:gd name="connsiteX43" fmla="*/ 264496 w 1996255"/>
              <a:gd name="connsiteY43" fmla="*/ 1496291 h 1556747"/>
              <a:gd name="connsiteX44" fmla="*/ 279610 w 1996255"/>
              <a:gd name="connsiteY44" fmla="*/ 1518962 h 1556747"/>
              <a:gd name="connsiteX45" fmla="*/ 347623 w 1996255"/>
              <a:gd name="connsiteY45" fmla="*/ 1556747 h 1556747"/>
              <a:gd name="connsiteX46" fmla="*/ 574334 w 1996255"/>
              <a:gd name="connsiteY46" fmla="*/ 1549190 h 1556747"/>
              <a:gd name="connsiteX47" fmla="*/ 695247 w 1996255"/>
              <a:gd name="connsiteY47" fmla="*/ 1443392 h 1556747"/>
              <a:gd name="connsiteX48" fmla="*/ 740589 w 1996255"/>
              <a:gd name="connsiteY48" fmla="*/ 1375379 h 1556747"/>
              <a:gd name="connsiteX49" fmla="*/ 778374 w 1996255"/>
              <a:gd name="connsiteY49" fmla="*/ 1314922 h 1556747"/>
              <a:gd name="connsiteX50" fmla="*/ 838830 w 1996255"/>
              <a:gd name="connsiteY50" fmla="*/ 1224238 h 1556747"/>
              <a:gd name="connsiteX51" fmla="*/ 952185 w 1996255"/>
              <a:gd name="connsiteY51" fmla="*/ 1103326 h 1556747"/>
              <a:gd name="connsiteX52" fmla="*/ 989970 w 1996255"/>
              <a:gd name="connsiteY52" fmla="*/ 1065541 h 1556747"/>
              <a:gd name="connsiteX53" fmla="*/ 1012642 w 1996255"/>
              <a:gd name="connsiteY53" fmla="*/ 1027755 h 1556747"/>
              <a:gd name="connsiteX54" fmla="*/ 1057984 w 1996255"/>
              <a:gd name="connsiteY54" fmla="*/ 989970 h 1556747"/>
              <a:gd name="connsiteX55" fmla="*/ 1133554 w 1996255"/>
              <a:gd name="connsiteY55" fmla="*/ 914400 h 1556747"/>
              <a:gd name="connsiteX56" fmla="*/ 1194010 w 1996255"/>
              <a:gd name="connsiteY56" fmla="*/ 876615 h 1556747"/>
              <a:gd name="connsiteX57" fmla="*/ 1231795 w 1996255"/>
              <a:gd name="connsiteY57" fmla="*/ 853944 h 1556747"/>
              <a:gd name="connsiteX58" fmla="*/ 1262023 w 1996255"/>
              <a:gd name="connsiteY58" fmla="*/ 823716 h 1556747"/>
              <a:gd name="connsiteX59" fmla="*/ 1292251 w 1996255"/>
              <a:gd name="connsiteY59" fmla="*/ 808602 h 1556747"/>
              <a:gd name="connsiteX60" fmla="*/ 1314923 w 1996255"/>
              <a:gd name="connsiteY60" fmla="*/ 793488 h 1556747"/>
              <a:gd name="connsiteX61" fmla="*/ 1367822 w 1996255"/>
              <a:gd name="connsiteY61" fmla="*/ 763260 h 1556747"/>
              <a:gd name="connsiteX62" fmla="*/ 1390493 w 1996255"/>
              <a:gd name="connsiteY62" fmla="*/ 748145 h 1556747"/>
              <a:gd name="connsiteX63" fmla="*/ 1443392 w 1996255"/>
              <a:gd name="connsiteY63" fmla="*/ 733031 h 1556747"/>
              <a:gd name="connsiteX64" fmla="*/ 1488734 w 1996255"/>
              <a:gd name="connsiteY64" fmla="*/ 710360 h 1556747"/>
              <a:gd name="connsiteX65" fmla="*/ 1541633 w 1996255"/>
              <a:gd name="connsiteY65" fmla="*/ 687689 h 1556747"/>
              <a:gd name="connsiteX66" fmla="*/ 1564304 w 1996255"/>
              <a:gd name="connsiteY66" fmla="*/ 672575 h 1556747"/>
              <a:gd name="connsiteX67" fmla="*/ 1586975 w 1996255"/>
              <a:gd name="connsiteY67" fmla="*/ 665018 h 1556747"/>
              <a:gd name="connsiteX68" fmla="*/ 1700331 w 1996255"/>
              <a:gd name="connsiteY68" fmla="*/ 574334 h 1556747"/>
              <a:gd name="connsiteX69" fmla="*/ 1753230 w 1996255"/>
              <a:gd name="connsiteY69" fmla="*/ 528992 h 1556747"/>
              <a:gd name="connsiteX70" fmla="*/ 1821243 w 1996255"/>
              <a:gd name="connsiteY70" fmla="*/ 476093 h 1556747"/>
              <a:gd name="connsiteX71" fmla="*/ 1866585 w 1996255"/>
              <a:gd name="connsiteY71" fmla="*/ 430750 h 1556747"/>
              <a:gd name="connsiteX72" fmla="*/ 1896813 w 1996255"/>
              <a:gd name="connsiteY72" fmla="*/ 385408 h 1556747"/>
              <a:gd name="connsiteX73" fmla="*/ 1904370 w 1996255"/>
              <a:gd name="connsiteY73" fmla="*/ 362737 h 1556747"/>
              <a:gd name="connsiteX74" fmla="*/ 1949713 w 1996255"/>
              <a:gd name="connsiteY74" fmla="*/ 324952 h 1556747"/>
              <a:gd name="connsiteX75" fmla="*/ 1972384 w 1996255"/>
              <a:gd name="connsiteY75" fmla="*/ 272053 h 1556747"/>
              <a:gd name="connsiteX76" fmla="*/ 1987498 w 1996255"/>
              <a:gd name="connsiteY76" fmla="*/ 226711 h 1556747"/>
              <a:gd name="connsiteX77" fmla="*/ 1995055 w 1996255"/>
              <a:gd name="connsiteY77" fmla="*/ 204040 h 1556747"/>
              <a:gd name="connsiteX78" fmla="*/ 1987498 w 1996255"/>
              <a:gd name="connsiteY78" fmla="*/ 30228 h 1556747"/>
              <a:gd name="connsiteX79" fmla="*/ 1942156 w 1996255"/>
              <a:gd name="connsiteY79" fmla="*/ 15114 h 1556747"/>
              <a:gd name="connsiteX80" fmla="*/ 1836357 w 1996255"/>
              <a:gd name="connsiteY80" fmla="*/ 7557 h 155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996255" h="1556747">
                <a:moveTo>
                  <a:pt x="1949713" y="0"/>
                </a:moveTo>
                <a:lnTo>
                  <a:pt x="1398050" y="7557"/>
                </a:lnTo>
                <a:cubicBezTo>
                  <a:pt x="1387667" y="7827"/>
                  <a:pt x="1378067" y="13407"/>
                  <a:pt x="1367822" y="15114"/>
                </a:cubicBezTo>
                <a:cubicBezTo>
                  <a:pt x="1347789" y="18453"/>
                  <a:pt x="1327399" y="19332"/>
                  <a:pt x="1307366" y="22671"/>
                </a:cubicBezTo>
                <a:cubicBezTo>
                  <a:pt x="1297121" y="24378"/>
                  <a:pt x="1287276" y="27975"/>
                  <a:pt x="1277137" y="30228"/>
                </a:cubicBezTo>
                <a:cubicBezTo>
                  <a:pt x="1264598" y="33014"/>
                  <a:pt x="1251702" y="34256"/>
                  <a:pt x="1239352" y="37785"/>
                </a:cubicBezTo>
                <a:cubicBezTo>
                  <a:pt x="1114599" y="73429"/>
                  <a:pt x="1218720" y="50980"/>
                  <a:pt x="1133554" y="68013"/>
                </a:cubicBezTo>
                <a:cubicBezTo>
                  <a:pt x="1115921" y="75570"/>
                  <a:pt x="1098855" y="84617"/>
                  <a:pt x="1080655" y="90684"/>
                </a:cubicBezTo>
                <a:cubicBezTo>
                  <a:pt x="1064079" y="96209"/>
                  <a:pt x="1001951" y="104086"/>
                  <a:pt x="989970" y="105798"/>
                </a:cubicBezTo>
                <a:cubicBezTo>
                  <a:pt x="972337" y="113355"/>
                  <a:pt x="955137" y="122017"/>
                  <a:pt x="937071" y="128469"/>
                </a:cubicBezTo>
                <a:cubicBezTo>
                  <a:pt x="869152" y="152726"/>
                  <a:pt x="902501" y="136448"/>
                  <a:pt x="838830" y="151141"/>
                </a:cubicBezTo>
                <a:cubicBezTo>
                  <a:pt x="820961" y="155265"/>
                  <a:pt x="803564" y="161217"/>
                  <a:pt x="785931" y="166255"/>
                </a:cubicBezTo>
                <a:cubicBezTo>
                  <a:pt x="773336" y="173812"/>
                  <a:pt x="761784" y="183471"/>
                  <a:pt x="748146" y="188926"/>
                </a:cubicBezTo>
                <a:cubicBezTo>
                  <a:pt x="736220" y="193696"/>
                  <a:pt x="721375" y="189875"/>
                  <a:pt x="710361" y="196483"/>
                </a:cubicBezTo>
                <a:cubicBezTo>
                  <a:pt x="695087" y="205647"/>
                  <a:pt x="686635" y="223332"/>
                  <a:pt x="672575" y="234268"/>
                </a:cubicBezTo>
                <a:cubicBezTo>
                  <a:pt x="663683" y="241184"/>
                  <a:pt x="652007" y="243586"/>
                  <a:pt x="642347" y="249382"/>
                </a:cubicBezTo>
                <a:cubicBezTo>
                  <a:pt x="626771" y="258728"/>
                  <a:pt x="611189" y="268263"/>
                  <a:pt x="597005" y="279610"/>
                </a:cubicBezTo>
                <a:cubicBezTo>
                  <a:pt x="521264" y="340203"/>
                  <a:pt x="616511" y="279476"/>
                  <a:pt x="528992" y="340066"/>
                </a:cubicBezTo>
                <a:cubicBezTo>
                  <a:pt x="509453" y="353593"/>
                  <a:pt x="487874" y="364038"/>
                  <a:pt x="468536" y="377851"/>
                </a:cubicBezTo>
                <a:cubicBezTo>
                  <a:pt x="452527" y="389286"/>
                  <a:pt x="438933" y="403832"/>
                  <a:pt x="423194" y="415636"/>
                </a:cubicBezTo>
                <a:cubicBezTo>
                  <a:pt x="408662" y="426535"/>
                  <a:pt x="392383" y="434965"/>
                  <a:pt x="377851" y="445864"/>
                </a:cubicBezTo>
                <a:cubicBezTo>
                  <a:pt x="296312" y="507019"/>
                  <a:pt x="341056" y="491438"/>
                  <a:pt x="226711" y="589448"/>
                </a:cubicBezTo>
                <a:cubicBezTo>
                  <a:pt x="209078" y="604562"/>
                  <a:pt x="190234" y="618368"/>
                  <a:pt x="173812" y="634790"/>
                </a:cubicBezTo>
                <a:cubicBezTo>
                  <a:pt x="141991" y="666611"/>
                  <a:pt x="137618" y="686048"/>
                  <a:pt x="113356" y="725474"/>
                </a:cubicBezTo>
                <a:cubicBezTo>
                  <a:pt x="103836" y="740944"/>
                  <a:pt x="92880" y="755492"/>
                  <a:pt x="83128" y="770817"/>
                </a:cubicBezTo>
                <a:cubicBezTo>
                  <a:pt x="75242" y="783209"/>
                  <a:pt x="68013" y="796007"/>
                  <a:pt x="60456" y="808602"/>
                </a:cubicBezTo>
                <a:cubicBezTo>
                  <a:pt x="57937" y="818678"/>
                  <a:pt x="56546" y="829105"/>
                  <a:pt x="52899" y="838830"/>
                </a:cubicBezTo>
                <a:cubicBezTo>
                  <a:pt x="48943" y="849378"/>
                  <a:pt x="41347" y="858371"/>
                  <a:pt x="37785" y="869058"/>
                </a:cubicBezTo>
                <a:cubicBezTo>
                  <a:pt x="18976" y="925486"/>
                  <a:pt x="27104" y="919341"/>
                  <a:pt x="15114" y="967299"/>
                </a:cubicBezTo>
                <a:cubicBezTo>
                  <a:pt x="13182" y="975027"/>
                  <a:pt x="9489" y="982242"/>
                  <a:pt x="7557" y="989970"/>
                </a:cubicBezTo>
                <a:cubicBezTo>
                  <a:pt x="4442" y="1002431"/>
                  <a:pt x="2519" y="1015160"/>
                  <a:pt x="0" y="1027755"/>
                </a:cubicBezTo>
                <a:cubicBezTo>
                  <a:pt x="2519" y="1075616"/>
                  <a:pt x="-1016" y="1124184"/>
                  <a:pt x="7557" y="1171339"/>
                </a:cubicBezTo>
                <a:cubicBezTo>
                  <a:pt x="9469" y="1181854"/>
                  <a:pt x="23386" y="1185800"/>
                  <a:pt x="30228" y="1194010"/>
                </a:cubicBezTo>
                <a:cubicBezTo>
                  <a:pt x="36042" y="1200987"/>
                  <a:pt x="38920" y="1210259"/>
                  <a:pt x="45342" y="1216681"/>
                </a:cubicBezTo>
                <a:cubicBezTo>
                  <a:pt x="51764" y="1223103"/>
                  <a:pt x="60622" y="1226516"/>
                  <a:pt x="68013" y="1231795"/>
                </a:cubicBezTo>
                <a:cubicBezTo>
                  <a:pt x="78262" y="1239116"/>
                  <a:pt x="88166" y="1246909"/>
                  <a:pt x="98242" y="1254466"/>
                </a:cubicBezTo>
                <a:cubicBezTo>
                  <a:pt x="103280" y="1262023"/>
                  <a:pt x="107542" y="1270160"/>
                  <a:pt x="113356" y="1277137"/>
                </a:cubicBezTo>
                <a:cubicBezTo>
                  <a:pt x="120198" y="1285347"/>
                  <a:pt x="129815" y="1291111"/>
                  <a:pt x="136027" y="1299808"/>
                </a:cubicBezTo>
                <a:cubicBezTo>
                  <a:pt x="142575" y="1308975"/>
                  <a:pt x="145170" y="1320483"/>
                  <a:pt x="151141" y="1330036"/>
                </a:cubicBezTo>
                <a:cubicBezTo>
                  <a:pt x="157816" y="1340717"/>
                  <a:pt x="167695" y="1349254"/>
                  <a:pt x="173812" y="1360264"/>
                </a:cubicBezTo>
                <a:cubicBezTo>
                  <a:pt x="180400" y="1372122"/>
                  <a:pt x="184290" y="1385301"/>
                  <a:pt x="188926" y="1398050"/>
                </a:cubicBezTo>
                <a:cubicBezTo>
                  <a:pt x="194370" y="1413022"/>
                  <a:pt x="190784" y="1434555"/>
                  <a:pt x="204040" y="1443392"/>
                </a:cubicBezTo>
                <a:lnTo>
                  <a:pt x="226711" y="1458506"/>
                </a:lnTo>
                <a:cubicBezTo>
                  <a:pt x="267015" y="1518962"/>
                  <a:pt x="214116" y="1445911"/>
                  <a:pt x="264496" y="1496291"/>
                </a:cubicBezTo>
                <a:cubicBezTo>
                  <a:pt x="270918" y="1502713"/>
                  <a:pt x="272775" y="1512981"/>
                  <a:pt x="279610" y="1518962"/>
                </a:cubicBezTo>
                <a:cubicBezTo>
                  <a:pt x="311591" y="1546946"/>
                  <a:pt x="316485" y="1546368"/>
                  <a:pt x="347623" y="1556747"/>
                </a:cubicBezTo>
                <a:lnTo>
                  <a:pt x="574334" y="1549190"/>
                </a:lnTo>
                <a:cubicBezTo>
                  <a:pt x="595500" y="1545291"/>
                  <a:pt x="687224" y="1455426"/>
                  <a:pt x="695247" y="1443392"/>
                </a:cubicBezTo>
                <a:lnTo>
                  <a:pt x="740589" y="1375379"/>
                </a:lnTo>
                <a:cubicBezTo>
                  <a:pt x="753558" y="1323501"/>
                  <a:pt x="738118" y="1363229"/>
                  <a:pt x="778374" y="1314922"/>
                </a:cubicBezTo>
                <a:cubicBezTo>
                  <a:pt x="905629" y="1162216"/>
                  <a:pt x="778841" y="1314222"/>
                  <a:pt x="838830" y="1224238"/>
                </a:cubicBezTo>
                <a:cubicBezTo>
                  <a:pt x="866184" y="1183207"/>
                  <a:pt x="924109" y="1131402"/>
                  <a:pt x="952185" y="1103326"/>
                </a:cubicBezTo>
                <a:cubicBezTo>
                  <a:pt x="964780" y="1090731"/>
                  <a:pt x="980806" y="1080815"/>
                  <a:pt x="989970" y="1065541"/>
                </a:cubicBezTo>
                <a:cubicBezTo>
                  <a:pt x="997527" y="1052946"/>
                  <a:pt x="1002816" y="1038673"/>
                  <a:pt x="1012642" y="1027755"/>
                </a:cubicBezTo>
                <a:cubicBezTo>
                  <a:pt x="1025803" y="1013131"/>
                  <a:pt x="1043631" y="1003426"/>
                  <a:pt x="1057984" y="989970"/>
                </a:cubicBezTo>
                <a:cubicBezTo>
                  <a:pt x="1083973" y="965605"/>
                  <a:pt x="1103345" y="933281"/>
                  <a:pt x="1133554" y="914400"/>
                </a:cubicBezTo>
                <a:lnTo>
                  <a:pt x="1194010" y="876615"/>
                </a:lnTo>
                <a:cubicBezTo>
                  <a:pt x="1206519" y="868917"/>
                  <a:pt x="1221409" y="864330"/>
                  <a:pt x="1231795" y="853944"/>
                </a:cubicBezTo>
                <a:cubicBezTo>
                  <a:pt x="1241871" y="843868"/>
                  <a:pt x="1250623" y="832266"/>
                  <a:pt x="1262023" y="823716"/>
                </a:cubicBezTo>
                <a:cubicBezTo>
                  <a:pt x="1271035" y="816957"/>
                  <a:pt x="1282470" y="814191"/>
                  <a:pt x="1292251" y="808602"/>
                </a:cubicBezTo>
                <a:cubicBezTo>
                  <a:pt x="1300137" y="804096"/>
                  <a:pt x="1307532" y="798767"/>
                  <a:pt x="1314923" y="793488"/>
                </a:cubicBezTo>
                <a:cubicBezTo>
                  <a:pt x="1354956" y="764893"/>
                  <a:pt x="1331031" y="775524"/>
                  <a:pt x="1367822" y="763260"/>
                </a:cubicBezTo>
                <a:cubicBezTo>
                  <a:pt x="1375379" y="758222"/>
                  <a:pt x="1382369" y="752207"/>
                  <a:pt x="1390493" y="748145"/>
                </a:cubicBezTo>
                <a:cubicBezTo>
                  <a:pt x="1412472" y="737155"/>
                  <a:pt x="1419186" y="742714"/>
                  <a:pt x="1443392" y="733031"/>
                </a:cubicBezTo>
                <a:cubicBezTo>
                  <a:pt x="1459081" y="726755"/>
                  <a:pt x="1473292" y="717223"/>
                  <a:pt x="1488734" y="710360"/>
                </a:cubicBezTo>
                <a:cubicBezTo>
                  <a:pt x="1536424" y="689165"/>
                  <a:pt x="1484012" y="720615"/>
                  <a:pt x="1541633" y="687689"/>
                </a:cubicBezTo>
                <a:cubicBezTo>
                  <a:pt x="1549519" y="683183"/>
                  <a:pt x="1556180" y="676637"/>
                  <a:pt x="1564304" y="672575"/>
                </a:cubicBezTo>
                <a:cubicBezTo>
                  <a:pt x="1571429" y="669013"/>
                  <a:pt x="1579982" y="668832"/>
                  <a:pt x="1586975" y="665018"/>
                </a:cubicBezTo>
                <a:cubicBezTo>
                  <a:pt x="1718031" y="593534"/>
                  <a:pt x="1578736" y="665530"/>
                  <a:pt x="1700331" y="574334"/>
                </a:cubicBezTo>
                <a:cubicBezTo>
                  <a:pt x="1813536" y="489430"/>
                  <a:pt x="1658499" y="607935"/>
                  <a:pt x="1753230" y="528992"/>
                </a:cubicBezTo>
                <a:cubicBezTo>
                  <a:pt x="1775294" y="510605"/>
                  <a:pt x="1800934" y="496402"/>
                  <a:pt x="1821243" y="476093"/>
                </a:cubicBezTo>
                <a:lnTo>
                  <a:pt x="1866585" y="430750"/>
                </a:lnTo>
                <a:cubicBezTo>
                  <a:pt x="1884554" y="376844"/>
                  <a:pt x="1859075" y="442015"/>
                  <a:pt x="1896813" y="385408"/>
                </a:cubicBezTo>
                <a:cubicBezTo>
                  <a:pt x="1901232" y="378780"/>
                  <a:pt x="1900272" y="369568"/>
                  <a:pt x="1904370" y="362737"/>
                </a:cubicBezTo>
                <a:cubicBezTo>
                  <a:pt x="1910920" y="351821"/>
                  <a:pt x="1944669" y="328735"/>
                  <a:pt x="1949713" y="324952"/>
                </a:cubicBezTo>
                <a:cubicBezTo>
                  <a:pt x="1974039" y="251975"/>
                  <a:pt x="1935031" y="365435"/>
                  <a:pt x="1972384" y="272053"/>
                </a:cubicBezTo>
                <a:cubicBezTo>
                  <a:pt x="1978301" y="257261"/>
                  <a:pt x="1982460" y="241825"/>
                  <a:pt x="1987498" y="226711"/>
                </a:cubicBezTo>
                <a:lnTo>
                  <a:pt x="1995055" y="204040"/>
                </a:lnTo>
                <a:cubicBezTo>
                  <a:pt x="1992536" y="146103"/>
                  <a:pt x="2003134" y="86072"/>
                  <a:pt x="1987498" y="30228"/>
                </a:cubicBezTo>
                <a:cubicBezTo>
                  <a:pt x="1983202" y="14886"/>
                  <a:pt x="1958047" y="16249"/>
                  <a:pt x="1942156" y="15114"/>
                </a:cubicBezTo>
                <a:lnTo>
                  <a:pt x="1836357" y="7557"/>
                </a:lnTo>
              </a:path>
            </a:pathLst>
          </a:cu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3" name="Oval 12"/>
          <p:cNvSpPr/>
          <p:nvPr/>
        </p:nvSpPr>
        <p:spPr bwMode="auto">
          <a:xfrm>
            <a:off x="2004211" y="1981200"/>
            <a:ext cx="1143000" cy="1219200"/>
          </a:xfrm>
          <a:prstGeom prst="ellipse">
            <a:avLst/>
          </a:prstGeom>
          <a:solidFill>
            <a:schemeClr val="tx1"/>
          </a:solidFill>
          <a:ln w="3810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4" name="Oval 13"/>
          <p:cNvSpPr/>
          <p:nvPr/>
        </p:nvSpPr>
        <p:spPr bwMode="auto">
          <a:xfrm>
            <a:off x="2438400" y="2057400"/>
            <a:ext cx="412741" cy="914400"/>
          </a:xfrm>
          <a:prstGeom prst="ellipse">
            <a:avLst/>
          </a:prstGeom>
          <a:solidFill>
            <a:srgbClr val="FFC000"/>
          </a:solid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9" name="Rectangle 8"/>
          <p:cNvSpPr/>
          <p:nvPr/>
        </p:nvSpPr>
        <p:spPr>
          <a:xfrm>
            <a:off x="884356" y="1611640"/>
            <a:ext cx="372217" cy="461665"/>
          </a:xfrm>
          <a:prstGeom prst="rect">
            <a:avLst/>
          </a:prstGeom>
          <a:noFill/>
        </p:spPr>
        <p:txBody>
          <a:bodyPr wrap="none" lIns="91440" tIns="45720" rIns="91440" bIns="45720">
            <a:spAutoFit/>
          </a:bodyPr>
          <a:lstStyle/>
          <a:p>
            <a:pPr algn="ctr">
              <a:buNone/>
            </a:pPr>
            <a:r>
              <a:rPr lang="en-US" sz="2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a:t>
            </a:r>
          </a:p>
        </p:txBody>
      </p:sp>
      <p:sp>
        <p:nvSpPr>
          <p:cNvPr id="11" name="Rectangle 10"/>
          <p:cNvSpPr/>
          <p:nvPr/>
        </p:nvSpPr>
        <p:spPr>
          <a:xfrm>
            <a:off x="2438400" y="1593533"/>
            <a:ext cx="372217" cy="461665"/>
          </a:xfrm>
          <a:prstGeom prst="rect">
            <a:avLst/>
          </a:prstGeom>
          <a:noFill/>
        </p:spPr>
        <p:txBody>
          <a:bodyPr wrap="none" lIns="91440" tIns="45720" rIns="91440" bIns="45720">
            <a:spAutoFit/>
          </a:bodyPr>
          <a:lstStyle/>
          <a:p>
            <a:pPr algn="ctr">
              <a:buNone/>
            </a:pPr>
            <a:r>
              <a:rPr lang="en-US" sz="2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a:t>
            </a:r>
          </a:p>
        </p:txBody>
      </p:sp>
      <p:sp>
        <p:nvSpPr>
          <p:cNvPr id="15" name="Oval 14"/>
          <p:cNvSpPr/>
          <p:nvPr/>
        </p:nvSpPr>
        <p:spPr bwMode="auto">
          <a:xfrm>
            <a:off x="2286000" y="2209801"/>
            <a:ext cx="152400" cy="51324"/>
          </a:xfrm>
          <a:prstGeom prst="ellipse">
            <a:avLst/>
          </a:prstGeom>
          <a:solidFill>
            <a:srgbClr val="99CCFF"/>
          </a:solid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7" name="Freeform 16"/>
          <p:cNvSpPr/>
          <p:nvPr/>
        </p:nvSpPr>
        <p:spPr bwMode="auto">
          <a:xfrm>
            <a:off x="2091350" y="2217807"/>
            <a:ext cx="217284" cy="56354"/>
          </a:xfrm>
          <a:custGeom>
            <a:avLst/>
            <a:gdLst>
              <a:gd name="connsiteX0" fmla="*/ 217284 w 217284"/>
              <a:gd name="connsiteY0" fmla="*/ 27452 h 56354"/>
              <a:gd name="connsiteX1" fmla="*/ 172016 w 217284"/>
              <a:gd name="connsiteY1" fmla="*/ 18399 h 56354"/>
              <a:gd name="connsiteX2" fmla="*/ 144856 w 217284"/>
              <a:gd name="connsiteY2" fmla="*/ 292 h 56354"/>
              <a:gd name="connsiteX3" fmla="*/ 99589 w 217284"/>
              <a:gd name="connsiteY3" fmla="*/ 9345 h 56354"/>
              <a:gd name="connsiteX4" fmla="*/ 81482 w 217284"/>
              <a:gd name="connsiteY4" fmla="*/ 36506 h 56354"/>
              <a:gd name="connsiteX5" fmla="*/ 0 w 217284"/>
              <a:gd name="connsiteY5" fmla="*/ 54613 h 5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284" h="56354">
                <a:moveTo>
                  <a:pt x="217284" y="27452"/>
                </a:moveTo>
                <a:cubicBezTo>
                  <a:pt x="202195" y="24434"/>
                  <a:pt x="186424" y="23802"/>
                  <a:pt x="172016" y="18399"/>
                </a:cubicBezTo>
                <a:cubicBezTo>
                  <a:pt x="161828" y="14579"/>
                  <a:pt x="155653" y="1642"/>
                  <a:pt x="144856" y="292"/>
                </a:cubicBezTo>
                <a:cubicBezTo>
                  <a:pt x="129587" y="-1617"/>
                  <a:pt x="114678" y="6327"/>
                  <a:pt x="99589" y="9345"/>
                </a:cubicBezTo>
                <a:cubicBezTo>
                  <a:pt x="93553" y="18399"/>
                  <a:pt x="89176" y="28812"/>
                  <a:pt x="81482" y="36506"/>
                </a:cubicBezTo>
                <a:cubicBezTo>
                  <a:pt x="53331" y="64657"/>
                  <a:pt x="41778" y="54613"/>
                  <a:pt x="0" y="54613"/>
                </a:cubicBezTo>
              </a:path>
            </a:pathLst>
          </a:custGeom>
          <a:no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8" name="Freeform 17"/>
          <p:cNvSpPr/>
          <p:nvPr/>
        </p:nvSpPr>
        <p:spPr bwMode="auto">
          <a:xfrm>
            <a:off x="2091350" y="2272420"/>
            <a:ext cx="226337" cy="226336"/>
          </a:xfrm>
          <a:custGeom>
            <a:avLst/>
            <a:gdLst>
              <a:gd name="connsiteX0" fmla="*/ 226337 w 226337"/>
              <a:gd name="connsiteY0" fmla="*/ 0 h 226336"/>
              <a:gd name="connsiteX1" fmla="*/ 217284 w 226337"/>
              <a:gd name="connsiteY1" fmla="*/ 54321 h 226336"/>
              <a:gd name="connsiteX2" fmla="*/ 181070 w 226337"/>
              <a:gd name="connsiteY2" fmla="*/ 63374 h 226336"/>
              <a:gd name="connsiteX3" fmla="*/ 144856 w 226337"/>
              <a:gd name="connsiteY3" fmla="*/ 81481 h 226336"/>
              <a:gd name="connsiteX4" fmla="*/ 81482 w 226337"/>
              <a:gd name="connsiteY4" fmla="*/ 99588 h 226336"/>
              <a:gd name="connsiteX5" fmla="*/ 72428 w 226337"/>
              <a:gd name="connsiteY5" fmla="*/ 126748 h 226336"/>
              <a:gd name="connsiteX6" fmla="*/ 54321 w 226337"/>
              <a:gd name="connsiteY6" fmla="*/ 190123 h 226336"/>
              <a:gd name="connsiteX7" fmla="*/ 27161 w 226337"/>
              <a:gd name="connsiteY7" fmla="*/ 199176 h 226336"/>
              <a:gd name="connsiteX8" fmla="*/ 0 w 226337"/>
              <a:gd name="connsiteY8" fmla="*/ 226336 h 22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337" h="226336">
                <a:moveTo>
                  <a:pt x="226337" y="0"/>
                </a:moveTo>
                <a:cubicBezTo>
                  <a:pt x="223319" y="18107"/>
                  <a:pt x="227954" y="39383"/>
                  <a:pt x="217284" y="54321"/>
                </a:cubicBezTo>
                <a:cubicBezTo>
                  <a:pt x="210052" y="64446"/>
                  <a:pt x="192721" y="59005"/>
                  <a:pt x="181070" y="63374"/>
                </a:cubicBezTo>
                <a:cubicBezTo>
                  <a:pt x="168433" y="68113"/>
                  <a:pt x="157261" y="76165"/>
                  <a:pt x="144856" y="81481"/>
                </a:cubicBezTo>
                <a:cubicBezTo>
                  <a:pt x="126676" y="89272"/>
                  <a:pt x="99853" y="94995"/>
                  <a:pt x="81482" y="99588"/>
                </a:cubicBezTo>
                <a:cubicBezTo>
                  <a:pt x="78464" y="108641"/>
                  <a:pt x="75170" y="117607"/>
                  <a:pt x="72428" y="126748"/>
                </a:cubicBezTo>
                <a:cubicBezTo>
                  <a:pt x="66115" y="147792"/>
                  <a:pt x="65965" y="171492"/>
                  <a:pt x="54321" y="190123"/>
                </a:cubicBezTo>
                <a:cubicBezTo>
                  <a:pt x="49263" y="198215"/>
                  <a:pt x="36214" y="196158"/>
                  <a:pt x="27161" y="199176"/>
                </a:cubicBezTo>
                <a:lnTo>
                  <a:pt x="0" y="226336"/>
                </a:lnTo>
              </a:path>
            </a:pathLst>
          </a:custGeom>
          <a:no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cxnSp>
        <p:nvCxnSpPr>
          <p:cNvPr id="19" name="Straight Connector 18"/>
          <p:cNvCxnSpPr/>
          <p:nvPr/>
        </p:nvCxnSpPr>
        <p:spPr bwMode="auto">
          <a:xfrm>
            <a:off x="2081172" y="3682874"/>
            <a:ext cx="862713" cy="0"/>
          </a:xfrm>
          <a:prstGeom prst="line">
            <a:avLst/>
          </a:prstGeom>
          <a:noFill/>
          <a:ln w="57150" cap="flat" cmpd="sng" algn="ctr">
            <a:solidFill>
              <a:srgbClr val="FFC000"/>
            </a:solidFill>
            <a:prstDash val="solid"/>
            <a:round/>
            <a:headEnd type="none" w="med" len="med"/>
            <a:tailEnd type="none" w="med" len="med"/>
          </a:ln>
          <a:effectLst/>
        </p:spPr>
      </p:cxnSp>
      <p:pic>
        <p:nvPicPr>
          <p:cNvPr id="7" name="Picture 6">
            <a:extLst>
              <a:ext uri="{FF2B5EF4-FFF2-40B4-BE49-F238E27FC236}">
                <a16:creationId xmlns:a16="http://schemas.microsoft.com/office/drawing/2014/main" id="{3CEAACDC-E10C-6CCF-38A7-7F34FA66F3E7}"/>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4966954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902325"/>
          </a:xfrm>
        </p:spPr>
        <p:txBody>
          <a:bodyPr/>
          <a:lstStyle/>
          <a:p>
            <a:r>
              <a:rPr lang="en-US" dirty="0"/>
              <a:t>Life Cycle</a:t>
            </a:r>
          </a:p>
        </p:txBody>
      </p:sp>
      <p:sp>
        <p:nvSpPr>
          <p:cNvPr id="4" name="Rounded Rectangle 3"/>
          <p:cNvSpPr/>
          <p:nvPr/>
        </p:nvSpPr>
        <p:spPr bwMode="auto">
          <a:xfrm>
            <a:off x="304800" y="990600"/>
            <a:ext cx="8534400" cy="5410200"/>
          </a:xfrm>
          <a:prstGeom prst="roundRect">
            <a:avLst/>
          </a:prstGeom>
          <a:solidFill>
            <a:schemeClr val="tx1"/>
          </a:solidFill>
          <a:ln w="2857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pic>
        <p:nvPicPr>
          <p:cNvPr id="6" name="Picture 2" descr="http://faculty.clintoncc.suny.edu/faculty/michael.gregory/files/bio%20102/bio%20102%20lectures/seedless%20plants/img00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19200"/>
            <a:ext cx="8001000" cy="4724400"/>
          </a:xfrm>
          <a:prstGeom prst="rect">
            <a:avLst/>
          </a:prstGeom>
          <a:noFill/>
          <a:extLst>
            <a:ext uri="{909E8E84-426E-40DD-AFC4-6F175D3DCCD1}">
              <a14:hiddenFill xmlns:a14="http://schemas.microsoft.com/office/drawing/2010/main">
                <a:solidFill>
                  <a:srgbClr val="FFFFFF"/>
                </a:solidFill>
              </a14:hiddenFill>
            </a:ext>
          </a:extLst>
        </p:spPr>
      </p:pic>
      <p:sp>
        <p:nvSpPr>
          <p:cNvPr id="2" name="Explosion 1 1"/>
          <p:cNvSpPr/>
          <p:nvPr/>
        </p:nvSpPr>
        <p:spPr bwMode="auto">
          <a:xfrm>
            <a:off x="838200" y="2819400"/>
            <a:ext cx="2362200" cy="457200"/>
          </a:xfrm>
          <a:prstGeom prst="irregularSeal1">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5" name="Oval 4"/>
          <p:cNvSpPr/>
          <p:nvPr/>
        </p:nvSpPr>
        <p:spPr bwMode="auto">
          <a:xfrm>
            <a:off x="543208" y="2057400"/>
            <a:ext cx="1143000" cy="1219200"/>
          </a:xfrm>
          <a:prstGeom prst="ellipse">
            <a:avLst/>
          </a:prstGeom>
          <a:solidFill>
            <a:schemeClr val="tx1"/>
          </a:solidFill>
          <a:ln w="3810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cxnSp>
        <p:nvCxnSpPr>
          <p:cNvPr id="12" name="Straight Connector 11"/>
          <p:cNvCxnSpPr/>
          <p:nvPr/>
        </p:nvCxnSpPr>
        <p:spPr bwMode="auto">
          <a:xfrm>
            <a:off x="966087" y="3682874"/>
            <a:ext cx="862713" cy="0"/>
          </a:xfrm>
          <a:prstGeom prst="line">
            <a:avLst/>
          </a:prstGeom>
          <a:noFill/>
          <a:ln w="57150" cap="flat" cmpd="sng" algn="ctr">
            <a:solidFill>
              <a:srgbClr val="99CCFF"/>
            </a:solidFill>
            <a:prstDash val="solid"/>
            <a:round/>
            <a:headEnd type="none" w="med" len="med"/>
            <a:tailEnd type="none" w="med" len="med"/>
          </a:ln>
          <a:effectLst/>
        </p:spPr>
      </p:cxnSp>
      <p:sp>
        <p:nvSpPr>
          <p:cNvPr id="16" name="Freeform 15"/>
          <p:cNvSpPr/>
          <p:nvPr/>
        </p:nvSpPr>
        <p:spPr bwMode="auto">
          <a:xfrm>
            <a:off x="1828800" y="1534076"/>
            <a:ext cx="1761987" cy="1556747"/>
          </a:xfrm>
          <a:custGeom>
            <a:avLst/>
            <a:gdLst>
              <a:gd name="connsiteX0" fmla="*/ 1949713 w 1996255"/>
              <a:gd name="connsiteY0" fmla="*/ 0 h 1556747"/>
              <a:gd name="connsiteX1" fmla="*/ 1398050 w 1996255"/>
              <a:gd name="connsiteY1" fmla="*/ 7557 h 1556747"/>
              <a:gd name="connsiteX2" fmla="*/ 1367822 w 1996255"/>
              <a:gd name="connsiteY2" fmla="*/ 15114 h 1556747"/>
              <a:gd name="connsiteX3" fmla="*/ 1307366 w 1996255"/>
              <a:gd name="connsiteY3" fmla="*/ 22671 h 1556747"/>
              <a:gd name="connsiteX4" fmla="*/ 1277137 w 1996255"/>
              <a:gd name="connsiteY4" fmla="*/ 30228 h 1556747"/>
              <a:gd name="connsiteX5" fmla="*/ 1239352 w 1996255"/>
              <a:gd name="connsiteY5" fmla="*/ 37785 h 1556747"/>
              <a:gd name="connsiteX6" fmla="*/ 1133554 w 1996255"/>
              <a:gd name="connsiteY6" fmla="*/ 68013 h 1556747"/>
              <a:gd name="connsiteX7" fmla="*/ 1080655 w 1996255"/>
              <a:gd name="connsiteY7" fmla="*/ 90684 h 1556747"/>
              <a:gd name="connsiteX8" fmla="*/ 989970 w 1996255"/>
              <a:gd name="connsiteY8" fmla="*/ 105798 h 1556747"/>
              <a:gd name="connsiteX9" fmla="*/ 937071 w 1996255"/>
              <a:gd name="connsiteY9" fmla="*/ 128469 h 1556747"/>
              <a:gd name="connsiteX10" fmla="*/ 838830 w 1996255"/>
              <a:gd name="connsiteY10" fmla="*/ 151141 h 1556747"/>
              <a:gd name="connsiteX11" fmla="*/ 785931 w 1996255"/>
              <a:gd name="connsiteY11" fmla="*/ 166255 h 1556747"/>
              <a:gd name="connsiteX12" fmla="*/ 748146 w 1996255"/>
              <a:gd name="connsiteY12" fmla="*/ 188926 h 1556747"/>
              <a:gd name="connsiteX13" fmla="*/ 710361 w 1996255"/>
              <a:gd name="connsiteY13" fmla="*/ 196483 h 1556747"/>
              <a:gd name="connsiteX14" fmla="*/ 672575 w 1996255"/>
              <a:gd name="connsiteY14" fmla="*/ 234268 h 1556747"/>
              <a:gd name="connsiteX15" fmla="*/ 642347 w 1996255"/>
              <a:gd name="connsiteY15" fmla="*/ 249382 h 1556747"/>
              <a:gd name="connsiteX16" fmla="*/ 597005 w 1996255"/>
              <a:gd name="connsiteY16" fmla="*/ 279610 h 1556747"/>
              <a:gd name="connsiteX17" fmla="*/ 528992 w 1996255"/>
              <a:gd name="connsiteY17" fmla="*/ 340066 h 1556747"/>
              <a:gd name="connsiteX18" fmla="*/ 468536 w 1996255"/>
              <a:gd name="connsiteY18" fmla="*/ 377851 h 1556747"/>
              <a:gd name="connsiteX19" fmla="*/ 423194 w 1996255"/>
              <a:gd name="connsiteY19" fmla="*/ 415636 h 1556747"/>
              <a:gd name="connsiteX20" fmla="*/ 377851 w 1996255"/>
              <a:gd name="connsiteY20" fmla="*/ 445864 h 1556747"/>
              <a:gd name="connsiteX21" fmla="*/ 226711 w 1996255"/>
              <a:gd name="connsiteY21" fmla="*/ 589448 h 1556747"/>
              <a:gd name="connsiteX22" fmla="*/ 173812 w 1996255"/>
              <a:gd name="connsiteY22" fmla="*/ 634790 h 1556747"/>
              <a:gd name="connsiteX23" fmla="*/ 113356 w 1996255"/>
              <a:gd name="connsiteY23" fmla="*/ 725474 h 1556747"/>
              <a:gd name="connsiteX24" fmla="*/ 83128 w 1996255"/>
              <a:gd name="connsiteY24" fmla="*/ 770817 h 1556747"/>
              <a:gd name="connsiteX25" fmla="*/ 60456 w 1996255"/>
              <a:gd name="connsiteY25" fmla="*/ 808602 h 1556747"/>
              <a:gd name="connsiteX26" fmla="*/ 52899 w 1996255"/>
              <a:gd name="connsiteY26" fmla="*/ 838830 h 1556747"/>
              <a:gd name="connsiteX27" fmla="*/ 37785 w 1996255"/>
              <a:gd name="connsiteY27" fmla="*/ 869058 h 1556747"/>
              <a:gd name="connsiteX28" fmla="*/ 15114 w 1996255"/>
              <a:gd name="connsiteY28" fmla="*/ 967299 h 1556747"/>
              <a:gd name="connsiteX29" fmla="*/ 7557 w 1996255"/>
              <a:gd name="connsiteY29" fmla="*/ 989970 h 1556747"/>
              <a:gd name="connsiteX30" fmla="*/ 0 w 1996255"/>
              <a:gd name="connsiteY30" fmla="*/ 1027755 h 1556747"/>
              <a:gd name="connsiteX31" fmla="*/ 7557 w 1996255"/>
              <a:gd name="connsiteY31" fmla="*/ 1171339 h 1556747"/>
              <a:gd name="connsiteX32" fmla="*/ 30228 w 1996255"/>
              <a:gd name="connsiteY32" fmla="*/ 1194010 h 1556747"/>
              <a:gd name="connsiteX33" fmla="*/ 45342 w 1996255"/>
              <a:gd name="connsiteY33" fmla="*/ 1216681 h 1556747"/>
              <a:gd name="connsiteX34" fmla="*/ 68013 w 1996255"/>
              <a:gd name="connsiteY34" fmla="*/ 1231795 h 1556747"/>
              <a:gd name="connsiteX35" fmla="*/ 98242 w 1996255"/>
              <a:gd name="connsiteY35" fmla="*/ 1254466 h 1556747"/>
              <a:gd name="connsiteX36" fmla="*/ 113356 w 1996255"/>
              <a:gd name="connsiteY36" fmla="*/ 1277137 h 1556747"/>
              <a:gd name="connsiteX37" fmla="*/ 136027 w 1996255"/>
              <a:gd name="connsiteY37" fmla="*/ 1299808 h 1556747"/>
              <a:gd name="connsiteX38" fmla="*/ 151141 w 1996255"/>
              <a:gd name="connsiteY38" fmla="*/ 1330036 h 1556747"/>
              <a:gd name="connsiteX39" fmla="*/ 173812 w 1996255"/>
              <a:gd name="connsiteY39" fmla="*/ 1360264 h 1556747"/>
              <a:gd name="connsiteX40" fmla="*/ 188926 w 1996255"/>
              <a:gd name="connsiteY40" fmla="*/ 1398050 h 1556747"/>
              <a:gd name="connsiteX41" fmla="*/ 204040 w 1996255"/>
              <a:gd name="connsiteY41" fmla="*/ 1443392 h 1556747"/>
              <a:gd name="connsiteX42" fmla="*/ 226711 w 1996255"/>
              <a:gd name="connsiteY42" fmla="*/ 1458506 h 1556747"/>
              <a:gd name="connsiteX43" fmla="*/ 264496 w 1996255"/>
              <a:gd name="connsiteY43" fmla="*/ 1496291 h 1556747"/>
              <a:gd name="connsiteX44" fmla="*/ 279610 w 1996255"/>
              <a:gd name="connsiteY44" fmla="*/ 1518962 h 1556747"/>
              <a:gd name="connsiteX45" fmla="*/ 347623 w 1996255"/>
              <a:gd name="connsiteY45" fmla="*/ 1556747 h 1556747"/>
              <a:gd name="connsiteX46" fmla="*/ 574334 w 1996255"/>
              <a:gd name="connsiteY46" fmla="*/ 1549190 h 1556747"/>
              <a:gd name="connsiteX47" fmla="*/ 695247 w 1996255"/>
              <a:gd name="connsiteY47" fmla="*/ 1443392 h 1556747"/>
              <a:gd name="connsiteX48" fmla="*/ 740589 w 1996255"/>
              <a:gd name="connsiteY48" fmla="*/ 1375379 h 1556747"/>
              <a:gd name="connsiteX49" fmla="*/ 778374 w 1996255"/>
              <a:gd name="connsiteY49" fmla="*/ 1314922 h 1556747"/>
              <a:gd name="connsiteX50" fmla="*/ 838830 w 1996255"/>
              <a:gd name="connsiteY50" fmla="*/ 1224238 h 1556747"/>
              <a:gd name="connsiteX51" fmla="*/ 952185 w 1996255"/>
              <a:gd name="connsiteY51" fmla="*/ 1103326 h 1556747"/>
              <a:gd name="connsiteX52" fmla="*/ 989970 w 1996255"/>
              <a:gd name="connsiteY52" fmla="*/ 1065541 h 1556747"/>
              <a:gd name="connsiteX53" fmla="*/ 1012642 w 1996255"/>
              <a:gd name="connsiteY53" fmla="*/ 1027755 h 1556747"/>
              <a:gd name="connsiteX54" fmla="*/ 1057984 w 1996255"/>
              <a:gd name="connsiteY54" fmla="*/ 989970 h 1556747"/>
              <a:gd name="connsiteX55" fmla="*/ 1133554 w 1996255"/>
              <a:gd name="connsiteY55" fmla="*/ 914400 h 1556747"/>
              <a:gd name="connsiteX56" fmla="*/ 1194010 w 1996255"/>
              <a:gd name="connsiteY56" fmla="*/ 876615 h 1556747"/>
              <a:gd name="connsiteX57" fmla="*/ 1231795 w 1996255"/>
              <a:gd name="connsiteY57" fmla="*/ 853944 h 1556747"/>
              <a:gd name="connsiteX58" fmla="*/ 1262023 w 1996255"/>
              <a:gd name="connsiteY58" fmla="*/ 823716 h 1556747"/>
              <a:gd name="connsiteX59" fmla="*/ 1292251 w 1996255"/>
              <a:gd name="connsiteY59" fmla="*/ 808602 h 1556747"/>
              <a:gd name="connsiteX60" fmla="*/ 1314923 w 1996255"/>
              <a:gd name="connsiteY60" fmla="*/ 793488 h 1556747"/>
              <a:gd name="connsiteX61" fmla="*/ 1367822 w 1996255"/>
              <a:gd name="connsiteY61" fmla="*/ 763260 h 1556747"/>
              <a:gd name="connsiteX62" fmla="*/ 1390493 w 1996255"/>
              <a:gd name="connsiteY62" fmla="*/ 748145 h 1556747"/>
              <a:gd name="connsiteX63" fmla="*/ 1443392 w 1996255"/>
              <a:gd name="connsiteY63" fmla="*/ 733031 h 1556747"/>
              <a:gd name="connsiteX64" fmla="*/ 1488734 w 1996255"/>
              <a:gd name="connsiteY64" fmla="*/ 710360 h 1556747"/>
              <a:gd name="connsiteX65" fmla="*/ 1541633 w 1996255"/>
              <a:gd name="connsiteY65" fmla="*/ 687689 h 1556747"/>
              <a:gd name="connsiteX66" fmla="*/ 1564304 w 1996255"/>
              <a:gd name="connsiteY66" fmla="*/ 672575 h 1556747"/>
              <a:gd name="connsiteX67" fmla="*/ 1586975 w 1996255"/>
              <a:gd name="connsiteY67" fmla="*/ 665018 h 1556747"/>
              <a:gd name="connsiteX68" fmla="*/ 1700331 w 1996255"/>
              <a:gd name="connsiteY68" fmla="*/ 574334 h 1556747"/>
              <a:gd name="connsiteX69" fmla="*/ 1753230 w 1996255"/>
              <a:gd name="connsiteY69" fmla="*/ 528992 h 1556747"/>
              <a:gd name="connsiteX70" fmla="*/ 1821243 w 1996255"/>
              <a:gd name="connsiteY70" fmla="*/ 476093 h 1556747"/>
              <a:gd name="connsiteX71" fmla="*/ 1866585 w 1996255"/>
              <a:gd name="connsiteY71" fmla="*/ 430750 h 1556747"/>
              <a:gd name="connsiteX72" fmla="*/ 1896813 w 1996255"/>
              <a:gd name="connsiteY72" fmla="*/ 385408 h 1556747"/>
              <a:gd name="connsiteX73" fmla="*/ 1904370 w 1996255"/>
              <a:gd name="connsiteY73" fmla="*/ 362737 h 1556747"/>
              <a:gd name="connsiteX74" fmla="*/ 1949713 w 1996255"/>
              <a:gd name="connsiteY74" fmla="*/ 324952 h 1556747"/>
              <a:gd name="connsiteX75" fmla="*/ 1972384 w 1996255"/>
              <a:gd name="connsiteY75" fmla="*/ 272053 h 1556747"/>
              <a:gd name="connsiteX76" fmla="*/ 1987498 w 1996255"/>
              <a:gd name="connsiteY76" fmla="*/ 226711 h 1556747"/>
              <a:gd name="connsiteX77" fmla="*/ 1995055 w 1996255"/>
              <a:gd name="connsiteY77" fmla="*/ 204040 h 1556747"/>
              <a:gd name="connsiteX78" fmla="*/ 1987498 w 1996255"/>
              <a:gd name="connsiteY78" fmla="*/ 30228 h 1556747"/>
              <a:gd name="connsiteX79" fmla="*/ 1942156 w 1996255"/>
              <a:gd name="connsiteY79" fmla="*/ 15114 h 1556747"/>
              <a:gd name="connsiteX80" fmla="*/ 1836357 w 1996255"/>
              <a:gd name="connsiteY80" fmla="*/ 7557 h 155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996255" h="1556747">
                <a:moveTo>
                  <a:pt x="1949713" y="0"/>
                </a:moveTo>
                <a:lnTo>
                  <a:pt x="1398050" y="7557"/>
                </a:lnTo>
                <a:cubicBezTo>
                  <a:pt x="1387667" y="7827"/>
                  <a:pt x="1378067" y="13407"/>
                  <a:pt x="1367822" y="15114"/>
                </a:cubicBezTo>
                <a:cubicBezTo>
                  <a:pt x="1347789" y="18453"/>
                  <a:pt x="1327399" y="19332"/>
                  <a:pt x="1307366" y="22671"/>
                </a:cubicBezTo>
                <a:cubicBezTo>
                  <a:pt x="1297121" y="24378"/>
                  <a:pt x="1287276" y="27975"/>
                  <a:pt x="1277137" y="30228"/>
                </a:cubicBezTo>
                <a:cubicBezTo>
                  <a:pt x="1264598" y="33014"/>
                  <a:pt x="1251702" y="34256"/>
                  <a:pt x="1239352" y="37785"/>
                </a:cubicBezTo>
                <a:cubicBezTo>
                  <a:pt x="1114599" y="73429"/>
                  <a:pt x="1218720" y="50980"/>
                  <a:pt x="1133554" y="68013"/>
                </a:cubicBezTo>
                <a:cubicBezTo>
                  <a:pt x="1115921" y="75570"/>
                  <a:pt x="1098855" y="84617"/>
                  <a:pt x="1080655" y="90684"/>
                </a:cubicBezTo>
                <a:cubicBezTo>
                  <a:pt x="1064079" y="96209"/>
                  <a:pt x="1001951" y="104086"/>
                  <a:pt x="989970" y="105798"/>
                </a:cubicBezTo>
                <a:cubicBezTo>
                  <a:pt x="972337" y="113355"/>
                  <a:pt x="955137" y="122017"/>
                  <a:pt x="937071" y="128469"/>
                </a:cubicBezTo>
                <a:cubicBezTo>
                  <a:pt x="869152" y="152726"/>
                  <a:pt x="902501" y="136448"/>
                  <a:pt x="838830" y="151141"/>
                </a:cubicBezTo>
                <a:cubicBezTo>
                  <a:pt x="820961" y="155265"/>
                  <a:pt x="803564" y="161217"/>
                  <a:pt x="785931" y="166255"/>
                </a:cubicBezTo>
                <a:cubicBezTo>
                  <a:pt x="773336" y="173812"/>
                  <a:pt x="761784" y="183471"/>
                  <a:pt x="748146" y="188926"/>
                </a:cubicBezTo>
                <a:cubicBezTo>
                  <a:pt x="736220" y="193696"/>
                  <a:pt x="721375" y="189875"/>
                  <a:pt x="710361" y="196483"/>
                </a:cubicBezTo>
                <a:cubicBezTo>
                  <a:pt x="695087" y="205647"/>
                  <a:pt x="686635" y="223332"/>
                  <a:pt x="672575" y="234268"/>
                </a:cubicBezTo>
                <a:cubicBezTo>
                  <a:pt x="663683" y="241184"/>
                  <a:pt x="652007" y="243586"/>
                  <a:pt x="642347" y="249382"/>
                </a:cubicBezTo>
                <a:cubicBezTo>
                  <a:pt x="626771" y="258728"/>
                  <a:pt x="611189" y="268263"/>
                  <a:pt x="597005" y="279610"/>
                </a:cubicBezTo>
                <a:cubicBezTo>
                  <a:pt x="521264" y="340203"/>
                  <a:pt x="616511" y="279476"/>
                  <a:pt x="528992" y="340066"/>
                </a:cubicBezTo>
                <a:cubicBezTo>
                  <a:pt x="509453" y="353593"/>
                  <a:pt x="487874" y="364038"/>
                  <a:pt x="468536" y="377851"/>
                </a:cubicBezTo>
                <a:cubicBezTo>
                  <a:pt x="452527" y="389286"/>
                  <a:pt x="438933" y="403832"/>
                  <a:pt x="423194" y="415636"/>
                </a:cubicBezTo>
                <a:cubicBezTo>
                  <a:pt x="408662" y="426535"/>
                  <a:pt x="392383" y="434965"/>
                  <a:pt x="377851" y="445864"/>
                </a:cubicBezTo>
                <a:cubicBezTo>
                  <a:pt x="296312" y="507019"/>
                  <a:pt x="341056" y="491438"/>
                  <a:pt x="226711" y="589448"/>
                </a:cubicBezTo>
                <a:cubicBezTo>
                  <a:pt x="209078" y="604562"/>
                  <a:pt x="190234" y="618368"/>
                  <a:pt x="173812" y="634790"/>
                </a:cubicBezTo>
                <a:cubicBezTo>
                  <a:pt x="141991" y="666611"/>
                  <a:pt x="137618" y="686048"/>
                  <a:pt x="113356" y="725474"/>
                </a:cubicBezTo>
                <a:cubicBezTo>
                  <a:pt x="103836" y="740944"/>
                  <a:pt x="92880" y="755492"/>
                  <a:pt x="83128" y="770817"/>
                </a:cubicBezTo>
                <a:cubicBezTo>
                  <a:pt x="75242" y="783209"/>
                  <a:pt x="68013" y="796007"/>
                  <a:pt x="60456" y="808602"/>
                </a:cubicBezTo>
                <a:cubicBezTo>
                  <a:pt x="57937" y="818678"/>
                  <a:pt x="56546" y="829105"/>
                  <a:pt x="52899" y="838830"/>
                </a:cubicBezTo>
                <a:cubicBezTo>
                  <a:pt x="48943" y="849378"/>
                  <a:pt x="41347" y="858371"/>
                  <a:pt x="37785" y="869058"/>
                </a:cubicBezTo>
                <a:cubicBezTo>
                  <a:pt x="18976" y="925486"/>
                  <a:pt x="27104" y="919341"/>
                  <a:pt x="15114" y="967299"/>
                </a:cubicBezTo>
                <a:cubicBezTo>
                  <a:pt x="13182" y="975027"/>
                  <a:pt x="9489" y="982242"/>
                  <a:pt x="7557" y="989970"/>
                </a:cubicBezTo>
                <a:cubicBezTo>
                  <a:pt x="4442" y="1002431"/>
                  <a:pt x="2519" y="1015160"/>
                  <a:pt x="0" y="1027755"/>
                </a:cubicBezTo>
                <a:cubicBezTo>
                  <a:pt x="2519" y="1075616"/>
                  <a:pt x="-1016" y="1124184"/>
                  <a:pt x="7557" y="1171339"/>
                </a:cubicBezTo>
                <a:cubicBezTo>
                  <a:pt x="9469" y="1181854"/>
                  <a:pt x="23386" y="1185800"/>
                  <a:pt x="30228" y="1194010"/>
                </a:cubicBezTo>
                <a:cubicBezTo>
                  <a:pt x="36042" y="1200987"/>
                  <a:pt x="38920" y="1210259"/>
                  <a:pt x="45342" y="1216681"/>
                </a:cubicBezTo>
                <a:cubicBezTo>
                  <a:pt x="51764" y="1223103"/>
                  <a:pt x="60622" y="1226516"/>
                  <a:pt x="68013" y="1231795"/>
                </a:cubicBezTo>
                <a:cubicBezTo>
                  <a:pt x="78262" y="1239116"/>
                  <a:pt x="88166" y="1246909"/>
                  <a:pt x="98242" y="1254466"/>
                </a:cubicBezTo>
                <a:cubicBezTo>
                  <a:pt x="103280" y="1262023"/>
                  <a:pt x="107542" y="1270160"/>
                  <a:pt x="113356" y="1277137"/>
                </a:cubicBezTo>
                <a:cubicBezTo>
                  <a:pt x="120198" y="1285347"/>
                  <a:pt x="129815" y="1291111"/>
                  <a:pt x="136027" y="1299808"/>
                </a:cubicBezTo>
                <a:cubicBezTo>
                  <a:pt x="142575" y="1308975"/>
                  <a:pt x="145170" y="1320483"/>
                  <a:pt x="151141" y="1330036"/>
                </a:cubicBezTo>
                <a:cubicBezTo>
                  <a:pt x="157816" y="1340717"/>
                  <a:pt x="167695" y="1349254"/>
                  <a:pt x="173812" y="1360264"/>
                </a:cubicBezTo>
                <a:cubicBezTo>
                  <a:pt x="180400" y="1372122"/>
                  <a:pt x="184290" y="1385301"/>
                  <a:pt x="188926" y="1398050"/>
                </a:cubicBezTo>
                <a:cubicBezTo>
                  <a:pt x="194370" y="1413022"/>
                  <a:pt x="190784" y="1434555"/>
                  <a:pt x="204040" y="1443392"/>
                </a:cubicBezTo>
                <a:lnTo>
                  <a:pt x="226711" y="1458506"/>
                </a:lnTo>
                <a:cubicBezTo>
                  <a:pt x="267015" y="1518962"/>
                  <a:pt x="214116" y="1445911"/>
                  <a:pt x="264496" y="1496291"/>
                </a:cubicBezTo>
                <a:cubicBezTo>
                  <a:pt x="270918" y="1502713"/>
                  <a:pt x="272775" y="1512981"/>
                  <a:pt x="279610" y="1518962"/>
                </a:cubicBezTo>
                <a:cubicBezTo>
                  <a:pt x="311591" y="1546946"/>
                  <a:pt x="316485" y="1546368"/>
                  <a:pt x="347623" y="1556747"/>
                </a:cubicBezTo>
                <a:lnTo>
                  <a:pt x="574334" y="1549190"/>
                </a:lnTo>
                <a:cubicBezTo>
                  <a:pt x="595500" y="1545291"/>
                  <a:pt x="687224" y="1455426"/>
                  <a:pt x="695247" y="1443392"/>
                </a:cubicBezTo>
                <a:lnTo>
                  <a:pt x="740589" y="1375379"/>
                </a:lnTo>
                <a:cubicBezTo>
                  <a:pt x="753558" y="1323501"/>
                  <a:pt x="738118" y="1363229"/>
                  <a:pt x="778374" y="1314922"/>
                </a:cubicBezTo>
                <a:cubicBezTo>
                  <a:pt x="905629" y="1162216"/>
                  <a:pt x="778841" y="1314222"/>
                  <a:pt x="838830" y="1224238"/>
                </a:cubicBezTo>
                <a:cubicBezTo>
                  <a:pt x="866184" y="1183207"/>
                  <a:pt x="924109" y="1131402"/>
                  <a:pt x="952185" y="1103326"/>
                </a:cubicBezTo>
                <a:cubicBezTo>
                  <a:pt x="964780" y="1090731"/>
                  <a:pt x="980806" y="1080815"/>
                  <a:pt x="989970" y="1065541"/>
                </a:cubicBezTo>
                <a:cubicBezTo>
                  <a:pt x="997527" y="1052946"/>
                  <a:pt x="1002816" y="1038673"/>
                  <a:pt x="1012642" y="1027755"/>
                </a:cubicBezTo>
                <a:cubicBezTo>
                  <a:pt x="1025803" y="1013131"/>
                  <a:pt x="1043631" y="1003426"/>
                  <a:pt x="1057984" y="989970"/>
                </a:cubicBezTo>
                <a:cubicBezTo>
                  <a:pt x="1083973" y="965605"/>
                  <a:pt x="1103345" y="933281"/>
                  <a:pt x="1133554" y="914400"/>
                </a:cubicBezTo>
                <a:lnTo>
                  <a:pt x="1194010" y="876615"/>
                </a:lnTo>
                <a:cubicBezTo>
                  <a:pt x="1206519" y="868917"/>
                  <a:pt x="1221409" y="864330"/>
                  <a:pt x="1231795" y="853944"/>
                </a:cubicBezTo>
                <a:cubicBezTo>
                  <a:pt x="1241871" y="843868"/>
                  <a:pt x="1250623" y="832266"/>
                  <a:pt x="1262023" y="823716"/>
                </a:cubicBezTo>
                <a:cubicBezTo>
                  <a:pt x="1271035" y="816957"/>
                  <a:pt x="1282470" y="814191"/>
                  <a:pt x="1292251" y="808602"/>
                </a:cubicBezTo>
                <a:cubicBezTo>
                  <a:pt x="1300137" y="804096"/>
                  <a:pt x="1307532" y="798767"/>
                  <a:pt x="1314923" y="793488"/>
                </a:cubicBezTo>
                <a:cubicBezTo>
                  <a:pt x="1354956" y="764893"/>
                  <a:pt x="1331031" y="775524"/>
                  <a:pt x="1367822" y="763260"/>
                </a:cubicBezTo>
                <a:cubicBezTo>
                  <a:pt x="1375379" y="758222"/>
                  <a:pt x="1382369" y="752207"/>
                  <a:pt x="1390493" y="748145"/>
                </a:cubicBezTo>
                <a:cubicBezTo>
                  <a:pt x="1412472" y="737155"/>
                  <a:pt x="1419186" y="742714"/>
                  <a:pt x="1443392" y="733031"/>
                </a:cubicBezTo>
                <a:cubicBezTo>
                  <a:pt x="1459081" y="726755"/>
                  <a:pt x="1473292" y="717223"/>
                  <a:pt x="1488734" y="710360"/>
                </a:cubicBezTo>
                <a:cubicBezTo>
                  <a:pt x="1536424" y="689165"/>
                  <a:pt x="1484012" y="720615"/>
                  <a:pt x="1541633" y="687689"/>
                </a:cubicBezTo>
                <a:cubicBezTo>
                  <a:pt x="1549519" y="683183"/>
                  <a:pt x="1556180" y="676637"/>
                  <a:pt x="1564304" y="672575"/>
                </a:cubicBezTo>
                <a:cubicBezTo>
                  <a:pt x="1571429" y="669013"/>
                  <a:pt x="1579982" y="668832"/>
                  <a:pt x="1586975" y="665018"/>
                </a:cubicBezTo>
                <a:cubicBezTo>
                  <a:pt x="1718031" y="593534"/>
                  <a:pt x="1578736" y="665530"/>
                  <a:pt x="1700331" y="574334"/>
                </a:cubicBezTo>
                <a:cubicBezTo>
                  <a:pt x="1813536" y="489430"/>
                  <a:pt x="1658499" y="607935"/>
                  <a:pt x="1753230" y="528992"/>
                </a:cubicBezTo>
                <a:cubicBezTo>
                  <a:pt x="1775294" y="510605"/>
                  <a:pt x="1800934" y="496402"/>
                  <a:pt x="1821243" y="476093"/>
                </a:cubicBezTo>
                <a:lnTo>
                  <a:pt x="1866585" y="430750"/>
                </a:lnTo>
                <a:cubicBezTo>
                  <a:pt x="1884554" y="376844"/>
                  <a:pt x="1859075" y="442015"/>
                  <a:pt x="1896813" y="385408"/>
                </a:cubicBezTo>
                <a:cubicBezTo>
                  <a:pt x="1901232" y="378780"/>
                  <a:pt x="1900272" y="369568"/>
                  <a:pt x="1904370" y="362737"/>
                </a:cubicBezTo>
                <a:cubicBezTo>
                  <a:pt x="1910920" y="351821"/>
                  <a:pt x="1944669" y="328735"/>
                  <a:pt x="1949713" y="324952"/>
                </a:cubicBezTo>
                <a:cubicBezTo>
                  <a:pt x="1974039" y="251975"/>
                  <a:pt x="1935031" y="365435"/>
                  <a:pt x="1972384" y="272053"/>
                </a:cubicBezTo>
                <a:cubicBezTo>
                  <a:pt x="1978301" y="257261"/>
                  <a:pt x="1982460" y="241825"/>
                  <a:pt x="1987498" y="226711"/>
                </a:cubicBezTo>
                <a:lnTo>
                  <a:pt x="1995055" y="204040"/>
                </a:lnTo>
                <a:cubicBezTo>
                  <a:pt x="1992536" y="146103"/>
                  <a:pt x="2003134" y="86072"/>
                  <a:pt x="1987498" y="30228"/>
                </a:cubicBezTo>
                <a:cubicBezTo>
                  <a:pt x="1983202" y="14886"/>
                  <a:pt x="1958047" y="16249"/>
                  <a:pt x="1942156" y="15114"/>
                </a:cubicBezTo>
                <a:lnTo>
                  <a:pt x="1836357" y="7557"/>
                </a:lnTo>
              </a:path>
            </a:pathLst>
          </a:cu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3" name="Oval 12"/>
          <p:cNvSpPr/>
          <p:nvPr/>
        </p:nvSpPr>
        <p:spPr bwMode="auto">
          <a:xfrm>
            <a:off x="2004211" y="1981200"/>
            <a:ext cx="1143000" cy="1219200"/>
          </a:xfrm>
          <a:prstGeom prst="ellipse">
            <a:avLst/>
          </a:prstGeom>
          <a:solidFill>
            <a:schemeClr val="tx1"/>
          </a:solidFill>
          <a:ln w="3810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4" name="Oval 13"/>
          <p:cNvSpPr/>
          <p:nvPr/>
        </p:nvSpPr>
        <p:spPr bwMode="auto">
          <a:xfrm>
            <a:off x="2438400" y="2057400"/>
            <a:ext cx="412741" cy="914400"/>
          </a:xfrm>
          <a:prstGeom prst="ellipse">
            <a:avLst/>
          </a:prstGeom>
          <a:solidFill>
            <a:srgbClr val="FFC000"/>
          </a:solid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9" name="Rectangle 8"/>
          <p:cNvSpPr/>
          <p:nvPr/>
        </p:nvSpPr>
        <p:spPr>
          <a:xfrm>
            <a:off x="884356" y="1611640"/>
            <a:ext cx="372217" cy="461665"/>
          </a:xfrm>
          <a:prstGeom prst="rect">
            <a:avLst/>
          </a:prstGeom>
          <a:noFill/>
        </p:spPr>
        <p:txBody>
          <a:bodyPr wrap="none" lIns="91440" tIns="45720" rIns="91440" bIns="45720">
            <a:spAutoFit/>
          </a:bodyPr>
          <a:lstStyle/>
          <a:p>
            <a:pPr algn="ctr">
              <a:buNone/>
            </a:pPr>
            <a:r>
              <a:rPr lang="en-US" sz="2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a:t>
            </a:r>
          </a:p>
        </p:txBody>
      </p:sp>
      <p:sp>
        <p:nvSpPr>
          <p:cNvPr id="11" name="Rectangle 10"/>
          <p:cNvSpPr/>
          <p:nvPr/>
        </p:nvSpPr>
        <p:spPr>
          <a:xfrm>
            <a:off x="2438400" y="1593533"/>
            <a:ext cx="372217" cy="461665"/>
          </a:xfrm>
          <a:prstGeom prst="rect">
            <a:avLst/>
          </a:prstGeom>
          <a:noFill/>
        </p:spPr>
        <p:txBody>
          <a:bodyPr wrap="none" lIns="91440" tIns="45720" rIns="91440" bIns="45720">
            <a:spAutoFit/>
          </a:bodyPr>
          <a:lstStyle/>
          <a:p>
            <a:pPr algn="ctr">
              <a:buNone/>
            </a:pPr>
            <a:r>
              <a:rPr lang="en-US" sz="2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a:t>
            </a:r>
          </a:p>
        </p:txBody>
      </p:sp>
      <p:sp>
        <p:nvSpPr>
          <p:cNvPr id="15" name="Oval 14"/>
          <p:cNvSpPr/>
          <p:nvPr/>
        </p:nvSpPr>
        <p:spPr bwMode="auto">
          <a:xfrm>
            <a:off x="2557393" y="2369023"/>
            <a:ext cx="152400" cy="51324"/>
          </a:xfrm>
          <a:prstGeom prst="ellipse">
            <a:avLst/>
          </a:prstGeom>
          <a:solidFill>
            <a:srgbClr val="99CCFF"/>
          </a:solid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cxnSp>
        <p:nvCxnSpPr>
          <p:cNvPr id="19" name="Straight Connector 18"/>
          <p:cNvCxnSpPr/>
          <p:nvPr/>
        </p:nvCxnSpPr>
        <p:spPr bwMode="auto">
          <a:xfrm>
            <a:off x="2081172" y="3682874"/>
            <a:ext cx="862713" cy="0"/>
          </a:xfrm>
          <a:prstGeom prst="line">
            <a:avLst/>
          </a:prstGeom>
          <a:noFill/>
          <a:ln w="57150" cap="flat" cmpd="sng" algn="ctr">
            <a:solidFill>
              <a:srgbClr val="FFC000"/>
            </a:solidFill>
            <a:prstDash val="solid"/>
            <a:round/>
            <a:headEnd type="none" w="med" len="med"/>
            <a:tailEnd type="none" w="med" len="med"/>
          </a:ln>
          <a:effectLst/>
        </p:spPr>
      </p:cxnSp>
      <p:pic>
        <p:nvPicPr>
          <p:cNvPr id="7" name="Picture 6">
            <a:extLst>
              <a:ext uri="{FF2B5EF4-FFF2-40B4-BE49-F238E27FC236}">
                <a16:creationId xmlns:a16="http://schemas.microsoft.com/office/drawing/2014/main" id="{C69168A8-8D4D-45B1-94B6-209B7F62BFB0}"/>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26920985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902325"/>
          </a:xfrm>
        </p:spPr>
        <p:txBody>
          <a:bodyPr/>
          <a:lstStyle/>
          <a:p>
            <a:r>
              <a:rPr lang="en-US" dirty="0"/>
              <a:t>Life Cycle</a:t>
            </a:r>
          </a:p>
        </p:txBody>
      </p:sp>
      <p:sp>
        <p:nvSpPr>
          <p:cNvPr id="4" name="Rounded Rectangle 3"/>
          <p:cNvSpPr/>
          <p:nvPr/>
        </p:nvSpPr>
        <p:spPr bwMode="auto">
          <a:xfrm>
            <a:off x="304800" y="990600"/>
            <a:ext cx="8534400" cy="5410200"/>
          </a:xfrm>
          <a:prstGeom prst="roundRect">
            <a:avLst/>
          </a:prstGeom>
          <a:solidFill>
            <a:schemeClr val="tx1"/>
          </a:solidFill>
          <a:ln w="2857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pic>
        <p:nvPicPr>
          <p:cNvPr id="6" name="Picture 2" descr="http://faculty.clintoncc.suny.edu/faculty/michael.gregory/files/bio%20102/bio%20102%20lectures/seedless%20plants/img00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19200"/>
            <a:ext cx="8001000" cy="4724400"/>
          </a:xfrm>
          <a:prstGeom prst="rect">
            <a:avLst/>
          </a:prstGeom>
          <a:noFill/>
          <a:extLst>
            <a:ext uri="{909E8E84-426E-40DD-AFC4-6F175D3DCCD1}">
              <a14:hiddenFill xmlns:a14="http://schemas.microsoft.com/office/drawing/2010/main">
                <a:solidFill>
                  <a:srgbClr val="FFFFFF"/>
                </a:solidFill>
              </a14:hiddenFill>
            </a:ext>
          </a:extLst>
        </p:spPr>
      </p:pic>
      <p:sp>
        <p:nvSpPr>
          <p:cNvPr id="2" name="Explosion 1 1"/>
          <p:cNvSpPr/>
          <p:nvPr/>
        </p:nvSpPr>
        <p:spPr bwMode="auto">
          <a:xfrm>
            <a:off x="838200" y="2819400"/>
            <a:ext cx="2362200" cy="457200"/>
          </a:xfrm>
          <a:prstGeom prst="irregularSeal1">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5" name="Oval 4"/>
          <p:cNvSpPr/>
          <p:nvPr/>
        </p:nvSpPr>
        <p:spPr bwMode="auto">
          <a:xfrm>
            <a:off x="543208" y="2057400"/>
            <a:ext cx="1143000" cy="1219200"/>
          </a:xfrm>
          <a:prstGeom prst="ellipse">
            <a:avLst/>
          </a:prstGeom>
          <a:solidFill>
            <a:schemeClr val="tx1"/>
          </a:solidFill>
          <a:ln w="3810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cxnSp>
        <p:nvCxnSpPr>
          <p:cNvPr id="12" name="Straight Connector 11"/>
          <p:cNvCxnSpPr/>
          <p:nvPr/>
        </p:nvCxnSpPr>
        <p:spPr bwMode="auto">
          <a:xfrm>
            <a:off x="966087" y="3682874"/>
            <a:ext cx="862713" cy="0"/>
          </a:xfrm>
          <a:prstGeom prst="line">
            <a:avLst/>
          </a:prstGeom>
          <a:noFill/>
          <a:ln w="57150" cap="flat" cmpd="sng" algn="ctr">
            <a:solidFill>
              <a:srgbClr val="99CCFF"/>
            </a:solidFill>
            <a:prstDash val="solid"/>
            <a:round/>
            <a:headEnd type="none" w="med" len="med"/>
            <a:tailEnd type="none" w="med" len="med"/>
          </a:ln>
          <a:effectLst/>
        </p:spPr>
      </p:cxnSp>
      <p:sp>
        <p:nvSpPr>
          <p:cNvPr id="16" name="Freeform 15"/>
          <p:cNvSpPr/>
          <p:nvPr/>
        </p:nvSpPr>
        <p:spPr bwMode="auto">
          <a:xfrm>
            <a:off x="1828800" y="1534076"/>
            <a:ext cx="1761987" cy="1556747"/>
          </a:xfrm>
          <a:custGeom>
            <a:avLst/>
            <a:gdLst>
              <a:gd name="connsiteX0" fmla="*/ 1949713 w 1996255"/>
              <a:gd name="connsiteY0" fmla="*/ 0 h 1556747"/>
              <a:gd name="connsiteX1" fmla="*/ 1398050 w 1996255"/>
              <a:gd name="connsiteY1" fmla="*/ 7557 h 1556747"/>
              <a:gd name="connsiteX2" fmla="*/ 1367822 w 1996255"/>
              <a:gd name="connsiteY2" fmla="*/ 15114 h 1556747"/>
              <a:gd name="connsiteX3" fmla="*/ 1307366 w 1996255"/>
              <a:gd name="connsiteY3" fmla="*/ 22671 h 1556747"/>
              <a:gd name="connsiteX4" fmla="*/ 1277137 w 1996255"/>
              <a:gd name="connsiteY4" fmla="*/ 30228 h 1556747"/>
              <a:gd name="connsiteX5" fmla="*/ 1239352 w 1996255"/>
              <a:gd name="connsiteY5" fmla="*/ 37785 h 1556747"/>
              <a:gd name="connsiteX6" fmla="*/ 1133554 w 1996255"/>
              <a:gd name="connsiteY6" fmla="*/ 68013 h 1556747"/>
              <a:gd name="connsiteX7" fmla="*/ 1080655 w 1996255"/>
              <a:gd name="connsiteY7" fmla="*/ 90684 h 1556747"/>
              <a:gd name="connsiteX8" fmla="*/ 989970 w 1996255"/>
              <a:gd name="connsiteY8" fmla="*/ 105798 h 1556747"/>
              <a:gd name="connsiteX9" fmla="*/ 937071 w 1996255"/>
              <a:gd name="connsiteY9" fmla="*/ 128469 h 1556747"/>
              <a:gd name="connsiteX10" fmla="*/ 838830 w 1996255"/>
              <a:gd name="connsiteY10" fmla="*/ 151141 h 1556747"/>
              <a:gd name="connsiteX11" fmla="*/ 785931 w 1996255"/>
              <a:gd name="connsiteY11" fmla="*/ 166255 h 1556747"/>
              <a:gd name="connsiteX12" fmla="*/ 748146 w 1996255"/>
              <a:gd name="connsiteY12" fmla="*/ 188926 h 1556747"/>
              <a:gd name="connsiteX13" fmla="*/ 710361 w 1996255"/>
              <a:gd name="connsiteY13" fmla="*/ 196483 h 1556747"/>
              <a:gd name="connsiteX14" fmla="*/ 672575 w 1996255"/>
              <a:gd name="connsiteY14" fmla="*/ 234268 h 1556747"/>
              <a:gd name="connsiteX15" fmla="*/ 642347 w 1996255"/>
              <a:gd name="connsiteY15" fmla="*/ 249382 h 1556747"/>
              <a:gd name="connsiteX16" fmla="*/ 597005 w 1996255"/>
              <a:gd name="connsiteY16" fmla="*/ 279610 h 1556747"/>
              <a:gd name="connsiteX17" fmla="*/ 528992 w 1996255"/>
              <a:gd name="connsiteY17" fmla="*/ 340066 h 1556747"/>
              <a:gd name="connsiteX18" fmla="*/ 468536 w 1996255"/>
              <a:gd name="connsiteY18" fmla="*/ 377851 h 1556747"/>
              <a:gd name="connsiteX19" fmla="*/ 423194 w 1996255"/>
              <a:gd name="connsiteY19" fmla="*/ 415636 h 1556747"/>
              <a:gd name="connsiteX20" fmla="*/ 377851 w 1996255"/>
              <a:gd name="connsiteY20" fmla="*/ 445864 h 1556747"/>
              <a:gd name="connsiteX21" fmla="*/ 226711 w 1996255"/>
              <a:gd name="connsiteY21" fmla="*/ 589448 h 1556747"/>
              <a:gd name="connsiteX22" fmla="*/ 173812 w 1996255"/>
              <a:gd name="connsiteY22" fmla="*/ 634790 h 1556747"/>
              <a:gd name="connsiteX23" fmla="*/ 113356 w 1996255"/>
              <a:gd name="connsiteY23" fmla="*/ 725474 h 1556747"/>
              <a:gd name="connsiteX24" fmla="*/ 83128 w 1996255"/>
              <a:gd name="connsiteY24" fmla="*/ 770817 h 1556747"/>
              <a:gd name="connsiteX25" fmla="*/ 60456 w 1996255"/>
              <a:gd name="connsiteY25" fmla="*/ 808602 h 1556747"/>
              <a:gd name="connsiteX26" fmla="*/ 52899 w 1996255"/>
              <a:gd name="connsiteY26" fmla="*/ 838830 h 1556747"/>
              <a:gd name="connsiteX27" fmla="*/ 37785 w 1996255"/>
              <a:gd name="connsiteY27" fmla="*/ 869058 h 1556747"/>
              <a:gd name="connsiteX28" fmla="*/ 15114 w 1996255"/>
              <a:gd name="connsiteY28" fmla="*/ 967299 h 1556747"/>
              <a:gd name="connsiteX29" fmla="*/ 7557 w 1996255"/>
              <a:gd name="connsiteY29" fmla="*/ 989970 h 1556747"/>
              <a:gd name="connsiteX30" fmla="*/ 0 w 1996255"/>
              <a:gd name="connsiteY30" fmla="*/ 1027755 h 1556747"/>
              <a:gd name="connsiteX31" fmla="*/ 7557 w 1996255"/>
              <a:gd name="connsiteY31" fmla="*/ 1171339 h 1556747"/>
              <a:gd name="connsiteX32" fmla="*/ 30228 w 1996255"/>
              <a:gd name="connsiteY32" fmla="*/ 1194010 h 1556747"/>
              <a:gd name="connsiteX33" fmla="*/ 45342 w 1996255"/>
              <a:gd name="connsiteY33" fmla="*/ 1216681 h 1556747"/>
              <a:gd name="connsiteX34" fmla="*/ 68013 w 1996255"/>
              <a:gd name="connsiteY34" fmla="*/ 1231795 h 1556747"/>
              <a:gd name="connsiteX35" fmla="*/ 98242 w 1996255"/>
              <a:gd name="connsiteY35" fmla="*/ 1254466 h 1556747"/>
              <a:gd name="connsiteX36" fmla="*/ 113356 w 1996255"/>
              <a:gd name="connsiteY36" fmla="*/ 1277137 h 1556747"/>
              <a:gd name="connsiteX37" fmla="*/ 136027 w 1996255"/>
              <a:gd name="connsiteY37" fmla="*/ 1299808 h 1556747"/>
              <a:gd name="connsiteX38" fmla="*/ 151141 w 1996255"/>
              <a:gd name="connsiteY38" fmla="*/ 1330036 h 1556747"/>
              <a:gd name="connsiteX39" fmla="*/ 173812 w 1996255"/>
              <a:gd name="connsiteY39" fmla="*/ 1360264 h 1556747"/>
              <a:gd name="connsiteX40" fmla="*/ 188926 w 1996255"/>
              <a:gd name="connsiteY40" fmla="*/ 1398050 h 1556747"/>
              <a:gd name="connsiteX41" fmla="*/ 204040 w 1996255"/>
              <a:gd name="connsiteY41" fmla="*/ 1443392 h 1556747"/>
              <a:gd name="connsiteX42" fmla="*/ 226711 w 1996255"/>
              <a:gd name="connsiteY42" fmla="*/ 1458506 h 1556747"/>
              <a:gd name="connsiteX43" fmla="*/ 264496 w 1996255"/>
              <a:gd name="connsiteY43" fmla="*/ 1496291 h 1556747"/>
              <a:gd name="connsiteX44" fmla="*/ 279610 w 1996255"/>
              <a:gd name="connsiteY44" fmla="*/ 1518962 h 1556747"/>
              <a:gd name="connsiteX45" fmla="*/ 347623 w 1996255"/>
              <a:gd name="connsiteY45" fmla="*/ 1556747 h 1556747"/>
              <a:gd name="connsiteX46" fmla="*/ 574334 w 1996255"/>
              <a:gd name="connsiteY46" fmla="*/ 1549190 h 1556747"/>
              <a:gd name="connsiteX47" fmla="*/ 695247 w 1996255"/>
              <a:gd name="connsiteY47" fmla="*/ 1443392 h 1556747"/>
              <a:gd name="connsiteX48" fmla="*/ 740589 w 1996255"/>
              <a:gd name="connsiteY48" fmla="*/ 1375379 h 1556747"/>
              <a:gd name="connsiteX49" fmla="*/ 778374 w 1996255"/>
              <a:gd name="connsiteY49" fmla="*/ 1314922 h 1556747"/>
              <a:gd name="connsiteX50" fmla="*/ 838830 w 1996255"/>
              <a:gd name="connsiteY50" fmla="*/ 1224238 h 1556747"/>
              <a:gd name="connsiteX51" fmla="*/ 952185 w 1996255"/>
              <a:gd name="connsiteY51" fmla="*/ 1103326 h 1556747"/>
              <a:gd name="connsiteX52" fmla="*/ 989970 w 1996255"/>
              <a:gd name="connsiteY52" fmla="*/ 1065541 h 1556747"/>
              <a:gd name="connsiteX53" fmla="*/ 1012642 w 1996255"/>
              <a:gd name="connsiteY53" fmla="*/ 1027755 h 1556747"/>
              <a:gd name="connsiteX54" fmla="*/ 1057984 w 1996255"/>
              <a:gd name="connsiteY54" fmla="*/ 989970 h 1556747"/>
              <a:gd name="connsiteX55" fmla="*/ 1133554 w 1996255"/>
              <a:gd name="connsiteY55" fmla="*/ 914400 h 1556747"/>
              <a:gd name="connsiteX56" fmla="*/ 1194010 w 1996255"/>
              <a:gd name="connsiteY56" fmla="*/ 876615 h 1556747"/>
              <a:gd name="connsiteX57" fmla="*/ 1231795 w 1996255"/>
              <a:gd name="connsiteY57" fmla="*/ 853944 h 1556747"/>
              <a:gd name="connsiteX58" fmla="*/ 1262023 w 1996255"/>
              <a:gd name="connsiteY58" fmla="*/ 823716 h 1556747"/>
              <a:gd name="connsiteX59" fmla="*/ 1292251 w 1996255"/>
              <a:gd name="connsiteY59" fmla="*/ 808602 h 1556747"/>
              <a:gd name="connsiteX60" fmla="*/ 1314923 w 1996255"/>
              <a:gd name="connsiteY60" fmla="*/ 793488 h 1556747"/>
              <a:gd name="connsiteX61" fmla="*/ 1367822 w 1996255"/>
              <a:gd name="connsiteY61" fmla="*/ 763260 h 1556747"/>
              <a:gd name="connsiteX62" fmla="*/ 1390493 w 1996255"/>
              <a:gd name="connsiteY62" fmla="*/ 748145 h 1556747"/>
              <a:gd name="connsiteX63" fmla="*/ 1443392 w 1996255"/>
              <a:gd name="connsiteY63" fmla="*/ 733031 h 1556747"/>
              <a:gd name="connsiteX64" fmla="*/ 1488734 w 1996255"/>
              <a:gd name="connsiteY64" fmla="*/ 710360 h 1556747"/>
              <a:gd name="connsiteX65" fmla="*/ 1541633 w 1996255"/>
              <a:gd name="connsiteY65" fmla="*/ 687689 h 1556747"/>
              <a:gd name="connsiteX66" fmla="*/ 1564304 w 1996255"/>
              <a:gd name="connsiteY66" fmla="*/ 672575 h 1556747"/>
              <a:gd name="connsiteX67" fmla="*/ 1586975 w 1996255"/>
              <a:gd name="connsiteY67" fmla="*/ 665018 h 1556747"/>
              <a:gd name="connsiteX68" fmla="*/ 1700331 w 1996255"/>
              <a:gd name="connsiteY68" fmla="*/ 574334 h 1556747"/>
              <a:gd name="connsiteX69" fmla="*/ 1753230 w 1996255"/>
              <a:gd name="connsiteY69" fmla="*/ 528992 h 1556747"/>
              <a:gd name="connsiteX70" fmla="*/ 1821243 w 1996255"/>
              <a:gd name="connsiteY70" fmla="*/ 476093 h 1556747"/>
              <a:gd name="connsiteX71" fmla="*/ 1866585 w 1996255"/>
              <a:gd name="connsiteY71" fmla="*/ 430750 h 1556747"/>
              <a:gd name="connsiteX72" fmla="*/ 1896813 w 1996255"/>
              <a:gd name="connsiteY72" fmla="*/ 385408 h 1556747"/>
              <a:gd name="connsiteX73" fmla="*/ 1904370 w 1996255"/>
              <a:gd name="connsiteY73" fmla="*/ 362737 h 1556747"/>
              <a:gd name="connsiteX74" fmla="*/ 1949713 w 1996255"/>
              <a:gd name="connsiteY74" fmla="*/ 324952 h 1556747"/>
              <a:gd name="connsiteX75" fmla="*/ 1972384 w 1996255"/>
              <a:gd name="connsiteY75" fmla="*/ 272053 h 1556747"/>
              <a:gd name="connsiteX76" fmla="*/ 1987498 w 1996255"/>
              <a:gd name="connsiteY76" fmla="*/ 226711 h 1556747"/>
              <a:gd name="connsiteX77" fmla="*/ 1995055 w 1996255"/>
              <a:gd name="connsiteY77" fmla="*/ 204040 h 1556747"/>
              <a:gd name="connsiteX78" fmla="*/ 1987498 w 1996255"/>
              <a:gd name="connsiteY78" fmla="*/ 30228 h 1556747"/>
              <a:gd name="connsiteX79" fmla="*/ 1942156 w 1996255"/>
              <a:gd name="connsiteY79" fmla="*/ 15114 h 1556747"/>
              <a:gd name="connsiteX80" fmla="*/ 1836357 w 1996255"/>
              <a:gd name="connsiteY80" fmla="*/ 7557 h 155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996255" h="1556747">
                <a:moveTo>
                  <a:pt x="1949713" y="0"/>
                </a:moveTo>
                <a:lnTo>
                  <a:pt x="1398050" y="7557"/>
                </a:lnTo>
                <a:cubicBezTo>
                  <a:pt x="1387667" y="7827"/>
                  <a:pt x="1378067" y="13407"/>
                  <a:pt x="1367822" y="15114"/>
                </a:cubicBezTo>
                <a:cubicBezTo>
                  <a:pt x="1347789" y="18453"/>
                  <a:pt x="1327399" y="19332"/>
                  <a:pt x="1307366" y="22671"/>
                </a:cubicBezTo>
                <a:cubicBezTo>
                  <a:pt x="1297121" y="24378"/>
                  <a:pt x="1287276" y="27975"/>
                  <a:pt x="1277137" y="30228"/>
                </a:cubicBezTo>
                <a:cubicBezTo>
                  <a:pt x="1264598" y="33014"/>
                  <a:pt x="1251702" y="34256"/>
                  <a:pt x="1239352" y="37785"/>
                </a:cubicBezTo>
                <a:cubicBezTo>
                  <a:pt x="1114599" y="73429"/>
                  <a:pt x="1218720" y="50980"/>
                  <a:pt x="1133554" y="68013"/>
                </a:cubicBezTo>
                <a:cubicBezTo>
                  <a:pt x="1115921" y="75570"/>
                  <a:pt x="1098855" y="84617"/>
                  <a:pt x="1080655" y="90684"/>
                </a:cubicBezTo>
                <a:cubicBezTo>
                  <a:pt x="1064079" y="96209"/>
                  <a:pt x="1001951" y="104086"/>
                  <a:pt x="989970" y="105798"/>
                </a:cubicBezTo>
                <a:cubicBezTo>
                  <a:pt x="972337" y="113355"/>
                  <a:pt x="955137" y="122017"/>
                  <a:pt x="937071" y="128469"/>
                </a:cubicBezTo>
                <a:cubicBezTo>
                  <a:pt x="869152" y="152726"/>
                  <a:pt x="902501" y="136448"/>
                  <a:pt x="838830" y="151141"/>
                </a:cubicBezTo>
                <a:cubicBezTo>
                  <a:pt x="820961" y="155265"/>
                  <a:pt x="803564" y="161217"/>
                  <a:pt x="785931" y="166255"/>
                </a:cubicBezTo>
                <a:cubicBezTo>
                  <a:pt x="773336" y="173812"/>
                  <a:pt x="761784" y="183471"/>
                  <a:pt x="748146" y="188926"/>
                </a:cubicBezTo>
                <a:cubicBezTo>
                  <a:pt x="736220" y="193696"/>
                  <a:pt x="721375" y="189875"/>
                  <a:pt x="710361" y="196483"/>
                </a:cubicBezTo>
                <a:cubicBezTo>
                  <a:pt x="695087" y="205647"/>
                  <a:pt x="686635" y="223332"/>
                  <a:pt x="672575" y="234268"/>
                </a:cubicBezTo>
                <a:cubicBezTo>
                  <a:pt x="663683" y="241184"/>
                  <a:pt x="652007" y="243586"/>
                  <a:pt x="642347" y="249382"/>
                </a:cubicBezTo>
                <a:cubicBezTo>
                  <a:pt x="626771" y="258728"/>
                  <a:pt x="611189" y="268263"/>
                  <a:pt x="597005" y="279610"/>
                </a:cubicBezTo>
                <a:cubicBezTo>
                  <a:pt x="521264" y="340203"/>
                  <a:pt x="616511" y="279476"/>
                  <a:pt x="528992" y="340066"/>
                </a:cubicBezTo>
                <a:cubicBezTo>
                  <a:pt x="509453" y="353593"/>
                  <a:pt x="487874" y="364038"/>
                  <a:pt x="468536" y="377851"/>
                </a:cubicBezTo>
                <a:cubicBezTo>
                  <a:pt x="452527" y="389286"/>
                  <a:pt x="438933" y="403832"/>
                  <a:pt x="423194" y="415636"/>
                </a:cubicBezTo>
                <a:cubicBezTo>
                  <a:pt x="408662" y="426535"/>
                  <a:pt x="392383" y="434965"/>
                  <a:pt x="377851" y="445864"/>
                </a:cubicBezTo>
                <a:cubicBezTo>
                  <a:pt x="296312" y="507019"/>
                  <a:pt x="341056" y="491438"/>
                  <a:pt x="226711" y="589448"/>
                </a:cubicBezTo>
                <a:cubicBezTo>
                  <a:pt x="209078" y="604562"/>
                  <a:pt x="190234" y="618368"/>
                  <a:pt x="173812" y="634790"/>
                </a:cubicBezTo>
                <a:cubicBezTo>
                  <a:pt x="141991" y="666611"/>
                  <a:pt x="137618" y="686048"/>
                  <a:pt x="113356" y="725474"/>
                </a:cubicBezTo>
                <a:cubicBezTo>
                  <a:pt x="103836" y="740944"/>
                  <a:pt x="92880" y="755492"/>
                  <a:pt x="83128" y="770817"/>
                </a:cubicBezTo>
                <a:cubicBezTo>
                  <a:pt x="75242" y="783209"/>
                  <a:pt x="68013" y="796007"/>
                  <a:pt x="60456" y="808602"/>
                </a:cubicBezTo>
                <a:cubicBezTo>
                  <a:pt x="57937" y="818678"/>
                  <a:pt x="56546" y="829105"/>
                  <a:pt x="52899" y="838830"/>
                </a:cubicBezTo>
                <a:cubicBezTo>
                  <a:pt x="48943" y="849378"/>
                  <a:pt x="41347" y="858371"/>
                  <a:pt x="37785" y="869058"/>
                </a:cubicBezTo>
                <a:cubicBezTo>
                  <a:pt x="18976" y="925486"/>
                  <a:pt x="27104" y="919341"/>
                  <a:pt x="15114" y="967299"/>
                </a:cubicBezTo>
                <a:cubicBezTo>
                  <a:pt x="13182" y="975027"/>
                  <a:pt x="9489" y="982242"/>
                  <a:pt x="7557" y="989970"/>
                </a:cubicBezTo>
                <a:cubicBezTo>
                  <a:pt x="4442" y="1002431"/>
                  <a:pt x="2519" y="1015160"/>
                  <a:pt x="0" y="1027755"/>
                </a:cubicBezTo>
                <a:cubicBezTo>
                  <a:pt x="2519" y="1075616"/>
                  <a:pt x="-1016" y="1124184"/>
                  <a:pt x="7557" y="1171339"/>
                </a:cubicBezTo>
                <a:cubicBezTo>
                  <a:pt x="9469" y="1181854"/>
                  <a:pt x="23386" y="1185800"/>
                  <a:pt x="30228" y="1194010"/>
                </a:cubicBezTo>
                <a:cubicBezTo>
                  <a:pt x="36042" y="1200987"/>
                  <a:pt x="38920" y="1210259"/>
                  <a:pt x="45342" y="1216681"/>
                </a:cubicBezTo>
                <a:cubicBezTo>
                  <a:pt x="51764" y="1223103"/>
                  <a:pt x="60622" y="1226516"/>
                  <a:pt x="68013" y="1231795"/>
                </a:cubicBezTo>
                <a:cubicBezTo>
                  <a:pt x="78262" y="1239116"/>
                  <a:pt x="88166" y="1246909"/>
                  <a:pt x="98242" y="1254466"/>
                </a:cubicBezTo>
                <a:cubicBezTo>
                  <a:pt x="103280" y="1262023"/>
                  <a:pt x="107542" y="1270160"/>
                  <a:pt x="113356" y="1277137"/>
                </a:cubicBezTo>
                <a:cubicBezTo>
                  <a:pt x="120198" y="1285347"/>
                  <a:pt x="129815" y="1291111"/>
                  <a:pt x="136027" y="1299808"/>
                </a:cubicBezTo>
                <a:cubicBezTo>
                  <a:pt x="142575" y="1308975"/>
                  <a:pt x="145170" y="1320483"/>
                  <a:pt x="151141" y="1330036"/>
                </a:cubicBezTo>
                <a:cubicBezTo>
                  <a:pt x="157816" y="1340717"/>
                  <a:pt x="167695" y="1349254"/>
                  <a:pt x="173812" y="1360264"/>
                </a:cubicBezTo>
                <a:cubicBezTo>
                  <a:pt x="180400" y="1372122"/>
                  <a:pt x="184290" y="1385301"/>
                  <a:pt x="188926" y="1398050"/>
                </a:cubicBezTo>
                <a:cubicBezTo>
                  <a:pt x="194370" y="1413022"/>
                  <a:pt x="190784" y="1434555"/>
                  <a:pt x="204040" y="1443392"/>
                </a:cubicBezTo>
                <a:lnTo>
                  <a:pt x="226711" y="1458506"/>
                </a:lnTo>
                <a:cubicBezTo>
                  <a:pt x="267015" y="1518962"/>
                  <a:pt x="214116" y="1445911"/>
                  <a:pt x="264496" y="1496291"/>
                </a:cubicBezTo>
                <a:cubicBezTo>
                  <a:pt x="270918" y="1502713"/>
                  <a:pt x="272775" y="1512981"/>
                  <a:pt x="279610" y="1518962"/>
                </a:cubicBezTo>
                <a:cubicBezTo>
                  <a:pt x="311591" y="1546946"/>
                  <a:pt x="316485" y="1546368"/>
                  <a:pt x="347623" y="1556747"/>
                </a:cubicBezTo>
                <a:lnTo>
                  <a:pt x="574334" y="1549190"/>
                </a:lnTo>
                <a:cubicBezTo>
                  <a:pt x="595500" y="1545291"/>
                  <a:pt x="687224" y="1455426"/>
                  <a:pt x="695247" y="1443392"/>
                </a:cubicBezTo>
                <a:lnTo>
                  <a:pt x="740589" y="1375379"/>
                </a:lnTo>
                <a:cubicBezTo>
                  <a:pt x="753558" y="1323501"/>
                  <a:pt x="738118" y="1363229"/>
                  <a:pt x="778374" y="1314922"/>
                </a:cubicBezTo>
                <a:cubicBezTo>
                  <a:pt x="905629" y="1162216"/>
                  <a:pt x="778841" y="1314222"/>
                  <a:pt x="838830" y="1224238"/>
                </a:cubicBezTo>
                <a:cubicBezTo>
                  <a:pt x="866184" y="1183207"/>
                  <a:pt x="924109" y="1131402"/>
                  <a:pt x="952185" y="1103326"/>
                </a:cubicBezTo>
                <a:cubicBezTo>
                  <a:pt x="964780" y="1090731"/>
                  <a:pt x="980806" y="1080815"/>
                  <a:pt x="989970" y="1065541"/>
                </a:cubicBezTo>
                <a:cubicBezTo>
                  <a:pt x="997527" y="1052946"/>
                  <a:pt x="1002816" y="1038673"/>
                  <a:pt x="1012642" y="1027755"/>
                </a:cubicBezTo>
                <a:cubicBezTo>
                  <a:pt x="1025803" y="1013131"/>
                  <a:pt x="1043631" y="1003426"/>
                  <a:pt x="1057984" y="989970"/>
                </a:cubicBezTo>
                <a:cubicBezTo>
                  <a:pt x="1083973" y="965605"/>
                  <a:pt x="1103345" y="933281"/>
                  <a:pt x="1133554" y="914400"/>
                </a:cubicBezTo>
                <a:lnTo>
                  <a:pt x="1194010" y="876615"/>
                </a:lnTo>
                <a:cubicBezTo>
                  <a:pt x="1206519" y="868917"/>
                  <a:pt x="1221409" y="864330"/>
                  <a:pt x="1231795" y="853944"/>
                </a:cubicBezTo>
                <a:cubicBezTo>
                  <a:pt x="1241871" y="843868"/>
                  <a:pt x="1250623" y="832266"/>
                  <a:pt x="1262023" y="823716"/>
                </a:cubicBezTo>
                <a:cubicBezTo>
                  <a:pt x="1271035" y="816957"/>
                  <a:pt x="1282470" y="814191"/>
                  <a:pt x="1292251" y="808602"/>
                </a:cubicBezTo>
                <a:cubicBezTo>
                  <a:pt x="1300137" y="804096"/>
                  <a:pt x="1307532" y="798767"/>
                  <a:pt x="1314923" y="793488"/>
                </a:cubicBezTo>
                <a:cubicBezTo>
                  <a:pt x="1354956" y="764893"/>
                  <a:pt x="1331031" y="775524"/>
                  <a:pt x="1367822" y="763260"/>
                </a:cubicBezTo>
                <a:cubicBezTo>
                  <a:pt x="1375379" y="758222"/>
                  <a:pt x="1382369" y="752207"/>
                  <a:pt x="1390493" y="748145"/>
                </a:cubicBezTo>
                <a:cubicBezTo>
                  <a:pt x="1412472" y="737155"/>
                  <a:pt x="1419186" y="742714"/>
                  <a:pt x="1443392" y="733031"/>
                </a:cubicBezTo>
                <a:cubicBezTo>
                  <a:pt x="1459081" y="726755"/>
                  <a:pt x="1473292" y="717223"/>
                  <a:pt x="1488734" y="710360"/>
                </a:cubicBezTo>
                <a:cubicBezTo>
                  <a:pt x="1536424" y="689165"/>
                  <a:pt x="1484012" y="720615"/>
                  <a:pt x="1541633" y="687689"/>
                </a:cubicBezTo>
                <a:cubicBezTo>
                  <a:pt x="1549519" y="683183"/>
                  <a:pt x="1556180" y="676637"/>
                  <a:pt x="1564304" y="672575"/>
                </a:cubicBezTo>
                <a:cubicBezTo>
                  <a:pt x="1571429" y="669013"/>
                  <a:pt x="1579982" y="668832"/>
                  <a:pt x="1586975" y="665018"/>
                </a:cubicBezTo>
                <a:cubicBezTo>
                  <a:pt x="1718031" y="593534"/>
                  <a:pt x="1578736" y="665530"/>
                  <a:pt x="1700331" y="574334"/>
                </a:cubicBezTo>
                <a:cubicBezTo>
                  <a:pt x="1813536" y="489430"/>
                  <a:pt x="1658499" y="607935"/>
                  <a:pt x="1753230" y="528992"/>
                </a:cubicBezTo>
                <a:cubicBezTo>
                  <a:pt x="1775294" y="510605"/>
                  <a:pt x="1800934" y="496402"/>
                  <a:pt x="1821243" y="476093"/>
                </a:cubicBezTo>
                <a:lnTo>
                  <a:pt x="1866585" y="430750"/>
                </a:lnTo>
                <a:cubicBezTo>
                  <a:pt x="1884554" y="376844"/>
                  <a:pt x="1859075" y="442015"/>
                  <a:pt x="1896813" y="385408"/>
                </a:cubicBezTo>
                <a:cubicBezTo>
                  <a:pt x="1901232" y="378780"/>
                  <a:pt x="1900272" y="369568"/>
                  <a:pt x="1904370" y="362737"/>
                </a:cubicBezTo>
                <a:cubicBezTo>
                  <a:pt x="1910920" y="351821"/>
                  <a:pt x="1944669" y="328735"/>
                  <a:pt x="1949713" y="324952"/>
                </a:cubicBezTo>
                <a:cubicBezTo>
                  <a:pt x="1974039" y="251975"/>
                  <a:pt x="1935031" y="365435"/>
                  <a:pt x="1972384" y="272053"/>
                </a:cubicBezTo>
                <a:cubicBezTo>
                  <a:pt x="1978301" y="257261"/>
                  <a:pt x="1982460" y="241825"/>
                  <a:pt x="1987498" y="226711"/>
                </a:cubicBezTo>
                <a:lnTo>
                  <a:pt x="1995055" y="204040"/>
                </a:lnTo>
                <a:cubicBezTo>
                  <a:pt x="1992536" y="146103"/>
                  <a:pt x="2003134" y="86072"/>
                  <a:pt x="1987498" y="30228"/>
                </a:cubicBezTo>
                <a:cubicBezTo>
                  <a:pt x="1983202" y="14886"/>
                  <a:pt x="1958047" y="16249"/>
                  <a:pt x="1942156" y="15114"/>
                </a:cubicBezTo>
                <a:lnTo>
                  <a:pt x="1836357" y="7557"/>
                </a:lnTo>
              </a:path>
            </a:pathLst>
          </a:cu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3" name="Oval 12"/>
          <p:cNvSpPr/>
          <p:nvPr/>
        </p:nvSpPr>
        <p:spPr bwMode="auto">
          <a:xfrm>
            <a:off x="2004211" y="1981200"/>
            <a:ext cx="1143000" cy="1219200"/>
          </a:xfrm>
          <a:prstGeom prst="ellipse">
            <a:avLst/>
          </a:prstGeom>
          <a:solidFill>
            <a:schemeClr val="tx1"/>
          </a:solidFill>
          <a:ln w="3810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4" name="Oval 13"/>
          <p:cNvSpPr/>
          <p:nvPr/>
        </p:nvSpPr>
        <p:spPr bwMode="auto">
          <a:xfrm>
            <a:off x="2438400" y="2057400"/>
            <a:ext cx="412741" cy="914400"/>
          </a:xfrm>
          <a:prstGeom prst="ellipse">
            <a:avLst/>
          </a:prstGeom>
          <a:solidFill>
            <a:srgbClr val="FFC000"/>
          </a:solid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9" name="Rectangle 8"/>
          <p:cNvSpPr/>
          <p:nvPr/>
        </p:nvSpPr>
        <p:spPr>
          <a:xfrm>
            <a:off x="884356" y="1611640"/>
            <a:ext cx="372217" cy="461665"/>
          </a:xfrm>
          <a:prstGeom prst="rect">
            <a:avLst/>
          </a:prstGeom>
          <a:noFill/>
        </p:spPr>
        <p:txBody>
          <a:bodyPr wrap="none" lIns="91440" tIns="45720" rIns="91440" bIns="45720">
            <a:spAutoFit/>
          </a:bodyPr>
          <a:lstStyle/>
          <a:p>
            <a:pPr algn="ctr">
              <a:buNone/>
            </a:pPr>
            <a:r>
              <a:rPr lang="en-US" sz="2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a:t>
            </a:r>
          </a:p>
        </p:txBody>
      </p:sp>
      <p:sp>
        <p:nvSpPr>
          <p:cNvPr id="11" name="Rectangle 10"/>
          <p:cNvSpPr/>
          <p:nvPr/>
        </p:nvSpPr>
        <p:spPr>
          <a:xfrm>
            <a:off x="2438400" y="1593533"/>
            <a:ext cx="372217" cy="461665"/>
          </a:xfrm>
          <a:prstGeom prst="rect">
            <a:avLst/>
          </a:prstGeom>
          <a:noFill/>
        </p:spPr>
        <p:txBody>
          <a:bodyPr wrap="none" lIns="91440" tIns="45720" rIns="91440" bIns="45720">
            <a:spAutoFit/>
          </a:bodyPr>
          <a:lstStyle/>
          <a:p>
            <a:pPr algn="ctr">
              <a:buNone/>
            </a:pPr>
            <a:r>
              <a:rPr lang="en-US" sz="2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a:t>
            </a:r>
          </a:p>
        </p:txBody>
      </p:sp>
      <p:sp>
        <p:nvSpPr>
          <p:cNvPr id="15" name="Oval 14"/>
          <p:cNvSpPr/>
          <p:nvPr/>
        </p:nvSpPr>
        <p:spPr bwMode="auto">
          <a:xfrm>
            <a:off x="2557393" y="2369023"/>
            <a:ext cx="152400" cy="51324"/>
          </a:xfrm>
          <a:prstGeom prst="ellipse">
            <a:avLst/>
          </a:prstGeom>
          <a:solidFill>
            <a:srgbClr val="99CCFF"/>
          </a:solid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7" name="Rectangle 6"/>
          <p:cNvSpPr/>
          <p:nvPr/>
        </p:nvSpPr>
        <p:spPr>
          <a:xfrm>
            <a:off x="1534488" y="1519535"/>
            <a:ext cx="588623" cy="923330"/>
          </a:xfrm>
          <a:prstGeom prst="rect">
            <a:avLst/>
          </a:prstGeom>
          <a:noFill/>
        </p:spPr>
        <p:txBody>
          <a:bodyPr wrap="none" lIns="91440" tIns="45720" rIns="91440" bIns="45720">
            <a:spAutoFit/>
          </a:bodyPr>
          <a:lstStyle/>
          <a:p>
            <a:pPr algn="ctr">
              <a:buNone/>
            </a:pP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p>
        </p:txBody>
      </p:sp>
      <p:cxnSp>
        <p:nvCxnSpPr>
          <p:cNvPr id="17" name="Straight Connector 16"/>
          <p:cNvCxnSpPr/>
          <p:nvPr/>
        </p:nvCxnSpPr>
        <p:spPr bwMode="auto">
          <a:xfrm>
            <a:off x="2081172" y="3682874"/>
            <a:ext cx="862713" cy="0"/>
          </a:xfrm>
          <a:prstGeom prst="line">
            <a:avLst/>
          </a:prstGeom>
          <a:noFill/>
          <a:ln w="57150" cap="flat" cmpd="sng" algn="ctr">
            <a:solidFill>
              <a:srgbClr val="FFC000"/>
            </a:solidFill>
            <a:prstDash val="solid"/>
            <a:round/>
            <a:headEnd type="none" w="med" len="med"/>
            <a:tailEnd type="none" w="med" len="med"/>
          </a:ln>
          <a:effectLst/>
        </p:spPr>
      </p:cxnSp>
      <p:pic>
        <p:nvPicPr>
          <p:cNvPr id="8" name="Picture 7">
            <a:extLst>
              <a:ext uri="{FF2B5EF4-FFF2-40B4-BE49-F238E27FC236}">
                <a16:creationId xmlns:a16="http://schemas.microsoft.com/office/drawing/2014/main" id="{C899BBF7-C4E2-AF8A-3712-38FACADE5F7C}"/>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418317462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902325"/>
          </a:xfrm>
        </p:spPr>
        <p:txBody>
          <a:bodyPr/>
          <a:lstStyle/>
          <a:p>
            <a:r>
              <a:rPr lang="en-US" dirty="0"/>
              <a:t>Life Cycle</a:t>
            </a:r>
          </a:p>
        </p:txBody>
      </p:sp>
      <p:sp>
        <p:nvSpPr>
          <p:cNvPr id="4" name="Rounded Rectangle 3"/>
          <p:cNvSpPr/>
          <p:nvPr/>
        </p:nvSpPr>
        <p:spPr bwMode="auto">
          <a:xfrm>
            <a:off x="304800" y="990600"/>
            <a:ext cx="8534400" cy="5410200"/>
          </a:xfrm>
          <a:prstGeom prst="roundRect">
            <a:avLst/>
          </a:prstGeom>
          <a:solidFill>
            <a:schemeClr val="tx1"/>
          </a:solidFill>
          <a:ln w="2857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pic>
        <p:nvPicPr>
          <p:cNvPr id="6" name="Picture 2" descr="http://faculty.clintoncc.suny.edu/faculty/michael.gregory/files/bio%20102/bio%20102%20lectures/seedless%20plants/img00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19200"/>
            <a:ext cx="8001000" cy="4724400"/>
          </a:xfrm>
          <a:prstGeom prst="rect">
            <a:avLst/>
          </a:prstGeom>
          <a:noFill/>
          <a:extLst>
            <a:ext uri="{909E8E84-426E-40DD-AFC4-6F175D3DCCD1}">
              <a14:hiddenFill xmlns:a14="http://schemas.microsoft.com/office/drawing/2010/main">
                <a:solidFill>
                  <a:srgbClr val="FFFFFF"/>
                </a:solidFill>
              </a14:hiddenFill>
            </a:ext>
          </a:extLst>
        </p:spPr>
      </p:pic>
      <p:sp>
        <p:nvSpPr>
          <p:cNvPr id="2" name="Explosion 1 1"/>
          <p:cNvSpPr/>
          <p:nvPr/>
        </p:nvSpPr>
        <p:spPr bwMode="auto">
          <a:xfrm>
            <a:off x="838200" y="2819400"/>
            <a:ext cx="2362200" cy="457200"/>
          </a:xfrm>
          <a:prstGeom prst="irregularSeal1">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5" name="Oval 4"/>
          <p:cNvSpPr/>
          <p:nvPr/>
        </p:nvSpPr>
        <p:spPr bwMode="auto">
          <a:xfrm>
            <a:off x="543208" y="2057400"/>
            <a:ext cx="1143000" cy="1219200"/>
          </a:xfrm>
          <a:prstGeom prst="ellipse">
            <a:avLst/>
          </a:prstGeom>
          <a:solidFill>
            <a:schemeClr val="tx1"/>
          </a:solidFill>
          <a:ln w="3810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cxnSp>
        <p:nvCxnSpPr>
          <p:cNvPr id="12" name="Straight Connector 11"/>
          <p:cNvCxnSpPr/>
          <p:nvPr/>
        </p:nvCxnSpPr>
        <p:spPr bwMode="auto">
          <a:xfrm>
            <a:off x="966087" y="3682874"/>
            <a:ext cx="862713" cy="0"/>
          </a:xfrm>
          <a:prstGeom prst="line">
            <a:avLst/>
          </a:prstGeom>
          <a:noFill/>
          <a:ln w="57150" cap="flat" cmpd="sng" algn="ctr">
            <a:solidFill>
              <a:srgbClr val="99CCFF"/>
            </a:solidFill>
            <a:prstDash val="solid"/>
            <a:round/>
            <a:headEnd type="none" w="med" len="med"/>
            <a:tailEnd type="none" w="med" len="med"/>
          </a:ln>
          <a:effectLst/>
        </p:spPr>
      </p:cxnSp>
      <p:sp>
        <p:nvSpPr>
          <p:cNvPr id="16" name="Freeform 15"/>
          <p:cNvSpPr/>
          <p:nvPr/>
        </p:nvSpPr>
        <p:spPr bwMode="auto">
          <a:xfrm>
            <a:off x="1828800" y="1534076"/>
            <a:ext cx="1761987" cy="1556747"/>
          </a:xfrm>
          <a:custGeom>
            <a:avLst/>
            <a:gdLst>
              <a:gd name="connsiteX0" fmla="*/ 1949713 w 1996255"/>
              <a:gd name="connsiteY0" fmla="*/ 0 h 1556747"/>
              <a:gd name="connsiteX1" fmla="*/ 1398050 w 1996255"/>
              <a:gd name="connsiteY1" fmla="*/ 7557 h 1556747"/>
              <a:gd name="connsiteX2" fmla="*/ 1367822 w 1996255"/>
              <a:gd name="connsiteY2" fmla="*/ 15114 h 1556747"/>
              <a:gd name="connsiteX3" fmla="*/ 1307366 w 1996255"/>
              <a:gd name="connsiteY3" fmla="*/ 22671 h 1556747"/>
              <a:gd name="connsiteX4" fmla="*/ 1277137 w 1996255"/>
              <a:gd name="connsiteY4" fmla="*/ 30228 h 1556747"/>
              <a:gd name="connsiteX5" fmla="*/ 1239352 w 1996255"/>
              <a:gd name="connsiteY5" fmla="*/ 37785 h 1556747"/>
              <a:gd name="connsiteX6" fmla="*/ 1133554 w 1996255"/>
              <a:gd name="connsiteY6" fmla="*/ 68013 h 1556747"/>
              <a:gd name="connsiteX7" fmla="*/ 1080655 w 1996255"/>
              <a:gd name="connsiteY7" fmla="*/ 90684 h 1556747"/>
              <a:gd name="connsiteX8" fmla="*/ 989970 w 1996255"/>
              <a:gd name="connsiteY8" fmla="*/ 105798 h 1556747"/>
              <a:gd name="connsiteX9" fmla="*/ 937071 w 1996255"/>
              <a:gd name="connsiteY9" fmla="*/ 128469 h 1556747"/>
              <a:gd name="connsiteX10" fmla="*/ 838830 w 1996255"/>
              <a:gd name="connsiteY10" fmla="*/ 151141 h 1556747"/>
              <a:gd name="connsiteX11" fmla="*/ 785931 w 1996255"/>
              <a:gd name="connsiteY11" fmla="*/ 166255 h 1556747"/>
              <a:gd name="connsiteX12" fmla="*/ 748146 w 1996255"/>
              <a:gd name="connsiteY12" fmla="*/ 188926 h 1556747"/>
              <a:gd name="connsiteX13" fmla="*/ 710361 w 1996255"/>
              <a:gd name="connsiteY13" fmla="*/ 196483 h 1556747"/>
              <a:gd name="connsiteX14" fmla="*/ 672575 w 1996255"/>
              <a:gd name="connsiteY14" fmla="*/ 234268 h 1556747"/>
              <a:gd name="connsiteX15" fmla="*/ 642347 w 1996255"/>
              <a:gd name="connsiteY15" fmla="*/ 249382 h 1556747"/>
              <a:gd name="connsiteX16" fmla="*/ 597005 w 1996255"/>
              <a:gd name="connsiteY16" fmla="*/ 279610 h 1556747"/>
              <a:gd name="connsiteX17" fmla="*/ 528992 w 1996255"/>
              <a:gd name="connsiteY17" fmla="*/ 340066 h 1556747"/>
              <a:gd name="connsiteX18" fmla="*/ 468536 w 1996255"/>
              <a:gd name="connsiteY18" fmla="*/ 377851 h 1556747"/>
              <a:gd name="connsiteX19" fmla="*/ 423194 w 1996255"/>
              <a:gd name="connsiteY19" fmla="*/ 415636 h 1556747"/>
              <a:gd name="connsiteX20" fmla="*/ 377851 w 1996255"/>
              <a:gd name="connsiteY20" fmla="*/ 445864 h 1556747"/>
              <a:gd name="connsiteX21" fmla="*/ 226711 w 1996255"/>
              <a:gd name="connsiteY21" fmla="*/ 589448 h 1556747"/>
              <a:gd name="connsiteX22" fmla="*/ 173812 w 1996255"/>
              <a:gd name="connsiteY22" fmla="*/ 634790 h 1556747"/>
              <a:gd name="connsiteX23" fmla="*/ 113356 w 1996255"/>
              <a:gd name="connsiteY23" fmla="*/ 725474 h 1556747"/>
              <a:gd name="connsiteX24" fmla="*/ 83128 w 1996255"/>
              <a:gd name="connsiteY24" fmla="*/ 770817 h 1556747"/>
              <a:gd name="connsiteX25" fmla="*/ 60456 w 1996255"/>
              <a:gd name="connsiteY25" fmla="*/ 808602 h 1556747"/>
              <a:gd name="connsiteX26" fmla="*/ 52899 w 1996255"/>
              <a:gd name="connsiteY26" fmla="*/ 838830 h 1556747"/>
              <a:gd name="connsiteX27" fmla="*/ 37785 w 1996255"/>
              <a:gd name="connsiteY27" fmla="*/ 869058 h 1556747"/>
              <a:gd name="connsiteX28" fmla="*/ 15114 w 1996255"/>
              <a:gd name="connsiteY28" fmla="*/ 967299 h 1556747"/>
              <a:gd name="connsiteX29" fmla="*/ 7557 w 1996255"/>
              <a:gd name="connsiteY29" fmla="*/ 989970 h 1556747"/>
              <a:gd name="connsiteX30" fmla="*/ 0 w 1996255"/>
              <a:gd name="connsiteY30" fmla="*/ 1027755 h 1556747"/>
              <a:gd name="connsiteX31" fmla="*/ 7557 w 1996255"/>
              <a:gd name="connsiteY31" fmla="*/ 1171339 h 1556747"/>
              <a:gd name="connsiteX32" fmla="*/ 30228 w 1996255"/>
              <a:gd name="connsiteY32" fmla="*/ 1194010 h 1556747"/>
              <a:gd name="connsiteX33" fmla="*/ 45342 w 1996255"/>
              <a:gd name="connsiteY33" fmla="*/ 1216681 h 1556747"/>
              <a:gd name="connsiteX34" fmla="*/ 68013 w 1996255"/>
              <a:gd name="connsiteY34" fmla="*/ 1231795 h 1556747"/>
              <a:gd name="connsiteX35" fmla="*/ 98242 w 1996255"/>
              <a:gd name="connsiteY35" fmla="*/ 1254466 h 1556747"/>
              <a:gd name="connsiteX36" fmla="*/ 113356 w 1996255"/>
              <a:gd name="connsiteY36" fmla="*/ 1277137 h 1556747"/>
              <a:gd name="connsiteX37" fmla="*/ 136027 w 1996255"/>
              <a:gd name="connsiteY37" fmla="*/ 1299808 h 1556747"/>
              <a:gd name="connsiteX38" fmla="*/ 151141 w 1996255"/>
              <a:gd name="connsiteY38" fmla="*/ 1330036 h 1556747"/>
              <a:gd name="connsiteX39" fmla="*/ 173812 w 1996255"/>
              <a:gd name="connsiteY39" fmla="*/ 1360264 h 1556747"/>
              <a:gd name="connsiteX40" fmla="*/ 188926 w 1996255"/>
              <a:gd name="connsiteY40" fmla="*/ 1398050 h 1556747"/>
              <a:gd name="connsiteX41" fmla="*/ 204040 w 1996255"/>
              <a:gd name="connsiteY41" fmla="*/ 1443392 h 1556747"/>
              <a:gd name="connsiteX42" fmla="*/ 226711 w 1996255"/>
              <a:gd name="connsiteY42" fmla="*/ 1458506 h 1556747"/>
              <a:gd name="connsiteX43" fmla="*/ 264496 w 1996255"/>
              <a:gd name="connsiteY43" fmla="*/ 1496291 h 1556747"/>
              <a:gd name="connsiteX44" fmla="*/ 279610 w 1996255"/>
              <a:gd name="connsiteY44" fmla="*/ 1518962 h 1556747"/>
              <a:gd name="connsiteX45" fmla="*/ 347623 w 1996255"/>
              <a:gd name="connsiteY45" fmla="*/ 1556747 h 1556747"/>
              <a:gd name="connsiteX46" fmla="*/ 574334 w 1996255"/>
              <a:gd name="connsiteY46" fmla="*/ 1549190 h 1556747"/>
              <a:gd name="connsiteX47" fmla="*/ 695247 w 1996255"/>
              <a:gd name="connsiteY47" fmla="*/ 1443392 h 1556747"/>
              <a:gd name="connsiteX48" fmla="*/ 740589 w 1996255"/>
              <a:gd name="connsiteY48" fmla="*/ 1375379 h 1556747"/>
              <a:gd name="connsiteX49" fmla="*/ 778374 w 1996255"/>
              <a:gd name="connsiteY49" fmla="*/ 1314922 h 1556747"/>
              <a:gd name="connsiteX50" fmla="*/ 838830 w 1996255"/>
              <a:gd name="connsiteY50" fmla="*/ 1224238 h 1556747"/>
              <a:gd name="connsiteX51" fmla="*/ 952185 w 1996255"/>
              <a:gd name="connsiteY51" fmla="*/ 1103326 h 1556747"/>
              <a:gd name="connsiteX52" fmla="*/ 989970 w 1996255"/>
              <a:gd name="connsiteY52" fmla="*/ 1065541 h 1556747"/>
              <a:gd name="connsiteX53" fmla="*/ 1012642 w 1996255"/>
              <a:gd name="connsiteY53" fmla="*/ 1027755 h 1556747"/>
              <a:gd name="connsiteX54" fmla="*/ 1057984 w 1996255"/>
              <a:gd name="connsiteY54" fmla="*/ 989970 h 1556747"/>
              <a:gd name="connsiteX55" fmla="*/ 1133554 w 1996255"/>
              <a:gd name="connsiteY55" fmla="*/ 914400 h 1556747"/>
              <a:gd name="connsiteX56" fmla="*/ 1194010 w 1996255"/>
              <a:gd name="connsiteY56" fmla="*/ 876615 h 1556747"/>
              <a:gd name="connsiteX57" fmla="*/ 1231795 w 1996255"/>
              <a:gd name="connsiteY57" fmla="*/ 853944 h 1556747"/>
              <a:gd name="connsiteX58" fmla="*/ 1262023 w 1996255"/>
              <a:gd name="connsiteY58" fmla="*/ 823716 h 1556747"/>
              <a:gd name="connsiteX59" fmla="*/ 1292251 w 1996255"/>
              <a:gd name="connsiteY59" fmla="*/ 808602 h 1556747"/>
              <a:gd name="connsiteX60" fmla="*/ 1314923 w 1996255"/>
              <a:gd name="connsiteY60" fmla="*/ 793488 h 1556747"/>
              <a:gd name="connsiteX61" fmla="*/ 1367822 w 1996255"/>
              <a:gd name="connsiteY61" fmla="*/ 763260 h 1556747"/>
              <a:gd name="connsiteX62" fmla="*/ 1390493 w 1996255"/>
              <a:gd name="connsiteY62" fmla="*/ 748145 h 1556747"/>
              <a:gd name="connsiteX63" fmla="*/ 1443392 w 1996255"/>
              <a:gd name="connsiteY63" fmla="*/ 733031 h 1556747"/>
              <a:gd name="connsiteX64" fmla="*/ 1488734 w 1996255"/>
              <a:gd name="connsiteY64" fmla="*/ 710360 h 1556747"/>
              <a:gd name="connsiteX65" fmla="*/ 1541633 w 1996255"/>
              <a:gd name="connsiteY65" fmla="*/ 687689 h 1556747"/>
              <a:gd name="connsiteX66" fmla="*/ 1564304 w 1996255"/>
              <a:gd name="connsiteY66" fmla="*/ 672575 h 1556747"/>
              <a:gd name="connsiteX67" fmla="*/ 1586975 w 1996255"/>
              <a:gd name="connsiteY67" fmla="*/ 665018 h 1556747"/>
              <a:gd name="connsiteX68" fmla="*/ 1700331 w 1996255"/>
              <a:gd name="connsiteY68" fmla="*/ 574334 h 1556747"/>
              <a:gd name="connsiteX69" fmla="*/ 1753230 w 1996255"/>
              <a:gd name="connsiteY69" fmla="*/ 528992 h 1556747"/>
              <a:gd name="connsiteX70" fmla="*/ 1821243 w 1996255"/>
              <a:gd name="connsiteY70" fmla="*/ 476093 h 1556747"/>
              <a:gd name="connsiteX71" fmla="*/ 1866585 w 1996255"/>
              <a:gd name="connsiteY71" fmla="*/ 430750 h 1556747"/>
              <a:gd name="connsiteX72" fmla="*/ 1896813 w 1996255"/>
              <a:gd name="connsiteY72" fmla="*/ 385408 h 1556747"/>
              <a:gd name="connsiteX73" fmla="*/ 1904370 w 1996255"/>
              <a:gd name="connsiteY73" fmla="*/ 362737 h 1556747"/>
              <a:gd name="connsiteX74" fmla="*/ 1949713 w 1996255"/>
              <a:gd name="connsiteY74" fmla="*/ 324952 h 1556747"/>
              <a:gd name="connsiteX75" fmla="*/ 1972384 w 1996255"/>
              <a:gd name="connsiteY75" fmla="*/ 272053 h 1556747"/>
              <a:gd name="connsiteX76" fmla="*/ 1987498 w 1996255"/>
              <a:gd name="connsiteY76" fmla="*/ 226711 h 1556747"/>
              <a:gd name="connsiteX77" fmla="*/ 1995055 w 1996255"/>
              <a:gd name="connsiteY77" fmla="*/ 204040 h 1556747"/>
              <a:gd name="connsiteX78" fmla="*/ 1987498 w 1996255"/>
              <a:gd name="connsiteY78" fmla="*/ 30228 h 1556747"/>
              <a:gd name="connsiteX79" fmla="*/ 1942156 w 1996255"/>
              <a:gd name="connsiteY79" fmla="*/ 15114 h 1556747"/>
              <a:gd name="connsiteX80" fmla="*/ 1836357 w 1996255"/>
              <a:gd name="connsiteY80" fmla="*/ 7557 h 155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996255" h="1556747">
                <a:moveTo>
                  <a:pt x="1949713" y="0"/>
                </a:moveTo>
                <a:lnTo>
                  <a:pt x="1398050" y="7557"/>
                </a:lnTo>
                <a:cubicBezTo>
                  <a:pt x="1387667" y="7827"/>
                  <a:pt x="1378067" y="13407"/>
                  <a:pt x="1367822" y="15114"/>
                </a:cubicBezTo>
                <a:cubicBezTo>
                  <a:pt x="1347789" y="18453"/>
                  <a:pt x="1327399" y="19332"/>
                  <a:pt x="1307366" y="22671"/>
                </a:cubicBezTo>
                <a:cubicBezTo>
                  <a:pt x="1297121" y="24378"/>
                  <a:pt x="1287276" y="27975"/>
                  <a:pt x="1277137" y="30228"/>
                </a:cubicBezTo>
                <a:cubicBezTo>
                  <a:pt x="1264598" y="33014"/>
                  <a:pt x="1251702" y="34256"/>
                  <a:pt x="1239352" y="37785"/>
                </a:cubicBezTo>
                <a:cubicBezTo>
                  <a:pt x="1114599" y="73429"/>
                  <a:pt x="1218720" y="50980"/>
                  <a:pt x="1133554" y="68013"/>
                </a:cubicBezTo>
                <a:cubicBezTo>
                  <a:pt x="1115921" y="75570"/>
                  <a:pt x="1098855" y="84617"/>
                  <a:pt x="1080655" y="90684"/>
                </a:cubicBezTo>
                <a:cubicBezTo>
                  <a:pt x="1064079" y="96209"/>
                  <a:pt x="1001951" y="104086"/>
                  <a:pt x="989970" y="105798"/>
                </a:cubicBezTo>
                <a:cubicBezTo>
                  <a:pt x="972337" y="113355"/>
                  <a:pt x="955137" y="122017"/>
                  <a:pt x="937071" y="128469"/>
                </a:cubicBezTo>
                <a:cubicBezTo>
                  <a:pt x="869152" y="152726"/>
                  <a:pt x="902501" y="136448"/>
                  <a:pt x="838830" y="151141"/>
                </a:cubicBezTo>
                <a:cubicBezTo>
                  <a:pt x="820961" y="155265"/>
                  <a:pt x="803564" y="161217"/>
                  <a:pt x="785931" y="166255"/>
                </a:cubicBezTo>
                <a:cubicBezTo>
                  <a:pt x="773336" y="173812"/>
                  <a:pt x="761784" y="183471"/>
                  <a:pt x="748146" y="188926"/>
                </a:cubicBezTo>
                <a:cubicBezTo>
                  <a:pt x="736220" y="193696"/>
                  <a:pt x="721375" y="189875"/>
                  <a:pt x="710361" y="196483"/>
                </a:cubicBezTo>
                <a:cubicBezTo>
                  <a:pt x="695087" y="205647"/>
                  <a:pt x="686635" y="223332"/>
                  <a:pt x="672575" y="234268"/>
                </a:cubicBezTo>
                <a:cubicBezTo>
                  <a:pt x="663683" y="241184"/>
                  <a:pt x="652007" y="243586"/>
                  <a:pt x="642347" y="249382"/>
                </a:cubicBezTo>
                <a:cubicBezTo>
                  <a:pt x="626771" y="258728"/>
                  <a:pt x="611189" y="268263"/>
                  <a:pt x="597005" y="279610"/>
                </a:cubicBezTo>
                <a:cubicBezTo>
                  <a:pt x="521264" y="340203"/>
                  <a:pt x="616511" y="279476"/>
                  <a:pt x="528992" y="340066"/>
                </a:cubicBezTo>
                <a:cubicBezTo>
                  <a:pt x="509453" y="353593"/>
                  <a:pt x="487874" y="364038"/>
                  <a:pt x="468536" y="377851"/>
                </a:cubicBezTo>
                <a:cubicBezTo>
                  <a:pt x="452527" y="389286"/>
                  <a:pt x="438933" y="403832"/>
                  <a:pt x="423194" y="415636"/>
                </a:cubicBezTo>
                <a:cubicBezTo>
                  <a:pt x="408662" y="426535"/>
                  <a:pt x="392383" y="434965"/>
                  <a:pt x="377851" y="445864"/>
                </a:cubicBezTo>
                <a:cubicBezTo>
                  <a:pt x="296312" y="507019"/>
                  <a:pt x="341056" y="491438"/>
                  <a:pt x="226711" y="589448"/>
                </a:cubicBezTo>
                <a:cubicBezTo>
                  <a:pt x="209078" y="604562"/>
                  <a:pt x="190234" y="618368"/>
                  <a:pt x="173812" y="634790"/>
                </a:cubicBezTo>
                <a:cubicBezTo>
                  <a:pt x="141991" y="666611"/>
                  <a:pt x="137618" y="686048"/>
                  <a:pt x="113356" y="725474"/>
                </a:cubicBezTo>
                <a:cubicBezTo>
                  <a:pt x="103836" y="740944"/>
                  <a:pt x="92880" y="755492"/>
                  <a:pt x="83128" y="770817"/>
                </a:cubicBezTo>
                <a:cubicBezTo>
                  <a:pt x="75242" y="783209"/>
                  <a:pt x="68013" y="796007"/>
                  <a:pt x="60456" y="808602"/>
                </a:cubicBezTo>
                <a:cubicBezTo>
                  <a:pt x="57937" y="818678"/>
                  <a:pt x="56546" y="829105"/>
                  <a:pt x="52899" y="838830"/>
                </a:cubicBezTo>
                <a:cubicBezTo>
                  <a:pt x="48943" y="849378"/>
                  <a:pt x="41347" y="858371"/>
                  <a:pt x="37785" y="869058"/>
                </a:cubicBezTo>
                <a:cubicBezTo>
                  <a:pt x="18976" y="925486"/>
                  <a:pt x="27104" y="919341"/>
                  <a:pt x="15114" y="967299"/>
                </a:cubicBezTo>
                <a:cubicBezTo>
                  <a:pt x="13182" y="975027"/>
                  <a:pt x="9489" y="982242"/>
                  <a:pt x="7557" y="989970"/>
                </a:cubicBezTo>
                <a:cubicBezTo>
                  <a:pt x="4442" y="1002431"/>
                  <a:pt x="2519" y="1015160"/>
                  <a:pt x="0" y="1027755"/>
                </a:cubicBezTo>
                <a:cubicBezTo>
                  <a:pt x="2519" y="1075616"/>
                  <a:pt x="-1016" y="1124184"/>
                  <a:pt x="7557" y="1171339"/>
                </a:cubicBezTo>
                <a:cubicBezTo>
                  <a:pt x="9469" y="1181854"/>
                  <a:pt x="23386" y="1185800"/>
                  <a:pt x="30228" y="1194010"/>
                </a:cubicBezTo>
                <a:cubicBezTo>
                  <a:pt x="36042" y="1200987"/>
                  <a:pt x="38920" y="1210259"/>
                  <a:pt x="45342" y="1216681"/>
                </a:cubicBezTo>
                <a:cubicBezTo>
                  <a:pt x="51764" y="1223103"/>
                  <a:pt x="60622" y="1226516"/>
                  <a:pt x="68013" y="1231795"/>
                </a:cubicBezTo>
                <a:cubicBezTo>
                  <a:pt x="78262" y="1239116"/>
                  <a:pt x="88166" y="1246909"/>
                  <a:pt x="98242" y="1254466"/>
                </a:cubicBezTo>
                <a:cubicBezTo>
                  <a:pt x="103280" y="1262023"/>
                  <a:pt x="107542" y="1270160"/>
                  <a:pt x="113356" y="1277137"/>
                </a:cubicBezTo>
                <a:cubicBezTo>
                  <a:pt x="120198" y="1285347"/>
                  <a:pt x="129815" y="1291111"/>
                  <a:pt x="136027" y="1299808"/>
                </a:cubicBezTo>
                <a:cubicBezTo>
                  <a:pt x="142575" y="1308975"/>
                  <a:pt x="145170" y="1320483"/>
                  <a:pt x="151141" y="1330036"/>
                </a:cubicBezTo>
                <a:cubicBezTo>
                  <a:pt x="157816" y="1340717"/>
                  <a:pt x="167695" y="1349254"/>
                  <a:pt x="173812" y="1360264"/>
                </a:cubicBezTo>
                <a:cubicBezTo>
                  <a:pt x="180400" y="1372122"/>
                  <a:pt x="184290" y="1385301"/>
                  <a:pt x="188926" y="1398050"/>
                </a:cubicBezTo>
                <a:cubicBezTo>
                  <a:pt x="194370" y="1413022"/>
                  <a:pt x="190784" y="1434555"/>
                  <a:pt x="204040" y="1443392"/>
                </a:cubicBezTo>
                <a:lnTo>
                  <a:pt x="226711" y="1458506"/>
                </a:lnTo>
                <a:cubicBezTo>
                  <a:pt x="267015" y="1518962"/>
                  <a:pt x="214116" y="1445911"/>
                  <a:pt x="264496" y="1496291"/>
                </a:cubicBezTo>
                <a:cubicBezTo>
                  <a:pt x="270918" y="1502713"/>
                  <a:pt x="272775" y="1512981"/>
                  <a:pt x="279610" y="1518962"/>
                </a:cubicBezTo>
                <a:cubicBezTo>
                  <a:pt x="311591" y="1546946"/>
                  <a:pt x="316485" y="1546368"/>
                  <a:pt x="347623" y="1556747"/>
                </a:cubicBezTo>
                <a:lnTo>
                  <a:pt x="574334" y="1549190"/>
                </a:lnTo>
                <a:cubicBezTo>
                  <a:pt x="595500" y="1545291"/>
                  <a:pt x="687224" y="1455426"/>
                  <a:pt x="695247" y="1443392"/>
                </a:cubicBezTo>
                <a:lnTo>
                  <a:pt x="740589" y="1375379"/>
                </a:lnTo>
                <a:cubicBezTo>
                  <a:pt x="753558" y="1323501"/>
                  <a:pt x="738118" y="1363229"/>
                  <a:pt x="778374" y="1314922"/>
                </a:cubicBezTo>
                <a:cubicBezTo>
                  <a:pt x="905629" y="1162216"/>
                  <a:pt x="778841" y="1314222"/>
                  <a:pt x="838830" y="1224238"/>
                </a:cubicBezTo>
                <a:cubicBezTo>
                  <a:pt x="866184" y="1183207"/>
                  <a:pt x="924109" y="1131402"/>
                  <a:pt x="952185" y="1103326"/>
                </a:cubicBezTo>
                <a:cubicBezTo>
                  <a:pt x="964780" y="1090731"/>
                  <a:pt x="980806" y="1080815"/>
                  <a:pt x="989970" y="1065541"/>
                </a:cubicBezTo>
                <a:cubicBezTo>
                  <a:pt x="997527" y="1052946"/>
                  <a:pt x="1002816" y="1038673"/>
                  <a:pt x="1012642" y="1027755"/>
                </a:cubicBezTo>
                <a:cubicBezTo>
                  <a:pt x="1025803" y="1013131"/>
                  <a:pt x="1043631" y="1003426"/>
                  <a:pt x="1057984" y="989970"/>
                </a:cubicBezTo>
                <a:cubicBezTo>
                  <a:pt x="1083973" y="965605"/>
                  <a:pt x="1103345" y="933281"/>
                  <a:pt x="1133554" y="914400"/>
                </a:cubicBezTo>
                <a:lnTo>
                  <a:pt x="1194010" y="876615"/>
                </a:lnTo>
                <a:cubicBezTo>
                  <a:pt x="1206519" y="868917"/>
                  <a:pt x="1221409" y="864330"/>
                  <a:pt x="1231795" y="853944"/>
                </a:cubicBezTo>
                <a:cubicBezTo>
                  <a:pt x="1241871" y="843868"/>
                  <a:pt x="1250623" y="832266"/>
                  <a:pt x="1262023" y="823716"/>
                </a:cubicBezTo>
                <a:cubicBezTo>
                  <a:pt x="1271035" y="816957"/>
                  <a:pt x="1282470" y="814191"/>
                  <a:pt x="1292251" y="808602"/>
                </a:cubicBezTo>
                <a:cubicBezTo>
                  <a:pt x="1300137" y="804096"/>
                  <a:pt x="1307532" y="798767"/>
                  <a:pt x="1314923" y="793488"/>
                </a:cubicBezTo>
                <a:cubicBezTo>
                  <a:pt x="1354956" y="764893"/>
                  <a:pt x="1331031" y="775524"/>
                  <a:pt x="1367822" y="763260"/>
                </a:cubicBezTo>
                <a:cubicBezTo>
                  <a:pt x="1375379" y="758222"/>
                  <a:pt x="1382369" y="752207"/>
                  <a:pt x="1390493" y="748145"/>
                </a:cubicBezTo>
                <a:cubicBezTo>
                  <a:pt x="1412472" y="737155"/>
                  <a:pt x="1419186" y="742714"/>
                  <a:pt x="1443392" y="733031"/>
                </a:cubicBezTo>
                <a:cubicBezTo>
                  <a:pt x="1459081" y="726755"/>
                  <a:pt x="1473292" y="717223"/>
                  <a:pt x="1488734" y="710360"/>
                </a:cubicBezTo>
                <a:cubicBezTo>
                  <a:pt x="1536424" y="689165"/>
                  <a:pt x="1484012" y="720615"/>
                  <a:pt x="1541633" y="687689"/>
                </a:cubicBezTo>
                <a:cubicBezTo>
                  <a:pt x="1549519" y="683183"/>
                  <a:pt x="1556180" y="676637"/>
                  <a:pt x="1564304" y="672575"/>
                </a:cubicBezTo>
                <a:cubicBezTo>
                  <a:pt x="1571429" y="669013"/>
                  <a:pt x="1579982" y="668832"/>
                  <a:pt x="1586975" y="665018"/>
                </a:cubicBezTo>
                <a:cubicBezTo>
                  <a:pt x="1718031" y="593534"/>
                  <a:pt x="1578736" y="665530"/>
                  <a:pt x="1700331" y="574334"/>
                </a:cubicBezTo>
                <a:cubicBezTo>
                  <a:pt x="1813536" y="489430"/>
                  <a:pt x="1658499" y="607935"/>
                  <a:pt x="1753230" y="528992"/>
                </a:cubicBezTo>
                <a:cubicBezTo>
                  <a:pt x="1775294" y="510605"/>
                  <a:pt x="1800934" y="496402"/>
                  <a:pt x="1821243" y="476093"/>
                </a:cubicBezTo>
                <a:lnTo>
                  <a:pt x="1866585" y="430750"/>
                </a:lnTo>
                <a:cubicBezTo>
                  <a:pt x="1884554" y="376844"/>
                  <a:pt x="1859075" y="442015"/>
                  <a:pt x="1896813" y="385408"/>
                </a:cubicBezTo>
                <a:cubicBezTo>
                  <a:pt x="1901232" y="378780"/>
                  <a:pt x="1900272" y="369568"/>
                  <a:pt x="1904370" y="362737"/>
                </a:cubicBezTo>
                <a:cubicBezTo>
                  <a:pt x="1910920" y="351821"/>
                  <a:pt x="1944669" y="328735"/>
                  <a:pt x="1949713" y="324952"/>
                </a:cubicBezTo>
                <a:cubicBezTo>
                  <a:pt x="1974039" y="251975"/>
                  <a:pt x="1935031" y="365435"/>
                  <a:pt x="1972384" y="272053"/>
                </a:cubicBezTo>
                <a:cubicBezTo>
                  <a:pt x="1978301" y="257261"/>
                  <a:pt x="1982460" y="241825"/>
                  <a:pt x="1987498" y="226711"/>
                </a:cubicBezTo>
                <a:lnTo>
                  <a:pt x="1995055" y="204040"/>
                </a:lnTo>
                <a:cubicBezTo>
                  <a:pt x="1992536" y="146103"/>
                  <a:pt x="2003134" y="86072"/>
                  <a:pt x="1987498" y="30228"/>
                </a:cubicBezTo>
                <a:cubicBezTo>
                  <a:pt x="1983202" y="14886"/>
                  <a:pt x="1958047" y="16249"/>
                  <a:pt x="1942156" y="15114"/>
                </a:cubicBezTo>
                <a:lnTo>
                  <a:pt x="1836357" y="7557"/>
                </a:lnTo>
              </a:path>
            </a:pathLst>
          </a:cu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3" name="Oval 12"/>
          <p:cNvSpPr/>
          <p:nvPr/>
        </p:nvSpPr>
        <p:spPr bwMode="auto">
          <a:xfrm>
            <a:off x="2004211" y="1981200"/>
            <a:ext cx="1143000" cy="1219200"/>
          </a:xfrm>
          <a:prstGeom prst="ellipse">
            <a:avLst/>
          </a:prstGeom>
          <a:solidFill>
            <a:schemeClr val="tx1"/>
          </a:solidFill>
          <a:ln w="3810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4" name="Oval 13"/>
          <p:cNvSpPr/>
          <p:nvPr/>
        </p:nvSpPr>
        <p:spPr bwMode="auto">
          <a:xfrm>
            <a:off x="2438400" y="2057400"/>
            <a:ext cx="412741" cy="914400"/>
          </a:xfrm>
          <a:prstGeom prst="ellipse">
            <a:avLst/>
          </a:prstGeom>
          <a:solidFill>
            <a:srgbClr val="FFC000"/>
          </a:solid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1" name="Rectangle 10"/>
          <p:cNvSpPr/>
          <p:nvPr/>
        </p:nvSpPr>
        <p:spPr>
          <a:xfrm>
            <a:off x="2352639" y="1593533"/>
            <a:ext cx="543739" cy="461665"/>
          </a:xfrm>
          <a:prstGeom prst="rect">
            <a:avLst/>
          </a:prstGeom>
          <a:noFill/>
        </p:spPr>
        <p:txBody>
          <a:bodyPr wrap="none" lIns="91440" tIns="45720" rIns="91440" bIns="45720">
            <a:spAutoFit/>
          </a:bodyPr>
          <a:lstStyle/>
          <a:p>
            <a:pPr algn="ctr">
              <a:buNone/>
            </a:pPr>
            <a:r>
              <a:rPr lang="en-US" sz="2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2n</a:t>
            </a:r>
          </a:p>
        </p:txBody>
      </p:sp>
      <p:sp>
        <p:nvSpPr>
          <p:cNvPr id="15" name="Oval 14"/>
          <p:cNvSpPr/>
          <p:nvPr/>
        </p:nvSpPr>
        <p:spPr bwMode="auto">
          <a:xfrm>
            <a:off x="2557393" y="2369023"/>
            <a:ext cx="152400" cy="51324"/>
          </a:xfrm>
          <a:prstGeom prst="ellipse">
            <a:avLst/>
          </a:prstGeom>
          <a:solidFill>
            <a:srgbClr val="99CCFF"/>
          </a:solid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cxnSp>
        <p:nvCxnSpPr>
          <p:cNvPr id="17" name="Straight Connector 16"/>
          <p:cNvCxnSpPr/>
          <p:nvPr/>
        </p:nvCxnSpPr>
        <p:spPr bwMode="auto">
          <a:xfrm>
            <a:off x="2081172" y="3682874"/>
            <a:ext cx="862713" cy="0"/>
          </a:xfrm>
          <a:prstGeom prst="line">
            <a:avLst/>
          </a:prstGeom>
          <a:noFill/>
          <a:ln w="57150" cap="flat" cmpd="sng" algn="ctr">
            <a:solidFill>
              <a:srgbClr val="FFC000"/>
            </a:solidFill>
            <a:prstDash val="solid"/>
            <a:round/>
            <a:headEnd type="none" w="med" len="med"/>
            <a:tailEnd type="none" w="med" len="med"/>
          </a:ln>
          <a:effectLst/>
        </p:spPr>
      </p:cxnSp>
      <p:pic>
        <p:nvPicPr>
          <p:cNvPr id="7" name="Picture 6">
            <a:extLst>
              <a:ext uri="{FF2B5EF4-FFF2-40B4-BE49-F238E27FC236}">
                <a16:creationId xmlns:a16="http://schemas.microsoft.com/office/drawing/2014/main" id="{59CD6F90-823F-7CD6-AFFC-F99DAED3B5F3}"/>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55513119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902325"/>
          </a:xfrm>
        </p:spPr>
        <p:txBody>
          <a:bodyPr/>
          <a:lstStyle/>
          <a:p>
            <a:r>
              <a:rPr lang="en-US" dirty="0"/>
              <a:t>Life Cycle</a:t>
            </a:r>
          </a:p>
        </p:txBody>
      </p:sp>
      <p:sp>
        <p:nvSpPr>
          <p:cNvPr id="4" name="Rounded Rectangle 3"/>
          <p:cNvSpPr/>
          <p:nvPr/>
        </p:nvSpPr>
        <p:spPr bwMode="auto">
          <a:xfrm>
            <a:off x="304800" y="990600"/>
            <a:ext cx="8534400" cy="5410200"/>
          </a:xfrm>
          <a:prstGeom prst="roundRect">
            <a:avLst/>
          </a:prstGeom>
          <a:solidFill>
            <a:schemeClr val="tx1"/>
          </a:solidFill>
          <a:ln w="2857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pic>
        <p:nvPicPr>
          <p:cNvPr id="6" name="Picture 2" descr="http://faculty.clintoncc.suny.edu/faculty/michael.gregory/files/bio%20102/bio%20102%20lectures/seedless%20plants/img00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19200"/>
            <a:ext cx="8001000" cy="4724400"/>
          </a:xfrm>
          <a:prstGeom prst="rect">
            <a:avLst/>
          </a:prstGeom>
          <a:noFill/>
          <a:extLst>
            <a:ext uri="{909E8E84-426E-40DD-AFC4-6F175D3DCCD1}">
              <a14:hiddenFill xmlns:a14="http://schemas.microsoft.com/office/drawing/2010/main">
                <a:solidFill>
                  <a:srgbClr val="FFFFFF"/>
                </a:solidFill>
              </a14:hiddenFill>
            </a:ext>
          </a:extLst>
        </p:spPr>
      </p:pic>
      <p:sp>
        <p:nvSpPr>
          <p:cNvPr id="2" name="Explosion 1 1"/>
          <p:cNvSpPr/>
          <p:nvPr/>
        </p:nvSpPr>
        <p:spPr bwMode="auto">
          <a:xfrm>
            <a:off x="838200" y="2819400"/>
            <a:ext cx="2362200" cy="457200"/>
          </a:xfrm>
          <a:prstGeom prst="irregularSeal1">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cxnSp>
        <p:nvCxnSpPr>
          <p:cNvPr id="12" name="Straight Connector 11"/>
          <p:cNvCxnSpPr/>
          <p:nvPr/>
        </p:nvCxnSpPr>
        <p:spPr bwMode="auto">
          <a:xfrm>
            <a:off x="966087" y="3682874"/>
            <a:ext cx="862713" cy="0"/>
          </a:xfrm>
          <a:prstGeom prst="line">
            <a:avLst/>
          </a:prstGeom>
          <a:noFill/>
          <a:ln w="57150" cap="flat" cmpd="sng" algn="ctr">
            <a:solidFill>
              <a:srgbClr val="99CCFF"/>
            </a:solidFill>
            <a:prstDash val="solid"/>
            <a:round/>
            <a:headEnd type="none" w="med" len="med"/>
            <a:tailEnd type="none" w="med" len="med"/>
          </a:ln>
          <a:effectLst/>
        </p:spPr>
      </p:cxnSp>
      <p:sp>
        <p:nvSpPr>
          <p:cNvPr id="16" name="Freeform 15"/>
          <p:cNvSpPr/>
          <p:nvPr/>
        </p:nvSpPr>
        <p:spPr bwMode="auto">
          <a:xfrm>
            <a:off x="1828800" y="1534076"/>
            <a:ext cx="1761987" cy="1556747"/>
          </a:xfrm>
          <a:custGeom>
            <a:avLst/>
            <a:gdLst>
              <a:gd name="connsiteX0" fmla="*/ 1949713 w 1996255"/>
              <a:gd name="connsiteY0" fmla="*/ 0 h 1556747"/>
              <a:gd name="connsiteX1" fmla="*/ 1398050 w 1996255"/>
              <a:gd name="connsiteY1" fmla="*/ 7557 h 1556747"/>
              <a:gd name="connsiteX2" fmla="*/ 1367822 w 1996255"/>
              <a:gd name="connsiteY2" fmla="*/ 15114 h 1556747"/>
              <a:gd name="connsiteX3" fmla="*/ 1307366 w 1996255"/>
              <a:gd name="connsiteY3" fmla="*/ 22671 h 1556747"/>
              <a:gd name="connsiteX4" fmla="*/ 1277137 w 1996255"/>
              <a:gd name="connsiteY4" fmla="*/ 30228 h 1556747"/>
              <a:gd name="connsiteX5" fmla="*/ 1239352 w 1996255"/>
              <a:gd name="connsiteY5" fmla="*/ 37785 h 1556747"/>
              <a:gd name="connsiteX6" fmla="*/ 1133554 w 1996255"/>
              <a:gd name="connsiteY6" fmla="*/ 68013 h 1556747"/>
              <a:gd name="connsiteX7" fmla="*/ 1080655 w 1996255"/>
              <a:gd name="connsiteY7" fmla="*/ 90684 h 1556747"/>
              <a:gd name="connsiteX8" fmla="*/ 989970 w 1996255"/>
              <a:gd name="connsiteY8" fmla="*/ 105798 h 1556747"/>
              <a:gd name="connsiteX9" fmla="*/ 937071 w 1996255"/>
              <a:gd name="connsiteY9" fmla="*/ 128469 h 1556747"/>
              <a:gd name="connsiteX10" fmla="*/ 838830 w 1996255"/>
              <a:gd name="connsiteY10" fmla="*/ 151141 h 1556747"/>
              <a:gd name="connsiteX11" fmla="*/ 785931 w 1996255"/>
              <a:gd name="connsiteY11" fmla="*/ 166255 h 1556747"/>
              <a:gd name="connsiteX12" fmla="*/ 748146 w 1996255"/>
              <a:gd name="connsiteY12" fmla="*/ 188926 h 1556747"/>
              <a:gd name="connsiteX13" fmla="*/ 710361 w 1996255"/>
              <a:gd name="connsiteY13" fmla="*/ 196483 h 1556747"/>
              <a:gd name="connsiteX14" fmla="*/ 672575 w 1996255"/>
              <a:gd name="connsiteY14" fmla="*/ 234268 h 1556747"/>
              <a:gd name="connsiteX15" fmla="*/ 642347 w 1996255"/>
              <a:gd name="connsiteY15" fmla="*/ 249382 h 1556747"/>
              <a:gd name="connsiteX16" fmla="*/ 597005 w 1996255"/>
              <a:gd name="connsiteY16" fmla="*/ 279610 h 1556747"/>
              <a:gd name="connsiteX17" fmla="*/ 528992 w 1996255"/>
              <a:gd name="connsiteY17" fmla="*/ 340066 h 1556747"/>
              <a:gd name="connsiteX18" fmla="*/ 468536 w 1996255"/>
              <a:gd name="connsiteY18" fmla="*/ 377851 h 1556747"/>
              <a:gd name="connsiteX19" fmla="*/ 423194 w 1996255"/>
              <a:gd name="connsiteY19" fmla="*/ 415636 h 1556747"/>
              <a:gd name="connsiteX20" fmla="*/ 377851 w 1996255"/>
              <a:gd name="connsiteY20" fmla="*/ 445864 h 1556747"/>
              <a:gd name="connsiteX21" fmla="*/ 226711 w 1996255"/>
              <a:gd name="connsiteY21" fmla="*/ 589448 h 1556747"/>
              <a:gd name="connsiteX22" fmla="*/ 173812 w 1996255"/>
              <a:gd name="connsiteY22" fmla="*/ 634790 h 1556747"/>
              <a:gd name="connsiteX23" fmla="*/ 113356 w 1996255"/>
              <a:gd name="connsiteY23" fmla="*/ 725474 h 1556747"/>
              <a:gd name="connsiteX24" fmla="*/ 83128 w 1996255"/>
              <a:gd name="connsiteY24" fmla="*/ 770817 h 1556747"/>
              <a:gd name="connsiteX25" fmla="*/ 60456 w 1996255"/>
              <a:gd name="connsiteY25" fmla="*/ 808602 h 1556747"/>
              <a:gd name="connsiteX26" fmla="*/ 52899 w 1996255"/>
              <a:gd name="connsiteY26" fmla="*/ 838830 h 1556747"/>
              <a:gd name="connsiteX27" fmla="*/ 37785 w 1996255"/>
              <a:gd name="connsiteY27" fmla="*/ 869058 h 1556747"/>
              <a:gd name="connsiteX28" fmla="*/ 15114 w 1996255"/>
              <a:gd name="connsiteY28" fmla="*/ 967299 h 1556747"/>
              <a:gd name="connsiteX29" fmla="*/ 7557 w 1996255"/>
              <a:gd name="connsiteY29" fmla="*/ 989970 h 1556747"/>
              <a:gd name="connsiteX30" fmla="*/ 0 w 1996255"/>
              <a:gd name="connsiteY30" fmla="*/ 1027755 h 1556747"/>
              <a:gd name="connsiteX31" fmla="*/ 7557 w 1996255"/>
              <a:gd name="connsiteY31" fmla="*/ 1171339 h 1556747"/>
              <a:gd name="connsiteX32" fmla="*/ 30228 w 1996255"/>
              <a:gd name="connsiteY32" fmla="*/ 1194010 h 1556747"/>
              <a:gd name="connsiteX33" fmla="*/ 45342 w 1996255"/>
              <a:gd name="connsiteY33" fmla="*/ 1216681 h 1556747"/>
              <a:gd name="connsiteX34" fmla="*/ 68013 w 1996255"/>
              <a:gd name="connsiteY34" fmla="*/ 1231795 h 1556747"/>
              <a:gd name="connsiteX35" fmla="*/ 98242 w 1996255"/>
              <a:gd name="connsiteY35" fmla="*/ 1254466 h 1556747"/>
              <a:gd name="connsiteX36" fmla="*/ 113356 w 1996255"/>
              <a:gd name="connsiteY36" fmla="*/ 1277137 h 1556747"/>
              <a:gd name="connsiteX37" fmla="*/ 136027 w 1996255"/>
              <a:gd name="connsiteY37" fmla="*/ 1299808 h 1556747"/>
              <a:gd name="connsiteX38" fmla="*/ 151141 w 1996255"/>
              <a:gd name="connsiteY38" fmla="*/ 1330036 h 1556747"/>
              <a:gd name="connsiteX39" fmla="*/ 173812 w 1996255"/>
              <a:gd name="connsiteY39" fmla="*/ 1360264 h 1556747"/>
              <a:gd name="connsiteX40" fmla="*/ 188926 w 1996255"/>
              <a:gd name="connsiteY40" fmla="*/ 1398050 h 1556747"/>
              <a:gd name="connsiteX41" fmla="*/ 204040 w 1996255"/>
              <a:gd name="connsiteY41" fmla="*/ 1443392 h 1556747"/>
              <a:gd name="connsiteX42" fmla="*/ 226711 w 1996255"/>
              <a:gd name="connsiteY42" fmla="*/ 1458506 h 1556747"/>
              <a:gd name="connsiteX43" fmla="*/ 264496 w 1996255"/>
              <a:gd name="connsiteY43" fmla="*/ 1496291 h 1556747"/>
              <a:gd name="connsiteX44" fmla="*/ 279610 w 1996255"/>
              <a:gd name="connsiteY44" fmla="*/ 1518962 h 1556747"/>
              <a:gd name="connsiteX45" fmla="*/ 347623 w 1996255"/>
              <a:gd name="connsiteY45" fmla="*/ 1556747 h 1556747"/>
              <a:gd name="connsiteX46" fmla="*/ 574334 w 1996255"/>
              <a:gd name="connsiteY46" fmla="*/ 1549190 h 1556747"/>
              <a:gd name="connsiteX47" fmla="*/ 695247 w 1996255"/>
              <a:gd name="connsiteY47" fmla="*/ 1443392 h 1556747"/>
              <a:gd name="connsiteX48" fmla="*/ 740589 w 1996255"/>
              <a:gd name="connsiteY48" fmla="*/ 1375379 h 1556747"/>
              <a:gd name="connsiteX49" fmla="*/ 778374 w 1996255"/>
              <a:gd name="connsiteY49" fmla="*/ 1314922 h 1556747"/>
              <a:gd name="connsiteX50" fmla="*/ 838830 w 1996255"/>
              <a:gd name="connsiteY50" fmla="*/ 1224238 h 1556747"/>
              <a:gd name="connsiteX51" fmla="*/ 952185 w 1996255"/>
              <a:gd name="connsiteY51" fmla="*/ 1103326 h 1556747"/>
              <a:gd name="connsiteX52" fmla="*/ 989970 w 1996255"/>
              <a:gd name="connsiteY52" fmla="*/ 1065541 h 1556747"/>
              <a:gd name="connsiteX53" fmla="*/ 1012642 w 1996255"/>
              <a:gd name="connsiteY53" fmla="*/ 1027755 h 1556747"/>
              <a:gd name="connsiteX54" fmla="*/ 1057984 w 1996255"/>
              <a:gd name="connsiteY54" fmla="*/ 989970 h 1556747"/>
              <a:gd name="connsiteX55" fmla="*/ 1133554 w 1996255"/>
              <a:gd name="connsiteY55" fmla="*/ 914400 h 1556747"/>
              <a:gd name="connsiteX56" fmla="*/ 1194010 w 1996255"/>
              <a:gd name="connsiteY56" fmla="*/ 876615 h 1556747"/>
              <a:gd name="connsiteX57" fmla="*/ 1231795 w 1996255"/>
              <a:gd name="connsiteY57" fmla="*/ 853944 h 1556747"/>
              <a:gd name="connsiteX58" fmla="*/ 1262023 w 1996255"/>
              <a:gd name="connsiteY58" fmla="*/ 823716 h 1556747"/>
              <a:gd name="connsiteX59" fmla="*/ 1292251 w 1996255"/>
              <a:gd name="connsiteY59" fmla="*/ 808602 h 1556747"/>
              <a:gd name="connsiteX60" fmla="*/ 1314923 w 1996255"/>
              <a:gd name="connsiteY60" fmla="*/ 793488 h 1556747"/>
              <a:gd name="connsiteX61" fmla="*/ 1367822 w 1996255"/>
              <a:gd name="connsiteY61" fmla="*/ 763260 h 1556747"/>
              <a:gd name="connsiteX62" fmla="*/ 1390493 w 1996255"/>
              <a:gd name="connsiteY62" fmla="*/ 748145 h 1556747"/>
              <a:gd name="connsiteX63" fmla="*/ 1443392 w 1996255"/>
              <a:gd name="connsiteY63" fmla="*/ 733031 h 1556747"/>
              <a:gd name="connsiteX64" fmla="*/ 1488734 w 1996255"/>
              <a:gd name="connsiteY64" fmla="*/ 710360 h 1556747"/>
              <a:gd name="connsiteX65" fmla="*/ 1541633 w 1996255"/>
              <a:gd name="connsiteY65" fmla="*/ 687689 h 1556747"/>
              <a:gd name="connsiteX66" fmla="*/ 1564304 w 1996255"/>
              <a:gd name="connsiteY66" fmla="*/ 672575 h 1556747"/>
              <a:gd name="connsiteX67" fmla="*/ 1586975 w 1996255"/>
              <a:gd name="connsiteY67" fmla="*/ 665018 h 1556747"/>
              <a:gd name="connsiteX68" fmla="*/ 1700331 w 1996255"/>
              <a:gd name="connsiteY68" fmla="*/ 574334 h 1556747"/>
              <a:gd name="connsiteX69" fmla="*/ 1753230 w 1996255"/>
              <a:gd name="connsiteY69" fmla="*/ 528992 h 1556747"/>
              <a:gd name="connsiteX70" fmla="*/ 1821243 w 1996255"/>
              <a:gd name="connsiteY70" fmla="*/ 476093 h 1556747"/>
              <a:gd name="connsiteX71" fmla="*/ 1866585 w 1996255"/>
              <a:gd name="connsiteY71" fmla="*/ 430750 h 1556747"/>
              <a:gd name="connsiteX72" fmla="*/ 1896813 w 1996255"/>
              <a:gd name="connsiteY72" fmla="*/ 385408 h 1556747"/>
              <a:gd name="connsiteX73" fmla="*/ 1904370 w 1996255"/>
              <a:gd name="connsiteY73" fmla="*/ 362737 h 1556747"/>
              <a:gd name="connsiteX74" fmla="*/ 1949713 w 1996255"/>
              <a:gd name="connsiteY74" fmla="*/ 324952 h 1556747"/>
              <a:gd name="connsiteX75" fmla="*/ 1972384 w 1996255"/>
              <a:gd name="connsiteY75" fmla="*/ 272053 h 1556747"/>
              <a:gd name="connsiteX76" fmla="*/ 1987498 w 1996255"/>
              <a:gd name="connsiteY76" fmla="*/ 226711 h 1556747"/>
              <a:gd name="connsiteX77" fmla="*/ 1995055 w 1996255"/>
              <a:gd name="connsiteY77" fmla="*/ 204040 h 1556747"/>
              <a:gd name="connsiteX78" fmla="*/ 1987498 w 1996255"/>
              <a:gd name="connsiteY78" fmla="*/ 30228 h 1556747"/>
              <a:gd name="connsiteX79" fmla="*/ 1942156 w 1996255"/>
              <a:gd name="connsiteY79" fmla="*/ 15114 h 1556747"/>
              <a:gd name="connsiteX80" fmla="*/ 1836357 w 1996255"/>
              <a:gd name="connsiteY80" fmla="*/ 7557 h 155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996255" h="1556747">
                <a:moveTo>
                  <a:pt x="1949713" y="0"/>
                </a:moveTo>
                <a:lnTo>
                  <a:pt x="1398050" y="7557"/>
                </a:lnTo>
                <a:cubicBezTo>
                  <a:pt x="1387667" y="7827"/>
                  <a:pt x="1378067" y="13407"/>
                  <a:pt x="1367822" y="15114"/>
                </a:cubicBezTo>
                <a:cubicBezTo>
                  <a:pt x="1347789" y="18453"/>
                  <a:pt x="1327399" y="19332"/>
                  <a:pt x="1307366" y="22671"/>
                </a:cubicBezTo>
                <a:cubicBezTo>
                  <a:pt x="1297121" y="24378"/>
                  <a:pt x="1287276" y="27975"/>
                  <a:pt x="1277137" y="30228"/>
                </a:cubicBezTo>
                <a:cubicBezTo>
                  <a:pt x="1264598" y="33014"/>
                  <a:pt x="1251702" y="34256"/>
                  <a:pt x="1239352" y="37785"/>
                </a:cubicBezTo>
                <a:cubicBezTo>
                  <a:pt x="1114599" y="73429"/>
                  <a:pt x="1218720" y="50980"/>
                  <a:pt x="1133554" y="68013"/>
                </a:cubicBezTo>
                <a:cubicBezTo>
                  <a:pt x="1115921" y="75570"/>
                  <a:pt x="1098855" y="84617"/>
                  <a:pt x="1080655" y="90684"/>
                </a:cubicBezTo>
                <a:cubicBezTo>
                  <a:pt x="1064079" y="96209"/>
                  <a:pt x="1001951" y="104086"/>
                  <a:pt x="989970" y="105798"/>
                </a:cubicBezTo>
                <a:cubicBezTo>
                  <a:pt x="972337" y="113355"/>
                  <a:pt x="955137" y="122017"/>
                  <a:pt x="937071" y="128469"/>
                </a:cubicBezTo>
                <a:cubicBezTo>
                  <a:pt x="869152" y="152726"/>
                  <a:pt x="902501" y="136448"/>
                  <a:pt x="838830" y="151141"/>
                </a:cubicBezTo>
                <a:cubicBezTo>
                  <a:pt x="820961" y="155265"/>
                  <a:pt x="803564" y="161217"/>
                  <a:pt x="785931" y="166255"/>
                </a:cubicBezTo>
                <a:cubicBezTo>
                  <a:pt x="773336" y="173812"/>
                  <a:pt x="761784" y="183471"/>
                  <a:pt x="748146" y="188926"/>
                </a:cubicBezTo>
                <a:cubicBezTo>
                  <a:pt x="736220" y="193696"/>
                  <a:pt x="721375" y="189875"/>
                  <a:pt x="710361" y="196483"/>
                </a:cubicBezTo>
                <a:cubicBezTo>
                  <a:pt x="695087" y="205647"/>
                  <a:pt x="686635" y="223332"/>
                  <a:pt x="672575" y="234268"/>
                </a:cubicBezTo>
                <a:cubicBezTo>
                  <a:pt x="663683" y="241184"/>
                  <a:pt x="652007" y="243586"/>
                  <a:pt x="642347" y="249382"/>
                </a:cubicBezTo>
                <a:cubicBezTo>
                  <a:pt x="626771" y="258728"/>
                  <a:pt x="611189" y="268263"/>
                  <a:pt x="597005" y="279610"/>
                </a:cubicBezTo>
                <a:cubicBezTo>
                  <a:pt x="521264" y="340203"/>
                  <a:pt x="616511" y="279476"/>
                  <a:pt x="528992" y="340066"/>
                </a:cubicBezTo>
                <a:cubicBezTo>
                  <a:pt x="509453" y="353593"/>
                  <a:pt x="487874" y="364038"/>
                  <a:pt x="468536" y="377851"/>
                </a:cubicBezTo>
                <a:cubicBezTo>
                  <a:pt x="452527" y="389286"/>
                  <a:pt x="438933" y="403832"/>
                  <a:pt x="423194" y="415636"/>
                </a:cubicBezTo>
                <a:cubicBezTo>
                  <a:pt x="408662" y="426535"/>
                  <a:pt x="392383" y="434965"/>
                  <a:pt x="377851" y="445864"/>
                </a:cubicBezTo>
                <a:cubicBezTo>
                  <a:pt x="296312" y="507019"/>
                  <a:pt x="341056" y="491438"/>
                  <a:pt x="226711" y="589448"/>
                </a:cubicBezTo>
                <a:cubicBezTo>
                  <a:pt x="209078" y="604562"/>
                  <a:pt x="190234" y="618368"/>
                  <a:pt x="173812" y="634790"/>
                </a:cubicBezTo>
                <a:cubicBezTo>
                  <a:pt x="141991" y="666611"/>
                  <a:pt x="137618" y="686048"/>
                  <a:pt x="113356" y="725474"/>
                </a:cubicBezTo>
                <a:cubicBezTo>
                  <a:pt x="103836" y="740944"/>
                  <a:pt x="92880" y="755492"/>
                  <a:pt x="83128" y="770817"/>
                </a:cubicBezTo>
                <a:cubicBezTo>
                  <a:pt x="75242" y="783209"/>
                  <a:pt x="68013" y="796007"/>
                  <a:pt x="60456" y="808602"/>
                </a:cubicBezTo>
                <a:cubicBezTo>
                  <a:pt x="57937" y="818678"/>
                  <a:pt x="56546" y="829105"/>
                  <a:pt x="52899" y="838830"/>
                </a:cubicBezTo>
                <a:cubicBezTo>
                  <a:pt x="48943" y="849378"/>
                  <a:pt x="41347" y="858371"/>
                  <a:pt x="37785" y="869058"/>
                </a:cubicBezTo>
                <a:cubicBezTo>
                  <a:pt x="18976" y="925486"/>
                  <a:pt x="27104" y="919341"/>
                  <a:pt x="15114" y="967299"/>
                </a:cubicBezTo>
                <a:cubicBezTo>
                  <a:pt x="13182" y="975027"/>
                  <a:pt x="9489" y="982242"/>
                  <a:pt x="7557" y="989970"/>
                </a:cubicBezTo>
                <a:cubicBezTo>
                  <a:pt x="4442" y="1002431"/>
                  <a:pt x="2519" y="1015160"/>
                  <a:pt x="0" y="1027755"/>
                </a:cubicBezTo>
                <a:cubicBezTo>
                  <a:pt x="2519" y="1075616"/>
                  <a:pt x="-1016" y="1124184"/>
                  <a:pt x="7557" y="1171339"/>
                </a:cubicBezTo>
                <a:cubicBezTo>
                  <a:pt x="9469" y="1181854"/>
                  <a:pt x="23386" y="1185800"/>
                  <a:pt x="30228" y="1194010"/>
                </a:cubicBezTo>
                <a:cubicBezTo>
                  <a:pt x="36042" y="1200987"/>
                  <a:pt x="38920" y="1210259"/>
                  <a:pt x="45342" y="1216681"/>
                </a:cubicBezTo>
                <a:cubicBezTo>
                  <a:pt x="51764" y="1223103"/>
                  <a:pt x="60622" y="1226516"/>
                  <a:pt x="68013" y="1231795"/>
                </a:cubicBezTo>
                <a:cubicBezTo>
                  <a:pt x="78262" y="1239116"/>
                  <a:pt x="88166" y="1246909"/>
                  <a:pt x="98242" y="1254466"/>
                </a:cubicBezTo>
                <a:cubicBezTo>
                  <a:pt x="103280" y="1262023"/>
                  <a:pt x="107542" y="1270160"/>
                  <a:pt x="113356" y="1277137"/>
                </a:cubicBezTo>
                <a:cubicBezTo>
                  <a:pt x="120198" y="1285347"/>
                  <a:pt x="129815" y="1291111"/>
                  <a:pt x="136027" y="1299808"/>
                </a:cubicBezTo>
                <a:cubicBezTo>
                  <a:pt x="142575" y="1308975"/>
                  <a:pt x="145170" y="1320483"/>
                  <a:pt x="151141" y="1330036"/>
                </a:cubicBezTo>
                <a:cubicBezTo>
                  <a:pt x="157816" y="1340717"/>
                  <a:pt x="167695" y="1349254"/>
                  <a:pt x="173812" y="1360264"/>
                </a:cubicBezTo>
                <a:cubicBezTo>
                  <a:pt x="180400" y="1372122"/>
                  <a:pt x="184290" y="1385301"/>
                  <a:pt x="188926" y="1398050"/>
                </a:cubicBezTo>
                <a:cubicBezTo>
                  <a:pt x="194370" y="1413022"/>
                  <a:pt x="190784" y="1434555"/>
                  <a:pt x="204040" y="1443392"/>
                </a:cubicBezTo>
                <a:lnTo>
                  <a:pt x="226711" y="1458506"/>
                </a:lnTo>
                <a:cubicBezTo>
                  <a:pt x="267015" y="1518962"/>
                  <a:pt x="214116" y="1445911"/>
                  <a:pt x="264496" y="1496291"/>
                </a:cubicBezTo>
                <a:cubicBezTo>
                  <a:pt x="270918" y="1502713"/>
                  <a:pt x="272775" y="1512981"/>
                  <a:pt x="279610" y="1518962"/>
                </a:cubicBezTo>
                <a:cubicBezTo>
                  <a:pt x="311591" y="1546946"/>
                  <a:pt x="316485" y="1546368"/>
                  <a:pt x="347623" y="1556747"/>
                </a:cubicBezTo>
                <a:lnTo>
                  <a:pt x="574334" y="1549190"/>
                </a:lnTo>
                <a:cubicBezTo>
                  <a:pt x="595500" y="1545291"/>
                  <a:pt x="687224" y="1455426"/>
                  <a:pt x="695247" y="1443392"/>
                </a:cubicBezTo>
                <a:lnTo>
                  <a:pt x="740589" y="1375379"/>
                </a:lnTo>
                <a:cubicBezTo>
                  <a:pt x="753558" y="1323501"/>
                  <a:pt x="738118" y="1363229"/>
                  <a:pt x="778374" y="1314922"/>
                </a:cubicBezTo>
                <a:cubicBezTo>
                  <a:pt x="905629" y="1162216"/>
                  <a:pt x="778841" y="1314222"/>
                  <a:pt x="838830" y="1224238"/>
                </a:cubicBezTo>
                <a:cubicBezTo>
                  <a:pt x="866184" y="1183207"/>
                  <a:pt x="924109" y="1131402"/>
                  <a:pt x="952185" y="1103326"/>
                </a:cubicBezTo>
                <a:cubicBezTo>
                  <a:pt x="964780" y="1090731"/>
                  <a:pt x="980806" y="1080815"/>
                  <a:pt x="989970" y="1065541"/>
                </a:cubicBezTo>
                <a:cubicBezTo>
                  <a:pt x="997527" y="1052946"/>
                  <a:pt x="1002816" y="1038673"/>
                  <a:pt x="1012642" y="1027755"/>
                </a:cubicBezTo>
                <a:cubicBezTo>
                  <a:pt x="1025803" y="1013131"/>
                  <a:pt x="1043631" y="1003426"/>
                  <a:pt x="1057984" y="989970"/>
                </a:cubicBezTo>
                <a:cubicBezTo>
                  <a:pt x="1083973" y="965605"/>
                  <a:pt x="1103345" y="933281"/>
                  <a:pt x="1133554" y="914400"/>
                </a:cubicBezTo>
                <a:lnTo>
                  <a:pt x="1194010" y="876615"/>
                </a:lnTo>
                <a:cubicBezTo>
                  <a:pt x="1206519" y="868917"/>
                  <a:pt x="1221409" y="864330"/>
                  <a:pt x="1231795" y="853944"/>
                </a:cubicBezTo>
                <a:cubicBezTo>
                  <a:pt x="1241871" y="843868"/>
                  <a:pt x="1250623" y="832266"/>
                  <a:pt x="1262023" y="823716"/>
                </a:cubicBezTo>
                <a:cubicBezTo>
                  <a:pt x="1271035" y="816957"/>
                  <a:pt x="1282470" y="814191"/>
                  <a:pt x="1292251" y="808602"/>
                </a:cubicBezTo>
                <a:cubicBezTo>
                  <a:pt x="1300137" y="804096"/>
                  <a:pt x="1307532" y="798767"/>
                  <a:pt x="1314923" y="793488"/>
                </a:cubicBezTo>
                <a:cubicBezTo>
                  <a:pt x="1354956" y="764893"/>
                  <a:pt x="1331031" y="775524"/>
                  <a:pt x="1367822" y="763260"/>
                </a:cubicBezTo>
                <a:cubicBezTo>
                  <a:pt x="1375379" y="758222"/>
                  <a:pt x="1382369" y="752207"/>
                  <a:pt x="1390493" y="748145"/>
                </a:cubicBezTo>
                <a:cubicBezTo>
                  <a:pt x="1412472" y="737155"/>
                  <a:pt x="1419186" y="742714"/>
                  <a:pt x="1443392" y="733031"/>
                </a:cubicBezTo>
                <a:cubicBezTo>
                  <a:pt x="1459081" y="726755"/>
                  <a:pt x="1473292" y="717223"/>
                  <a:pt x="1488734" y="710360"/>
                </a:cubicBezTo>
                <a:cubicBezTo>
                  <a:pt x="1536424" y="689165"/>
                  <a:pt x="1484012" y="720615"/>
                  <a:pt x="1541633" y="687689"/>
                </a:cubicBezTo>
                <a:cubicBezTo>
                  <a:pt x="1549519" y="683183"/>
                  <a:pt x="1556180" y="676637"/>
                  <a:pt x="1564304" y="672575"/>
                </a:cubicBezTo>
                <a:cubicBezTo>
                  <a:pt x="1571429" y="669013"/>
                  <a:pt x="1579982" y="668832"/>
                  <a:pt x="1586975" y="665018"/>
                </a:cubicBezTo>
                <a:cubicBezTo>
                  <a:pt x="1718031" y="593534"/>
                  <a:pt x="1578736" y="665530"/>
                  <a:pt x="1700331" y="574334"/>
                </a:cubicBezTo>
                <a:cubicBezTo>
                  <a:pt x="1813536" y="489430"/>
                  <a:pt x="1658499" y="607935"/>
                  <a:pt x="1753230" y="528992"/>
                </a:cubicBezTo>
                <a:cubicBezTo>
                  <a:pt x="1775294" y="510605"/>
                  <a:pt x="1800934" y="496402"/>
                  <a:pt x="1821243" y="476093"/>
                </a:cubicBezTo>
                <a:lnTo>
                  <a:pt x="1866585" y="430750"/>
                </a:lnTo>
                <a:cubicBezTo>
                  <a:pt x="1884554" y="376844"/>
                  <a:pt x="1859075" y="442015"/>
                  <a:pt x="1896813" y="385408"/>
                </a:cubicBezTo>
                <a:cubicBezTo>
                  <a:pt x="1901232" y="378780"/>
                  <a:pt x="1900272" y="369568"/>
                  <a:pt x="1904370" y="362737"/>
                </a:cubicBezTo>
                <a:cubicBezTo>
                  <a:pt x="1910920" y="351821"/>
                  <a:pt x="1944669" y="328735"/>
                  <a:pt x="1949713" y="324952"/>
                </a:cubicBezTo>
                <a:cubicBezTo>
                  <a:pt x="1974039" y="251975"/>
                  <a:pt x="1935031" y="365435"/>
                  <a:pt x="1972384" y="272053"/>
                </a:cubicBezTo>
                <a:cubicBezTo>
                  <a:pt x="1978301" y="257261"/>
                  <a:pt x="1982460" y="241825"/>
                  <a:pt x="1987498" y="226711"/>
                </a:cubicBezTo>
                <a:lnTo>
                  <a:pt x="1995055" y="204040"/>
                </a:lnTo>
                <a:cubicBezTo>
                  <a:pt x="1992536" y="146103"/>
                  <a:pt x="2003134" y="86072"/>
                  <a:pt x="1987498" y="30228"/>
                </a:cubicBezTo>
                <a:cubicBezTo>
                  <a:pt x="1983202" y="14886"/>
                  <a:pt x="1958047" y="16249"/>
                  <a:pt x="1942156" y="15114"/>
                </a:cubicBezTo>
                <a:lnTo>
                  <a:pt x="1836357" y="7557"/>
                </a:lnTo>
              </a:path>
            </a:pathLst>
          </a:cu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7" name="Oval 16"/>
          <p:cNvSpPr/>
          <p:nvPr/>
        </p:nvSpPr>
        <p:spPr bwMode="auto">
          <a:xfrm>
            <a:off x="3200400" y="3505200"/>
            <a:ext cx="152400" cy="190500"/>
          </a:xfrm>
          <a:prstGeom prst="ellipse">
            <a:avLst/>
          </a:prstGeom>
          <a:solidFill>
            <a:srgbClr val="FFC000"/>
          </a:solid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cxnSp>
        <p:nvCxnSpPr>
          <p:cNvPr id="18" name="Straight Connector 17"/>
          <p:cNvCxnSpPr/>
          <p:nvPr/>
        </p:nvCxnSpPr>
        <p:spPr bwMode="auto">
          <a:xfrm>
            <a:off x="2081172" y="3682874"/>
            <a:ext cx="862713" cy="0"/>
          </a:xfrm>
          <a:prstGeom prst="line">
            <a:avLst/>
          </a:prstGeom>
          <a:noFill/>
          <a:ln w="57150" cap="flat" cmpd="sng" algn="ctr">
            <a:solidFill>
              <a:srgbClr val="FFC000"/>
            </a:solidFill>
            <a:prstDash val="solid"/>
            <a:round/>
            <a:headEnd type="none" w="med" len="med"/>
            <a:tailEnd type="none" w="med" len="med"/>
          </a:ln>
          <a:effectLst/>
        </p:spPr>
      </p:cxnSp>
      <p:pic>
        <p:nvPicPr>
          <p:cNvPr id="5" name="Picture 4">
            <a:extLst>
              <a:ext uri="{FF2B5EF4-FFF2-40B4-BE49-F238E27FC236}">
                <a16:creationId xmlns:a16="http://schemas.microsoft.com/office/drawing/2014/main" id="{57832A61-DB53-CD7A-13B5-48B84A8B0B49}"/>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26660766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902325"/>
          </a:xfrm>
        </p:spPr>
        <p:txBody>
          <a:bodyPr/>
          <a:lstStyle/>
          <a:p>
            <a:r>
              <a:rPr lang="en-US" dirty="0"/>
              <a:t>Life Cycle</a:t>
            </a:r>
          </a:p>
        </p:txBody>
      </p:sp>
      <p:sp>
        <p:nvSpPr>
          <p:cNvPr id="4" name="Rounded Rectangle 3"/>
          <p:cNvSpPr/>
          <p:nvPr/>
        </p:nvSpPr>
        <p:spPr bwMode="auto">
          <a:xfrm>
            <a:off x="304800" y="990600"/>
            <a:ext cx="8534400" cy="5410200"/>
          </a:xfrm>
          <a:prstGeom prst="roundRect">
            <a:avLst/>
          </a:prstGeom>
          <a:solidFill>
            <a:schemeClr val="tx1"/>
          </a:solidFill>
          <a:ln w="2857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pic>
        <p:nvPicPr>
          <p:cNvPr id="6" name="Picture 2" descr="http://faculty.clintoncc.suny.edu/faculty/michael.gregory/files/bio%20102/bio%20102%20lectures/seedless%20plants/img00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19200"/>
            <a:ext cx="8001000" cy="4724400"/>
          </a:xfrm>
          <a:prstGeom prst="rect">
            <a:avLst/>
          </a:prstGeom>
          <a:noFill/>
          <a:extLst>
            <a:ext uri="{909E8E84-426E-40DD-AFC4-6F175D3DCCD1}">
              <a14:hiddenFill xmlns:a14="http://schemas.microsoft.com/office/drawing/2010/main">
                <a:solidFill>
                  <a:srgbClr val="FFFFFF"/>
                </a:solidFill>
              </a14:hiddenFill>
            </a:ext>
          </a:extLst>
        </p:spPr>
      </p:pic>
      <p:sp>
        <p:nvSpPr>
          <p:cNvPr id="2" name="Explosion 1 1"/>
          <p:cNvSpPr/>
          <p:nvPr/>
        </p:nvSpPr>
        <p:spPr bwMode="auto">
          <a:xfrm>
            <a:off x="838200" y="2819400"/>
            <a:ext cx="2362200" cy="457200"/>
          </a:xfrm>
          <a:prstGeom prst="irregularSeal1">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cxnSp>
        <p:nvCxnSpPr>
          <p:cNvPr id="12" name="Straight Connector 11"/>
          <p:cNvCxnSpPr/>
          <p:nvPr/>
        </p:nvCxnSpPr>
        <p:spPr bwMode="auto">
          <a:xfrm>
            <a:off x="966087" y="3682874"/>
            <a:ext cx="862713" cy="0"/>
          </a:xfrm>
          <a:prstGeom prst="line">
            <a:avLst/>
          </a:prstGeom>
          <a:noFill/>
          <a:ln w="57150" cap="flat" cmpd="sng" algn="ctr">
            <a:solidFill>
              <a:srgbClr val="99CCFF"/>
            </a:solidFill>
            <a:prstDash val="solid"/>
            <a:round/>
            <a:headEnd type="none" w="med" len="med"/>
            <a:tailEnd type="none" w="med" len="med"/>
          </a:ln>
          <a:effectLst/>
        </p:spPr>
      </p:cxnSp>
      <p:sp>
        <p:nvSpPr>
          <p:cNvPr id="16" name="Freeform 15"/>
          <p:cNvSpPr/>
          <p:nvPr/>
        </p:nvSpPr>
        <p:spPr bwMode="auto">
          <a:xfrm>
            <a:off x="1828800" y="1534076"/>
            <a:ext cx="1761987" cy="1556747"/>
          </a:xfrm>
          <a:custGeom>
            <a:avLst/>
            <a:gdLst>
              <a:gd name="connsiteX0" fmla="*/ 1949713 w 1996255"/>
              <a:gd name="connsiteY0" fmla="*/ 0 h 1556747"/>
              <a:gd name="connsiteX1" fmla="*/ 1398050 w 1996255"/>
              <a:gd name="connsiteY1" fmla="*/ 7557 h 1556747"/>
              <a:gd name="connsiteX2" fmla="*/ 1367822 w 1996255"/>
              <a:gd name="connsiteY2" fmla="*/ 15114 h 1556747"/>
              <a:gd name="connsiteX3" fmla="*/ 1307366 w 1996255"/>
              <a:gd name="connsiteY3" fmla="*/ 22671 h 1556747"/>
              <a:gd name="connsiteX4" fmla="*/ 1277137 w 1996255"/>
              <a:gd name="connsiteY4" fmla="*/ 30228 h 1556747"/>
              <a:gd name="connsiteX5" fmla="*/ 1239352 w 1996255"/>
              <a:gd name="connsiteY5" fmla="*/ 37785 h 1556747"/>
              <a:gd name="connsiteX6" fmla="*/ 1133554 w 1996255"/>
              <a:gd name="connsiteY6" fmla="*/ 68013 h 1556747"/>
              <a:gd name="connsiteX7" fmla="*/ 1080655 w 1996255"/>
              <a:gd name="connsiteY7" fmla="*/ 90684 h 1556747"/>
              <a:gd name="connsiteX8" fmla="*/ 989970 w 1996255"/>
              <a:gd name="connsiteY8" fmla="*/ 105798 h 1556747"/>
              <a:gd name="connsiteX9" fmla="*/ 937071 w 1996255"/>
              <a:gd name="connsiteY9" fmla="*/ 128469 h 1556747"/>
              <a:gd name="connsiteX10" fmla="*/ 838830 w 1996255"/>
              <a:gd name="connsiteY10" fmla="*/ 151141 h 1556747"/>
              <a:gd name="connsiteX11" fmla="*/ 785931 w 1996255"/>
              <a:gd name="connsiteY11" fmla="*/ 166255 h 1556747"/>
              <a:gd name="connsiteX12" fmla="*/ 748146 w 1996255"/>
              <a:gd name="connsiteY12" fmla="*/ 188926 h 1556747"/>
              <a:gd name="connsiteX13" fmla="*/ 710361 w 1996255"/>
              <a:gd name="connsiteY13" fmla="*/ 196483 h 1556747"/>
              <a:gd name="connsiteX14" fmla="*/ 672575 w 1996255"/>
              <a:gd name="connsiteY14" fmla="*/ 234268 h 1556747"/>
              <a:gd name="connsiteX15" fmla="*/ 642347 w 1996255"/>
              <a:gd name="connsiteY15" fmla="*/ 249382 h 1556747"/>
              <a:gd name="connsiteX16" fmla="*/ 597005 w 1996255"/>
              <a:gd name="connsiteY16" fmla="*/ 279610 h 1556747"/>
              <a:gd name="connsiteX17" fmla="*/ 528992 w 1996255"/>
              <a:gd name="connsiteY17" fmla="*/ 340066 h 1556747"/>
              <a:gd name="connsiteX18" fmla="*/ 468536 w 1996255"/>
              <a:gd name="connsiteY18" fmla="*/ 377851 h 1556747"/>
              <a:gd name="connsiteX19" fmla="*/ 423194 w 1996255"/>
              <a:gd name="connsiteY19" fmla="*/ 415636 h 1556747"/>
              <a:gd name="connsiteX20" fmla="*/ 377851 w 1996255"/>
              <a:gd name="connsiteY20" fmla="*/ 445864 h 1556747"/>
              <a:gd name="connsiteX21" fmla="*/ 226711 w 1996255"/>
              <a:gd name="connsiteY21" fmla="*/ 589448 h 1556747"/>
              <a:gd name="connsiteX22" fmla="*/ 173812 w 1996255"/>
              <a:gd name="connsiteY22" fmla="*/ 634790 h 1556747"/>
              <a:gd name="connsiteX23" fmla="*/ 113356 w 1996255"/>
              <a:gd name="connsiteY23" fmla="*/ 725474 h 1556747"/>
              <a:gd name="connsiteX24" fmla="*/ 83128 w 1996255"/>
              <a:gd name="connsiteY24" fmla="*/ 770817 h 1556747"/>
              <a:gd name="connsiteX25" fmla="*/ 60456 w 1996255"/>
              <a:gd name="connsiteY25" fmla="*/ 808602 h 1556747"/>
              <a:gd name="connsiteX26" fmla="*/ 52899 w 1996255"/>
              <a:gd name="connsiteY26" fmla="*/ 838830 h 1556747"/>
              <a:gd name="connsiteX27" fmla="*/ 37785 w 1996255"/>
              <a:gd name="connsiteY27" fmla="*/ 869058 h 1556747"/>
              <a:gd name="connsiteX28" fmla="*/ 15114 w 1996255"/>
              <a:gd name="connsiteY28" fmla="*/ 967299 h 1556747"/>
              <a:gd name="connsiteX29" fmla="*/ 7557 w 1996255"/>
              <a:gd name="connsiteY29" fmla="*/ 989970 h 1556747"/>
              <a:gd name="connsiteX30" fmla="*/ 0 w 1996255"/>
              <a:gd name="connsiteY30" fmla="*/ 1027755 h 1556747"/>
              <a:gd name="connsiteX31" fmla="*/ 7557 w 1996255"/>
              <a:gd name="connsiteY31" fmla="*/ 1171339 h 1556747"/>
              <a:gd name="connsiteX32" fmla="*/ 30228 w 1996255"/>
              <a:gd name="connsiteY32" fmla="*/ 1194010 h 1556747"/>
              <a:gd name="connsiteX33" fmla="*/ 45342 w 1996255"/>
              <a:gd name="connsiteY33" fmla="*/ 1216681 h 1556747"/>
              <a:gd name="connsiteX34" fmla="*/ 68013 w 1996255"/>
              <a:gd name="connsiteY34" fmla="*/ 1231795 h 1556747"/>
              <a:gd name="connsiteX35" fmla="*/ 98242 w 1996255"/>
              <a:gd name="connsiteY35" fmla="*/ 1254466 h 1556747"/>
              <a:gd name="connsiteX36" fmla="*/ 113356 w 1996255"/>
              <a:gd name="connsiteY36" fmla="*/ 1277137 h 1556747"/>
              <a:gd name="connsiteX37" fmla="*/ 136027 w 1996255"/>
              <a:gd name="connsiteY37" fmla="*/ 1299808 h 1556747"/>
              <a:gd name="connsiteX38" fmla="*/ 151141 w 1996255"/>
              <a:gd name="connsiteY38" fmla="*/ 1330036 h 1556747"/>
              <a:gd name="connsiteX39" fmla="*/ 173812 w 1996255"/>
              <a:gd name="connsiteY39" fmla="*/ 1360264 h 1556747"/>
              <a:gd name="connsiteX40" fmla="*/ 188926 w 1996255"/>
              <a:gd name="connsiteY40" fmla="*/ 1398050 h 1556747"/>
              <a:gd name="connsiteX41" fmla="*/ 204040 w 1996255"/>
              <a:gd name="connsiteY41" fmla="*/ 1443392 h 1556747"/>
              <a:gd name="connsiteX42" fmla="*/ 226711 w 1996255"/>
              <a:gd name="connsiteY42" fmla="*/ 1458506 h 1556747"/>
              <a:gd name="connsiteX43" fmla="*/ 264496 w 1996255"/>
              <a:gd name="connsiteY43" fmla="*/ 1496291 h 1556747"/>
              <a:gd name="connsiteX44" fmla="*/ 279610 w 1996255"/>
              <a:gd name="connsiteY44" fmla="*/ 1518962 h 1556747"/>
              <a:gd name="connsiteX45" fmla="*/ 347623 w 1996255"/>
              <a:gd name="connsiteY45" fmla="*/ 1556747 h 1556747"/>
              <a:gd name="connsiteX46" fmla="*/ 574334 w 1996255"/>
              <a:gd name="connsiteY46" fmla="*/ 1549190 h 1556747"/>
              <a:gd name="connsiteX47" fmla="*/ 695247 w 1996255"/>
              <a:gd name="connsiteY47" fmla="*/ 1443392 h 1556747"/>
              <a:gd name="connsiteX48" fmla="*/ 740589 w 1996255"/>
              <a:gd name="connsiteY48" fmla="*/ 1375379 h 1556747"/>
              <a:gd name="connsiteX49" fmla="*/ 778374 w 1996255"/>
              <a:gd name="connsiteY49" fmla="*/ 1314922 h 1556747"/>
              <a:gd name="connsiteX50" fmla="*/ 838830 w 1996255"/>
              <a:gd name="connsiteY50" fmla="*/ 1224238 h 1556747"/>
              <a:gd name="connsiteX51" fmla="*/ 952185 w 1996255"/>
              <a:gd name="connsiteY51" fmla="*/ 1103326 h 1556747"/>
              <a:gd name="connsiteX52" fmla="*/ 989970 w 1996255"/>
              <a:gd name="connsiteY52" fmla="*/ 1065541 h 1556747"/>
              <a:gd name="connsiteX53" fmla="*/ 1012642 w 1996255"/>
              <a:gd name="connsiteY53" fmla="*/ 1027755 h 1556747"/>
              <a:gd name="connsiteX54" fmla="*/ 1057984 w 1996255"/>
              <a:gd name="connsiteY54" fmla="*/ 989970 h 1556747"/>
              <a:gd name="connsiteX55" fmla="*/ 1133554 w 1996255"/>
              <a:gd name="connsiteY55" fmla="*/ 914400 h 1556747"/>
              <a:gd name="connsiteX56" fmla="*/ 1194010 w 1996255"/>
              <a:gd name="connsiteY56" fmla="*/ 876615 h 1556747"/>
              <a:gd name="connsiteX57" fmla="*/ 1231795 w 1996255"/>
              <a:gd name="connsiteY57" fmla="*/ 853944 h 1556747"/>
              <a:gd name="connsiteX58" fmla="*/ 1262023 w 1996255"/>
              <a:gd name="connsiteY58" fmla="*/ 823716 h 1556747"/>
              <a:gd name="connsiteX59" fmla="*/ 1292251 w 1996255"/>
              <a:gd name="connsiteY59" fmla="*/ 808602 h 1556747"/>
              <a:gd name="connsiteX60" fmla="*/ 1314923 w 1996255"/>
              <a:gd name="connsiteY60" fmla="*/ 793488 h 1556747"/>
              <a:gd name="connsiteX61" fmla="*/ 1367822 w 1996255"/>
              <a:gd name="connsiteY61" fmla="*/ 763260 h 1556747"/>
              <a:gd name="connsiteX62" fmla="*/ 1390493 w 1996255"/>
              <a:gd name="connsiteY62" fmla="*/ 748145 h 1556747"/>
              <a:gd name="connsiteX63" fmla="*/ 1443392 w 1996255"/>
              <a:gd name="connsiteY63" fmla="*/ 733031 h 1556747"/>
              <a:gd name="connsiteX64" fmla="*/ 1488734 w 1996255"/>
              <a:gd name="connsiteY64" fmla="*/ 710360 h 1556747"/>
              <a:gd name="connsiteX65" fmla="*/ 1541633 w 1996255"/>
              <a:gd name="connsiteY65" fmla="*/ 687689 h 1556747"/>
              <a:gd name="connsiteX66" fmla="*/ 1564304 w 1996255"/>
              <a:gd name="connsiteY66" fmla="*/ 672575 h 1556747"/>
              <a:gd name="connsiteX67" fmla="*/ 1586975 w 1996255"/>
              <a:gd name="connsiteY67" fmla="*/ 665018 h 1556747"/>
              <a:gd name="connsiteX68" fmla="*/ 1700331 w 1996255"/>
              <a:gd name="connsiteY68" fmla="*/ 574334 h 1556747"/>
              <a:gd name="connsiteX69" fmla="*/ 1753230 w 1996255"/>
              <a:gd name="connsiteY69" fmla="*/ 528992 h 1556747"/>
              <a:gd name="connsiteX70" fmla="*/ 1821243 w 1996255"/>
              <a:gd name="connsiteY70" fmla="*/ 476093 h 1556747"/>
              <a:gd name="connsiteX71" fmla="*/ 1866585 w 1996255"/>
              <a:gd name="connsiteY71" fmla="*/ 430750 h 1556747"/>
              <a:gd name="connsiteX72" fmla="*/ 1896813 w 1996255"/>
              <a:gd name="connsiteY72" fmla="*/ 385408 h 1556747"/>
              <a:gd name="connsiteX73" fmla="*/ 1904370 w 1996255"/>
              <a:gd name="connsiteY73" fmla="*/ 362737 h 1556747"/>
              <a:gd name="connsiteX74" fmla="*/ 1949713 w 1996255"/>
              <a:gd name="connsiteY74" fmla="*/ 324952 h 1556747"/>
              <a:gd name="connsiteX75" fmla="*/ 1972384 w 1996255"/>
              <a:gd name="connsiteY75" fmla="*/ 272053 h 1556747"/>
              <a:gd name="connsiteX76" fmla="*/ 1987498 w 1996255"/>
              <a:gd name="connsiteY76" fmla="*/ 226711 h 1556747"/>
              <a:gd name="connsiteX77" fmla="*/ 1995055 w 1996255"/>
              <a:gd name="connsiteY77" fmla="*/ 204040 h 1556747"/>
              <a:gd name="connsiteX78" fmla="*/ 1987498 w 1996255"/>
              <a:gd name="connsiteY78" fmla="*/ 30228 h 1556747"/>
              <a:gd name="connsiteX79" fmla="*/ 1942156 w 1996255"/>
              <a:gd name="connsiteY79" fmla="*/ 15114 h 1556747"/>
              <a:gd name="connsiteX80" fmla="*/ 1836357 w 1996255"/>
              <a:gd name="connsiteY80" fmla="*/ 7557 h 155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996255" h="1556747">
                <a:moveTo>
                  <a:pt x="1949713" y="0"/>
                </a:moveTo>
                <a:lnTo>
                  <a:pt x="1398050" y="7557"/>
                </a:lnTo>
                <a:cubicBezTo>
                  <a:pt x="1387667" y="7827"/>
                  <a:pt x="1378067" y="13407"/>
                  <a:pt x="1367822" y="15114"/>
                </a:cubicBezTo>
                <a:cubicBezTo>
                  <a:pt x="1347789" y="18453"/>
                  <a:pt x="1327399" y="19332"/>
                  <a:pt x="1307366" y="22671"/>
                </a:cubicBezTo>
                <a:cubicBezTo>
                  <a:pt x="1297121" y="24378"/>
                  <a:pt x="1287276" y="27975"/>
                  <a:pt x="1277137" y="30228"/>
                </a:cubicBezTo>
                <a:cubicBezTo>
                  <a:pt x="1264598" y="33014"/>
                  <a:pt x="1251702" y="34256"/>
                  <a:pt x="1239352" y="37785"/>
                </a:cubicBezTo>
                <a:cubicBezTo>
                  <a:pt x="1114599" y="73429"/>
                  <a:pt x="1218720" y="50980"/>
                  <a:pt x="1133554" y="68013"/>
                </a:cubicBezTo>
                <a:cubicBezTo>
                  <a:pt x="1115921" y="75570"/>
                  <a:pt x="1098855" y="84617"/>
                  <a:pt x="1080655" y="90684"/>
                </a:cubicBezTo>
                <a:cubicBezTo>
                  <a:pt x="1064079" y="96209"/>
                  <a:pt x="1001951" y="104086"/>
                  <a:pt x="989970" y="105798"/>
                </a:cubicBezTo>
                <a:cubicBezTo>
                  <a:pt x="972337" y="113355"/>
                  <a:pt x="955137" y="122017"/>
                  <a:pt x="937071" y="128469"/>
                </a:cubicBezTo>
                <a:cubicBezTo>
                  <a:pt x="869152" y="152726"/>
                  <a:pt x="902501" y="136448"/>
                  <a:pt x="838830" y="151141"/>
                </a:cubicBezTo>
                <a:cubicBezTo>
                  <a:pt x="820961" y="155265"/>
                  <a:pt x="803564" y="161217"/>
                  <a:pt x="785931" y="166255"/>
                </a:cubicBezTo>
                <a:cubicBezTo>
                  <a:pt x="773336" y="173812"/>
                  <a:pt x="761784" y="183471"/>
                  <a:pt x="748146" y="188926"/>
                </a:cubicBezTo>
                <a:cubicBezTo>
                  <a:pt x="736220" y="193696"/>
                  <a:pt x="721375" y="189875"/>
                  <a:pt x="710361" y="196483"/>
                </a:cubicBezTo>
                <a:cubicBezTo>
                  <a:pt x="695087" y="205647"/>
                  <a:pt x="686635" y="223332"/>
                  <a:pt x="672575" y="234268"/>
                </a:cubicBezTo>
                <a:cubicBezTo>
                  <a:pt x="663683" y="241184"/>
                  <a:pt x="652007" y="243586"/>
                  <a:pt x="642347" y="249382"/>
                </a:cubicBezTo>
                <a:cubicBezTo>
                  <a:pt x="626771" y="258728"/>
                  <a:pt x="611189" y="268263"/>
                  <a:pt x="597005" y="279610"/>
                </a:cubicBezTo>
                <a:cubicBezTo>
                  <a:pt x="521264" y="340203"/>
                  <a:pt x="616511" y="279476"/>
                  <a:pt x="528992" y="340066"/>
                </a:cubicBezTo>
                <a:cubicBezTo>
                  <a:pt x="509453" y="353593"/>
                  <a:pt x="487874" y="364038"/>
                  <a:pt x="468536" y="377851"/>
                </a:cubicBezTo>
                <a:cubicBezTo>
                  <a:pt x="452527" y="389286"/>
                  <a:pt x="438933" y="403832"/>
                  <a:pt x="423194" y="415636"/>
                </a:cubicBezTo>
                <a:cubicBezTo>
                  <a:pt x="408662" y="426535"/>
                  <a:pt x="392383" y="434965"/>
                  <a:pt x="377851" y="445864"/>
                </a:cubicBezTo>
                <a:cubicBezTo>
                  <a:pt x="296312" y="507019"/>
                  <a:pt x="341056" y="491438"/>
                  <a:pt x="226711" y="589448"/>
                </a:cubicBezTo>
                <a:cubicBezTo>
                  <a:pt x="209078" y="604562"/>
                  <a:pt x="190234" y="618368"/>
                  <a:pt x="173812" y="634790"/>
                </a:cubicBezTo>
                <a:cubicBezTo>
                  <a:pt x="141991" y="666611"/>
                  <a:pt x="137618" y="686048"/>
                  <a:pt x="113356" y="725474"/>
                </a:cubicBezTo>
                <a:cubicBezTo>
                  <a:pt x="103836" y="740944"/>
                  <a:pt x="92880" y="755492"/>
                  <a:pt x="83128" y="770817"/>
                </a:cubicBezTo>
                <a:cubicBezTo>
                  <a:pt x="75242" y="783209"/>
                  <a:pt x="68013" y="796007"/>
                  <a:pt x="60456" y="808602"/>
                </a:cubicBezTo>
                <a:cubicBezTo>
                  <a:pt x="57937" y="818678"/>
                  <a:pt x="56546" y="829105"/>
                  <a:pt x="52899" y="838830"/>
                </a:cubicBezTo>
                <a:cubicBezTo>
                  <a:pt x="48943" y="849378"/>
                  <a:pt x="41347" y="858371"/>
                  <a:pt x="37785" y="869058"/>
                </a:cubicBezTo>
                <a:cubicBezTo>
                  <a:pt x="18976" y="925486"/>
                  <a:pt x="27104" y="919341"/>
                  <a:pt x="15114" y="967299"/>
                </a:cubicBezTo>
                <a:cubicBezTo>
                  <a:pt x="13182" y="975027"/>
                  <a:pt x="9489" y="982242"/>
                  <a:pt x="7557" y="989970"/>
                </a:cubicBezTo>
                <a:cubicBezTo>
                  <a:pt x="4442" y="1002431"/>
                  <a:pt x="2519" y="1015160"/>
                  <a:pt x="0" y="1027755"/>
                </a:cubicBezTo>
                <a:cubicBezTo>
                  <a:pt x="2519" y="1075616"/>
                  <a:pt x="-1016" y="1124184"/>
                  <a:pt x="7557" y="1171339"/>
                </a:cubicBezTo>
                <a:cubicBezTo>
                  <a:pt x="9469" y="1181854"/>
                  <a:pt x="23386" y="1185800"/>
                  <a:pt x="30228" y="1194010"/>
                </a:cubicBezTo>
                <a:cubicBezTo>
                  <a:pt x="36042" y="1200987"/>
                  <a:pt x="38920" y="1210259"/>
                  <a:pt x="45342" y="1216681"/>
                </a:cubicBezTo>
                <a:cubicBezTo>
                  <a:pt x="51764" y="1223103"/>
                  <a:pt x="60622" y="1226516"/>
                  <a:pt x="68013" y="1231795"/>
                </a:cubicBezTo>
                <a:cubicBezTo>
                  <a:pt x="78262" y="1239116"/>
                  <a:pt x="88166" y="1246909"/>
                  <a:pt x="98242" y="1254466"/>
                </a:cubicBezTo>
                <a:cubicBezTo>
                  <a:pt x="103280" y="1262023"/>
                  <a:pt x="107542" y="1270160"/>
                  <a:pt x="113356" y="1277137"/>
                </a:cubicBezTo>
                <a:cubicBezTo>
                  <a:pt x="120198" y="1285347"/>
                  <a:pt x="129815" y="1291111"/>
                  <a:pt x="136027" y="1299808"/>
                </a:cubicBezTo>
                <a:cubicBezTo>
                  <a:pt x="142575" y="1308975"/>
                  <a:pt x="145170" y="1320483"/>
                  <a:pt x="151141" y="1330036"/>
                </a:cubicBezTo>
                <a:cubicBezTo>
                  <a:pt x="157816" y="1340717"/>
                  <a:pt x="167695" y="1349254"/>
                  <a:pt x="173812" y="1360264"/>
                </a:cubicBezTo>
                <a:cubicBezTo>
                  <a:pt x="180400" y="1372122"/>
                  <a:pt x="184290" y="1385301"/>
                  <a:pt x="188926" y="1398050"/>
                </a:cubicBezTo>
                <a:cubicBezTo>
                  <a:pt x="194370" y="1413022"/>
                  <a:pt x="190784" y="1434555"/>
                  <a:pt x="204040" y="1443392"/>
                </a:cubicBezTo>
                <a:lnTo>
                  <a:pt x="226711" y="1458506"/>
                </a:lnTo>
                <a:cubicBezTo>
                  <a:pt x="267015" y="1518962"/>
                  <a:pt x="214116" y="1445911"/>
                  <a:pt x="264496" y="1496291"/>
                </a:cubicBezTo>
                <a:cubicBezTo>
                  <a:pt x="270918" y="1502713"/>
                  <a:pt x="272775" y="1512981"/>
                  <a:pt x="279610" y="1518962"/>
                </a:cubicBezTo>
                <a:cubicBezTo>
                  <a:pt x="311591" y="1546946"/>
                  <a:pt x="316485" y="1546368"/>
                  <a:pt x="347623" y="1556747"/>
                </a:cubicBezTo>
                <a:lnTo>
                  <a:pt x="574334" y="1549190"/>
                </a:lnTo>
                <a:cubicBezTo>
                  <a:pt x="595500" y="1545291"/>
                  <a:pt x="687224" y="1455426"/>
                  <a:pt x="695247" y="1443392"/>
                </a:cubicBezTo>
                <a:lnTo>
                  <a:pt x="740589" y="1375379"/>
                </a:lnTo>
                <a:cubicBezTo>
                  <a:pt x="753558" y="1323501"/>
                  <a:pt x="738118" y="1363229"/>
                  <a:pt x="778374" y="1314922"/>
                </a:cubicBezTo>
                <a:cubicBezTo>
                  <a:pt x="905629" y="1162216"/>
                  <a:pt x="778841" y="1314222"/>
                  <a:pt x="838830" y="1224238"/>
                </a:cubicBezTo>
                <a:cubicBezTo>
                  <a:pt x="866184" y="1183207"/>
                  <a:pt x="924109" y="1131402"/>
                  <a:pt x="952185" y="1103326"/>
                </a:cubicBezTo>
                <a:cubicBezTo>
                  <a:pt x="964780" y="1090731"/>
                  <a:pt x="980806" y="1080815"/>
                  <a:pt x="989970" y="1065541"/>
                </a:cubicBezTo>
                <a:cubicBezTo>
                  <a:pt x="997527" y="1052946"/>
                  <a:pt x="1002816" y="1038673"/>
                  <a:pt x="1012642" y="1027755"/>
                </a:cubicBezTo>
                <a:cubicBezTo>
                  <a:pt x="1025803" y="1013131"/>
                  <a:pt x="1043631" y="1003426"/>
                  <a:pt x="1057984" y="989970"/>
                </a:cubicBezTo>
                <a:cubicBezTo>
                  <a:pt x="1083973" y="965605"/>
                  <a:pt x="1103345" y="933281"/>
                  <a:pt x="1133554" y="914400"/>
                </a:cubicBezTo>
                <a:lnTo>
                  <a:pt x="1194010" y="876615"/>
                </a:lnTo>
                <a:cubicBezTo>
                  <a:pt x="1206519" y="868917"/>
                  <a:pt x="1221409" y="864330"/>
                  <a:pt x="1231795" y="853944"/>
                </a:cubicBezTo>
                <a:cubicBezTo>
                  <a:pt x="1241871" y="843868"/>
                  <a:pt x="1250623" y="832266"/>
                  <a:pt x="1262023" y="823716"/>
                </a:cubicBezTo>
                <a:cubicBezTo>
                  <a:pt x="1271035" y="816957"/>
                  <a:pt x="1282470" y="814191"/>
                  <a:pt x="1292251" y="808602"/>
                </a:cubicBezTo>
                <a:cubicBezTo>
                  <a:pt x="1300137" y="804096"/>
                  <a:pt x="1307532" y="798767"/>
                  <a:pt x="1314923" y="793488"/>
                </a:cubicBezTo>
                <a:cubicBezTo>
                  <a:pt x="1354956" y="764893"/>
                  <a:pt x="1331031" y="775524"/>
                  <a:pt x="1367822" y="763260"/>
                </a:cubicBezTo>
                <a:cubicBezTo>
                  <a:pt x="1375379" y="758222"/>
                  <a:pt x="1382369" y="752207"/>
                  <a:pt x="1390493" y="748145"/>
                </a:cubicBezTo>
                <a:cubicBezTo>
                  <a:pt x="1412472" y="737155"/>
                  <a:pt x="1419186" y="742714"/>
                  <a:pt x="1443392" y="733031"/>
                </a:cubicBezTo>
                <a:cubicBezTo>
                  <a:pt x="1459081" y="726755"/>
                  <a:pt x="1473292" y="717223"/>
                  <a:pt x="1488734" y="710360"/>
                </a:cubicBezTo>
                <a:cubicBezTo>
                  <a:pt x="1536424" y="689165"/>
                  <a:pt x="1484012" y="720615"/>
                  <a:pt x="1541633" y="687689"/>
                </a:cubicBezTo>
                <a:cubicBezTo>
                  <a:pt x="1549519" y="683183"/>
                  <a:pt x="1556180" y="676637"/>
                  <a:pt x="1564304" y="672575"/>
                </a:cubicBezTo>
                <a:cubicBezTo>
                  <a:pt x="1571429" y="669013"/>
                  <a:pt x="1579982" y="668832"/>
                  <a:pt x="1586975" y="665018"/>
                </a:cubicBezTo>
                <a:cubicBezTo>
                  <a:pt x="1718031" y="593534"/>
                  <a:pt x="1578736" y="665530"/>
                  <a:pt x="1700331" y="574334"/>
                </a:cubicBezTo>
                <a:cubicBezTo>
                  <a:pt x="1813536" y="489430"/>
                  <a:pt x="1658499" y="607935"/>
                  <a:pt x="1753230" y="528992"/>
                </a:cubicBezTo>
                <a:cubicBezTo>
                  <a:pt x="1775294" y="510605"/>
                  <a:pt x="1800934" y="496402"/>
                  <a:pt x="1821243" y="476093"/>
                </a:cubicBezTo>
                <a:lnTo>
                  <a:pt x="1866585" y="430750"/>
                </a:lnTo>
                <a:cubicBezTo>
                  <a:pt x="1884554" y="376844"/>
                  <a:pt x="1859075" y="442015"/>
                  <a:pt x="1896813" y="385408"/>
                </a:cubicBezTo>
                <a:cubicBezTo>
                  <a:pt x="1901232" y="378780"/>
                  <a:pt x="1900272" y="369568"/>
                  <a:pt x="1904370" y="362737"/>
                </a:cubicBezTo>
                <a:cubicBezTo>
                  <a:pt x="1910920" y="351821"/>
                  <a:pt x="1944669" y="328735"/>
                  <a:pt x="1949713" y="324952"/>
                </a:cubicBezTo>
                <a:cubicBezTo>
                  <a:pt x="1974039" y="251975"/>
                  <a:pt x="1935031" y="365435"/>
                  <a:pt x="1972384" y="272053"/>
                </a:cubicBezTo>
                <a:cubicBezTo>
                  <a:pt x="1978301" y="257261"/>
                  <a:pt x="1982460" y="241825"/>
                  <a:pt x="1987498" y="226711"/>
                </a:cubicBezTo>
                <a:lnTo>
                  <a:pt x="1995055" y="204040"/>
                </a:lnTo>
                <a:cubicBezTo>
                  <a:pt x="1992536" y="146103"/>
                  <a:pt x="2003134" y="86072"/>
                  <a:pt x="1987498" y="30228"/>
                </a:cubicBezTo>
                <a:cubicBezTo>
                  <a:pt x="1983202" y="14886"/>
                  <a:pt x="1958047" y="16249"/>
                  <a:pt x="1942156" y="15114"/>
                </a:cubicBezTo>
                <a:lnTo>
                  <a:pt x="1836357" y="7557"/>
                </a:lnTo>
              </a:path>
            </a:pathLst>
          </a:cu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7" name="Oval 16"/>
          <p:cNvSpPr/>
          <p:nvPr/>
        </p:nvSpPr>
        <p:spPr bwMode="auto">
          <a:xfrm>
            <a:off x="3200400" y="3505200"/>
            <a:ext cx="152400" cy="190500"/>
          </a:xfrm>
          <a:prstGeom prst="ellipse">
            <a:avLst/>
          </a:prstGeom>
          <a:solidFill>
            <a:srgbClr val="FFC000"/>
          </a:solid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0484" y="3256376"/>
            <a:ext cx="148829" cy="426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reeform 4"/>
          <p:cNvSpPr/>
          <p:nvPr/>
        </p:nvSpPr>
        <p:spPr bwMode="auto">
          <a:xfrm>
            <a:off x="3123116" y="3617874"/>
            <a:ext cx="290040" cy="139314"/>
          </a:xfrm>
          <a:custGeom>
            <a:avLst/>
            <a:gdLst>
              <a:gd name="connsiteX0" fmla="*/ 90864 w 290040"/>
              <a:gd name="connsiteY0" fmla="*/ 121207 h 139314"/>
              <a:gd name="connsiteX1" fmla="*/ 145185 w 290040"/>
              <a:gd name="connsiteY1" fmla="*/ 103100 h 139314"/>
              <a:gd name="connsiteX2" fmla="*/ 172345 w 290040"/>
              <a:gd name="connsiteY2" fmla="*/ 75940 h 139314"/>
              <a:gd name="connsiteX3" fmla="*/ 226666 w 290040"/>
              <a:gd name="connsiteY3" fmla="*/ 57833 h 139314"/>
              <a:gd name="connsiteX4" fmla="*/ 271934 w 290040"/>
              <a:gd name="connsiteY4" fmla="*/ 3512 h 139314"/>
              <a:gd name="connsiteX5" fmla="*/ 290040 w 290040"/>
              <a:gd name="connsiteY5" fmla="*/ 30673 h 139314"/>
              <a:gd name="connsiteX6" fmla="*/ 280987 w 290040"/>
              <a:gd name="connsiteY6" fmla="*/ 57833 h 139314"/>
              <a:gd name="connsiteX7" fmla="*/ 217613 w 290040"/>
              <a:gd name="connsiteY7" fmla="*/ 94047 h 139314"/>
              <a:gd name="connsiteX8" fmla="*/ 208559 w 290040"/>
              <a:gd name="connsiteY8" fmla="*/ 3512 h 139314"/>
              <a:gd name="connsiteX9" fmla="*/ 181399 w 290040"/>
              <a:gd name="connsiteY9" fmla="*/ 12566 h 139314"/>
              <a:gd name="connsiteX10" fmla="*/ 190452 w 290040"/>
              <a:gd name="connsiteY10" fmla="*/ 39726 h 139314"/>
              <a:gd name="connsiteX11" fmla="*/ 199506 w 290040"/>
              <a:gd name="connsiteY11" fmla="*/ 94047 h 139314"/>
              <a:gd name="connsiteX12" fmla="*/ 145185 w 290040"/>
              <a:gd name="connsiteY12" fmla="*/ 84993 h 139314"/>
              <a:gd name="connsiteX13" fmla="*/ 90864 w 290040"/>
              <a:gd name="connsiteY13" fmla="*/ 75940 h 139314"/>
              <a:gd name="connsiteX14" fmla="*/ 63704 w 290040"/>
              <a:gd name="connsiteY14" fmla="*/ 57833 h 139314"/>
              <a:gd name="connsiteX15" fmla="*/ 27490 w 290040"/>
              <a:gd name="connsiteY15" fmla="*/ 39726 h 139314"/>
              <a:gd name="connsiteX16" fmla="*/ 63704 w 290040"/>
              <a:gd name="connsiteY16" fmla="*/ 66886 h 139314"/>
              <a:gd name="connsiteX17" fmla="*/ 99918 w 290040"/>
              <a:gd name="connsiteY17" fmla="*/ 121207 h 139314"/>
              <a:gd name="connsiteX18" fmla="*/ 154238 w 290040"/>
              <a:gd name="connsiteY18" fmla="*/ 139314 h 139314"/>
              <a:gd name="connsiteX19" fmla="*/ 262880 w 290040"/>
              <a:gd name="connsiteY19" fmla="*/ 94047 h 139314"/>
              <a:gd name="connsiteX20" fmla="*/ 262880 w 290040"/>
              <a:gd name="connsiteY20" fmla="*/ 84993 h 13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0040" h="139314">
                <a:moveTo>
                  <a:pt x="90864" y="121207"/>
                </a:moveTo>
                <a:cubicBezTo>
                  <a:pt x="108971" y="115171"/>
                  <a:pt x="128500" y="112369"/>
                  <a:pt x="145185" y="103100"/>
                </a:cubicBezTo>
                <a:cubicBezTo>
                  <a:pt x="156377" y="96882"/>
                  <a:pt x="161153" y="82158"/>
                  <a:pt x="172345" y="75940"/>
                </a:cubicBezTo>
                <a:cubicBezTo>
                  <a:pt x="189030" y="66671"/>
                  <a:pt x="226666" y="57833"/>
                  <a:pt x="226666" y="57833"/>
                </a:cubicBezTo>
                <a:cubicBezTo>
                  <a:pt x="232128" y="49640"/>
                  <a:pt x="260316" y="3512"/>
                  <a:pt x="271934" y="3512"/>
                </a:cubicBezTo>
                <a:cubicBezTo>
                  <a:pt x="282815" y="3512"/>
                  <a:pt x="284005" y="21619"/>
                  <a:pt x="290040" y="30673"/>
                </a:cubicBezTo>
                <a:cubicBezTo>
                  <a:pt x="287022" y="39726"/>
                  <a:pt x="286948" y="50381"/>
                  <a:pt x="280987" y="57833"/>
                </a:cubicBezTo>
                <a:cubicBezTo>
                  <a:pt x="272456" y="68497"/>
                  <a:pt x="226524" y="89591"/>
                  <a:pt x="217613" y="94047"/>
                </a:cubicBezTo>
                <a:cubicBezTo>
                  <a:pt x="214595" y="63869"/>
                  <a:pt x="220877" y="31227"/>
                  <a:pt x="208559" y="3512"/>
                </a:cubicBezTo>
                <a:cubicBezTo>
                  <a:pt x="204683" y="-5209"/>
                  <a:pt x="185667" y="4030"/>
                  <a:pt x="181399" y="12566"/>
                </a:cubicBezTo>
                <a:cubicBezTo>
                  <a:pt x="177131" y="21102"/>
                  <a:pt x="188382" y="30410"/>
                  <a:pt x="190452" y="39726"/>
                </a:cubicBezTo>
                <a:cubicBezTo>
                  <a:pt x="194434" y="57646"/>
                  <a:pt x="196488" y="75940"/>
                  <a:pt x="199506" y="94047"/>
                </a:cubicBezTo>
                <a:cubicBezTo>
                  <a:pt x="146628" y="111672"/>
                  <a:pt x="197837" y="102544"/>
                  <a:pt x="145185" y="84993"/>
                </a:cubicBezTo>
                <a:cubicBezTo>
                  <a:pt x="127770" y="79188"/>
                  <a:pt x="108971" y="78958"/>
                  <a:pt x="90864" y="75940"/>
                </a:cubicBezTo>
                <a:cubicBezTo>
                  <a:pt x="81811" y="69904"/>
                  <a:pt x="74126" y="60960"/>
                  <a:pt x="63704" y="57833"/>
                </a:cubicBezTo>
                <a:cubicBezTo>
                  <a:pt x="8951" y="41407"/>
                  <a:pt x="-27995" y="58220"/>
                  <a:pt x="27490" y="39726"/>
                </a:cubicBezTo>
                <a:cubicBezTo>
                  <a:pt x="39561" y="48779"/>
                  <a:pt x="54044" y="55294"/>
                  <a:pt x="63704" y="66886"/>
                </a:cubicBezTo>
                <a:cubicBezTo>
                  <a:pt x="95974" y="105610"/>
                  <a:pt x="40292" y="88082"/>
                  <a:pt x="99918" y="121207"/>
                </a:cubicBezTo>
                <a:cubicBezTo>
                  <a:pt x="116602" y="130476"/>
                  <a:pt x="154238" y="139314"/>
                  <a:pt x="154238" y="139314"/>
                </a:cubicBezTo>
                <a:cubicBezTo>
                  <a:pt x="256867" y="129985"/>
                  <a:pt x="249234" y="162282"/>
                  <a:pt x="262880" y="94047"/>
                </a:cubicBezTo>
                <a:cubicBezTo>
                  <a:pt x="263472" y="91088"/>
                  <a:pt x="262880" y="88011"/>
                  <a:pt x="262880" y="84993"/>
                </a:cubicBezTo>
              </a:path>
            </a:pathLst>
          </a:custGeom>
          <a:solidFill>
            <a:srgbClr val="00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cxnSp>
        <p:nvCxnSpPr>
          <p:cNvPr id="11" name="Straight Connector 10"/>
          <p:cNvCxnSpPr/>
          <p:nvPr/>
        </p:nvCxnSpPr>
        <p:spPr bwMode="auto">
          <a:xfrm>
            <a:off x="2081172" y="3682874"/>
            <a:ext cx="862713" cy="0"/>
          </a:xfrm>
          <a:prstGeom prst="line">
            <a:avLst/>
          </a:prstGeom>
          <a:noFill/>
          <a:ln w="57150" cap="flat" cmpd="sng" algn="ctr">
            <a:solidFill>
              <a:srgbClr val="FFC000"/>
            </a:solidFill>
            <a:prstDash val="solid"/>
            <a:round/>
            <a:headEnd type="none" w="med" len="med"/>
            <a:tailEnd type="none" w="med" len="med"/>
          </a:ln>
          <a:effectLst/>
        </p:spPr>
      </p:cxnSp>
      <p:pic>
        <p:nvPicPr>
          <p:cNvPr id="7" name="Picture 6">
            <a:extLst>
              <a:ext uri="{FF2B5EF4-FFF2-40B4-BE49-F238E27FC236}">
                <a16:creationId xmlns:a16="http://schemas.microsoft.com/office/drawing/2014/main" id="{FE918747-6B82-E77C-6E87-5A6646082F3A}"/>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46403157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902325"/>
          </a:xfrm>
        </p:spPr>
        <p:txBody>
          <a:bodyPr/>
          <a:lstStyle/>
          <a:p>
            <a:r>
              <a:rPr lang="en-US" dirty="0"/>
              <a:t>Life Cycle</a:t>
            </a:r>
          </a:p>
        </p:txBody>
      </p:sp>
      <p:sp>
        <p:nvSpPr>
          <p:cNvPr id="4" name="Rounded Rectangle 3"/>
          <p:cNvSpPr/>
          <p:nvPr/>
        </p:nvSpPr>
        <p:spPr bwMode="auto">
          <a:xfrm>
            <a:off x="304800" y="990600"/>
            <a:ext cx="8534400" cy="5410200"/>
          </a:xfrm>
          <a:prstGeom prst="roundRect">
            <a:avLst/>
          </a:prstGeom>
          <a:solidFill>
            <a:schemeClr val="tx1"/>
          </a:solidFill>
          <a:ln w="2857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pic>
        <p:nvPicPr>
          <p:cNvPr id="6" name="Picture 2" descr="http://faculty.clintoncc.suny.edu/faculty/michael.gregory/files/bio%20102/bio%20102%20lectures/seedless%20plants/img00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19200"/>
            <a:ext cx="8001000" cy="4724400"/>
          </a:xfrm>
          <a:prstGeom prst="rect">
            <a:avLst/>
          </a:prstGeom>
          <a:noFill/>
          <a:extLst>
            <a:ext uri="{909E8E84-426E-40DD-AFC4-6F175D3DCCD1}">
              <a14:hiddenFill xmlns:a14="http://schemas.microsoft.com/office/drawing/2010/main">
                <a:solidFill>
                  <a:srgbClr val="FFFFFF"/>
                </a:solidFill>
              </a14:hiddenFill>
            </a:ext>
          </a:extLst>
        </p:spPr>
      </p:pic>
      <p:sp>
        <p:nvSpPr>
          <p:cNvPr id="2" name="Explosion 1 1"/>
          <p:cNvSpPr/>
          <p:nvPr/>
        </p:nvSpPr>
        <p:spPr bwMode="auto">
          <a:xfrm>
            <a:off x="838200" y="2819400"/>
            <a:ext cx="2362200" cy="457200"/>
          </a:xfrm>
          <a:prstGeom prst="irregularSeal1">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cxnSp>
        <p:nvCxnSpPr>
          <p:cNvPr id="12" name="Straight Connector 11"/>
          <p:cNvCxnSpPr/>
          <p:nvPr/>
        </p:nvCxnSpPr>
        <p:spPr bwMode="auto">
          <a:xfrm>
            <a:off x="966087" y="3682874"/>
            <a:ext cx="862713" cy="0"/>
          </a:xfrm>
          <a:prstGeom prst="line">
            <a:avLst/>
          </a:prstGeom>
          <a:noFill/>
          <a:ln w="57150" cap="flat" cmpd="sng" algn="ctr">
            <a:solidFill>
              <a:srgbClr val="99CCFF"/>
            </a:solidFill>
            <a:prstDash val="solid"/>
            <a:round/>
            <a:headEnd type="none" w="med" len="med"/>
            <a:tailEnd type="none" w="med" len="med"/>
          </a:ln>
          <a:effectLst/>
        </p:spPr>
      </p:cxnSp>
      <p:sp>
        <p:nvSpPr>
          <p:cNvPr id="16" name="Freeform 15"/>
          <p:cNvSpPr/>
          <p:nvPr/>
        </p:nvSpPr>
        <p:spPr bwMode="auto">
          <a:xfrm>
            <a:off x="1828800" y="1534076"/>
            <a:ext cx="1761987" cy="1556747"/>
          </a:xfrm>
          <a:custGeom>
            <a:avLst/>
            <a:gdLst>
              <a:gd name="connsiteX0" fmla="*/ 1949713 w 1996255"/>
              <a:gd name="connsiteY0" fmla="*/ 0 h 1556747"/>
              <a:gd name="connsiteX1" fmla="*/ 1398050 w 1996255"/>
              <a:gd name="connsiteY1" fmla="*/ 7557 h 1556747"/>
              <a:gd name="connsiteX2" fmla="*/ 1367822 w 1996255"/>
              <a:gd name="connsiteY2" fmla="*/ 15114 h 1556747"/>
              <a:gd name="connsiteX3" fmla="*/ 1307366 w 1996255"/>
              <a:gd name="connsiteY3" fmla="*/ 22671 h 1556747"/>
              <a:gd name="connsiteX4" fmla="*/ 1277137 w 1996255"/>
              <a:gd name="connsiteY4" fmla="*/ 30228 h 1556747"/>
              <a:gd name="connsiteX5" fmla="*/ 1239352 w 1996255"/>
              <a:gd name="connsiteY5" fmla="*/ 37785 h 1556747"/>
              <a:gd name="connsiteX6" fmla="*/ 1133554 w 1996255"/>
              <a:gd name="connsiteY6" fmla="*/ 68013 h 1556747"/>
              <a:gd name="connsiteX7" fmla="*/ 1080655 w 1996255"/>
              <a:gd name="connsiteY7" fmla="*/ 90684 h 1556747"/>
              <a:gd name="connsiteX8" fmla="*/ 989970 w 1996255"/>
              <a:gd name="connsiteY8" fmla="*/ 105798 h 1556747"/>
              <a:gd name="connsiteX9" fmla="*/ 937071 w 1996255"/>
              <a:gd name="connsiteY9" fmla="*/ 128469 h 1556747"/>
              <a:gd name="connsiteX10" fmla="*/ 838830 w 1996255"/>
              <a:gd name="connsiteY10" fmla="*/ 151141 h 1556747"/>
              <a:gd name="connsiteX11" fmla="*/ 785931 w 1996255"/>
              <a:gd name="connsiteY11" fmla="*/ 166255 h 1556747"/>
              <a:gd name="connsiteX12" fmla="*/ 748146 w 1996255"/>
              <a:gd name="connsiteY12" fmla="*/ 188926 h 1556747"/>
              <a:gd name="connsiteX13" fmla="*/ 710361 w 1996255"/>
              <a:gd name="connsiteY13" fmla="*/ 196483 h 1556747"/>
              <a:gd name="connsiteX14" fmla="*/ 672575 w 1996255"/>
              <a:gd name="connsiteY14" fmla="*/ 234268 h 1556747"/>
              <a:gd name="connsiteX15" fmla="*/ 642347 w 1996255"/>
              <a:gd name="connsiteY15" fmla="*/ 249382 h 1556747"/>
              <a:gd name="connsiteX16" fmla="*/ 597005 w 1996255"/>
              <a:gd name="connsiteY16" fmla="*/ 279610 h 1556747"/>
              <a:gd name="connsiteX17" fmla="*/ 528992 w 1996255"/>
              <a:gd name="connsiteY17" fmla="*/ 340066 h 1556747"/>
              <a:gd name="connsiteX18" fmla="*/ 468536 w 1996255"/>
              <a:gd name="connsiteY18" fmla="*/ 377851 h 1556747"/>
              <a:gd name="connsiteX19" fmla="*/ 423194 w 1996255"/>
              <a:gd name="connsiteY19" fmla="*/ 415636 h 1556747"/>
              <a:gd name="connsiteX20" fmla="*/ 377851 w 1996255"/>
              <a:gd name="connsiteY20" fmla="*/ 445864 h 1556747"/>
              <a:gd name="connsiteX21" fmla="*/ 226711 w 1996255"/>
              <a:gd name="connsiteY21" fmla="*/ 589448 h 1556747"/>
              <a:gd name="connsiteX22" fmla="*/ 173812 w 1996255"/>
              <a:gd name="connsiteY22" fmla="*/ 634790 h 1556747"/>
              <a:gd name="connsiteX23" fmla="*/ 113356 w 1996255"/>
              <a:gd name="connsiteY23" fmla="*/ 725474 h 1556747"/>
              <a:gd name="connsiteX24" fmla="*/ 83128 w 1996255"/>
              <a:gd name="connsiteY24" fmla="*/ 770817 h 1556747"/>
              <a:gd name="connsiteX25" fmla="*/ 60456 w 1996255"/>
              <a:gd name="connsiteY25" fmla="*/ 808602 h 1556747"/>
              <a:gd name="connsiteX26" fmla="*/ 52899 w 1996255"/>
              <a:gd name="connsiteY26" fmla="*/ 838830 h 1556747"/>
              <a:gd name="connsiteX27" fmla="*/ 37785 w 1996255"/>
              <a:gd name="connsiteY27" fmla="*/ 869058 h 1556747"/>
              <a:gd name="connsiteX28" fmla="*/ 15114 w 1996255"/>
              <a:gd name="connsiteY28" fmla="*/ 967299 h 1556747"/>
              <a:gd name="connsiteX29" fmla="*/ 7557 w 1996255"/>
              <a:gd name="connsiteY29" fmla="*/ 989970 h 1556747"/>
              <a:gd name="connsiteX30" fmla="*/ 0 w 1996255"/>
              <a:gd name="connsiteY30" fmla="*/ 1027755 h 1556747"/>
              <a:gd name="connsiteX31" fmla="*/ 7557 w 1996255"/>
              <a:gd name="connsiteY31" fmla="*/ 1171339 h 1556747"/>
              <a:gd name="connsiteX32" fmla="*/ 30228 w 1996255"/>
              <a:gd name="connsiteY32" fmla="*/ 1194010 h 1556747"/>
              <a:gd name="connsiteX33" fmla="*/ 45342 w 1996255"/>
              <a:gd name="connsiteY33" fmla="*/ 1216681 h 1556747"/>
              <a:gd name="connsiteX34" fmla="*/ 68013 w 1996255"/>
              <a:gd name="connsiteY34" fmla="*/ 1231795 h 1556747"/>
              <a:gd name="connsiteX35" fmla="*/ 98242 w 1996255"/>
              <a:gd name="connsiteY35" fmla="*/ 1254466 h 1556747"/>
              <a:gd name="connsiteX36" fmla="*/ 113356 w 1996255"/>
              <a:gd name="connsiteY36" fmla="*/ 1277137 h 1556747"/>
              <a:gd name="connsiteX37" fmla="*/ 136027 w 1996255"/>
              <a:gd name="connsiteY37" fmla="*/ 1299808 h 1556747"/>
              <a:gd name="connsiteX38" fmla="*/ 151141 w 1996255"/>
              <a:gd name="connsiteY38" fmla="*/ 1330036 h 1556747"/>
              <a:gd name="connsiteX39" fmla="*/ 173812 w 1996255"/>
              <a:gd name="connsiteY39" fmla="*/ 1360264 h 1556747"/>
              <a:gd name="connsiteX40" fmla="*/ 188926 w 1996255"/>
              <a:gd name="connsiteY40" fmla="*/ 1398050 h 1556747"/>
              <a:gd name="connsiteX41" fmla="*/ 204040 w 1996255"/>
              <a:gd name="connsiteY41" fmla="*/ 1443392 h 1556747"/>
              <a:gd name="connsiteX42" fmla="*/ 226711 w 1996255"/>
              <a:gd name="connsiteY42" fmla="*/ 1458506 h 1556747"/>
              <a:gd name="connsiteX43" fmla="*/ 264496 w 1996255"/>
              <a:gd name="connsiteY43" fmla="*/ 1496291 h 1556747"/>
              <a:gd name="connsiteX44" fmla="*/ 279610 w 1996255"/>
              <a:gd name="connsiteY44" fmla="*/ 1518962 h 1556747"/>
              <a:gd name="connsiteX45" fmla="*/ 347623 w 1996255"/>
              <a:gd name="connsiteY45" fmla="*/ 1556747 h 1556747"/>
              <a:gd name="connsiteX46" fmla="*/ 574334 w 1996255"/>
              <a:gd name="connsiteY46" fmla="*/ 1549190 h 1556747"/>
              <a:gd name="connsiteX47" fmla="*/ 695247 w 1996255"/>
              <a:gd name="connsiteY47" fmla="*/ 1443392 h 1556747"/>
              <a:gd name="connsiteX48" fmla="*/ 740589 w 1996255"/>
              <a:gd name="connsiteY48" fmla="*/ 1375379 h 1556747"/>
              <a:gd name="connsiteX49" fmla="*/ 778374 w 1996255"/>
              <a:gd name="connsiteY49" fmla="*/ 1314922 h 1556747"/>
              <a:gd name="connsiteX50" fmla="*/ 838830 w 1996255"/>
              <a:gd name="connsiteY50" fmla="*/ 1224238 h 1556747"/>
              <a:gd name="connsiteX51" fmla="*/ 952185 w 1996255"/>
              <a:gd name="connsiteY51" fmla="*/ 1103326 h 1556747"/>
              <a:gd name="connsiteX52" fmla="*/ 989970 w 1996255"/>
              <a:gd name="connsiteY52" fmla="*/ 1065541 h 1556747"/>
              <a:gd name="connsiteX53" fmla="*/ 1012642 w 1996255"/>
              <a:gd name="connsiteY53" fmla="*/ 1027755 h 1556747"/>
              <a:gd name="connsiteX54" fmla="*/ 1057984 w 1996255"/>
              <a:gd name="connsiteY54" fmla="*/ 989970 h 1556747"/>
              <a:gd name="connsiteX55" fmla="*/ 1133554 w 1996255"/>
              <a:gd name="connsiteY55" fmla="*/ 914400 h 1556747"/>
              <a:gd name="connsiteX56" fmla="*/ 1194010 w 1996255"/>
              <a:gd name="connsiteY56" fmla="*/ 876615 h 1556747"/>
              <a:gd name="connsiteX57" fmla="*/ 1231795 w 1996255"/>
              <a:gd name="connsiteY57" fmla="*/ 853944 h 1556747"/>
              <a:gd name="connsiteX58" fmla="*/ 1262023 w 1996255"/>
              <a:gd name="connsiteY58" fmla="*/ 823716 h 1556747"/>
              <a:gd name="connsiteX59" fmla="*/ 1292251 w 1996255"/>
              <a:gd name="connsiteY59" fmla="*/ 808602 h 1556747"/>
              <a:gd name="connsiteX60" fmla="*/ 1314923 w 1996255"/>
              <a:gd name="connsiteY60" fmla="*/ 793488 h 1556747"/>
              <a:gd name="connsiteX61" fmla="*/ 1367822 w 1996255"/>
              <a:gd name="connsiteY61" fmla="*/ 763260 h 1556747"/>
              <a:gd name="connsiteX62" fmla="*/ 1390493 w 1996255"/>
              <a:gd name="connsiteY62" fmla="*/ 748145 h 1556747"/>
              <a:gd name="connsiteX63" fmla="*/ 1443392 w 1996255"/>
              <a:gd name="connsiteY63" fmla="*/ 733031 h 1556747"/>
              <a:gd name="connsiteX64" fmla="*/ 1488734 w 1996255"/>
              <a:gd name="connsiteY64" fmla="*/ 710360 h 1556747"/>
              <a:gd name="connsiteX65" fmla="*/ 1541633 w 1996255"/>
              <a:gd name="connsiteY65" fmla="*/ 687689 h 1556747"/>
              <a:gd name="connsiteX66" fmla="*/ 1564304 w 1996255"/>
              <a:gd name="connsiteY66" fmla="*/ 672575 h 1556747"/>
              <a:gd name="connsiteX67" fmla="*/ 1586975 w 1996255"/>
              <a:gd name="connsiteY67" fmla="*/ 665018 h 1556747"/>
              <a:gd name="connsiteX68" fmla="*/ 1700331 w 1996255"/>
              <a:gd name="connsiteY68" fmla="*/ 574334 h 1556747"/>
              <a:gd name="connsiteX69" fmla="*/ 1753230 w 1996255"/>
              <a:gd name="connsiteY69" fmla="*/ 528992 h 1556747"/>
              <a:gd name="connsiteX70" fmla="*/ 1821243 w 1996255"/>
              <a:gd name="connsiteY70" fmla="*/ 476093 h 1556747"/>
              <a:gd name="connsiteX71" fmla="*/ 1866585 w 1996255"/>
              <a:gd name="connsiteY71" fmla="*/ 430750 h 1556747"/>
              <a:gd name="connsiteX72" fmla="*/ 1896813 w 1996255"/>
              <a:gd name="connsiteY72" fmla="*/ 385408 h 1556747"/>
              <a:gd name="connsiteX73" fmla="*/ 1904370 w 1996255"/>
              <a:gd name="connsiteY73" fmla="*/ 362737 h 1556747"/>
              <a:gd name="connsiteX74" fmla="*/ 1949713 w 1996255"/>
              <a:gd name="connsiteY74" fmla="*/ 324952 h 1556747"/>
              <a:gd name="connsiteX75" fmla="*/ 1972384 w 1996255"/>
              <a:gd name="connsiteY75" fmla="*/ 272053 h 1556747"/>
              <a:gd name="connsiteX76" fmla="*/ 1987498 w 1996255"/>
              <a:gd name="connsiteY76" fmla="*/ 226711 h 1556747"/>
              <a:gd name="connsiteX77" fmla="*/ 1995055 w 1996255"/>
              <a:gd name="connsiteY77" fmla="*/ 204040 h 1556747"/>
              <a:gd name="connsiteX78" fmla="*/ 1987498 w 1996255"/>
              <a:gd name="connsiteY78" fmla="*/ 30228 h 1556747"/>
              <a:gd name="connsiteX79" fmla="*/ 1942156 w 1996255"/>
              <a:gd name="connsiteY79" fmla="*/ 15114 h 1556747"/>
              <a:gd name="connsiteX80" fmla="*/ 1836357 w 1996255"/>
              <a:gd name="connsiteY80" fmla="*/ 7557 h 155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996255" h="1556747">
                <a:moveTo>
                  <a:pt x="1949713" y="0"/>
                </a:moveTo>
                <a:lnTo>
                  <a:pt x="1398050" y="7557"/>
                </a:lnTo>
                <a:cubicBezTo>
                  <a:pt x="1387667" y="7827"/>
                  <a:pt x="1378067" y="13407"/>
                  <a:pt x="1367822" y="15114"/>
                </a:cubicBezTo>
                <a:cubicBezTo>
                  <a:pt x="1347789" y="18453"/>
                  <a:pt x="1327399" y="19332"/>
                  <a:pt x="1307366" y="22671"/>
                </a:cubicBezTo>
                <a:cubicBezTo>
                  <a:pt x="1297121" y="24378"/>
                  <a:pt x="1287276" y="27975"/>
                  <a:pt x="1277137" y="30228"/>
                </a:cubicBezTo>
                <a:cubicBezTo>
                  <a:pt x="1264598" y="33014"/>
                  <a:pt x="1251702" y="34256"/>
                  <a:pt x="1239352" y="37785"/>
                </a:cubicBezTo>
                <a:cubicBezTo>
                  <a:pt x="1114599" y="73429"/>
                  <a:pt x="1218720" y="50980"/>
                  <a:pt x="1133554" y="68013"/>
                </a:cubicBezTo>
                <a:cubicBezTo>
                  <a:pt x="1115921" y="75570"/>
                  <a:pt x="1098855" y="84617"/>
                  <a:pt x="1080655" y="90684"/>
                </a:cubicBezTo>
                <a:cubicBezTo>
                  <a:pt x="1064079" y="96209"/>
                  <a:pt x="1001951" y="104086"/>
                  <a:pt x="989970" y="105798"/>
                </a:cubicBezTo>
                <a:cubicBezTo>
                  <a:pt x="972337" y="113355"/>
                  <a:pt x="955137" y="122017"/>
                  <a:pt x="937071" y="128469"/>
                </a:cubicBezTo>
                <a:cubicBezTo>
                  <a:pt x="869152" y="152726"/>
                  <a:pt x="902501" y="136448"/>
                  <a:pt x="838830" y="151141"/>
                </a:cubicBezTo>
                <a:cubicBezTo>
                  <a:pt x="820961" y="155265"/>
                  <a:pt x="803564" y="161217"/>
                  <a:pt x="785931" y="166255"/>
                </a:cubicBezTo>
                <a:cubicBezTo>
                  <a:pt x="773336" y="173812"/>
                  <a:pt x="761784" y="183471"/>
                  <a:pt x="748146" y="188926"/>
                </a:cubicBezTo>
                <a:cubicBezTo>
                  <a:pt x="736220" y="193696"/>
                  <a:pt x="721375" y="189875"/>
                  <a:pt x="710361" y="196483"/>
                </a:cubicBezTo>
                <a:cubicBezTo>
                  <a:pt x="695087" y="205647"/>
                  <a:pt x="686635" y="223332"/>
                  <a:pt x="672575" y="234268"/>
                </a:cubicBezTo>
                <a:cubicBezTo>
                  <a:pt x="663683" y="241184"/>
                  <a:pt x="652007" y="243586"/>
                  <a:pt x="642347" y="249382"/>
                </a:cubicBezTo>
                <a:cubicBezTo>
                  <a:pt x="626771" y="258728"/>
                  <a:pt x="611189" y="268263"/>
                  <a:pt x="597005" y="279610"/>
                </a:cubicBezTo>
                <a:cubicBezTo>
                  <a:pt x="521264" y="340203"/>
                  <a:pt x="616511" y="279476"/>
                  <a:pt x="528992" y="340066"/>
                </a:cubicBezTo>
                <a:cubicBezTo>
                  <a:pt x="509453" y="353593"/>
                  <a:pt x="487874" y="364038"/>
                  <a:pt x="468536" y="377851"/>
                </a:cubicBezTo>
                <a:cubicBezTo>
                  <a:pt x="452527" y="389286"/>
                  <a:pt x="438933" y="403832"/>
                  <a:pt x="423194" y="415636"/>
                </a:cubicBezTo>
                <a:cubicBezTo>
                  <a:pt x="408662" y="426535"/>
                  <a:pt x="392383" y="434965"/>
                  <a:pt x="377851" y="445864"/>
                </a:cubicBezTo>
                <a:cubicBezTo>
                  <a:pt x="296312" y="507019"/>
                  <a:pt x="341056" y="491438"/>
                  <a:pt x="226711" y="589448"/>
                </a:cubicBezTo>
                <a:cubicBezTo>
                  <a:pt x="209078" y="604562"/>
                  <a:pt x="190234" y="618368"/>
                  <a:pt x="173812" y="634790"/>
                </a:cubicBezTo>
                <a:cubicBezTo>
                  <a:pt x="141991" y="666611"/>
                  <a:pt x="137618" y="686048"/>
                  <a:pt x="113356" y="725474"/>
                </a:cubicBezTo>
                <a:cubicBezTo>
                  <a:pt x="103836" y="740944"/>
                  <a:pt x="92880" y="755492"/>
                  <a:pt x="83128" y="770817"/>
                </a:cubicBezTo>
                <a:cubicBezTo>
                  <a:pt x="75242" y="783209"/>
                  <a:pt x="68013" y="796007"/>
                  <a:pt x="60456" y="808602"/>
                </a:cubicBezTo>
                <a:cubicBezTo>
                  <a:pt x="57937" y="818678"/>
                  <a:pt x="56546" y="829105"/>
                  <a:pt x="52899" y="838830"/>
                </a:cubicBezTo>
                <a:cubicBezTo>
                  <a:pt x="48943" y="849378"/>
                  <a:pt x="41347" y="858371"/>
                  <a:pt x="37785" y="869058"/>
                </a:cubicBezTo>
                <a:cubicBezTo>
                  <a:pt x="18976" y="925486"/>
                  <a:pt x="27104" y="919341"/>
                  <a:pt x="15114" y="967299"/>
                </a:cubicBezTo>
                <a:cubicBezTo>
                  <a:pt x="13182" y="975027"/>
                  <a:pt x="9489" y="982242"/>
                  <a:pt x="7557" y="989970"/>
                </a:cubicBezTo>
                <a:cubicBezTo>
                  <a:pt x="4442" y="1002431"/>
                  <a:pt x="2519" y="1015160"/>
                  <a:pt x="0" y="1027755"/>
                </a:cubicBezTo>
                <a:cubicBezTo>
                  <a:pt x="2519" y="1075616"/>
                  <a:pt x="-1016" y="1124184"/>
                  <a:pt x="7557" y="1171339"/>
                </a:cubicBezTo>
                <a:cubicBezTo>
                  <a:pt x="9469" y="1181854"/>
                  <a:pt x="23386" y="1185800"/>
                  <a:pt x="30228" y="1194010"/>
                </a:cubicBezTo>
                <a:cubicBezTo>
                  <a:pt x="36042" y="1200987"/>
                  <a:pt x="38920" y="1210259"/>
                  <a:pt x="45342" y="1216681"/>
                </a:cubicBezTo>
                <a:cubicBezTo>
                  <a:pt x="51764" y="1223103"/>
                  <a:pt x="60622" y="1226516"/>
                  <a:pt x="68013" y="1231795"/>
                </a:cubicBezTo>
                <a:cubicBezTo>
                  <a:pt x="78262" y="1239116"/>
                  <a:pt x="88166" y="1246909"/>
                  <a:pt x="98242" y="1254466"/>
                </a:cubicBezTo>
                <a:cubicBezTo>
                  <a:pt x="103280" y="1262023"/>
                  <a:pt x="107542" y="1270160"/>
                  <a:pt x="113356" y="1277137"/>
                </a:cubicBezTo>
                <a:cubicBezTo>
                  <a:pt x="120198" y="1285347"/>
                  <a:pt x="129815" y="1291111"/>
                  <a:pt x="136027" y="1299808"/>
                </a:cubicBezTo>
                <a:cubicBezTo>
                  <a:pt x="142575" y="1308975"/>
                  <a:pt x="145170" y="1320483"/>
                  <a:pt x="151141" y="1330036"/>
                </a:cubicBezTo>
                <a:cubicBezTo>
                  <a:pt x="157816" y="1340717"/>
                  <a:pt x="167695" y="1349254"/>
                  <a:pt x="173812" y="1360264"/>
                </a:cubicBezTo>
                <a:cubicBezTo>
                  <a:pt x="180400" y="1372122"/>
                  <a:pt x="184290" y="1385301"/>
                  <a:pt x="188926" y="1398050"/>
                </a:cubicBezTo>
                <a:cubicBezTo>
                  <a:pt x="194370" y="1413022"/>
                  <a:pt x="190784" y="1434555"/>
                  <a:pt x="204040" y="1443392"/>
                </a:cubicBezTo>
                <a:lnTo>
                  <a:pt x="226711" y="1458506"/>
                </a:lnTo>
                <a:cubicBezTo>
                  <a:pt x="267015" y="1518962"/>
                  <a:pt x="214116" y="1445911"/>
                  <a:pt x="264496" y="1496291"/>
                </a:cubicBezTo>
                <a:cubicBezTo>
                  <a:pt x="270918" y="1502713"/>
                  <a:pt x="272775" y="1512981"/>
                  <a:pt x="279610" y="1518962"/>
                </a:cubicBezTo>
                <a:cubicBezTo>
                  <a:pt x="311591" y="1546946"/>
                  <a:pt x="316485" y="1546368"/>
                  <a:pt x="347623" y="1556747"/>
                </a:cubicBezTo>
                <a:lnTo>
                  <a:pt x="574334" y="1549190"/>
                </a:lnTo>
                <a:cubicBezTo>
                  <a:pt x="595500" y="1545291"/>
                  <a:pt x="687224" y="1455426"/>
                  <a:pt x="695247" y="1443392"/>
                </a:cubicBezTo>
                <a:lnTo>
                  <a:pt x="740589" y="1375379"/>
                </a:lnTo>
                <a:cubicBezTo>
                  <a:pt x="753558" y="1323501"/>
                  <a:pt x="738118" y="1363229"/>
                  <a:pt x="778374" y="1314922"/>
                </a:cubicBezTo>
                <a:cubicBezTo>
                  <a:pt x="905629" y="1162216"/>
                  <a:pt x="778841" y="1314222"/>
                  <a:pt x="838830" y="1224238"/>
                </a:cubicBezTo>
                <a:cubicBezTo>
                  <a:pt x="866184" y="1183207"/>
                  <a:pt x="924109" y="1131402"/>
                  <a:pt x="952185" y="1103326"/>
                </a:cubicBezTo>
                <a:cubicBezTo>
                  <a:pt x="964780" y="1090731"/>
                  <a:pt x="980806" y="1080815"/>
                  <a:pt x="989970" y="1065541"/>
                </a:cubicBezTo>
                <a:cubicBezTo>
                  <a:pt x="997527" y="1052946"/>
                  <a:pt x="1002816" y="1038673"/>
                  <a:pt x="1012642" y="1027755"/>
                </a:cubicBezTo>
                <a:cubicBezTo>
                  <a:pt x="1025803" y="1013131"/>
                  <a:pt x="1043631" y="1003426"/>
                  <a:pt x="1057984" y="989970"/>
                </a:cubicBezTo>
                <a:cubicBezTo>
                  <a:pt x="1083973" y="965605"/>
                  <a:pt x="1103345" y="933281"/>
                  <a:pt x="1133554" y="914400"/>
                </a:cubicBezTo>
                <a:lnTo>
                  <a:pt x="1194010" y="876615"/>
                </a:lnTo>
                <a:cubicBezTo>
                  <a:pt x="1206519" y="868917"/>
                  <a:pt x="1221409" y="864330"/>
                  <a:pt x="1231795" y="853944"/>
                </a:cubicBezTo>
                <a:cubicBezTo>
                  <a:pt x="1241871" y="843868"/>
                  <a:pt x="1250623" y="832266"/>
                  <a:pt x="1262023" y="823716"/>
                </a:cubicBezTo>
                <a:cubicBezTo>
                  <a:pt x="1271035" y="816957"/>
                  <a:pt x="1282470" y="814191"/>
                  <a:pt x="1292251" y="808602"/>
                </a:cubicBezTo>
                <a:cubicBezTo>
                  <a:pt x="1300137" y="804096"/>
                  <a:pt x="1307532" y="798767"/>
                  <a:pt x="1314923" y="793488"/>
                </a:cubicBezTo>
                <a:cubicBezTo>
                  <a:pt x="1354956" y="764893"/>
                  <a:pt x="1331031" y="775524"/>
                  <a:pt x="1367822" y="763260"/>
                </a:cubicBezTo>
                <a:cubicBezTo>
                  <a:pt x="1375379" y="758222"/>
                  <a:pt x="1382369" y="752207"/>
                  <a:pt x="1390493" y="748145"/>
                </a:cubicBezTo>
                <a:cubicBezTo>
                  <a:pt x="1412472" y="737155"/>
                  <a:pt x="1419186" y="742714"/>
                  <a:pt x="1443392" y="733031"/>
                </a:cubicBezTo>
                <a:cubicBezTo>
                  <a:pt x="1459081" y="726755"/>
                  <a:pt x="1473292" y="717223"/>
                  <a:pt x="1488734" y="710360"/>
                </a:cubicBezTo>
                <a:cubicBezTo>
                  <a:pt x="1536424" y="689165"/>
                  <a:pt x="1484012" y="720615"/>
                  <a:pt x="1541633" y="687689"/>
                </a:cubicBezTo>
                <a:cubicBezTo>
                  <a:pt x="1549519" y="683183"/>
                  <a:pt x="1556180" y="676637"/>
                  <a:pt x="1564304" y="672575"/>
                </a:cubicBezTo>
                <a:cubicBezTo>
                  <a:pt x="1571429" y="669013"/>
                  <a:pt x="1579982" y="668832"/>
                  <a:pt x="1586975" y="665018"/>
                </a:cubicBezTo>
                <a:cubicBezTo>
                  <a:pt x="1718031" y="593534"/>
                  <a:pt x="1578736" y="665530"/>
                  <a:pt x="1700331" y="574334"/>
                </a:cubicBezTo>
                <a:cubicBezTo>
                  <a:pt x="1813536" y="489430"/>
                  <a:pt x="1658499" y="607935"/>
                  <a:pt x="1753230" y="528992"/>
                </a:cubicBezTo>
                <a:cubicBezTo>
                  <a:pt x="1775294" y="510605"/>
                  <a:pt x="1800934" y="496402"/>
                  <a:pt x="1821243" y="476093"/>
                </a:cubicBezTo>
                <a:lnTo>
                  <a:pt x="1866585" y="430750"/>
                </a:lnTo>
                <a:cubicBezTo>
                  <a:pt x="1884554" y="376844"/>
                  <a:pt x="1859075" y="442015"/>
                  <a:pt x="1896813" y="385408"/>
                </a:cubicBezTo>
                <a:cubicBezTo>
                  <a:pt x="1901232" y="378780"/>
                  <a:pt x="1900272" y="369568"/>
                  <a:pt x="1904370" y="362737"/>
                </a:cubicBezTo>
                <a:cubicBezTo>
                  <a:pt x="1910920" y="351821"/>
                  <a:pt x="1944669" y="328735"/>
                  <a:pt x="1949713" y="324952"/>
                </a:cubicBezTo>
                <a:cubicBezTo>
                  <a:pt x="1974039" y="251975"/>
                  <a:pt x="1935031" y="365435"/>
                  <a:pt x="1972384" y="272053"/>
                </a:cubicBezTo>
                <a:cubicBezTo>
                  <a:pt x="1978301" y="257261"/>
                  <a:pt x="1982460" y="241825"/>
                  <a:pt x="1987498" y="226711"/>
                </a:cubicBezTo>
                <a:lnTo>
                  <a:pt x="1995055" y="204040"/>
                </a:lnTo>
                <a:cubicBezTo>
                  <a:pt x="1992536" y="146103"/>
                  <a:pt x="2003134" y="86072"/>
                  <a:pt x="1987498" y="30228"/>
                </a:cubicBezTo>
                <a:cubicBezTo>
                  <a:pt x="1983202" y="14886"/>
                  <a:pt x="1958047" y="16249"/>
                  <a:pt x="1942156" y="15114"/>
                </a:cubicBezTo>
                <a:lnTo>
                  <a:pt x="1836357" y="7557"/>
                </a:lnTo>
              </a:path>
            </a:pathLst>
          </a:cu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7" name="Oval 16"/>
          <p:cNvSpPr/>
          <p:nvPr/>
        </p:nvSpPr>
        <p:spPr bwMode="auto">
          <a:xfrm>
            <a:off x="3200400" y="3505200"/>
            <a:ext cx="152400" cy="190500"/>
          </a:xfrm>
          <a:prstGeom prst="ellipse">
            <a:avLst/>
          </a:prstGeom>
          <a:solidFill>
            <a:srgbClr val="FFC000"/>
          </a:solid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0484" y="2819400"/>
            <a:ext cx="301314" cy="863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reeform 4"/>
          <p:cNvSpPr/>
          <p:nvPr/>
        </p:nvSpPr>
        <p:spPr bwMode="auto">
          <a:xfrm>
            <a:off x="3123116" y="3617874"/>
            <a:ext cx="290040" cy="139314"/>
          </a:xfrm>
          <a:custGeom>
            <a:avLst/>
            <a:gdLst>
              <a:gd name="connsiteX0" fmla="*/ 90864 w 290040"/>
              <a:gd name="connsiteY0" fmla="*/ 121207 h 139314"/>
              <a:gd name="connsiteX1" fmla="*/ 145185 w 290040"/>
              <a:gd name="connsiteY1" fmla="*/ 103100 h 139314"/>
              <a:gd name="connsiteX2" fmla="*/ 172345 w 290040"/>
              <a:gd name="connsiteY2" fmla="*/ 75940 h 139314"/>
              <a:gd name="connsiteX3" fmla="*/ 226666 w 290040"/>
              <a:gd name="connsiteY3" fmla="*/ 57833 h 139314"/>
              <a:gd name="connsiteX4" fmla="*/ 271934 w 290040"/>
              <a:gd name="connsiteY4" fmla="*/ 3512 h 139314"/>
              <a:gd name="connsiteX5" fmla="*/ 290040 w 290040"/>
              <a:gd name="connsiteY5" fmla="*/ 30673 h 139314"/>
              <a:gd name="connsiteX6" fmla="*/ 280987 w 290040"/>
              <a:gd name="connsiteY6" fmla="*/ 57833 h 139314"/>
              <a:gd name="connsiteX7" fmla="*/ 217613 w 290040"/>
              <a:gd name="connsiteY7" fmla="*/ 94047 h 139314"/>
              <a:gd name="connsiteX8" fmla="*/ 208559 w 290040"/>
              <a:gd name="connsiteY8" fmla="*/ 3512 h 139314"/>
              <a:gd name="connsiteX9" fmla="*/ 181399 w 290040"/>
              <a:gd name="connsiteY9" fmla="*/ 12566 h 139314"/>
              <a:gd name="connsiteX10" fmla="*/ 190452 w 290040"/>
              <a:gd name="connsiteY10" fmla="*/ 39726 h 139314"/>
              <a:gd name="connsiteX11" fmla="*/ 199506 w 290040"/>
              <a:gd name="connsiteY11" fmla="*/ 94047 h 139314"/>
              <a:gd name="connsiteX12" fmla="*/ 145185 w 290040"/>
              <a:gd name="connsiteY12" fmla="*/ 84993 h 139314"/>
              <a:gd name="connsiteX13" fmla="*/ 90864 w 290040"/>
              <a:gd name="connsiteY13" fmla="*/ 75940 h 139314"/>
              <a:gd name="connsiteX14" fmla="*/ 63704 w 290040"/>
              <a:gd name="connsiteY14" fmla="*/ 57833 h 139314"/>
              <a:gd name="connsiteX15" fmla="*/ 27490 w 290040"/>
              <a:gd name="connsiteY15" fmla="*/ 39726 h 139314"/>
              <a:gd name="connsiteX16" fmla="*/ 63704 w 290040"/>
              <a:gd name="connsiteY16" fmla="*/ 66886 h 139314"/>
              <a:gd name="connsiteX17" fmla="*/ 99918 w 290040"/>
              <a:gd name="connsiteY17" fmla="*/ 121207 h 139314"/>
              <a:gd name="connsiteX18" fmla="*/ 154238 w 290040"/>
              <a:gd name="connsiteY18" fmla="*/ 139314 h 139314"/>
              <a:gd name="connsiteX19" fmla="*/ 262880 w 290040"/>
              <a:gd name="connsiteY19" fmla="*/ 94047 h 139314"/>
              <a:gd name="connsiteX20" fmla="*/ 262880 w 290040"/>
              <a:gd name="connsiteY20" fmla="*/ 84993 h 13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0040" h="139314">
                <a:moveTo>
                  <a:pt x="90864" y="121207"/>
                </a:moveTo>
                <a:cubicBezTo>
                  <a:pt x="108971" y="115171"/>
                  <a:pt x="128500" y="112369"/>
                  <a:pt x="145185" y="103100"/>
                </a:cubicBezTo>
                <a:cubicBezTo>
                  <a:pt x="156377" y="96882"/>
                  <a:pt x="161153" y="82158"/>
                  <a:pt x="172345" y="75940"/>
                </a:cubicBezTo>
                <a:cubicBezTo>
                  <a:pt x="189030" y="66671"/>
                  <a:pt x="226666" y="57833"/>
                  <a:pt x="226666" y="57833"/>
                </a:cubicBezTo>
                <a:cubicBezTo>
                  <a:pt x="232128" y="49640"/>
                  <a:pt x="260316" y="3512"/>
                  <a:pt x="271934" y="3512"/>
                </a:cubicBezTo>
                <a:cubicBezTo>
                  <a:pt x="282815" y="3512"/>
                  <a:pt x="284005" y="21619"/>
                  <a:pt x="290040" y="30673"/>
                </a:cubicBezTo>
                <a:cubicBezTo>
                  <a:pt x="287022" y="39726"/>
                  <a:pt x="286948" y="50381"/>
                  <a:pt x="280987" y="57833"/>
                </a:cubicBezTo>
                <a:cubicBezTo>
                  <a:pt x="272456" y="68497"/>
                  <a:pt x="226524" y="89591"/>
                  <a:pt x="217613" y="94047"/>
                </a:cubicBezTo>
                <a:cubicBezTo>
                  <a:pt x="214595" y="63869"/>
                  <a:pt x="220877" y="31227"/>
                  <a:pt x="208559" y="3512"/>
                </a:cubicBezTo>
                <a:cubicBezTo>
                  <a:pt x="204683" y="-5209"/>
                  <a:pt x="185667" y="4030"/>
                  <a:pt x="181399" y="12566"/>
                </a:cubicBezTo>
                <a:cubicBezTo>
                  <a:pt x="177131" y="21102"/>
                  <a:pt x="188382" y="30410"/>
                  <a:pt x="190452" y="39726"/>
                </a:cubicBezTo>
                <a:cubicBezTo>
                  <a:pt x="194434" y="57646"/>
                  <a:pt x="196488" y="75940"/>
                  <a:pt x="199506" y="94047"/>
                </a:cubicBezTo>
                <a:cubicBezTo>
                  <a:pt x="146628" y="111672"/>
                  <a:pt x="197837" y="102544"/>
                  <a:pt x="145185" y="84993"/>
                </a:cubicBezTo>
                <a:cubicBezTo>
                  <a:pt x="127770" y="79188"/>
                  <a:pt x="108971" y="78958"/>
                  <a:pt x="90864" y="75940"/>
                </a:cubicBezTo>
                <a:cubicBezTo>
                  <a:pt x="81811" y="69904"/>
                  <a:pt x="74126" y="60960"/>
                  <a:pt x="63704" y="57833"/>
                </a:cubicBezTo>
                <a:cubicBezTo>
                  <a:pt x="8951" y="41407"/>
                  <a:pt x="-27995" y="58220"/>
                  <a:pt x="27490" y="39726"/>
                </a:cubicBezTo>
                <a:cubicBezTo>
                  <a:pt x="39561" y="48779"/>
                  <a:pt x="54044" y="55294"/>
                  <a:pt x="63704" y="66886"/>
                </a:cubicBezTo>
                <a:cubicBezTo>
                  <a:pt x="95974" y="105610"/>
                  <a:pt x="40292" y="88082"/>
                  <a:pt x="99918" y="121207"/>
                </a:cubicBezTo>
                <a:cubicBezTo>
                  <a:pt x="116602" y="130476"/>
                  <a:pt x="154238" y="139314"/>
                  <a:pt x="154238" y="139314"/>
                </a:cubicBezTo>
                <a:cubicBezTo>
                  <a:pt x="256867" y="129985"/>
                  <a:pt x="249234" y="162282"/>
                  <a:pt x="262880" y="94047"/>
                </a:cubicBezTo>
                <a:cubicBezTo>
                  <a:pt x="263472" y="91088"/>
                  <a:pt x="262880" y="88011"/>
                  <a:pt x="262880" y="84993"/>
                </a:cubicBezTo>
              </a:path>
            </a:pathLst>
          </a:custGeom>
          <a:solidFill>
            <a:srgbClr val="00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cxnSp>
        <p:nvCxnSpPr>
          <p:cNvPr id="11" name="Straight Connector 10"/>
          <p:cNvCxnSpPr/>
          <p:nvPr/>
        </p:nvCxnSpPr>
        <p:spPr bwMode="auto">
          <a:xfrm>
            <a:off x="2081172" y="3682874"/>
            <a:ext cx="862713" cy="0"/>
          </a:xfrm>
          <a:prstGeom prst="line">
            <a:avLst/>
          </a:prstGeom>
          <a:noFill/>
          <a:ln w="57150" cap="flat" cmpd="sng" algn="ctr">
            <a:solidFill>
              <a:srgbClr val="FFC000"/>
            </a:solidFill>
            <a:prstDash val="solid"/>
            <a:round/>
            <a:headEnd type="none" w="med" len="med"/>
            <a:tailEnd type="none" w="med" len="med"/>
          </a:ln>
          <a:effectLst/>
        </p:spPr>
      </p:cxnSp>
      <p:pic>
        <p:nvPicPr>
          <p:cNvPr id="7" name="Picture 6">
            <a:extLst>
              <a:ext uri="{FF2B5EF4-FFF2-40B4-BE49-F238E27FC236}">
                <a16:creationId xmlns:a16="http://schemas.microsoft.com/office/drawing/2014/main" id="{56AB9FB2-86C9-D622-3E9F-092B1D160E2D}"/>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715585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body" idx="1"/>
          </p:nvPr>
        </p:nvSpPr>
        <p:spPr>
          <a:xfrm>
            <a:off x="205298" y="76200"/>
            <a:ext cx="8862501" cy="5821363"/>
          </a:xfrm>
        </p:spPr>
        <p:txBody>
          <a:bodyPr/>
          <a:lstStyle/>
          <a:p>
            <a:pPr eaLnBrk="1" hangingPunct="1"/>
            <a:r>
              <a:rPr lang="en-US" dirty="0">
                <a:solidFill>
                  <a:srgbClr val="99CC00"/>
                </a:solidFill>
              </a:rPr>
              <a:t>Another bryophyte species are the </a:t>
            </a:r>
            <a:r>
              <a:rPr lang="en-US" dirty="0">
                <a:solidFill>
                  <a:srgbClr val="CCFF66"/>
                </a:solidFill>
              </a:rPr>
              <a:t>liverworts.</a:t>
            </a:r>
          </a:p>
        </p:txBody>
      </p:sp>
      <p:sp>
        <p:nvSpPr>
          <p:cNvPr id="10037252"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dirty="0">
              <a:effectLst>
                <a:outerShdw blurRad="38100" dist="38100" dir="2700000" algn="tl">
                  <a:srgbClr val="336699"/>
                </a:outerShdw>
              </a:effectLst>
              <a:latin typeface="Tahoma" pitchFamily="34" charset="0"/>
            </a:endParaRPr>
          </a:p>
        </p:txBody>
      </p:sp>
      <p:pic>
        <p:nvPicPr>
          <p:cNvPr id="1026" name="Picture 2" descr="Characteristics and Pictures of Non-Vascular Plants">
            <a:extLst>
              <a:ext uri="{FF2B5EF4-FFF2-40B4-BE49-F238E27FC236}">
                <a16:creationId xmlns:a16="http://schemas.microsoft.com/office/drawing/2014/main" id="{C3C8D160-C4C3-4784-8F62-57B341C79A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799"/>
            <a:ext cx="8786302" cy="59218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14635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902325"/>
          </a:xfrm>
        </p:spPr>
        <p:txBody>
          <a:bodyPr/>
          <a:lstStyle/>
          <a:p>
            <a:r>
              <a:rPr lang="en-US" dirty="0"/>
              <a:t>Life Cycle</a:t>
            </a:r>
          </a:p>
        </p:txBody>
      </p:sp>
      <p:sp>
        <p:nvSpPr>
          <p:cNvPr id="4" name="Rounded Rectangle 3"/>
          <p:cNvSpPr/>
          <p:nvPr/>
        </p:nvSpPr>
        <p:spPr bwMode="auto">
          <a:xfrm>
            <a:off x="304800" y="990600"/>
            <a:ext cx="8534400" cy="5410200"/>
          </a:xfrm>
          <a:prstGeom prst="roundRect">
            <a:avLst/>
          </a:prstGeom>
          <a:solidFill>
            <a:schemeClr val="tx1"/>
          </a:solidFill>
          <a:ln w="2857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pic>
        <p:nvPicPr>
          <p:cNvPr id="6" name="Picture 2" descr="http://faculty.clintoncc.suny.edu/faculty/michael.gregory/files/bio%20102/bio%20102%20lectures/seedless%20plants/img00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19200"/>
            <a:ext cx="8001000" cy="4724400"/>
          </a:xfrm>
          <a:prstGeom prst="rect">
            <a:avLst/>
          </a:prstGeom>
          <a:noFill/>
          <a:extLst>
            <a:ext uri="{909E8E84-426E-40DD-AFC4-6F175D3DCCD1}">
              <a14:hiddenFill xmlns:a14="http://schemas.microsoft.com/office/drawing/2010/main">
                <a:solidFill>
                  <a:srgbClr val="FFFFFF"/>
                </a:solidFill>
              </a14:hiddenFill>
            </a:ext>
          </a:extLst>
        </p:spPr>
      </p:pic>
      <p:sp>
        <p:nvSpPr>
          <p:cNvPr id="2" name="Explosion 1 1"/>
          <p:cNvSpPr/>
          <p:nvPr/>
        </p:nvSpPr>
        <p:spPr bwMode="auto">
          <a:xfrm>
            <a:off x="838200" y="2819400"/>
            <a:ext cx="2362200" cy="457200"/>
          </a:xfrm>
          <a:prstGeom prst="irregularSeal1">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cxnSp>
        <p:nvCxnSpPr>
          <p:cNvPr id="12" name="Straight Connector 11"/>
          <p:cNvCxnSpPr/>
          <p:nvPr/>
        </p:nvCxnSpPr>
        <p:spPr bwMode="auto">
          <a:xfrm>
            <a:off x="966087" y="3682874"/>
            <a:ext cx="862713" cy="0"/>
          </a:xfrm>
          <a:prstGeom prst="line">
            <a:avLst/>
          </a:prstGeom>
          <a:noFill/>
          <a:ln w="57150" cap="flat" cmpd="sng" algn="ctr">
            <a:solidFill>
              <a:srgbClr val="99CCFF"/>
            </a:solidFill>
            <a:prstDash val="solid"/>
            <a:round/>
            <a:headEnd type="none" w="med" len="med"/>
            <a:tailEnd type="none" w="med" len="med"/>
          </a:ln>
          <a:effectLst/>
        </p:spPr>
      </p:cxnSp>
      <p:sp>
        <p:nvSpPr>
          <p:cNvPr id="16" name="Freeform 15"/>
          <p:cNvSpPr/>
          <p:nvPr/>
        </p:nvSpPr>
        <p:spPr bwMode="auto">
          <a:xfrm>
            <a:off x="1828800" y="1534076"/>
            <a:ext cx="1761987" cy="1556747"/>
          </a:xfrm>
          <a:custGeom>
            <a:avLst/>
            <a:gdLst>
              <a:gd name="connsiteX0" fmla="*/ 1949713 w 1996255"/>
              <a:gd name="connsiteY0" fmla="*/ 0 h 1556747"/>
              <a:gd name="connsiteX1" fmla="*/ 1398050 w 1996255"/>
              <a:gd name="connsiteY1" fmla="*/ 7557 h 1556747"/>
              <a:gd name="connsiteX2" fmla="*/ 1367822 w 1996255"/>
              <a:gd name="connsiteY2" fmla="*/ 15114 h 1556747"/>
              <a:gd name="connsiteX3" fmla="*/ 1307366 w 1996255"/>
              <a:gd name="connsiteY3" fmla="*/ 22671 h 1556747"/>
              <a:gd name="connsiteX4" fmla="*/ 1277137 w 1996255"/>
              <a:gd name="connsiteY4" fmla="*/ 30228 h 1556747"/>
              <a:gd name="connsiteX5" fmla="*/ 1239352 w 1996255"/>
              <a:gd name="connsiteY5" fmla="*/ 37785 h 1556747"/>
              <a:gd name="connsiteX6" fmla="*/ 1133554 w 1996255"/>
              <a:gd name="connsiteY6" fmla="*/ 68013 h 1556747"/>
              <a:gd name="connsiteX7" fmla="*/ 1080655 w 1996255"/>
              <a:gd name="connsiteY7" fmla="*/ 90684 h 1556747"/>
              <a:gd name="connsiteX8" fmla="*/ 989970 w 1996255"/>
              <a:gd name="connsiteY8" fmla="*/ 105798 h 1556747"/>
              <a:gd name="connsiteX9" fmla="*/ 937071 w 1996255"/>
              <a:gd name="connsiteY9" fmla="*/ 128469 h 1556747"/>
              <a:gd name="connsiteX10" fmla="*/ 838830 w 1996255"/>
              <a:gd name="connsiteY10" fmla="*/ 151141 h 1556747"/>
              <a:gd name="connsiteX11" fmla="*/ 785931 w 1996255"/>
              <a:gd name="connsiteY11" fmla="*/ 166255 h 1556747"/>
              <a:gd name="connsiteX12" fmla="*/ 748146 w 1996255"/>
              <a:gd name="connsiteY12" fmla="*/ 188926 h 1556747"/>
              <a:gd name="connsiteX13" fmla="*/ 710361 w 1996255"/>
              <a:gd name="connsiteY13" fmla="*/ 196483 h 1556747"/>
              <a:gd name="connsiteX14" fmla="*/ 672575 w 1996255"/>
              <a:gd name="connsiteY14" fmla="*/ 234268 h 1556747"/>
              <a:gd name="connsiteX15" fmla="*/ 642347 w 1996255"/>
              <a:gd name="connsiteY15" fmla="*/ 249382 h 1556747"/>
              <a:gd name="connsiteX16" fmla="*/ 597005 w 1996255"/>
              <a:gd name="connsiteY16" fmla="*/ 279610 h 1556747"/>
              <a:gd name="connsiteX17" fmla="*/ 528992 w 1996255"/>
              <a:gd name="connsiteY17" fmla="*/ 340066 h 1556747"/>
              <a:gd name="connsiteX18" fmla="*/ 468536 w 1996255"/>
              <a:gd name="connsiteY18" fmla="*/ 377851 h 1556747"/>
              <a:gd name="connsiteX19" fmla="*/ 423194 w 1996255"/>
              <a:gd name="connsiteY19" fmla="*/ 415636 h 1556747"/>
              <a:gd name="connsiteX20" fmla="*/ 377851 w 1996255"/>
              <a:gd name="connsiteY20" fmla="*/ 445864 h 1556747"/>
              <a:gd name="connsiteX21" fmla="*/ 226711 w 1996255"/>
              <a:gd name="connsiteY21" fmla="*/ 589448 h 1556747"/>
              <a:gd name="connsiteX22" fmla="*/ 173812 w 1996255"/>
              <a:gd name="connsiteY22" fmla="*/ 634790 h 1556747"/>
              <a:gd name="connsiteX23" fmla="*/ 113356 w 1996255"/>
              <a:gd name="connsiteY23" fmla="*/ 725474 h 1556747"/>
              <a:gd name="connsiteX24" fmla="*/ 83128 w 1996255"/>
              <a:gd name="connsiteY24" fmla="*/ 770817 h 1556747"/>
              <a:gd name="connsiteX25" fmla="*/ 60456 w 1996255"/>
              <a:gd name="connsiteY25" fmla="*/ 808602 h 1556747"/>
              <a:gd name="connsiteX26" fmla="*/ 52899 w 1996255"/>
              <a:gd name="connsiteY26" fmla="*/ 838830 h 1556747"/>
              <a:gd name="connsiteX27" fmla="*/ 37785 w 1996255"/>
              <a:gd name="connsiteY27" fmla="*/ 869058 h 1556747"/>
              <a:gd name="connsiteX28" fmla="*/ 15114 w 1996255"/>
              <a:gd name="connsiteY28" fmla="*/ 967299 h 1556747"/>
              <a:gd name="connsiteX29" fmla="*/ 7557 w 1996255"/>
              <a:gd name="connsiteY29" fmla="*/ 989970 h 1556747"/>
              <a:gd name="connsiteX30" fmla="*/ 0 w 1996255"/>
              <a:gd name="connsiteY30" fmla="*/ 1027755 h 1556747"/>
              <a:gd name="connsiteX31" fmla="*/ 7557 w 1996255"/>
              <a:gd name="connsiteY31" fmla="*/ 1171339 h 1556747"/>
              <a:gd name="connsiteX32" fmla="*/ 30228 w 1996255"/>
              <a:gd name="connsiteY32" fmla="*/ 1194010 h 1556747"/>
              <a:gd name="connsiteX33" fmla="*/ 45342 w 1996255"/>
              <a:gd name="connsiteY33" fmla="*/ 1216681 h 1556747"/>
              <a:gd name="connsiteX34" fmla="*/ 68013 w 1996255"/>
              <a:gd name="connsiteY34" fmla="*/ 1231795 h 1556747"/>
              <a:gd name="connsiteX35" fmla="*/ 98242 w 1996255"/>
              <a:gd name="connsiteY35" fmla="*/ 1254466 h 1556747"/>
              <a:gd name="connsiteX36" fmla="*/ 113356 w 1996255"/>
              <a:gd name="connsiteY36" fmla="*/ 1277137 h 1556747"/>
              <a:gd name="connsiteX37" fmla="*/ 136027 w 1996255"/>
              <a:gd name="connsiteY37" fmla="*/ 1299808 h 1556747"/>
              <a:gd name="connsiteX38" fmla="*/ 151141 w 1996255"/>
              <a:gd name="connsiteY38" fmla="*/ 1330036 h 1556747"/>
              <a:gd name="connsiteX39" fmla="*/ 173812 w 1996255"/>
              <a:gd name="connsiteY39" fmla="*/ 1360264 h 1556747"/>
              <a:gd name="connsiteX40" fmla="*/ 188926 w 1996255"/>
              <a:gd name="connsiteY40" fmla="*/ 1398050 h 1556747"/>
              <a:gd name="connsiteX41" fmla="*/ 204040 w 1996255"/>
              <a:gd name="connsiteY41" fmla="*/ 1443392 h 1556747"/>
              <a:gd name="connsiteX42" fmla="*/ 226711 w 1996255"/>
              <a:gd name="connsiteY42" fmla="*/ 1458506 h 1556747"/>
              <a:gd name="connsiteX43" fmla="*/ 264496 w 1996255"/>
              <a:gd name="connsiteY43" fmla="*/ 1496291 h 1556747"/>
              <a:gd name="connsiteX44" fmla="*/ 279610 w 1996255"/>
              <a:gd name="connsiteY44" fmla="*/ 1518962 h 1556747"/>
              <a:gd name="connsiteX45" fmla="*/ 347623 w 1996255"/>
              <a:gd name="connsiteY45" fmla="*/ 1556747 h 1556747"/>
              <a:gd name="connsiteX46" fmla="*/ 574334 w 1996255"/>
              <a:gd name="connsiteY46" fmla="*/ 1549190 h 1556747"/>
              <a:gd name="connsiteX47" fmla="*/ 695247 w 1996255"/>
              <a:gd name="connsiteY47" fmla="*/ 1443392 h 1556747"/>
              <a:gd name="connsiteX48" fmla="*/ 740589 w 1996255"/>
              <a:gd name="connsiteY48" fmla="*/ 1375379 h 1556747"/>
              <a:gd name="connsiteX49" fmla="*/ 778374 w 1996255"/>
              <a:gd name="connsiteY49" fmla="*/ 1314922 h 1556747"/>
              <a:gd name="connsiteX50" fmla="*/ 838830 w 1996255"/>
              <a:gd name="connsiteY50" fmla="*/ 1224238 h 1556747"/>
              <a:gd name="connsiteX51" fmla="*/ 952185 w 1996255"/>
              <a:gd name="connsiteY51" fmla="*/ 1103326 h 1556747"/>
              <a:gd name="connsiteX52" fmla="*/ 989970 w 1996255"/>
              <a:gd name="connsiteY52" fmla="*/ 1065541 h 1556747"/>
              <a:gd name="connsiteX53" fmla="*/ 1012642 w 1996255"/>
              <a:gd name="connsiteY53" fmla="*/ 1027755 h 1556747"/>
              <a:gd name="connsiteX54" fmla="*/ 1057984 w 1996255"/>
              <a:gd name="connsiteY54" fmla="*/ 989970 h 1556747"/>
              <a:gd name="connsiteX55" fmla="*/ 1133554 w 1996255"/>
              <a:gd name="connsiteY55" fmla="*/ 914400 h 1556747"/>
              <a:gd name="connsiteX56" fmla="*/ 1194010 w 1996255"/>
              <a:gd name="connsiteY56" fmla="*/ 876615 h 1556747"/>
              <a:gd name="connsiteX57" fmla="*/ 1231795 w 1996255"/>
              <a:gd name="connsiteY57" fmla="*/ 853944 h 1556747"/>
              <a:gd name="connsiteX58" fmla="*/ 1262023 w 1996255"/>
              <a:gd name="connsiteY58" fmla="*/ 823716 h 1556747"/>
              <a:gd name="connsiteX59" fmla="*/ 1292251 w 1996255"/>
              <a:gd name="connsiteY59" fmla="*/ 808602 h 1556747"/>
              <a:gd name="connsiteX60" fmla="*/ 1314923 w 1996255"/>
              <a:gd name="connsiteY60" fmla="*/ 793488 h 1556747"/>
              <a:gd name="connsiteX61" fmla="*/ 1367822 w 1996255"/>
              <a:gd name="connsiteY61" fmla="*/ 763260 h 1556747"/>
              <a:gd name="connsiteX62" fmla="*/ 1390493 w 1996255"/>
              <a:gd name="connsiteY62" fmla="*/ 748145 h 1556747"/>
              <a:gd name="connsiteX63" fmla="*/ 1443392 w 1996255"/>
              <a:gd name="connsiteY63" fmla="*/ 733031 h 1556747"/>
              <a:gd name="connsiteX64" fmla="*/ 1488734 w 1996255"/>
              <a:gd name="connsiteY64" fmla="*/ 710360 h 1556747"/>
              <a:gd name="connsiteX65" fmla="*/ 1541633 w 1996255"/>
              <a:gd name="connsiteY65" fmla="*/ 687689 h 1556747"/>
              <a:gd name="connsiteX66" fmla="*/ 1564304 w 1996255"/>
              <a:gd name="connsiteY66" fmla="*/ 672575 h 1556747"/>
              <a:gd name="connsiteX67" fmla="*/ 1586975 w 1996255"/>
              <a:gd name="connsiteY67" fmla="*/ 665018 h 1556747"/>
              <a:gd name="connsiteX68" fmla="*/ 1700331 w 1996255"/>
              <a:gd name="connsiteY68" fmla="*/ 574334 h 1556747"/>
              <a:gd name="connsiteX69" fmla="*/ 1753230 w 1996255"/>
              <a:gd name="connsiteY69" fmla="*/ 528992 h 1556747"/>
              <a:gd name="connsiteX70" fmla="*/ 1821243 w 1996255"/>
              <a:gd name="connsiteY70" fmla="*/ 476093 h 1556747"/>
              <a:gd name="connsiteX71" fmla="*/ 1866585 w 1996255"/>
              <a:gd name="connsiteY71" fmla="*/ 430750 h 1556747"/>
              <a:gd name="connsiteX72" fmla="*/ 1896813 w 1996255"/>
              <a:gd name="connsiteY72" fmla="*/ 385408 h 1556747"/>
              <a:gd name="connsiteX73" fmla="*/ 1904370 w 1996255"/>
              <a:gd name="connsiteY73" fmla="*/ 362737 h 1556747"/>
              <a:gd name="connsiteX74" fmla="*/ 1949713 w 1996255"/>
              <a:gd name="connsiteY74" fmla="*/ 324952 h 1556747"/>
              <a:gd name="connsiteX75" fmla="*/ 1972384 w 1996255"/>
              <a:gd name="connsiteY75" fmla="*/ 272053 h 1556747"/>
              <a:gd name="connsiteX76" fmla="*/ 1987498 w 1996255"/>
              <a:gd name="connsiteY76" fmla="*/ 226711 h 1556747"/>
              <a:gd name="connsiteX77" fmla="*/ 1995055 w 1996255"/>
              <a:gd name="connsiteY77" fmla="*/ 204040 h 1556747"/>
              <a:gd name="connsiteX78" fmla="*/ 1987498 w 1996255"/>
              <a:gd name="connsiteY78" fmla="*/ 30228 h 1556747"/>
              <a:gd name="connsiteX79" fmla="*/ 1942156 w 1996255"/>
              <a:gd name="connsiteY79" fmla="*/ 15114 h 1556747"/>
              <a:gd name="connsiteX80" fmla="*/ 1836357 w 1996255"/>
              <a:gd name="connsiteY80" fmla="*/ 7557 h 155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996255" h="1556747">
                <a:moveTo>
                  <a:pt x="1949713" y="0"/>
                </a:moveTo>
                <a:lnTo>
                  <a:pt x="1398050" y="7557"/>
                </a:lnTo>
                <a:cubicBezTo>
                  <a:pt x="1387667" y="7827"/>
                  <a:pt x="1378067" y="13407"/>
                  <a:pt x="1367822" y="15114"/>
                </a:cubicBezTo>
                <a:cubicBezTo>
                  <a:pt x="1347789" y="18453"/>
                  <a:pt x="1327399" y="19332"/>
                  <a:pt x="1307366" y="22671"/>
                </a:cubicBezTo>
                <a:cubicBezTo>
                  <a:pt x="1297121" y="24378"/>
                  <a:pt x="1287276" y="27975"/>
                  <a:pt x="1277137" y="30228"/>
                </a:cubicBezTo>
                <a:cubicBezTo>
                  <a:pt x="1264598" y="33014"/>
                  <a:pt x="1251702" y="34256"/>
                  <a:pt x="1239352" y="37785"/>
                </a:cubicBezTo>
                <a:cubicBezTo>
                  <a:pt x="1114599" y="73429"/>
                  <a:pt x="1218720" y="50980"/>
                  <a:pt x="1133554" y="68013"/>
                </a:cubicBezTo>
                <a:cubicBezTo>
                  <a:pt x="1115921" y="75570"/>
                  <a:pt x="1098855" y="84617"/>
                  <a:pt x="1080655" y="90684"/>
                </a:cubicBezTo>
                <a:cubicBezTo>
                  <a:pt x="1064079" y="96209"/>
                  <a:pt x="1001951" y="104086"/>
                  <a:pt x="989970" y="105798"/>
                </a:cubicBezTo>
                <a:cubicBezTo>
                  <a:pt x="972337" y="113355"/>
                  <a:pt x="955137" y="122017"/>
                  <a:pt x="937071" y="128469"/>
                </a:cubicBezTo>
                <a:cubicBezTo>
                  <a:pt x="869152" y="152726"/>
                  <a:pt x="902501" y="136448"/>
                  <a:pt x="838830" y="151141"/>
                </a:cubicBezTo>
                <a:cubicBezTo>
                  <a:pt x="820961" y="155265"/>
                  <a:pt x="803564" y="161217"/>
                  <a:pt x="785931" y="166255"/>
                </a:cubicBezTo>
                <a:cubicBezTo>
                  <a:pt x="773336" y="173812"/>
                  <a:pt x="761784" y="183471"/>
                  <a:pt x="748146" y="188926"/>
                </a:cubicBezTo>
                <a:cubicBezTo>
                  <a:pt x="736220" y="193696"/>
                  <a:pt x="721375" y="189875"/>
                  <a:pt x="710361" y="196483"/>
                </a:cubicBezTo>
                <a:cubicBezTo>
                  <a:pt x="695087" y="205647"/>
                  <a:pt x="686635" y="223332"/>
                  <a:pt x="672575" y="234268"/>
                </a:cubicBezTo>
                <a:cubicBezTo>
                  <a:pt x="663683" y="241184"/>
                  <a:pt x="652007" y="243586"/>
                  <a:pt x="642347" y="249382"/>
                </a:cubicBezTo>
                <a:cubicBezTo>
                  <a:pt x="626771" y="258728"/>
                  <a:pt x="611189" y="268263"/>
                  <a:pt x="597005" y="279610"/>
                </a:cubicBezTo>
                <a:cubicBezTo>
                  <a:pt x="521264" y="340203"/>
                  <a:pt x="616511" y="279476"/>
                  <a:pt x="528992" y="340066"/>
                </a:cubicBezTo>
                <a:cubicBezTo>
                  <a:pt x="509453" y="353593"/>
                  <a:pt x="487874" y="364038"/>
                  <a:pt x="468536" y="377851"/>
                </a:cubicBezTo>
                <a:cubicBezTo>
                  <a:pt x="452527" y="389286"/>
                  <a:pt x="438933" y="403832"/>
                  <a:pt x="423194" y="415636"/>
                </a:cubicBezTo>
                <a:cubicBezTo>
                  <a:pt x="408662" y="426535"/>
                  <a:pt x="392383" y="434965"/>
                  <a:pt x="377851" y="445864"/>
                </a:cubicBezTo>
                <a:cubicBezTo>
                  <a:pt x="296312" y="507019"/>
                  <a:pt x="341056" y="491438"/>
                  <a:pt x="226711" y="589448"/>
                </a:cubicBezTo>
                <a:cubicBezTo>
                  <a:pt x="209078" y="604562"/>
                  <a:pt x="190234" y="618368"/>
                  <a:pt x="173812" y="634790"/>
                </a:cubicBezTo>
                <a:cubicBezTo>
                  <a:pt x="141991" y="666611"/>
                  <a:pt x="137618" y="686048"/>
                  <a:pt x="113356" y="725474"/>
                </a:cubicBezTo>
                <a:cubicBezTo>
                  <a:pt x="103836" y="740944"/>
                  <a:pt x="92880" y="755492"/>
                  <a:pt x="83128" y="770817"/>
                </a:cubicBezTo>
                <a:cubicBezTo>
                  <a:pt x="75242" y="783209"/>
                  <a:pt x="68013" y="796007"/>
                  <a:pt x="60456" y="808602"/>
                </a:cubicBezTo>
                <a:cubicBezTo>
                  <a:pt x="57937" y="818678"/>
                  <a:pt x="56546" y="829105"/>
                  <a:pt x="52899" y="838830"/>
                </a:cubicBezTo>
                <a:cubicBezTo>
                  <a:pt x="48943" y="849378"/>
                  <a:pt x="41347" y="858371"/>
                  <a:pt x="37785" y="869058"/>
                </a:cubicBezTo>
                <a:cubicBezTo>
                  <a:pt x="18976" y="925486"/>
                  <a:pt x="27104" y="919341"/>
                  <a:pt x="15114" y="967299"/>
                </a:cubicBezTo>
                <a:cubicBezTo>
                  <a:pt x="13182" y="975027"/>
                  <a:pt x="9489" y="982242"/>
                  <a:pt x="7557" y="989970"/>
                </a:cubicBezTo>
                <a:cubicBezTo>
                  <a:pt x="4442" y="1002431"/>
                  <a:pt x="2519" y="1015160"/>
                  <a:pt x="0" y="1027755"/>
                </a:cubicBezTo>
                <a:cubicBezTo>
                  <a:pt x="2519" y="1075616"/>
                  <a:pt x="-1016" y="1124184"/>
                  <a:pt x="7557" y="1171339"/>
                </a:cubicBezTo>
                <a:cubicBezTo>
                  <a:pt x="9469" y="1181854"/>
                  <a:pt x="23386" y="1185800"/>
                  <a:pt x="30228" y="1194010"/>
                </a:cubicBezTo>
                <a:cubicBezTo>
                  <a:pt x="36042" y="1200987"/>
                  <a:pt x="38920" y="1210259"/>
                  <a:pt x="45342" y="1216681"/>
                </a:cubicBezTo>
                <a:cubicBezTo>
                  <a:pt x="51764" y="1223103"/>
                  <a:pt x="60622" y="1226516"/>
                  <a:pt x="68013" y="1231795"/>
                </a:cubicBezTo>
                <a:cubicBezTo>
                  <a:pt x="78262" y="1239116"/>
                  <a:pt x="88166" y="1246909"/>
                  <a:pt x="98242" y="1254466"/>
                </a:cubicBezTo>
                <a:cubicBezTo>
                  <a:pt x="103280" y="1262023"/>
                  <a:pt x="107542" y="1270160"/>
                  <a:pt x="113356" y="1277137"/>
                </a:cubicBezTo>
                <a:cubicBezTo>
                  <a:pt x="120198" y="1285347"/>
                  <a:pt x="129815" y="1291111"/>
                  <a:pt x="136027" y="1299808"/>
                </a:cubicBezTo>
                <a:cubicBezTo>
                  <a:pt x="142575" y="1308975"/>
                  <a:pt x="145170" y="1320483"/>
                  <a:pt x="151141" y="1330036"/>
                </a:cubicBezTo>
                <a:cubicBezTo>
                  <a:pt x="157816" y="1340717"/>
                  <a:pt x="167695" y="1349254"/>
                  <a:pt x="173812" y="1360264"/>
                </a:cubicBezTo>
                <a:cubicBezTo>
                  <a:pt x="180400" y="1372122"/>
                  <a:pt x="184290" y="1385301"/>
                  <a:pt x="188926" y="1398050"/>
                </a:cubicBezTo>
                <a:cubicBezTo>
                  <a:pt x="194370" y="1413022"/>
                  <a:pt x="190784" y="1434555"/>
                  <a:pt x="204040" y="1443392"/>
                </a:cubicBezTo>
                <a:lnTo>
                  <a:pt x="226711" y="1458506"/>
                </a:lnTo>
                <a:cubicBezTo>
                  <a:pt x="267015" y="1518962"/>
                  <a:pt x="214116" y="1445911"/>
                  <a:pt x="264496" y="1496291"/>
                </a:cubicBezTo>
                <a:cubicBezTo>
                  <a:pt x="270918" y="1502713"/>
                  <a:pt x="272775" y="1512981"/>
                  <a:pt x="279610" y="1518962"/>
                </a:cubicBezTo>
                <a:cubicBezTo>
                  <a:pt x="311591" y="1546946"/>
                  <a:pt x="316485" y="1546368"/>
                  <a:pt x="347623" y="1556747"/>
                </a:cubicBezTo>
                <a:lnTo>
                  <a:pt x="574334" y="1549190"/>
                </a:lnTo>
                <a:cubicBezTo>
                  <a:pt x="595500" y="1545291"/>
                  <a:pt x="687224" y="1455426"/>
                  <a:pt x="695247" y="1443392"/>
                </a:cubicBezTo>
                <a:lnTo>
                  <a:pt x="740589" y="1375379"/>
                </a:lnTo>
                <a:cubicBezTo>
                  <a:pt x="753558" y="1323501"/>
                  <a:pt x="738118" y="1363229"/>
                  <a:pt x="778374" y="1314922"/>
                </a:cubicBezTo>
                <a:cubicBezTo>
                  <a:pt x="905629" y="1162216"/>
                  <a:pt x="778841" y="1314222"/>
                  <a:pt x="838830" y="1224238"/>
                </a:cubicBezTo>
                <a:cubicBezTo>
                  <a:pt x="866184" y="1183207"/>
                  <a:pt x="924109" y="1131402"/>
                  <a:pt x="952185" y="1103326"/>
                </a:cubicBezTo>
                <a:cubicBezTo>
                  <a:pt x="964780" y="1090731"/>
                  <a:pt x="980806" y="1080815"/>
                  <a:pt x="989970" y="1065541"/>
                </a:cubicBezTo>
                <a:cubicBezTo>
                  <a:pt x="997527" y="1052946"/>
                  <a:pt x="1002816" y="1038673"/>
                  <a:pt x="1012642" y="1027755"/>
                </a:cubicBezTo>
                <a:cubicBezTo>
                  <a:pt x="1025803" y="1013131"/>
                  <a:pt x="1043631" y="1003426"/>
                  <a:pt x="1057984" y="989970"/>
                </a:cubicBezTo>
                <a:cubicBezTo>
                  <a:pt x="1083973" y="965605"/>
                  <a:pt x="1103345" y="933281"/>
                  <a:pt x="1133554" y="914400"/>
                </a:cubicBezTo>
                <a:lnTo>
                  <a:pt x="1194010" y="876615"/>
                </a:lnTo>
                <a:cubicBezTo>
                  <a:pt x="1206519" y="868917"/>
                  <a:pt x="1221409" y="864330"/>
                  <a:pt x="1231795" y="853944"/>
                </a:cubicBezTo>
                <a:cubicBezTo>
                  <a:pt x="1241871" y="843868"/>
                  <a:pt x="1250623" y="832266"/>
                  <a:pt x="1262023" y="823716"/>
                </a:cubicBezTo>
                <a:cubicBezTo>
                  <a:pt x="1271035" y="816957"/>
                  <a:pt x="1282470" y="814191"/>
                  <a:pt x="1292251" y="808602"/>
                </a:cubicBezTo>
                <a:cubicBezTo>
                  <a:pt x="1300137" y="804096"/>
                  <a:pt x="1307532" y="798767"/>
                  <a:pt x="1314923" y="793488"/>
                </a:cubicBezTo>
                <a:cubicBezTo>
                  <a:pt x="1354956" y="764893"/>
                  <a:pt x="1331031" y="775524"/>
                  <a:pt x="1367822" y="763260"/>
                </a:cubicBezTo>
                <a:cubicBezTo>
                  <a:pt x="1375379" y="758222"/>
                  <a:pt x="1382369" y="752207"/>
                  <a:pt x="1390493" y="748145"/>
                </a:cubicBezTo>
                <a:cubicBezTo>
                  <a:pt x="1412472" y="737155"/>
                  <a:pt x="1419186" y="742714"/>
                  <a:pt x="1443392" y="733031"/>
                </a:cubicBezTo>
                <a:cubicBezTo>
                  <a:pt x="1459081" y="726755"/>
                  <a:pt x="1473292" y="717223"/>
                  <a:pt x="1488734" y="710360"/>
                </a:cubicBezTo>
                <a:cubicBezTo>
                  <a:pt x="1536424" y="689165"/>
                  <a:pt x="1484012" y="720615"/>
                  <a:pt x="1541633" y="687689"/>
                </a:cubicBezTo>
                <a:cubicBezTo>
                  <a:pt x="1549519" y="683183"/>
                  <a:pt x="1556180" y="676637"/>
                  <a:pt x="1564304" y="672575"/>
                </a:cubicBezTo>
                <a:cubicBezTo>
                  <a:pt x="1571429" y="669013"/>
                  <a:pt x="1579982" y="668832"/>
                  <a:pt x="1586975" y="665018"/>
                </a:cubicBezTo>
                <a:cubicBezTo>
                  <a:pt x="1718031" y="593534"/>
                  <a:pt x="1578736" y="665530"/>
                  <a:pt x="1700331" y="574334"/>
                </a:cubicBezTo>
                <a:cubicBezTo>
                  <a:pt x="1813536" y="489430"/>
                  <a:pt x="1658499" y="607935"/>
                  <a:pt x="1753230" y="528992"/>
                </a:cubicBezTo>
                <a:cubicBezTo>
                  <a:pt x="1775294" y="510605"/>
                  <a:pt x="1800934" y="496402"/>
                  <a:pt x="1821243" y="476093"/>
                </a:cubicBezTo>
                <a:lnTo>
                  <a:pt x="1866585" y="430750"/>
                </a:lnTo>
                <a:cubicBezTo>
                  <a:pt x="1884554" y="376844"/>
                  <a:pt x="1859075" y="442015"/>
                  <a:pt x="1896813" y="385408"/>
                </a:cubicBezTo>
                <a:cubicBezTo>
                  <a:pt x="1901232" y="378780"/>
                  <a:pt x="1900272" y="369568"/>
                  <a:pt x="1904370" y="362737"/>
                </a:cubicBezTo>
                <a:cubicBezTo>
                  <a:pt x="1910920" y="351821"/>
                  <a:pt x="1944669" y="328735"/>
                  <a:pt x="1949713" y="324952"/>
                </a:cubicBezTo>
                <a:cubicBezTo>
                  <a:pt x="1974039" y="251975"/>
                  <a:pt x="1935031" y="365435"/>
                  <a:pt x="1972384" y="272053"/>
                </a:cubicBezTo>
                <a:cubicBezTo>
                  <a:pt x="1978301" y="257261"/>
                  <a:pt x="1982460" y="241825"/>
                  <a:pt x="1987498" y="226711"/>
                </a:cubicBezTo>
                <a:lnTo>
                  <a:pt x="1995055" y="204040"/>
                </a:lnTo>
                <a:cubicBezTo>
                  <a:pt x="1992536" y="146103"/>
                  <a:pt x="2003134" y="86072"/>
                  <a:pt x="1987498" y="30228"/>
                </a:cubicBezTo>
                <a:cubicBezTo>
                  <a:pt x="1983202" y="14886"/>
                  <a:pt x="1958047" y="16249"/>
                  <a:pt x="1942156" y="15114"/>
                </a:cubicBezTo>
                <a:lnTo>
                  <a:pt x="1836357" y="7557"/>
                </a:lnTo>
              </a:path>
            </a:pathLst>
          </a:cu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7" name="Oval 16"/>
          <p:cNvSpPr/>
          <p:nvPr/>
        </p:nvSpPr>
        <p:spPr bwMode="auto">
          <a:xfrm>
            <a:off x="3200400" y="3505200"/>
            <a:ext cx="152400" cy="190500"/>
          </a:xfrm>
          <a:prstGeom prst="ellipse">
            <a:avLst/>
          </a:prstGeom>
          <a:solidFill>
            <a:srgbClr val="FFC000"/>
          </a:solid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671" y="2070226"/>
            <a:ext cx="447116" cy="1625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reeform 4"/>
          <p:cNvSpPr/>
          <p:nvPr/>
        </p:nvSpPr>
        <p:spPr bwMode="auto">
          <a:xfrm>
            <a:off x="3123116" y="3617874"/>
            <a:ext cx="290040" cy="139314"/>
          </a:xfrm>
          <a:custGeom>
            <a:avLst/>
            <a:gdLst>
              <a:gd name="connsiteX0" fmla="*/ 90864 w 290040"/>
              <a:gd name="connsiteY0" fmla="*/ 121207 h 139314"/>
              <a:gd name="connsiteX1" fmla="*/ 145185 w 290040"/>
              <a:gd name="connsiteY1" fmla="*/ 103100 h 139314"/>
              <a:gd name="connsiteX2" fmla="*/ 172345 w 290040"/>
              <a:gd name="connsiteY2" fmla="*/ 75940 h 139314"/>
              <a:gd name="connsiteX3" fmla="*/ 226666 w 290040"/>
              <a:gd name="connsiteY3" fmla="*/ 57833 h 139314"/>
              <a:gd name="connsiteX4" fmla="*/ 271934 w 290040"/>
              <a:gd name="connsiteY4" fmla="*/ 3512 h 139314"/>
              <a:gd name="connsiteX5" fmla="*/ 290040 w 290040"/>
              <a:gd name="connsiteY5" fmla="*/ 30673 h 139314"/>
              <a:gd name="connsiteX6" fmla="*/ 280987 w 290040"/>
              <a:gd name="connsiteY6" fmla="*/ 57833 h 139314"/>
              <a:gd name="connsiteX7" fmla="*/ 217613 w 290040"/>
              <a:gd name="connsiteY7" fmla="*/ 94047 h 139314"/>
              <a:gd name="connsiteX8" fmla="*/ 208559 w 290040"/>
              <a:gd name="connsiteY8" fmla="*/ 3512 h 139314"/>
              <a:gd name="connsiteX9" fmla="*/ 181399 w 290040"/>
              <a:gd name="connsiteY9" fmla="*/ 12566 h 139314"/>
              <a:gd name="connsiteX10" fmla="*/ 190452 w 290040"/>
              <a:gd name="connsiteY10" fmla="*/ 39726 h 139314"/>
              <a:gd name="connsiteX11" fmla="*/ 199506 w 290040"/>
              <a:gd name="connsiteY11" fmla="*/ 94047 h 139314"/>
              <a:gd name="connsiteX12" fmla="*/ 145185 w 290040"/>
              <a:gd name="connsiteY12" fmla="*/ 84993 h 139314"/>
              <a:gd name="connsiteX13" fmla="*/ 90864 w 290040"/>
              <a:gd name="connsiteY13" fmla="*/ 75940 h 139314"/>
              <a:gd name="connsiteX14" fmla="*/ 63704 w 290040"/>
              <a:gd name="connsiteY14" fmla="*/ 57833 h 139314"/>
              <a:gd name="connsiteX15" fmla="*/ 27490 w 290040"/>
              <a:gd name="connsiteY15" fmla="*/ 39726 h 139314"/>
              <a:gd name="connsiteX16" fmla="*/ 63704 w 290040"/>
              <a:gd name="connsiteY16" fmla="*/ 66886 h 139314"/>
              <a:gd name="connsiteX17" fmla="*/ 99918 w 290040"/>
              <a:gd name="connsiteY17" fmla="*/ 121207 h 139314"/>
              <a:gd name="connsiteX18" fmla="*/ 154238 w 290040"/>
              <a:gd name="connsiteY18" fmla="*/ 139314 h 139314"/>
              <a:gd name="connsiteX19" fmla="*/ 262880 w 290040"/>
              <a:gd name="connsiteY19" fmla="*/ 94047 h 139314"/>
              <a:gd name="connsiteX20" fmla="*/ 262880 w 290040"/>
              <a:gd name="connsiteY20" fmla="*/ 84993 h 13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0040" h="139314">
                <a:moveTo>
                  <a:pt x="90864" y="121207"/>
                </a:moveTo>
                <a:cubicBezTo>
                  <a:pt x="108971" y="115171"/>
                  <a:pt x="128500" y="112369"/>
                  <a:pt x="145185" y="103100"/>
                </a:cubicBezTo>
                <a:cubicBezTo>
                  <a:pt x="156377" y="96882"/>
                  <a:pt x="161153" y="82158"/>
                  <a:pt x="172345" y="75940"/>
                </a:cubicBezTo>
                <a:cubicBezTo>
                  <a:pt x="189030" y="66671"/>
                  <a:pt x="226666" y="57833"/>
                  <a:pt x="226666" y="57833"/>
                </a:cubicBezTo>
                <a:cubicBezTo>
                  <a:pt x="232128" y="49640"/>
                  <a:pt x="260316" y="3512"/>
                  <a:pt x="271934" y="3512"/>
                </a:cubicBezTo>
                <a:cubicBezTo>
                  <a:pt x="282815" y="3512"/>
                  <a:pt x="284005" y="21619"/>
                  <a:pt x="290040" y="30673"/>
                </a:cubicBezTo>
                <a:cubicBezTo>
                  <a:pt x="287022" y="39726"/>
                  <a:pt x="286948" y="50381"/>
                  <a:pt x="280987" y="57833"/>
                </a:cubicBezTo>
                <a:cubicBezTo>
                  <a:pt x="272456" y="68497"/>
                  <a:pt x="226524" y="89591"/>
                  <a:pt x="217613" y="94047"/>
                </a:cubicBezTo>
                <a:cubicBezTo>
                  <a:pt x="214595" y="63869"/>
                  <a:pt x="220877" y="31227"/>
                  <a:pt x="208559" y="3512"/>
                </a:cubicBezTo>
                <a:cubicBezTo>
                  <a:pt x="204683" y="-5209"/>
                  <a:pt x="185667" y="4030"/>
                  <a:pt x="181399" y="12566"/>
                </a:cubicBezTo>
                <a:cubicBezTo>
                  <a:pt x="177131" y="21102"/>
                  <a:pt x="188382" y="30410"/>
                  <a:pt x="190452" y="39726"/>
                </a:cubicBezTo>
                <a:cubicBezTo>
                  <a:pt x="194434" y="57646"/>
                  <a:pt x="196488" y="75940"/>
                  <a:pt x="199506" y="94047"/>
                </a:cubicBezTo>
                <a:cubicBezTo>
                  <a:pt x="146628" y="111672"/>
                  <a:pt x="197837" y="102544"/>
                  <a:pt x="145185" y="84993"/>
                </a:cubicBezTo>
                <a:cubicBezTo>
                  <a:pt x="127770" y="79188"/>
                  <a:pt x="108971" y="78958"/>
                  <a:pt x="90864" y="75940"/>
                </a:cubicBezTo>
                <a:cubicBezTo>
                  <a:pt x="81811" y="69904"/>
                  <a:pt x="74126" y="60960"/>
                  <a:pt x="63704" y="57833"/>
                </a:cubicBezTo>
                <a:cubicBezTo>
                  <a:pt x="8951" y="41407"/>
                  <a:pt x="-27995" y="58220"/>
                  <a:pt x="27490" y="39726"/>
                </a:cubicBezTo>
                <a:cubicBezTo>
                  <a:pt x="39561" y="48779"/>
                  <a:pt x="54044" y="55294"/>
                  <a:pt x="63704" y="66886"/>
                </a:cubicBezTo>
                <a:cubicBezTo>
                  <a:pt x="95974" y="105610"/>
                  <a:pt x="40292" y="88082"/>
                  <a:pt x="99918" y="121207"/>
                </a:cubicBezTo>
                <a:cubicBezTo>
                  <a:pt x="116602" y="130476"/>
                  <a:pt x="154238" y="139314"/>
                  <a:pt x="154238" y="139314"/>
                </a:cubicBezTo>
                <a:cubicBezTo>
                  <a:pt x="256867" y="129985"/>
                  <a:pt x="249234" y="162282"/>
                  <a:pt x="262880" y="94047"/>
                </a:cubicBezTo>
                <a:cubicBezTo>
                  <a:pt x="263472" y="91088"/>
                  <a:pt x="262880" y="88011"/>
                  <a:pt x="262880" y="84993"/>
                </a:cubicBezTo>
              </a:path>
            </a:pathLst>
          </a:custGeom>
          <a:solidFill>
            <a:srgbClr val="00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cxnSp>
        <p:nvCxnSpPr>
          <p:cNvPr id="11" name="Straight Connector 10"/>
          <p:cNvCxnSpPr/>
          <p:nvPr/>
        </p:nvCxnSpPr>
        <p:spPr bwMode="auto">
          <a:xfrm>
            <a:off x="2081172" y="3682874"/>
            <a:ext cx="862713" cy="0"/>
          </a:xfrm>
          <a:prstGeom prst="line">
            <a:avLst/>
          </a:prstGeom>
          <a:noFill/>
          <a:ln w="57150" cap="flat" cmpd="sng" algn="ctr">
            <a:solidFill>
              <a:srgbClr val="FFC000"/>
            </a:solidFill>
            <a:prstDash val="solid"/>
            <a:round/>
            <a:headEnd type="none" w="med" len="med"/>
            <a:tailEnd type="none" w="med" len="med"/>
          </a:ln>
          <a:effectLst/>
        </p:spPr>
      </p:cxnSp>
      <p:pic>
        <p:nvPicPr>
          <p:cNvPr id="7" name="Picture 6">
            <a:extLst>
              <a:ext uri="{FF2B5EF4-FFF2-40B4-BE49-F238E27FC236}">
                <a16:creationId xmlns:a16="http://schemas.microsoft.com/office/drawing/2014/main" id="{68E11D83-6386-CB24-32FD-82C42E5B55E6}"/>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29715603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902325"/>
          </a:xfrm>
        </p:spPr>
        <p:txBody>
          <a:bodyPr/>
          <a:lstStyle/>
          <a:p>
            <a:r>
              <a:rPr lang="en-US" dirty="0"/>
              <a:t>Life Cycle </a:t>
            </a:r>
            <a:r>
              <a:rPr lang="en-US" dirty="0">
                <a:solidFill>
                  <a:srgbClr val="FF00FF"/>
                </a:solidFill>
              </a:rPr>
              <a:t>(Alternation of Generations)</a:t>
            </a:r>
          </a:p>
          <a:p>
            <a:endParaRPr lang="en-US" dirty="0"/>
          </a:p>
        </p:txBody>
      </p:sp>
      <p:sp>
        <p:nvSpPr>
          <p:cNvPr id="4" name="Rounded Rectangle 3"/>
          <p:cNvSpPr/>
          <p:nvPr/>
        </p:nvSpPr>
        <p:spPr bwMode="auto">
          <a:xfrm>
            <a:off x="304800" y="990600"/>
            <a:ext cx="8534400" cy="5410200"/>
          </a:xfrm>
          <a:prstGeom prst="roundRect">
            <a:avLst/>
          </a:prstGeom>
          <a:solidFill>
            <a:schemeClr val="tx1"/>
          </a:solidFill>
          <a:ln w="2857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pic>
        <p:nvPicPr>
          <p:cNvPr id="6" name="Picture 2" descr="http://faculty.clintoncc.suny.edu/faculty/michael.gregory/files/bio%20102/bio%20102%20lectures/seedless%20plants/img00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19200"/>
            <a:ext cx="8001000" cy="47244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bwMode="auto">
          <a:xfrm>
            <a:off x="3581400" y="1447800"/>
            <a:ext cx="1981200" cy="381000"/>
          </a:xfrm>
          <a:prstGeom prst="roundRect">
            <a:avLst/>
          </a:prstGeom>
          <a:noFill/>
          <a:ln w="38100" cap="flat" cmpd="sng" algn="ctr">
            <a:solidFill>
              <a:srgbClr val="FF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7" name="Rounded Rectangle 6"/>
          <p:cNvSpPr/>
          <p:nvPr/>
        </p:nvSpPr>
        <p:spPr bwMode="auto">
          <a:xfrm>
            <a:off x="4038600" y="4800600"/>
            <a:ext cx="2133600" cy="381000"/>
          </a:xfrm>
          <a:prstGeom prst="roundRect">
            <a:avLst/>
          </a:prstGeom>
          <a:noFill/>
          <a:ln w="38100" cap="flat" cmpd="sng" algn="ctr">
            <a:solidFill>
              <a:srgbClr val="99FF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cxnSp>
        <p:nvCxnSpPr>
          <p:cNvPr id="8" name="Straight Connector 7"/>
          <p:cNvCxnSpPr/>
          <p:nvPr/>
        </p:nvCxnSpPr>
        <p:spPr bwMode="auto">
          <a:xfrm>
            <a:off x="2081172" y="3682874"/>
            <a:ext cx="862713" cy="0"/>
          </a:xfrm>
          <a:prstGeom prst="line">
            <a:avLst/>
          </a:prstGeom>
          <a:noFill/>
          <a:ln w="57150" cap="flat" cmpd="sng" algn="ctr">
            <a:solidFill>
              <a:srgbClr val="FFC000"/>
            </a:solidFill>
            <a:prstDash val="solid"/>
            <a:round/>
            <a:headEnd type="none" w="med" len="med"/>
            <a:tailEnd type="none" w="med" len="med"/>
          </a:ln>
          <a:effectLst/>
        </p:spPr>
      </p:cxnSp>
      <p:cxnSp>
        <p:nvCxnSpPr>
          <p:cNvPr id="9" name="Straight Connector 8"/>
          <p:cNvCxnSpPr/>
          <p:nvPr/>
        </p:nvCxnSpPr>
        <p:spPr bwMode="auto">
          <a:xfrm>
            <a:off x="966087" y="3682874"/>
            <a:ext cx="862713" cy="0"/>
          </a:xfrm>
          <a:prstGeom prst="line">
            <a:avLst/>
          </a:prstGeom>
          <a:noFill/>
          <a:ln w="57150" cap="flat" cmpd="sng" algn="ctr">
            <a:solidFill>
              <a:srgbClr val="99CCFF"/>
            </a:solidFill>
            <a:prstDash val="solid"/>
            <a:round/>
            <a:headEnd type="none" w="med" len="med"/>
            <a:tailEnd type="none" w="med" len="med"/>
          </a:ln>
          <a:effectLst/>
        </p:spPr>
      </p:cxnSp>
      <p:sp>
        <p:nvSpPr>
          <p:cNvPr id="5" name="Freeform 4"/>
          <p:cNvSpPr/>
          <p:nvPr/>
        </p:nvSpPr>
        <p:spPr bwMode="auto">
          <a:xfrm>
            <a:off x="4055952" y="1801181"/>
            <a:ext cx="823866" cy="1322265"/>
          </a:xfrm>
          <a:custGeom>
            <a:avLst/>
            <a:gdLst>
              <a:gd name="connsiteX0" fmla="*/ 371193 w 823866"/>
              <a:gd name="connsiteY0" fmla="*/ 18566 h 1322265"/>
              <a:gd name="connsiteX1" fmla="*/ 298765 w 823866"/>
              <a:gd name="connsiteY1" fmla="*/ 72886 h 1322265"/>
              <a:gd name="connsiteX2" fmla="*/ 262551 w 823866"/>
              <a:gd name="connsiteY2" fmla="*/ 90993 h 1322265"/>
              <a:gd name="connsiteX3" fmla="*/ 235391 w 823866"/>
              <a:gd name="connsiteY3" fmla="*/ 109100 h 1322265"/>
              <a:gd name="connsiteX4" fmla="*/ 181070 w 823866"/>
              <a:gd name="connsiteY4" fmla="*/ 136261 h 1322265"/>
              <a:gd name="connsiteX5" fmla="*/ 144856 w 823866"/>
              <a:gd name="connsiteY5" fmla="*/ 163421 h 1322265"/>
              <a:gd name="connsiteX6" fmla="*/ 90535 w 823866"/>
              <a:gd name="connsiteY6" fmla="*/ 217742 h 1322265"/>
              <a:gd name="connsiteX7" fmla="*/ 81482 w 823866"/>
              <a:gd name="connsiteY7" fmla="*/ 253956 h 1322265"/>
              <a:gd name="connsiteX8" fmla="*/ 63375 w 823866"/>
              <a:gd name="connsiteY8" fmla="*/ 281116 h 1322265"/>
              <a:gd name="connsiteX9" fmla="*/ 54321 w 823866"/>
              <a:gd name="connsiteY9" fmla="*/ 335437 h 1322265"/>
              <a:gd name="connsiteX10" fmla="*/ 45268 w 823866"/>
              <a:gd name="connsiteY10" fmla="*/ 444078 h 1322265"/>
              <a:gd name="connsiteX11" fmla="*/ 36214 w 823866"/>
              <a:gd name="connsiteY11" fmla="*/ 507453 h 1322265"/>
              <a:gd name="connsiteX12" fmla="*/ 27161 w 823866"/>
              <a:gd name="connsiteY12" fmla="*/ 643255 h 1322265"/>
              <a:gd name="connsiteX13" fmla="*/ 9054 w 823866"/>
              <a:gd name="connsiteY13" fmla="*/ 670415 h 1322265"/>
              <a:gd name="connsiteX14" fmla="*/ 0 w 823866"/>
              <a:gd name="connsiteY14" fmla="*/ 697575 h 1322265"/>
              <a:gd name="connsiteX15" fmla="*/ 9054 w 823866"/>
              <a:gd name="connsiteY15" fmla="*/ 905805 h 1322265"/>
              <a:gd name="connsiteX16" fmla="*/ 18107 w 823866"/>
              <a:gd name="connsiteY16" fmla="*/ 960126 h 1322265"/>
              <a:gd name="connsiteX17" fmla="*/ 36214 w 823866"/>
              <a:gd name="connsiteY17" fmla="*/ 1014447 h 1322265"/>
              <a:gd name="connsiteX18" fmla="*/ 72428 w 823866"/>
              <a:gd name="connsiteY18" fmla="*/ 1168356 h 1322265"/>
              <a:gd name="connsiteX19" fmla="*/ 108642 w 823866"/>
              <a:gd name="connsiteY19" fmla="*/ 1204569 h 1322265"/>
              <a:gd name="connsiteX20" fmla="*/ 126749 w 823866"/>
              <a:gd name="connsiteY20" fmla="*/ 1231730 h 1322265"/>
              <a:gd name="connsiteX21" fmla="*/ 235391 w 823866"/>
              <a:gd name="connsiteY21" fmla="*/ 1304158 h 1322265"/>
              <a:gd name="connsiteX22" fmla="*/ 262551 w 823866"/>
              <a:gd name="connsiteY22" fmla="*/ 1313211 h 1322265"/>
              <a:gd name="connsiteX23" fmla="*/ 334979 w 823866"/>
              <a:gd name="connsiteY23" fmla="*/ 1322265 h 1322265"/>
              <a:gd name="connsiteX24" fmla="*/ 452674 w 823866"/>
              <a:gd name="connsiteY24" fmla="*/ 1313211 h 1322265"/>
              <a:gd name="connsiteX25" fmla="*/ 497941 w 823866"/>
              <a:gd name="connsiteY25" fmla="*/ 1258890 h 1322265"/>
              <a:gd name="connsiteX26" fmla="*/ 506995 w 823866"/>
              <a:gd name="connsiteY26" fmla="*/ 1231730 h 1322265"/>
              <a:gd name="connsiteX27" fmla="*/ 534155 w 823866"/>
              <a:gd name="connsiteY27" fmla="*/ 1204569 h 1322265"/>
              <a:gd name="connsiteX28" fmla="*/ 552262 w 823866"/>
              <a:gd name="connsiteY28" fmla="*/ 1150249 h 1322265"/>
              <a:gd name="connsiteX29" fmla="*/ 561315 w 823866"/>
              <a:gd name="connsiteY29" fmla="*/ 1059714 h 1322265"/>
              <a:gd name="connsiteX30" fmla="*/ 570369 w 823866"/>
              <a:gd name="connsiteY30" fmla="*/ 1005393 h 1322265"/>
              <a:gd name="connsiteX31" fmla="*/ 606583 w 823866"/>
              <a:gd name="connsiteY31" fmla="*/ 951072 h 1322265"/>
              <a:gd name="connsiteX32" fmla="*/ 624690 w 823866"/>
              <a:gd name="connsiteY32" fmla="*/ 896752 h 1322265"/>
              <a:gd name="connsiteX33" fmla="*/ 642797 w 823866"/>
              <a:gd name="connsiteY33" fmla="*/ 824324 h 1322265"/>
              <a:gd name="connsiteX34" fmla="*/ 669957 w 823866"/>
              <a:gd name="connsiteY34" fmla="*/ 788110 h 1322265"/>
              <a:gd name="connsiteX35" fmla="*/ 697117 w 823866"/>
              <a:gd name="connsiteY35" fmla="*/ 706629 h 1322265"/>
              <a:gd name="connsiteX36" fmla="*/ 715224 w 823866"/>
              <a:gd name="connsiteY36" fmla="*/ 679469 h 1322265"/>
              <a:gd name="connsiteX37" fmla="*/ 724278 w 823866"/>
              <a:gd name="connsiteY37" fmla="*/ 643255 h 1322265"/>
              <a:gd name="connsiteX38" fmla="*/ 760492 w 823866"/>
              <a:gd name="connsiteY38" fmla="*/ 570827 h 1322265"/>
              <a:gd name="connsiteX39" fmla="*/ 787652 w 823866"/>
              <a:gd name="connsiteY39" fmla="*/ 498399 h 1322265"/>
              <a:gd name="connsiteX40" fmla="*/ 814812 w 823866"/>
              <a:gd name="connsiteY40" fmla="*/ 398811 h 1322265"/>
              <a:gd name="connsiteX41" fmla="*/ 823866 w 823866"/>
              <a:gd name="connsiteY41" fmla="*/ 371651 h 1322265"/>
              <a:gd name="connsiteX42" fmla="*/ 814812 w 823866"/>
              <a:gd name="connsiteY42" fmla="*/ 199635 h 1322265"/>
              <a:gd name="connsiteX43" fmla="*/ 805759 w 823866"/>
              <a:gd name="connsiteY43" fmla="*/ 172474 h 1322265"/>
              <a:gd name="connsiteX44" fmla="*/ 796705 w 823866"/>
              <a:gd name="connsiteY44" fmla="*/ 136261 h 1322265"/>
              <a:gd name="connsiteX45" fmla="*/ 724278 w 823866"/>
              <a:gd name="connsiteY45" fmla="*/ 72886 h 1322265"/>
              <a:gd name="connsiteX46" fmla="*/ 697117 w 823866"/>
              <a:gd name="connsiteY46" fmla="*/ 54779 h 1322265"/>
              <a:gd name="connsiteX47" fmla="*/ 633743 w 823866"/>
              <a:gd name="connsiteY47" fmla="*/ 36672 h 1322265"/>
              <a:gd name="connsiteX48" fmla="*/ 606583 w 823866"/>
              <a:gd name="connsiteY48" fmla="*/ 18566 h 1322265"/>
              <a:gd name="connsiteX49" fmla="*/ 561315 w 823866"/>
              <a:gd name="connsiteY49" fmla="*/ 9512 h 1322265"/>
              <a:gd name="connsiteX50" fmla="*/ 534155 w 823866"/>
              <a:gd name="connsiteY50" fmla="*/ 459 h 1322265"/>
              <a:gd name="connsiteX51" fmla="*/ 371193 w 823866"/>
              <a:gd name="connsiteY51" fmla="*/ 18566 h 1322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23866" h="1322265">
                <a:moveTo>
                  <a:pt x="371193" y="18566"/>
                </a:moveTo>
                <a:cubicBezTo>
                  <a:pt x="331961" y="30637"/>
                  <a:pt x="323983" y="58476"/>
                  <a:pt x="298765" y="72886"/>
                </a:cubicBezTo>
                <a:cubicBezTo>
                  <a:pt x="287047" y="79582"/>
                  <a:pt x="274269" y="84297"/>
                  <a:pt x="262551" y="90993"/>
                </a:cubicBezTo>
                <a:cubicBezTo>
                  <a:pt x="253104" y="96391"/>
                  <a:pt x="245123" y="104234"/>
                  <a:pt x="235391" y="109100"/>
                </a:cubicBezTo>
                <a:cubicBezTo>
                  <a:pt x="175592" y="139000"/>
                  <a:pt x="241613" y="93016"/>
                  <a:pt x="181070" y="136261"/>
                </a:cubicBezTo>
                <a:cubicBezTo>
                  <a:pt x="168792" y="145031"/>
                  <a:pt x="156072" y="153327"/>
                  <a:pt x="144856" y="163421"/>
                </a:cubicBezTo>
                <a:cubicBezTo>
                  <a:pt x="125822" y="180551"/>
                  <a:pt x="90535" y="217742"/>
                  <a:pt x="90535" y="217742"/>
                </a:cubicBezTo>
                <a:cubicBezTo>
                  <a:pt x="87517" y="229813"/>
                  <a:pt x="86383" y="242519"/>
                  <a:pt x="81482" y="253956"/>
                </a:cubicBezTo>
                <a:cubicBezTo>
                  <a:pt x="77196" y="263957"/>
                  <a:pt x="66816" y="270794"/>
                  <a:pt x="63375" y="281116"/>
                </a:cubicBezTo>
                <a:cubicBezTo>
                  <a:pt x="57570" y="298531"/>
                  <a:pt x="57339" y="317330"/>
                  <a:pt x="54321" y="335437"/>
                </a:cubicBezTo>
                <a:cubicBezTo>
                  <a:pt x="51303" y="371651"/>
                  <a:pt x="49072" y="407938"/>
                  <a:pt x="45268" y="444078"/>
                </a:cubicBezTo>
                <a:cubicBezTo>
                  <a:pt x="43034" y="465300"/>
                  <a:pt x="38146" y="486201"/>
                  <a:pt x="36214" y="507453"/>
                </a:cubicBezTo>
                <a:cubicBezTo>
                  <a:pt x="32107" y="552634"/>
                  <a:pt x="34619" y="598504"/>
                  <a:pt x="27161" y="643255"/>
                </a:cubicBezTo>
                <a:cubicBezTo>
                  <a:pt x="25372" y="653988"/>
                  <a:pt x="13920" y="660683"/>
                  <a:pt x="9054" y="670415"/>
                </a:cubicBezTo>
                <a:cubicBezTo>
                  <a:pt x="4786" y="678951"/>
                  <a:pt x="3018" y="688522"/>
                  <a:pt x="0" y="697575"/>
                </a:cubicBezTo>
                <a:cubicBezTo>
                  <a:pt x="3018" y="766985"/>
                  <a:pt x="4274" y="836494"/>
                  <a:pt x="9054" y="905805"/>
                </a:cubicBezTo>
                <a:cubicBezTo>
                  <a:pt x="10317" y="924118"/>
                  <a:pt x="13655" y="942317"/>
                  <a:pt x="18107" y="960126"/>
                </a:cubicBezTo>
                <a:cubicBezTo>
                  <a:pt x="22736" y="978643"/>
                  <a:pt x="36214" y="1014447"/>
                  <a:pt x="36214" y="1014447"/>
                </a:cubicBezTo>
                <a:cubicBezTo>
                  <a:pt x="40356" y="1047577"/>
                  <a:pt x="47534" y="1143462"/>
                  <a:pt x="72428" y="1168356"/>
                </a:cubicBezTo>
                <a:cubicBezTo>
                  <a:pt x="84499" y="1180427"/>
                  <a:pt x="97532" y="1191608"/>
                  <a:pt x="108642" y="1204569"/>
                </a:cubicBezTo>
                <a:cubicBezTo>
                  <a:pt x="115723" y="1212831"/>
                  <a:pt x="118661" y="1224451"/>
                  <a:pt x="126749" y="1231730"/>
                </a:cubicBezTo>
                <a:cubicBezTo>
                  <a:pt x="162078" y="1263526"/>
                  <a:pt x="193604" y="1286250"/>
                  <a:pt x="235391" y="1304158"/>
                </a:cubicBezTo>
                <a:cubicBezTo>
                  <a:pt x="244162" y="1307917"/>
                  <a:pt x="253162" y="1311504"/>
                  <a:pt x="262551" y="1313211"/>
                </a:cubicBezTo>
                <a:cubicBezTo>
                  <a:pt x="286489" y="1317563"/>
                  <a:pt x="310836" y="1319247"/>
                  <a:pt x="334979" y="1322265"/>
                </a:cubicBezTo>
                <a:cubicBezTo>
                  <a:pt x="374211" y="1319247"/>
                  <a:pt x="414501" y="1322754"/>
                  <a:pt x="452674" y="1313211"/>
                </a:cubicBezTo>
                <a:cubicBezTo>
                  <a:pt x="464116" y="1310350"/>
                  <a:pt x="492629" y="1269514"/>
                  <a:pt x="497941" y="1258890"/>
                </a:cubicBezTo>
                <a:cubicBezTo>
                  <a:pt x="502209" y="1250354"/>
                  <a:pt x="501701" y="1239670"/>
                  <a:pt x="506995" y="1231730"/>
                </a:cubicBezTo>
                <a:cubicBezTo>
                  <a:pt x="514097" y="1221077"/>
                  <a:pt x="525102" y="1213623"/>
                  <a:pt x="534155" y="1204569"/>
                </a:cubicBezTo>
                <a:cubicBezTo>
                  <a:pt x="540191" y="1186462"/>
                  <a:pt x="548745" y="1169008"/>
                  <a:pt x="552262" y="1150249"/>
                </a:cubicBezTo>
                <a:cubicBezTo>
                  <a:pt x="557851" y="1120440"/>
                  <a:pt x="557553" y="1089809"/>
                  <a:pt x="561315" y="1059714"/>
                </a:cubicBezTo>
                <a:cubicBezTo>
                  <a:pt x="563592" y="1041499"/>
                  <a:pt x="563309" y="1022338"/>
                  <a:pt x="570369" y="1005393"/>
                </a:cubicBezTo>
                <a:cubicBezTo>
                  <a:pt x="578739" y="985305"/>
                  <a:pt x="599701" y="971717"/>
                  <a:pt x="606583" y="951072"/>
                </a:cubicBezTo>
                <a:cubicBezTo>
                  <a:pt x="612619" y="932965"/>
                  <a:pt x="619447" y="915104"/>
                  <a:pt x="624690" y="896752"/>
                </a:cubicBezTo>
                <a:cubicBezTo>
                  <a:pt x="631527" y="872824"/>
                  <a:pt x="627866" y="844233"/>
                  <a:pt x="642797" y="824324"/>
                </a:cubicBezTo>
                <a:cubicBezTo>
                  <a:pt x="651850" y="812253"/>
                  <a:pt x="662629" y="801300"/>
                  <a:pt x="669957" y="788110"/>
                </a:cubicBezTo>
                <a:cubicBezTo>
                  <a:pt x="715898" y="705415"/>
                  <a:pt x="666350" y="778420"/>
                  <a:pt x="697117" y="706629"/>
                </a:cubicBezTo>
                <a:cubicBezTo>
                  <a:pt x="701403" y="696628"/>
                  <a:pt x="709188" y="688522"/>
                  <a:pt x="715224" y="679469"/>
                </a:cubicBezTo>
                <a:cubicBezTo>
                  <a:pt x="718242" y="667398"/>
                  <a:pt x="719492" y="654741"/>
                  <a:pt x="724278" y="643255"/>
                </a:cubicBezTo>
                <a:cubicBezTo>
                  <a:pt x="734660" y="618339"/>
                  <a:pt x="750468" y="595889"/>
                  <a:pt x="760492" y="570827"/>
                </a:cubicBezTo>
                <a:cubicBezTo>
                  <a:pt x="766026" y="556990"/>
                  <a:pt x="782923" y="517316"/>
                  <a:pt x="787652" y="498399"/>
                </a:cubicBezTo>
                <a:cubicBezTo>
                  <a:pt x="813245" y="396029"/>
                  <a:pt x="775967" y="515344"/>
                  <a:pt x="814812" y="398811"/>
                </a:cubicBezTo>
                <a:lnTo>
                  <a:pt x="823866" y="371651"/>
                </a:lnTo>
                <a:cubicBezTo>
                  <a:pt x="820848" y="314312"/>
                  <a:pt x="820010" y="256817"/>
                  <a:pt x="814812" y="199635"/>
                </a:cubicBezTo>
                <a:cubicBezTo>
                  <a:pt x="813948" y="190131"/>
                  <a:pt x="808381" y="181650"/>
                  <a:pt x="805759" y="172474"/>
                </a:cubicBezTo>
                <a:cubicBezTo>
                  <a:pt x="802341" y="160510"/>
                  <a:pt x="801606" y="147697"/>
                  <a:pt x="796705" y="136261"/>
                </a:cubicBezTo>
                <a:cubicBezTo>
                  <a:pt x="781615" y="101052"/>
                  <a:pt x="757476" y="95018"/>
                  <a:pt x="724278" y="72886"/>
                </a:cubicBezTo>
                <a:cubicBezTo>
                  <a:pt x="715224" y="66850"/>
                  <a:pt x="707440" y="58220"/>
                  <a:pt x="697117" y="54779"/>
                </a:cubicBezTo>
                <a:cubicBezTo>
                  <a:pt x="658153" y="41791"/>
                  <a:pt x="679215" y="48041"/>
                  <a:pt x="633743" y="36672"/>
                </a:cubicBezTo>
                <a:cubicBezTo>
                  <a:pt x="624690" y="30637"/>
                  <a:pt x="616771" y="22386"/>
                  <a:pt x="606583" y="18566"/>
                </a:cubicBezTo>
                <a:cubicBezTo>
                  <a:pt x="592175" y="13163"/>
                  <a:pt x="576244" y="13244"/>
                  <a:pt x="561315" y="9512"/>
                </a:cubicBezTo>
                <a:cubicBezTo>
                  <a:pt x="552057" y="7197"/>
                  <a:pt x="543687" y="913"/>
                  <a:pt x="534155" y="459"/>
                </a:cubicBezTo>
                <a:cubicBezTo>
                  <a:pt x="479896" y="-2125"/>
                  <a:pt x="410425" y="6495"/>
                  <a:pt x="371193" y="18566"/>
                </a:cubicBezTo>
                <a:close/>
              </a:path>
            </a:pathLst>
          </a:custGeom>
          <a:noFill/>
          <a:ln w="9525" cap="flat" cmpd="sng" algn="ctr">
            <a:solidFill>
              <a:srgbClr val="FF00FF"/>
            </a:solidFill>
            <a:prstDash val="dash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pic>
        <p:nvPicPr>
          <p:cNvPr id="10" name="Picture 9">
            <a:extLst>
              <a:ext uri="{FF2B5EF4-FFF2-40B4-BE49-F238E27FC236}">
                <a16:creationId xmlns:a16="http://schemas.microsoft.com/office/drawing/2014/main" id="{7504C0E4-A255-D8EB-DF22-9D2B610D5C9B}"/>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26249958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902325"/>
          </a:xfrm>
        </p:spPr>
        <p:txBody>
          <a:bodyPr/>
          <a:lstStyle/>
          <a:p>
            <a:r>
              <a:rPr lang="en-US" dirty="0"/>
              <a:t>Life Cycle </a:t>
            </a:r>
            <a:r>
              <a:rPr lang="en-US" dirty="0">
                <a:solidFill>
                  <a:srgbClr val="FF00FF"/>
                </a:solidFill>
              </a:rPr>
              <a:t>(Alternation of Generations)</a:t>
            </a:r>
          </a:p>
          <a:p>
            <a:endParaRPr lang="en-US" dirty="0"/>
          </a:p>
        </p:txBody>
      </p:sp>
      <p:sp>
        <p:nvSpPr>
          <p:cNvPr id="4" name="Rounded Rectangle 3"/>
          <p:cNvSpPr/>
          <p:nvPr/>
        </p:nvSpPr>
        <p:spPr bwMode="auto">
          <a:xfrm>
            <a:off x="304800" y="990600"/>
            <a:ext cx="8534400" cy="5410200"/>
          </a:xfrm>
          <a:prstGeom prst="roundRect">
            <a:avLst/>
          </a:prstGeom>
          <a:solidFill>
            <a:srgbClr val="99CCFF"/>
          </a:solidFill>
          <a:ln w="2857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pic>
        <p:nvPicPr>
          <p:cNvPr id="6" name="Picture 2" descr="http://faculty.clintoncc.suny.edu/faculty/michael.gregory/files/bio%20102/bio%20102%20lectures/seedless%20plants/img00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19200"/>
            <a:ext cx="8001000" cy="47244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bwMode="auto">
          <a:xfrm>
            <a:off x="3581400" y="1447800"/>
            <a:ext cx="1981200" cy="381000"/>
          </a:xfrm>
          <a:prstGeom prst="roundRect">
            <a:avLst/>
          </a:prstGeom>
          <a:noFill/>
          <a:ln w="38100" cap="flat" cmpd="sng" algn="ctr">
            <a:solidFill>
              <a:srgbClr val="FF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7" name="Rounded Rectangle 6"/>
          <p:cNvSpPr/>
          <p:nvPr/>
        </p:nvSpPr>
        <p:spPr bwMode="auto">
          <a:xfrm>
            <a:off x="4038600" y="4800600"/>
            <a:ext cx="2133600" cy="381000"/>
          </a:xfrm>
          <a:prstGeom prst="roundRect">
            <a:avLst/>
          </a:prstGeom>
          <a:noFill/>
          <a:ln w="38100" cap="flat" cmpd="sng" algn="ctr">
            <a:solidFill>
              <a:srgbClr val="99FF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5" name="Rectangle 4"/>
          <p:cNvSpPr/>
          <p:nvPr/>
        </p:nvSpPr>
        <p:spPr>
          <a:xfrm>
            <a:off x="2209800" y="2044005"/>
            <a:ext cx="5237268" cy="923330"/>
          </a:xfrm>
          <a:prstGeom prst="rect">
            <a:avLst/>
          </a:prstGeom>
          <a:noFill/>
        </p:spPr>
        <p:txBody>
          <a:bodyPr wrap="none" lIns="91440" tIns="45720" rIns="91440" bIns="45720">
            <a:spAutoFit/>
          </a:bodyPr>
          <a:lstStyle/>
          <a:p>
            <a:pPr algn="ctr">
              <a:buNone/>
            </a:pPr>
            <a:r>
              <a:rPr lang="en-US" sz="5400" b="1" cap="none" spc="0" dirty="0">
                <a:ln w="17780" cmpd="sng">
                  <a:solidFill>
                    <a:schemeClr val="accent6">
                      <a:lumMod val="75000"/>
                    </a:schemeClr>
                  </a:solidFill>
                  <a:prstDash val="solid"/>
                  <a:miter lim="800000"/>
                </a:ln>
                <a:solidFill>
                  <a:srgbClr val="00B0F0"/>
                </a:solidFill>
                <a:effectLst>
                  <a:outerShdw blurRad="50800" algn="tl" rotWithShape="0">
                    <a:srgbClr val="000000"/>
                  </a:outerShdw>
                </a:effectLst>
              </a:rPr>
              <a:t>Requires Water</a:t>
            </a:r>
          </a:p>
        </p:txBody>
      </p:sp>
      <p:sp>
        <p:nvSpPr>
          <p:cNvPr id="8" name="Freeform 7"/>
          <p:cNvSpPr/>
          <p:nvPr/>
        </p:nvSpPr>
        <p:spPr bwMode="auto">
          <a:xfrm>
            <a:off x="4055952" y="1801181"/>
            <a:ext cx="823866" cy="1322265"/>
          </a:xfrm>
          <a:custGeom>
            <a:avLst/>
            <a:gdLst>
              <a:gd name="connsiteX0" fmla="*/ 371193 w 823866"/>
              <a:gd name="connsiteY0" fmla="*/ 18566 h 1322265"/>
              <a:gd name="connsiteX1" fmla="*/ 298765 w 823866"/>
              <a:gd name="connsiteY1" fmla="*/ 72886 h 1322265"/>
              <a:gd name="connsiteX2" fmla="*/ 262551 w 823866"/>
              <a:gd name="connsiteY2" fmla="*/ 90993 h 1322265"/>
              <a:gd name="connsiteX3" fmla="*/ 235391 w 823866"/>
              <a:gd name="connsiteY3" fmla="*/ 109100 h 1322265"/>
              <a:gd name="connsiteX4" fmla="*/ 181070 w 823866"/>
              <a:gd name="connsiteY4" fmla="*/ 136261 h 1322265"/>
              <a:gd name="connsiteX5" fmla="*/ 144856 w 823866"/>
              <a:gd name="connsiteY5" fmla="*/ 163421 h 1322265"/>
              <a:gd name="connsiteX6" fmla="*/ 90535 w 823866"/>
              <a:gd name="connsiteY6" fmla="*/ 217742 h 1322265"/>
              <a:gd name="connsiteX7" fmla="*/ 81482 w 823866"/>
              <a:gd name="connsiteY7" fmla="*/ 253956 h 1322265"/>
              <a:gd name="connsiteX8" fmla="*/ 63375 w 823866"/>
              <a:gd name="connsiteY8" fmla="*/ 281116 h 1322265"/>
              <a:gd name="connsiteX9" fmla="*/ 54321 w 823866"/>
              <a:gd name="connsiteY9" fmla="*/ 335437 h 1322265"/>
              <a:gd name="connsiteX10" fmla="*/ 45268 w 823866"/>
              <a:gd name="connsiteY10" fmla="*/ 444078 h 1322265"/>
              <a:gd name="connsiteX11" fmla="*/ 36214 w 823866"/>
              <a:gd name="connsiteY11" fmla="*/ 507453 h 1322265"/>
              <a:gd name="connsiteX12" fmla="*/ 27161 w 823866"/>
              <a:gd name="connsiteY12" fmla="*/ 643255 h 1322265"/>
              <a:gd name="connsiteX13" fmla="*/ 9054 w 823866"/>
              <a:gd name="connsiteY13" fmla="*/ 670415 h 1322265"/>
              <a:gd name="connsiteX14" fmla="*/ 0 w 823866"/>
              <a:gd name="connsiteY14" fmla="*/ 697575 h 1322265"/>
              <a:gd name="connsiteX15" fmla="*/ 9054 w 823866"/>
              <a:gd name="connsiteY15" fmla="*/ 905805 h 1322265"/>
              <a:gd name="connsiteX16" fmla="*/ 18107 w 823866"/>
              <a:gd name="connsiteY16" fmla="*/ 960126 h 1322265"/>
              <a:gd name="connsiteX17" fmla="*/ 36214 w 823866"/>
              <a:gd name="connsiteY17" fmla="*/ 1014447 h 1322265"/>
              <a:gd name="connsiteX18" fmla="*/ 72428 w 823866"/>
              <a:gd name="connsiteY18" fmla="*/ 1168356 h 1322265"/>
              <a:gd name="connsiteX19" fmla="*/ 108642 w 823866"/>
              <a:gd name="connsiteY19" fmla="*/ 1204569 h 1322265"/>
              <a:gd name="connsiteX20" fmla="*/ 126749 w 823866"/>
              <a:gd name="connsiteY20" fmla="*/ 1231730 h 1322265"/>
              <a:gd name="connsiteX21" fmla="*/ 235391 w 823866"/>
              <a:gd name="connsiteY21" fmla="*/ 1304158 h 1322265"/>
              <a:gd name="connsiteX22" fmla="*/ 262551 w 823866"/>
              <a:gd name="connsiteY22" fmla="*/ 1313211 h 1322265"/>
              <a:gd name="connsiteX23" fmla="*/ 334979 w 823866"/>
              <a:gd name="connsiteY23" fmla="*/ 1322265 h 1322265"/>
              <a:gd name="connsiteX24" fmla="*/ 452674 w 823866"/>
              <a:gd name="connsiteY24" fmla="*/ 1313211 h 1322265"/>
              <a:gd name="connsiteX25" fmla="*/ 497941 w 823866"/>
              <a:gd name="connsiteY25" fmla="*/ 1258890 h 1322265"/>
              <a:gd name="connsiteX26" fmla="*/ 506995 w 823866"/>
              <a:gd name="connsiteY26" fmla="*/ 1231730 h 1322265"/>
              <a:gd name="connsiteX27" fmla="*/ 534155 w 823866"/>
              <a:gd name="connsiteY27" fmla="*/ 1204569 h 1322265"/>
              <a:gd name="connsiteX28" fmla="*/ 552262 w 823866"/>
              <a:gd name="connsiteY28" fmla="*/ 1150249 h 1322265"/>
              <a:gd name="connsiteX29" fmla="*/ 561315 w 823866"/>
              <a:gd name="connsiteY29" fmla="*/ 1059714 h 1322265"/>
              <a:gd name="connsiteX30" fmla="*/ 570369 w 823866"/>
              <a:gd name="connsiteY30" fmla="*/ 1005393 h 1322265"/>
              <a:gd name="connsiteX31" fmla="*/ 606583 w 823866"/>
              <a:gd name="connsiteY31" fmla="*/ 951072 h 1322265"/>
              <a:gd name="connsiteX32" fmla="*/ 624690 w 823866"/>
              <a:gd name="connsiteY32" fmla="*/ 896752 h 1322265"/>
              <a:gd name="connsiteX33" fmla="*/ 642797 w 823866"/>
              <a:gd name="connsiteY33" fmla="*/ 824324 h 1322265"/>
              <a:gd name="connsiteX34" fmla="*/ 669957 w 823866"/>
              <a:gd name="connsiteY34" fmla="*/ 788110 h 1322265"/>
              <a:gd name="connsiteX35" fmla="*/ 697117 w 823866"/>
              <a:gd name="connsiteY35" fmla="*/ 706629 h 1322265"/>
              <a:gd name="connsiteX36" fmla="*/ 715224 w 823866"/>
              <a:gd name="connsiteY36" fmla="*/ 679469 h 1322265"/>
              <a:gd name="connsiteX37" fmla="*/ 724278 w 823866"/>
              <a:gd name="connsiteY37" fmla="*/ 643255 h 1322265"/>
              <a:gd name="connsiteX38" fmla="*/ 760492 w 823866"/>
              <a:gd name="connsiteY38" fmla="*/ 570827 h 1322265"/>
              <a:gd name="connsiteX39" fmla="*/ 787652 w 823866"/>
              <a:gd name="connsiteY39" fmla="*/ 498399 h 1322265"/>
              <a:gd name="connsiteX40" fmla="*/ 814812 w 823866"/>
              <a:gd name="connsiteY40" fmla="*/ 398811 h 1322265"/>
              <a:gd name="connsiteX41" fmla="*/ 823866 w 823866"/>
              <a:gd name="connsiteY41" fmla="*/ 371651 h 1322265"/>
              <a:gd name="connsiteX42" fmla="*/ 814812 w 823866"/>
              <a:gd name="connsiteY42" fmla="*/ 199635 h 1322265"/>
              <a:gd name="connsiteX43" fmla="*/ 805759 w 823866"/>
              <a:gd name="connsiteY43" fmla="*/ 172474 h 1322265"/>
              <a:gd name="connsiteX44" fmla="*/ 796705 w 823866"/>
              <a:gd name="connsiteY44" fmla="*/ 136261 h 1322265"/>
              <a:gd name="connsiteX45" fmla="*/ 724278 w 823866"/>
              <a:gd name="connsiteY45" fmla="*/ 72886 h 1322265"/>
              <a:gd name="connsiteX46" fmla="*/ 697117 w 823866"/>
              <a:gd name="connsiteY46" fmla="*/ 54779 h 1322265"/>
              <a:gd name="connsiteX47" fmla="*/ 633743 w 823866"/>
              <a:gd name="connsiteY47" fmla="*/ 36672 h 1322265"/>
              <a:gd name="connsiteX48" fmla="*/ 606583 w 823866"/>
              <a:gd name="connsiteY48" fmla="*/ 18566 h 1322265"/>
              <a:gd name="connsiteX49" fmla="*/ 561315 w 823866"/>
              <a:gd name="connsiteY49" fmla="*/ 9512 h 1322265"/>
              <a:gd name="connsiteX50" fmla="*/ 534155 w 823866"/>
              <a:gd name="connsiteY50" fmla="*/ 459 h 1322265"/>
              <a:gd name="connsiteX51" fmla="*/ 371193 w 823866"/>
              <a:gd name="connsiteY51" fmla="*/ 18566 h 1322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23866" h="1322265">
                <a:moveTo>
                  <a:pt x="371193" y="18566"/>
                </a:moveTo>
                <a:cubicBezTo>
                  <a:pt x="331961" y="30637"/>
                  <a:pt x="323983" y="58476"/>
                  <a:pt x="298765" y="72886"/>
                </a:cubicBezTo>
                <a:cubicBezTo>
                  <a:pt x="287047" y="79582"/>
                  <a:pt x="274269" y="84297"/>
                  <a:pt x="262551" y="90993"/>
                </a:cubicBezTo>
                <a:cubicBezTo>
                  <a:pt x="253104" y="96391"/>
                  <a:pt x="245123" y="104234"/>
                  <a:pt x="235391" y="109100"/>
                </a:cubicBezTo>
                <a:cubicBezTo>
                  <a:pt x="175592" y="139000"/>
                  <a:pt x="241613" y="93016"/>
                  <a:pt x="181070" y="136261"/>
                </a:cubicBezTo>
                <a:cubicBezTo>
                  <a:pt x="168792" y="145031"/>
                  <a:pt x="156072" y="153327"/>
                  <a:pt x="144856" y="163421"/>
                </a:cubicBezTo>
                <a:cubicBezTo>
                  <a:pt x="125822" y="180551"/>
                  <a:pt x="90535" y="217742"/>
                  <a:pt x="90535" y="217742"/>
                </a:cubicBezTo>
                <a:cubicBezTo>
                  <a:pt x="87517" y="229813"/>
                  <a:pt x="86383" y="242519"/>
                  <a:pt x="81482" y="253956"/>
                </a:cubicBezTo>
                <a:cubicBezTo>
                  <a:pt x="77196" y="263957"/>
                  <a:pt x="66816" y="270794"/>
                  <a:pt x="63375" y="281116"/>
                </a:cubicBezTo>
                <a:cubicBezTo>
                  <a:pt x="57570" y="298531"/>
                  <a:pt x="57339" y="317330"/>
                  <a:pt x="54321" y="335437"/>
                </a:cubicBezTo>
                <a:cubicBezTo>
                  <a:pt x="51303" y="371651"/>
                  <a:pt x="49072" y="407938"/>
                  <a:pt x="45268" y="444078"/>
                </a:cubicBezTo>
                <a:cubicBezTo>
                  <a:pt x="43034" y="465300"/>
                  <a:pt x="38146" y="486201"/>
                  <a:pt x="36214" y="507453"/>
                </a:cubicBezTo>
                <a:cubicBezTo>
                  <a:pt x="32107" y="552634"/>
                  <a:pt x="34619" y="598504"/>
                  <a:pt x="27161" y="643255"/>
                </a:cubicBezTo>
                <a:cubicBezTo>
                  <a:pt x="25372" y="653988"/>
                  <a:pt x="13920" y="660683"/>
                  <a:pt x="9054" y="670415"/>
                </a:cubicBezTo>
                <a:cubicBezTo>
                  <a:pt x="4786" y="678951"/>
                  <a:pt x="3018" y="688522"/>
                  <a:pt x="0" y="697575"/>
                </a:cubicBezTo>
                <a:cubicBezTo>
                  <a:pt x="3018" y="766985"/>
                  <a:pt x="4274" y="836494"/>
                  <a:pt x="9054" y="905805"/>
                </a:cubicBezTo>
                <a:cubicBezTo>
                  <a:pt x="10317" y="924118"/>
                  <a:pt x="13655" y="942317"/>
                  <a:pt x="18107" y="960126"/>
                </a:cubicBezTo>
                <a:cubicBezTo>
                  <a:pt x="22736" y="978643"/>
                  <a:pt x="36214" y="1014447"/>
                  <a:pt x="36214" y="1014447"/>
                </a:cubicBezTo>
                <a:cubicBezTo>
                  <a:pt x="40356" y="1047577"/>
                  <a:pt x="47534" y="1143462"/>
                  <a:pt x="72428" y="1168356"/>
                </a:cubicBezTo>
                <a:cubicBezTo>
                  <a:pt x="84499" y="1180427"/>
                  <a:pt x="97532" y="1191608"/>
                  <a:pt x="108642" y="1204569"/>
                </a:cubicBezTo>
                <a:cubicBezTo>
                  <a:pt x="115723" y="1212831"/>
                  <a:pt x="118661" y="1224451"/>
                  <a:pt x="126749" y="1231730"/>
                </a:cubicBezTo>
                <a:cubicBezTo>
                  <a:pt x="162078" y="1263526"/>
                  <a:pt x="193604" y="1286250"/>
                  <a:pt x="235391" y="1304158"/>
                </a:cubicBezTo>
                <a:cubicBezTo>
                  <a:pt x="244162" y="1307917"/>
                  <a:pt x="253162" y="1311504"/>
                  <a:pt x="262551" y="1313211"/>
                </a:cubicBezTo>
                <a:cubicBezTo>
                  <a:pt x="286489" y="1317563"/>
                  <a:pt x="310836" y="1319247"/>
                  <a:pt x="334979" y="1322265"/>
                </a:cubicBezTo>
                <a:cubicBezTo>
                  <a:pt x="374211" y="1319247"/>
                  <a:pt x="414501" y="1322754"/>
                  <a:pt x="452674" y="1313211"/>
                </a:cubicBezTo>
                <a:cubicBezTo>
                  <a:pt x="464116" y="1310350"/>
                  <a:pt x="492629" y="1269514"/>
                  <a:pt x="497941" y="1258890"/>
                </a:cubicBezTo>
                <a:cubicBezTo>
                  <a:pt x="502209" y="1250354"/>
                  <a:pt x="501701" y="1239670"/>
                  <a:pt x="506995" y="1231730"/>
                </a:cubicBezTo>
                <a:cubicBezTo>
                  <a:pt x="514097" y="1221077"/>
                  <a:pt x="525102" y="1213623"/>
                  <a:pt x="534155" y="1204569"/>
                </a:cubicBezTo>
                <a:cubicBezTo>
                  <a:pt x="540191" y="1186462"/>
                  <a:pt x="548745" y="1169008"/>
                  <a:pt x="552262" y="1150249"/>
                </a:cubicBezTo>
                <a:cubicBezTo>
                  <a:pt x="557851" y="1120440"/>
                  <a:pt x="557553" y="1089809"/>
                  <a:pt x="561315" y="1059714"/>
                </a:cubicBezTo>
                <a:cubicBezTo>
                  <a:pt x="563592" y="1041499"/>
                  <a:pt x="563309" y="1022338"/>
                  <a:pt x="570369" y="1005393"/>
                </a:cubicBezTo>
                <a:cubicBezTo>
                  <a:pt x="578739" y="985305"/>
                  <a:pt x="599701" y="971717"/>
                  <a:pt x="606583" y="951072"/>
                </a:cubicBezTo>
                <a:cubicBezTo>
                  <a:pt x="612619" y="932965"/>
                  <a:pt x="619447" y="915104"/>
                  <a:pt x="624690" y="896752"/>
                </a:cubicBezTo>
                <a:cubicBezTo>
                  <a:pt x="631527" y="872824"/>
                  <a:pt x="627866" y="844233"/>
                  <a:pt x="642797" y="824324"/>
                </a:cubicBezTo>
                <a:cubicBezTo>
                  <a:pt x="651850" y="812253"/>
                  <a:pt x="662629" y="801300"/>
                  <a:pt x="669957" y="788110"/>
                </a:cubicBezTo>
                <a:cubicBezTo>
                  <a:pt x="715898" y="705415"/>
                  <a:pt x="666350" y="778420"/>
                  <a:pt x="697117" y="706629"/>
                </a:cubicBezTo>
                <a:cubicBezTo>
                  <a:pt x="701403" y="696628"/>
                  <a:pt x="709188" y="688522"/>
                  <a:pt x="715224" y="679469"/>
                </a:cubicBezTo>
                <a:cubicBezTo>
                  <a:pt x="718242" y="667398"/>
                  <a:pt x="719492" y="654741"/>
                  <a:pt x="724278" y="643255"/>
                </a:cubicBezTo>
                <a:cubicBezTo>
                  <a:pt x="734660" y="618339"/>
                  <a:pt x="750468" y="595889"/>
                  <a:pt x="760492" y="570827"/>
                </a:cubicBezTo>
                <a:cubicBezTo>
                  <a:pt x="766026" y="556990"/>
                  <a:pt x="782923" y="517316"/>
                  <a:pt x="787652" y="498399"/>
                </a:cubicBezTo>
                <a:cubicBezTo>
                  <a:pt x="813245" y="396029"/>
                  <a:pt x="775967" y="515344"/>
                  <a:pt x="814812" y="398811"/>
                </a:cubicBezTo>
                <a:lnTo>
                  <a:pt x="823866" y="371651"/>
                </a:lnTo>
                <a:cubicBezTo>
                  <a:pt x="820848" y="314312"/>
                  <a:pt x="820010" y="256817"/>
                  <a:pt x="814812" y="199635"/>
                </a:cubicBezTo>
                <a:cubicBezTo>
                  <a:pt x="813948" y="190131"/>
                  <a:pt x="808381" y="181650"/>
                  <a:pt x="805759" y="172474"/>
                </a:cubicBezTo>
                <a:cubicBezTo>
                  <a:pt x="802341" y="160510"/>
                  <a:pt x="801606" y="147697"/>
                  <a:pt x="796705" y="136261"/>
                </a:cubicBezTo>
                <a:cubicBezTo>
                  <a:pt x="781615" y="101052"/>
                  <a:pt x="757476" y="95018"/>
                  <a:pt x="724278" y="72886"/>
                </a:cubicBezTo>
                <a:cubicBezTo>
                  <a:pt x="715224" y="66850"/>
                  <a:pt x="707440" y="58220"/>
                  <a:pt x="697117" y="54779"/>
                </a:cubicBezTo>
                <a:cubicBezTo>
                  <a:pt x="658153" y="41791"/>
                  <a:pt x="679215" y="48041"/>
                  <a:pt x="633743" y="36672"/>
                </a:cubicBezTo>
                <a:cubicBezTo>
                  <a:pt x="624690" y="30637"/>
                  <a:pt x="616771" y="22386"/>
                  <a:pt x="606583" y="18566"/>
                </a:cubicBezTo>
                <a:cubicBezTo>
                  <a:pt x="592175" y="13163"/>
                  <a:pt x="576244" y="13244"/>
                  <a:pt x="561315" y="9512"/>
                </a:cubicBezTo>
                <a:cubicBezTo>
                  <a:pt x="552057" y="7197"/>
                  <a:pt x="543687" y="913"/>
                  <a:pt x="534155" y="459"/>
                </a:cubicBezTo>
                <a:cubicBezTo>
                  <a:pt x="479896" y="-2125"/>
                  <a:pt x="410425" y="6495"/>
                  <a:pt x="371193" y="18566"/>
                </a:cubicBezTo>
                <a:close/>
              </a:path>
            </a:pathLst>
          </a:custGeom>
          <a:noFill/>
          <a:ln w="9525" cap="flat" cmpd="sng" algn="ctr">
            <a:solidFill>
              <a:srgbClr val="FF00FF"/>
            </a:solidFill>
            <a:prstDash val="dash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pic>
        <p:nvPicPr>
          <p:cNvPr id="9" name="Picture 8">
            <a:extLst>
              <a:ext uri="{FF2B5EF4-FFF2-40B4-BE49-F238E27FC236}">
                <a16:creationId xmlns:a16="http://schemas.microsoft.com/office/drawing/2014/main" id="{A9B1D713-327F-2E46-C1E0-A18FE4CC6390}"/>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33636200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902325"/>
          </a:xfrm>
        </p:spPr>
        <p:txBody>
          <a:bodyPr/>
          <a:lstStyle/>
          <a:p>
            <a:r>
              <a:rPr lang="en-US" dirty="0"/>
              <a:t>Life Cycle </a:t>
            </a:r>
            <a:r>
              <a:rPr lang="en-US" dirty="0">
                <a:solidFill>
                  <a:srgbClr val="FF00FF"/>
                </a:solidFill>
              </a:rPr>
              <a:t>(Alternation of Generations)</a:t>
            </a:r>
          </a:p>
          <a:p>
            <a:endParaRPr lang="en-US" dirty="0"/>
          </a:p>
        </p:txBody>
      </p:sp>
      <p:sp>
        <p:nvSpPr>
          <p:cNvPr id="4" name="Rounded Rectangle 3"/>
          <p:cNvSpPr/>
          <p:nvPr/>
        </p:nvSpPr>
        <p:spPr bwMode="auto">
          <a:xfrm>
            <a:off x="304800" y="990600"/>
            <a:ext cx="8534400" cy="5410200"/>
          </a:xfrm>
          <a:prstGeom prst="roundRect">
            <a:avLst/>
          </a:prstGeom>
          <a:solidFill>
            <a:srgbClr val="99CCFF"/>
          </a:solidFill>
          <a:ln w="2857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pic>
        <p:nvPicPr>
          <p:cNvPr id="6" name="Picture 2" descr="http://faculty.clintoncc.suny.edu/faculty/michael.gregory/files/bio%20102/bio%20102%20lectures/seedless%20plants/img00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19200"/>
            <a:ext cx="8001000" cy="47244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bwMode="auto">
          <a:xfrm>
            <a:off x="3581400" y="1447800"/>
            <a:ext cx="1981200" cy="381000"/>
          </a:xfrm>
          <a:prstGeom prst="roundRect">
            <a:avLst/>
          </a:prstGeom>
          <a:noFill/>
          <a:ln w="38100" cap="flat" cmpd="sng" algn="ctr">
            <a:solidFill>
              <a:srgbClr val="FF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7" name="Rounded Rectangle 6"/>
          <p:cNvSpPr/>
          <p:nvPr/>
        </p:nvSpPr>
        <p:spPr bwMode="auto">
          <a:xfrm>
            <a:off x="4038600" y="4800600"/>
            <a:ext cx="2133600" cy="381000"/>
          </a:xfrm>
          <a:prstGeom prst="roundRect">
            <a:avLst/>
          </a:prstGeom>
          <a:noFill/>
          <a:ln w="38100" cap="flat" cmpd="sng" algn="ctr">
            <a:solidFill>
              <a:srgbClr val="99FF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5" name="Rectangle 4"/>
          <p:cNvSpPr/>
          <p:nvPr/>
        </p:nvSpPr>
        <p:spPr>
          <a:xfrm>
            <a:off x="2209800" y="2044005"/>
            <a:ext cx="5237268" cy="923330"/>
          </a:xfrm>
          <a:prstGeom prst="rect">
            <a:avLst/>
          </a:prstGeom>
          <a:noFill/>
        </p:spPr>
        <p:txBody>
          <a:bodyPr wrap="none" lIns="91440" tIns="45720" rIns="91440" bIns="45720">
            <a:spAutoFit/>
          </a:bodyPr>
          <a:lstStyle/>
          <a:p>
            <a:pPr algn="ctr">
              <a:buNone/>
            </a:pPr>
            <a:r>
              <a:rPr lang="en-US" sz="5400" b="1" cap="none" spc="0" dirty="0">
                <a:ln w="17780" cmpd="sng">
                  <a:solidFill>
                    <a:schemeClr val="accent6">
                      <a:lumMod val="75000"/>
                    </a:schemeClr>
                  </a:solidFill>
                  <a:prstDash val="solid"/>
                  <a:miter lim="800000"/>
                </a:ln>
                <a:solidFill>
                  <a:srgbClr val="00B0F0"/>
                </a:solidFill>
                <a:effectLst>
                  <a:outerShdw blurRad="50800" algn="tl" rotWithShape="0">
                    <a:srgbClr val="000000"/>
                  </a:outerShdw>
                </a:effectLst>
              </a:rPr>
              <a:t>Requires Water</a:t>
            </a:r>
          </a:p>
        </p:txBody>
      </p:sp>
      <p:pic>
        <p:nvPicPr>
          <p:cNvPr id="4098" name="Picture 2" descr="http://www.sciencekids.co.nz/images/pictures/nature/mosspla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6734" y="1165878"/>
            <a:ext cx="1219200" cy="1801457"/>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p:cNvCxnSpPr/>
          <p:nvPr/>
        </p:nvCxnSpPr>
        <p:spPr bwMode="auto">
          <a:xfrm flipH="1">
            <a:off x="1828800" y="1524000"/>
            <a:ext cx="1752600" cy="152400"/>
          </a:xfrm>
          <a:prstGeom prst="straightConnector1">
            <a:avLst/>
          </a:prstGeom>
          <a:noFill/>
          <a:ln w="38100" cap="flat" cmpd="sng" algn="ctr">
            <a:solidFill>
              <a:srgbClr val="FF00FF"/>
            </a:solidFill>
            <a:prstDash val="solid"/>
            <a:round/>
            <a:headEnd type="none" w="med" len="med"/>
            <a:tailEnd type="arrow"/>
          </a:ln>
          <a:effectLst/>
        </p:spPr>
      </p:cxnSp>
      <p:cxnSp>
        <p:nvCxnSpPr>
          <p:cNvPr id="14" name="Straight Arrow Connector 13"/>
          <p:cNvCxnSpPr/>
          <p:nvPr/>
        </p:nvCxnSpPr>
        <p:spPr bwMode="auto">
          <a:xfrm flipH="1" flipV="1">
            <a:off x="1524000" y="2362200"/>
            <a:ext cx="2540420" cy="2467998"/>
          </a:xfrm>
          <a:prstGeom prst="straightConnector1">
            <a:avLst/>
          </a:prstGeom>
          <a:noFill/>
          <a:ln w="38100" cap="flat" cmpd="sng" algn="ctr">
            <a:solidFill>
              <a:srgbClr val="99FF33"/>
            </a:solidFill>
            <a:prstDash val="solid"/>
            <a:round/>
            <a:headEnd type="none" w="med" len="med"/>
            <a:tailEnd type="arrow"/>
          </a:ln>
          <a:effectLst/>
        </p:spPr>
      </p:cxnSp>
      <p:sp>
        <p:nvSpPr>
          <p:cNvPr id="11" name="Freeform 10"/>
          <p:cNvSpPr/>
          <p:nvPr/>
        </p:nvSpPr>
        <p:spPr bwMode="auto">
          <a:xfrm>
            <a:off x="4055952" y="1801181"/>
            <a:ext cx="823866" cy="1322265"/>
          </a:xfrm>
          <a:custGeom>
            <a:avLst/>
            <a:gdLst>
              <a:gd name="connsiteX0" fmla="*/ 371193 w 823866"/>
              <a:gd name="connsiteY0" fmla="*/ 18566 h 1322265"/>
              <a:gd name="connsiteX1" fmla="*/ 298765 w 823866"/>
              <a:gd name="connsiteY1" fmla="*/ 72886 h 1322265"/>
              <a:gd name="connsiteX2" fmla="*/ 262551 w 823866"/>
              <a:gd name="connsiteY2" fmla="*/ 90993 h 1322265"/>
              <a:gd name="connsiteX3" fmla="*/ 235391 w 823866"/>
              <a:gd name="connsiteY3" fmla="*/ 109100 h 1322265"/>
              <a:gd name="connsiteX4" fmla="*/ 181070 w 823866"/>
              <a:gd name="connsiteY4" fmla="*/ 136261 h 1322265"/>
              <a:gd name="connsiteX5" fmla="*/ 144856 w 823866"/>
              <a:gd name="connsiteY5" fmla="*/ 163421 h 1322265"/>
              <a:gd name="connsiteX6" fmla="*/ 90535 w 823866"/>
              <a:gd name="connsiteY6" fmla="*/ 217742 h 1322265"/>
              <a:gd name="connsiteX7" fmla="*/ 81482 w 823866"/>
              <a:gd name="connsiteY7" fmla="*/ 253956 h 1322265"/>
              <a:gd name="connsiteX8" fmla="*/ 63375 w 823866"/>
              <a:gd name="connsiteY8" fmla="*/ 281116 h 1322265"/>
              <a:gd name="connsiteX9" fmla="*/ 54321 w 823866"/>
              <a:gd name="connsiteY9" fmla="*/ 335437 h 1322265"/>
              <a:gd name="connsiteX10" fmla="*/ 45268 w 823866"/>
              <a:gd name="connsiteY10" fmla="*/ 444078 h 1322265"/>
              <a:gd name="connsiteX11" fmla="*/ 36214 w 823866"/>
              <a:gd name="connsiteY11" fmla="*/ 507453 h 1322265"/>
              <a:gd name="connsiteX12" fmla="*/ 27161 w 823866"/>
              <a:gd name="connsiteY12" fmla="*/ 643255 h 1322265"/>
              <a:gd name="connsiteX13" fmla="*/ 9054 w 823866"/>
              <a:gd name="connsiteY13" fmla="*/ 670415 h 1322265"/>
              <a:gd name="connsiteX14" fmla="*/ 0 w 823866"/>
              <a:gd name="connsiteY14" fmla="*/ 697575 h 1322265"/>
              <a:gd name="connsiteX15" fmla="*/ 9054 w 823866"/>
              <a:gd name="connsiteY15" fmla="*/ 905805 h 1322265"/>
              <a:gd name="connsiteX16" fmla="*/ 18107 w 823866"/>
              <a:gd name="connsiteY16" fmla="*/ 960126 h 1322265"/>
              <a:gd name="connsiteX17" fmla="*/ 36214 w 823866"/>
              <a:gd name="connsiteY17" fmla="*/ 1014447 h 1322265"/>
              <a:gd name="connsiteX18" fmla="*/ 72428 w 823866"/>
              <a:gd name="connsiteY18" fmla="*/ 1168356 h 1322265"/>
              <a:gd name="connsiteX19" fmla="*/ 108642 w 823866"/>
              <a:gd name="connsiteY19" fmla="*/ 1204569 h 1322265"/>
              <a:gd name="connsiteX20" fmla="*/ 126749 w 823866"/>
              <a:gd name="connsiteY20" fmla="*/ 1231730 h 1322265"/>
              <a:gd name="connsiteX21" fmla="*/ 235391 w 823866"/>
              <a:gd name="connsiteY21" fmla="*/ 1304158 h 1322265"/>
              <a:gd name="connsiteX22" fmla="*/ 262551 w 823866"/>
              <a:gd name="connsiteY22" fmla="*/ 1313211 h 1322265"/>
              <a:gd name="connsiteX23" fmla="*/ 334979 w 823866"/>
              <a:gd name="connsiteY23" fmla="*/ 1322265 h 1322265"/>
              <a:gd name="connsiteX24" fmla="*/ 452674 w 823866"/>
              <a:gd name="connsiteY24" fmla="*/ 1313211 h 1322265"/>
              <a:gd name="connsiteX25" fmla="*/ 497941 w 823866"/>
              <a:gd name="connsiteY25" fmla="*/ 1258890 h 1322265"/>
              <a:gd name="connsiteX26" fmla="*/ 506995 w 823866"/>
              <a:gd name="connsiteY26" fmla="*/ 1231730 h 1322265"/>
              <a:gd name="connsiteX27" fmla="*/ 534155 w 823866"/>
              <a:gd name="connsiteY27" fmla="*/ 1204569 h 1322265"/>
              <a:gd name="connsiteX28" fmla="*/ 552262 w 823866"/>
              <a:gd name="connsiteY28" fmla="*/ 1150249 h 1322265"/>
              <a:gd name="connsiteX29" fmla="*/ 561315 w 823866"/>
              <a:gd name="connsiteY29" fmla="*/ 1059714 h 1322265"/>
              <a:gd name="connsiteX30" fmla="*/ 570369 w 823866"/>
              <a:gd name="connsiteY30" fmla="*/ 1005393 h 1322265"/>
              <a:gd name="connsiteX31" fmla="*/ 606583 w 823866"/>
              <a:gd name="connsiteY31" fmla="*/ 951072 h 1322265"/>
              <a:gd name="connsiteX32" fmla="*/ 624690 w 823866"/>
              <a:gd name="connsiteY32" fmla="*/ 896752 h 1322265"/>
              <a:gd name="connsiteX33" fmla="*/ 642797 w 823866"/>
              <a:gd name="connsiteY33" fmla="*/ 824324 h 1322265"/>
              <a:gd name="connsiteX34" fmla="*/ 669957 w 823866"/>
              <a:gd name="connsiteY34" fmla="*/ 788110 h 1322265"/>
              <a:gd name="connsiteX35" fmla="*/ 697117 w 823866"/>
              <a:gd name="connsiteY35" fmla="*/ 706629 h 1322265"/>
              <a:gd name="connsiteX36" fmla="*/ 715224 w 823866"/>
              <a:gd name="connsiteY36" fmla="*/ 679469 h 1322265"/>
              <a:gd name="connsiteX37" fmla="*/ 724278 w 823866"/>
              <a:gd name="connsiteY37" fmla="*/ 643255 h 1322265"/>
              <a:gd name="connsiteX38" fmla="*/ 760492 w 823866"/>
              <a:gd name="connsiteY38" fmla="*/ 570827 h 1322265"/>
              <a:gd name="connsiteX39" fmla="*/ 787652 w 823866"/>
              <a:gd name="connsiteY39" fmla="*/ 498399 h 1322265"/>
              <a:gd name="connsiteX40" fmla="*/ 814812 w 823866"/>
              <a:gd name="connsiteY40" fmla="*/ 398811 h 1322265"/>
              <a:gd name="connsiteX41" fmla="*/ 823866 w 823866"/>
              <a:gd name="connsiteY41" fmla="*/ 371651 h 1322265"/>
              <a:gd name="connsiteX42" fmla="*/ 814812 w 823866"/>
              <a:gd name="connsiteY42" fmla="*/ 199635 h 1322265"/>
              <a:gd name="connsiteX43" fmla="*/ 805759 w 823866"/>
              <a:gd name="connsiteY43" fmla="*/ 172474 h 1322265"/>
              <a:gd name="connsiteX44" fmla="*/ 796705 w 823866"/>
              <a:gd name="connsiteY44" fmla="*/ 136261 h 1322265"/>
              <a:gd name="connsiteX45" fmla="*/ 724278 w 823866"/>
              <a:gd name="connsiteY45" fmla="*/ 72886 h 1322265"/>
              <a:gd name="connsiteX46" fmla="*/ 697117 w 823866"/>
              <a:gd name="connsiteY46" fmla="*/ 54779 h 1322265"/>
              <a:gd name="connsiteX47" fmla="*/ 633743 w 823866"/>
              <a:gd name="connsiteY47" fmla="*/ 36672 h 1322265"/>
              <a:gd name="connsiteX48" fmla="*/ 606583 w 823866"/>
              <a:gd name="connsiteY48" fmla="*/ 18566 h 1322265"/>
              <a:gd name="connsiteX49" fmla="*/ 561315 w 823866"/>
              <a:gd name="connsiteY49" fmla="*/ 9512 h 1322265"/>
              <a:gd name="connsiteX50" fmla="*/ 534155 w 823866"/>
              <a:gd name="connsiteY50" fmla="*/ 459 h 1322265"/>
              <a:gd name="connsiteX51" fmla="*/ 371193 w 823866"/>
              <a:gd name="connsiteY51" fmla="*/ 18566 h 1322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23866" h="1322265">
                <a:moveTo>
                  <a:pt x="371193" y="18566"/>
                </a:moveTo>
                <a:cubicBezTo>
                  <a:pt x="331961" y="30637"/>
                  <a:pt x="323983" y="58476"/>
                  <a:pt x="298765" y="72886"/>
                </a:cubicBezTo>
                <a:cubicBezTo>
                  <a:pt x="287047" y="79582"/>
                  <a:pt x="274269" y="84297"/>
                  <a:pt x="262551" y="90993"/>
                </a:cubicBezTo>
                <a:cubicBezTo>
                  <a:pt x="253104" y="96391"/>
                  <a:pt x="245123" y="104234"/>
                  <a:pt x="235391" y="109100"/>
                </a:cubicBezTo>
                <a:cubicBezTo>
                  <a:pt x="175592" y="139000"/>
                  <a:pt x="241613" y="93016"/>
                  <a:pt x="181070" y="136261"/>
                </a:cubicBezTo>
                <a:cubicBezTo>
                  <a:pt x="168792" y="145031"/>
                  <a:pt x="156072" y="153327"/>
                  <a:pt x="144856" y="163421"/>
                </a:cubicBezTo>
                <a:cubicBezTo>
                  <a:pt x="125822" y="180551"/>
                  <a:pt x="90535" y="217742"/>
                  <a:pt x="90535" y="217742"/>
                </a:cubicBezTo>
                <a:cubicBezTo>
                  <a:pt x="87517" y="229813"/>
                  <a:pt x="86383" y="242519"/>
                  <a:pt x="81482" y="253956"/>
                </a:cubicBezTo>
                <a:cubicBezTo>
                  <a:pt x="77196" y="263957"/>
                  <a:pt x="66816" y="270794"/>
                  <a:pt x="63375" y="281116"/>
                </a:cubicBezTo>
                <a:cubicBezTo>
                  <a:pt x="57570" y="298531"/>
                  <a:pt x="57339" y="317330"/>
                  <a:pt x="54321" y="335437"/>
                </a:cubicBezTo>
                <a:cubicBezTo>
                  <a:pt x="51303" y="371651"/>
                  <a:pt x="49072" y="407938"/>
                  <a:pt x="45268" y="444078"/>
                </a:cubicBezTo>
                <a:cubicBezTo>
                  <a:pt x="43034" y="465300"/>
                  <a:pt x="38146" y="486201"/>
                  <a:pt x="36214" y="507453"/>
                </a:cubicBezTo>
                <a:cubicBezTo>
                  <a:pt x="32107" y="552634"/>
                  <a:pt x="34619" y="598504"/>
                  <a:pt x="27161" y="643255"/>
                </a:cubicBezTo>
                <a:cubicBezTo>
                  <a:pt x="25372" y="653988"/>
                  <a:pt x="13920" y="660683"/>
                  <a:pt x="9054" y="670415"/>
                </a:cubicBezTo>
                <a:cubicBezTo>
                  <a:pt x="4786" y="678951"/>
                  <a:pt x="3018" y="688522"/>
                  <a:pt x="0" y="697575"/>
                </a:cubicBezTo>
                <a:cubicBezTo>
                  <a:pt x="3018" y="766985"/>
                  <a:pt x="4274" y="836494"/>
                  <a:pt x="9054" y="905805"/>
                </a:cubicBezTo>
                <a:cubicBezTo>
                  <a:pt x="10317" y="924118"/>
                  <a:pt x="13655" y="942317"/>
                  <a:pt x="18107" y="960126"/>
                </a:cubicBezTo>
                <a:cubicBezTo>
                  <a:pt x="22736" y="978643"/>
                  <a:pt x="36214" y="1014447"/>
                  <a:pt x="36214" y="1014447"/>
                </a:cubicBezTo>
                <a:cubicBezTo>
                  <a:pt x="40356" y="1047577"/>
                  <a:pt x="47534" y="1143462"/>
                  <a:pt x="72428" y="1168356"/>
                </a:cubicBezTo>
                <a:cubicBezTo>
                  <a:pt x="84499" y="1180427"/>
                  <a:pt x="97532" y="1191608"/>
                  <a:pt x="108642" y="1204569"/>
                </a:cubicBezTo>
                <a:cubicBezTo>
                  <a:pt x="115723" y="1212831"/>
                  <a:pt x="118661" y="1224451"/>
                  <a:pt x="126749" y="1231730"/>
                </a:cubicBezTo>
                <a:cubicBezTo>
                  <a:pt x="162078" y="1263526"/>
                  <a:pt x="193604" y="1286250"/>
                  <a:pt x="235391" y="1304158"/>
                </a:cubicBezTo>
                <a:cubicBezTo>
                  <a:pt x="244162" y="1307917"/>
                  <a:pt x="253162" y="1311504"/>
                  <a:pt x="262551" y="1313211"/>
                </a:cubicBezTo>
                <a:cubicBezTo>
                  <a:pt x="286489" y="1317563"/>
                  <a:pt x="310836" y="1319247"/>
                  <a:pt x="334979" y="1322265"/>
                </a:cubicBezTo>
                <a:cubicBezTo>
                  <a:pt x="374211" y="1319247"/>
                  <a:pt x="414501" y="1322754"/>
                  <a:pt x="452674" y="1313211"/>
                </a:cubicBezTo>
                <a:cubicBezTo>
                  <a:pt x="464116" y="1310350"/>
                  <a:pt x="492629" y="1269514"/>
                  <a:pt x="497941" y="1258890"/>
                </a:cubicBezTo>
                <a:cubicBezTo>
                  <a:pt x="502209" y="1250354"/>
                  <a:pt x="501701" y="1239670"/>
                  <a:pt x="506995" y="1231730"/>
                </a:cubicBezTo>
                <a:cubicBezTo>
                  <a:pt x="514097" y="1221077"/>
                  <a:pt x="525102" y="1213623"/>
                  <a:pt x="534155" y="1204569"/>
                </a:cubicBezTo>
                <a:cubicBezTo>
                  <a:pt x="540191" y="1186462"/>
                  <a:pt x="548745" y="1169008"/>
                  <a:pt x="552262" y="1150249"/>
                </a:cubicBezTo>
                <a:cubicBezTo>
                  <a:pt x="557851" y="1120440"/>
                  <a:pt x="557553" y="1089809"/>
                  <a:pt x="561315" y="1059714"/>
                </a:cubicBezTo>
                <a:cubicBezTo>
                  <a:pt x="563592" y="1041499"/>
                  <a:pt x="563309" y="1022338"/>
                  <a:pt x="570369" y="1005393"/>
                </a:cubicBezTo>
                <a:cubicBezTo>
                  <a:pt x="578739" y="985305"/>
                  <a:pt x="599701" y="971717"/>
                  <a:pt x="606583" y="951072"/>
                </a:cubicBezTo>
                <a:cubicBezTo>
                  <a:pt x="612619" y="932965"/>
                  <a:pt x="619447" y="915104"/>
                  <a:pt x="624690" y="896752"/>
                </a:cubicBezTo>
                <a:cubicBezTo>
                  <a:pt x="631527" y="872824"/>
                  <a:pt x="627866" y="844233"/>
                  <a:pt x="642797" y="824324"/>
                </a:cubicBezTo>
                <a:cubicBezTo>
                  <a:pt x="651850" y="812253"/>
                  <a:pt x="662629" y="801300"/>
                  <a:pt x="669957" y="788110"/>
                </a:cubicBezTo>
                <a:cubicBezTo>
                  <a:pt x="715898" y="705415"/>
                  <a:pt x="666350" y="778420"/>
                  <a:pt x="697117" y="706629"/>
                </a:cubicBezTo>
                <a:cubicBezTo>
                  <a:pt x="701403" y="696628"/>
                  <a:pt x="709188" y="688522"/>
                  <a:pt x="715224" y="679469"/>
                </a:cubicBezTo>
                <a:cubicBezTo>
                  <a:pt x="718242" y="667398"/>
                  <a:pt x="719492" y="654741"/>
                  <a:pt x="724278" y="643255"/>
                </a:cubicBezTo>
                <a:cubicBezTo>
                  <a:pt x="734660" y="618339"/>
                  <a:pt x="750468" y="595889"/>
                  <a:pt x="760492" y="570827"/>
                </a:cubicBezTo>
                <a:cubicBezTo>
                  <a:pt x="766026" y="556990"/>
                  <a:pt x="782923" y="517316"/>
                  <a:pt x="787652" y="498399"/>
                </a:cubicBezTo>
                <a:cubicBezTo>
                  <a:pt x="813245" y="396029"/>
                  <a:pt x="775967" y="515344"/>
                  <a:pt x="814812" y="398811"/>
                </a:cubicBezTo>
                <a:lnTo>
                  <a:pt x="823866" y="371651"/>
                </a:lnTo>
                <a:cubicBezTo>
                  <a:pt x="820848" y="314312"/>
                  <a:pt x="820010" y="256817"/>
                  <a:pt x="814812" y="199635"/>
                </a:cubicBezTo>
                <a:cubicBezTo>
                  <a:pt x="813948" y="190131"/>
                  <a:pt x="808381" y="181650"/>
                  <a:pt x="805759" y="172474"/>
                </a:cubicBezTo>
                <a:cubicBezTo>
                  <a:pt x="802341" y="160510"/>
                  <a:pt x="801606" y="147697"/>
                  <a:pt x="796705" y="136261"/>
                </a:cubicBezTo>
                <a:cubicBezTo>
                  <a:pt x="781615" y="101052"/>
                  <a:pt x="757476" y="95018"/>
                  <a:pt x="724278" y="72886"/>
                </a:cubicBezTo>
                <a:cubicBezTo>
                  <a:pt x="715224" y="66850"/>
                  <a:pt x="707440" y="58220"/>
                  <a:pt x="697117" y="54779"/>
                </a:cubicBezTo>
                <a:cubicBezTo>
                  <a:pt x="658153" y="41791"/>
                  <a:pt x="679215" y="48041"/>
                  <a:pt x="633743" y="36672"/>
                </a:cubicBezTo>
                <a:cubicBezTo>
                  <a:pt x="624690" y="30637"/>
                  <a:pt x="616771" y="22386"/>
                  <a:pt x="606583" y="18566"/>
                </a:cubicBezTo>
                <a:cubicBezTo>
                  <a:pt x="592175" y="13163"/>
                  <a:pt x="576244" y="13244"/>
                  <a:pt x="561315" y="9512"/>
                </a:cubicBezTo>
                <a:cubicBezTo>
                  <a:pt x="552057" y="7197"/>
                  <a:pt x="543687" y="913"/>
                  <a:pt x="534155" y="459"/>
                </a:cubicBezTo>
                <a:cubicBezTo>
                  <a:pt x="479896" y="-2125"/>
                  <a:pt x="410425" y="6495"/>
                  <a:pt x="371193" y="18566"/>
                </a:cubicBezTo>
                <a:close/>
              </a:path>
            </a:pathLst>
          </a:custGeom>
          <a:noFill/>
          <a:ln w="9525" cap="flat" cmpd="sng" algn="ctr">
            <a:solidFill>
              <a:srgbClr val="FF00FF"/>
            </a:solidFill>
            <a:prstDash val="dash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pic>
        <p:nvPicPr>
          <p:cNvPr id="8" name="Picture 7">
            <a:extLst>
              <a:ext uri="{FF2B5EF4-FFF2-40B4-BE49-F238E27FC236}">
                <a16:creationId xmlns:a16="http://schemas.microsoft.com/office/drawing/2014/main" id="{88859FDB-94D7-1DD3-AA0A-0BF7299B4059}"/>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417654624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902325"/>
          </a:xfrm>
        </p:spPr>
        <p:txBody>
          <a:bodyPr/>
          <a:lstStyle/>
          <a:p>
            <a:r>
              <a:rPr lang="en-US" dirty="0"/>
              <a:t>Life Cycle </a:t>
            </a:r>
            <a:r>
              <a:rPr lang="en-US" dirty="0">
                <a:solidFill>
                  <a:srgbClr val="FF00FF"/>
                </a:solidFill>
              </a:rPr>
              <a:t>(Alternation of Generations)</a:t>
            </a:r>
          </a:p>
          <a:p>
            <a:endParaRPr lang="en-US" dirty="0"/>
          </a:p>
        </p:txBody>
      </p:sp>
      <p:sp>
        <p:nvSpPr>
          <p:cNvPr id="4" name="Rounded Rectangle 3"/>
          <p:cNvSpPr/>
          <p:nvPr/>
        </p:nvSpPr>
        <p:spPr bwMode="auto">
          <a:xfrm>
            <a:off x="304800" y="990600"/>
            <a:ext cx="8534400" cy="5410200"/>
          </a:xfrm>
          <a:prstGeom prst="roundRect">
            <a:avLst/>
          </a:prstGeom>
          <a:solidFill>
            <a:srgbClr val="99CCFF"/>
          </a:solidFill>
          <a:ln w="2857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pic>
        <p:nvPicPr>
          <p:cNvPr id="6" name="Picture 2" descr="http://faculty.clintoncc.suny.edu/faculty/michael.gregory/files/bio%20102/bio%20102%20lectures/seedless%20plants/img00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19200"/>
            <a:ext cx="8001000" cy="47244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bwMode="auto">
          <a:xfrm>
            <a:off x="3581400" y="1447800"/>
            <a:ext cx="1981200" cy="381000"/>
          </a:xfrm>
          <a:prstGeom prst="roundRect">
            <a:avLst/>
          </a:prstGeom>
          <a:noFill/>
          <a:ln w="38100" cap="flat" cmpd="sng" algn="ctr">
            <a:solidFill>
              <a:srgbClr val="FF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7" name="Rounded Rectangle 6"/>
          <p:cNvSpPr/>
          <p:nvPr/>
        </p:nvSpPr>
        <p:spPr bwMode="auto">
          <a:xfrm>
            <a:off x="4038600" y="4800600"/>
            <a:ext cx="2133600" cy="381000"/>
          </a:xfrm>
          <a:prstGeom prst="roundRect">
            <a:avLst/>
          </a:prstGeom>
          <a:noFill/>
          <a:ln w="38100" cap="flat" cmpd="sng" algn="ctr">
            <a:solidFill>
              <a:srgbClr val="99FF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5" name="Rectangle 4"/>
          <p:cNvSpPr/>
          <p:nvPr/>
        </p:nvSpPr>
        <p:spPr>
          <a:xfrm>
            <a:off x="2209800" y="2044005"/>
            <a:ext cx="5237268" cy="923330"/>
          </a:xfrm>
          <a:prstGeom prst="rect">
            <a:avLst/>
          </a:prstGeom>
          <a:noFill/>
        </p:spPr>
        <p:txBody>
          <a:bodyPr wrap="none" lIns="91440" tIns="45720" rIns="91440" bIns="45720">
            <a:spAutoFit/>
          </a:bodyPr>
          <a:lstStyle/>
          <a:p>
            <a:pPr algn="ctr">
              <a:buNone/>
            </a:pPr>
            <a:r>
              <a:rPr lang="en-US" sz="5400" b="1" cap="none" spc="0" dirty="0">
                <a:ln w="17780" cmpd="sng">
                  <a:solidFill>
                    <a:schemeClr val="accent6">
                      <a:lumMod val="75000"/>
                    </a:schemeClr>
                  </a:solidFill>
                  <a:prstDash val="solid"/>
                  <a:miter lim="800000"/>
                </a:ln>
                <a:solidFill>
                  <a:srgbClr val="00B0F0"/>
                </a:solidFill>
                <a:effectLst>
                  <a:outerShdw blurRad="50800" algn="tl" rotWithShape="0">
                    <a:srgbClr val="000000"/>
                  </a:outerShdw>
                </a:effectLst>
              </a:rPr>
              <a:t>Requires Water</a:t>
            </a:r>
          </a:p>
        </p:txBody>
      </p:sp>
      <p:sp>
        <p:nvSpPr>
          <p:cNvPr id="8" name="Rounded Rectangle 7"/>
          <p:cNvSpPr/>
          <p:nvPr/>
        </p:nvSpPr>
        <p:spPr bwMode="auto">
          <a:xfrm>
            <a:off x="533400" y="5943600"/>
            <a:ext cx="8077200" cy="838200"/>
          </a:xfrm>
          <a:prstGeom prst="roundRect">
            <a:avLst/>
          </a:prstGeom>
          <a:solidFill>
            <a:schemeClr val="accent6"/>
          </a:solidFill>
          <a:ln w="28575" cap="flat" cmpd="sng" algn="ctr">
            <a:solidFill>
              <a:srgbClr val="CCFF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9" name="TextBox 8"/>
          <p:cNvSpPr txBox="1"/>
          <p:nvPr/>
        </p:nvSpPr>
        <p:spPr>
          <a:xfrm>
            <a:off x="762000" y="6019800"/>
            <a:ext cx="7696200" cy="1077218"/>
          </a:xfrm>
          <a:prstGeom prst="rect">
            <a:avLst/>
          </a:prstGeom>
          <a:noFill/>
        </p:spPr>
        <p:txBody>
          <a:bodyPr wrap="square" rtlCol="0">
            <a:spAutoFit/>
          </a:bodyPr>
          <a:lstStyle/>
          <a:p>
            <a:pPr>
              <a:buNone/>
            </a:pPr>
            <a:r>
              <a:rPr lang="en-US" sz="2000" dirty="0"/>
              <a:t>Learn more about bryophyte life cycles at… </a:t>
            </a:r>
            <a:r>
              <a:rPr lang="en-US" sz="2000" dirty="0">
                <a:hlinkClick r:id="rId3"/>
              </a:rPr>
              <a:t>http://ohioplants.org/bryophytes-lifecycle/</a:t>
            </a:r>
            <a:endParaRPr lang="en-US" sz="2000" dirty="0"/>
          </a:p>
          <a:p>
            <a:pPr>
              <a:buNone/>
            </a:pPr>
            <a:endParaRPr lang="en-US" sz="2000" dirty="0"/>
          </a:p>
        </p:txBody>
      </p:sp>
      <p:pic>
        <p:nvPicPr>
          <p:cNvPr id="4098" name="Picture 2" descr="http://www.sciencekids.co.nz/images/pictures/nature/mosspla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6734" y="1165878"/>
            <a:ext cx="1219200" cy="1801457"/>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p:cNvCxnSpPr/>
          <p:nvPr/>
        </p:nvCxnSpPr>
        <p:spPr bwMode="auto">
          <a:xfrm flipH="1">
            <a:off x="1828800" y="1524000"/>
            <a:ext cx="1752600" cy="152400"/>
          </a:xfrm>
          <a:prstGeom prst="straightConnector1">
            <a:avLst/>
          </a:prstGeom>
          <a:noFill/>
          <a:ln w="38100" cap="flat" cmpd="sng" algn="ctr">
            <a:solidFill>
              <a:srgbClr val="FF00FF"/>
            </a:solidFill>
            <a:prstDash val="solid"/>
            <a:round/>
            <a:headEnd type="none" w="med" len="med"/>
            <a:tailEnd type="arrow"/>
          </a:ln>
          <a:effectLst/>
        </p:spPr>
      </p:cxnSp>
      <p:cxnSp>
        <p:nvCxnSpPr>
          <p:cNvPr id="14" name="Straight Arrow Connector 13"/>
          <p:cNvCxnSpPr/>
          <p:nvPr/>
        </p:nvCxnSpPr>
        <p:spPr bwMode="auto">
          <a:xfrm flipH="1" flipV="1">
            <a:off x="1524000" y="2362200"/>
            <a:ext cx="2540420" cy="2467998"/>
          </a:xfrm>
          <a:prstGeom prst="straightConnector1">
            <a:avLst/>
          </a:prstGeom>
          <a:noFill/>
          <a:ln w="38100" cap="flat" cmpd="sng" algn="ctr">
            <a:solidFill>
              <a:srgbClr val="99FF33"/>
            </a:solidFill>
            <a:prstDash val="solid"/>
            <a:round/>
            <a:headEnd type="none" w="med" len="med"/>
            <a:tailEnd type="arrow"/>
          </a:ln>
          <a:effectLst/>
        </p:spPr>
      </p:cxnSp>
      <p:sp>
        <p:nvSpPr>
          <p:cNvPr id="13" name="Freeform 12"/>
          <p:cNvSpPr/>
          <p:nvPr/>
        </p:nvSpPr>
        <p:spPr bwMode="auto">
          <a:xfrm>
            <a:off x="4055952" y="1801181"/>
            <a:ext cx="823866" cy="1322265"/>
          </a:xfrm>
          <a:custGeom>
            <a:avLst/>
            <a:gdLst>
              <a:gd name="connsiteX0" fmla="*/ 371193 w 823866"/>
              <a:gd name="connsiteY0" fmla="*/ 18566 h 1322265"/>
              <a:gd name="connsiteX1" fmla="*/ 298765 w 823866"/>
              <a:gd name="connsiteY1" fmla="*/ 72886 h 1322265"/>
              <a:gd name="connsiteX2" fmla="*/ 262551 w 823866"/>
              <a:gd name="connsiteY2" fmla="*/ 90993 h 1322265"/>
              <a:gd name="connsiteX3" fmla="*/ 235391 w 823866"/>
              <a:gd name="connsiteY3" fmla="*/ 109100 h 1322265"/>
              <a:gd name="connsiteX4" fmla="*/ 181070 w 823866"/>
              <a:gd name="connsiteY4" fmla="*/ 136261 h 1322265"/>
              <a:gd name="connsiteX5" fmla="*/ 144856 w 823866"/>
              <a:gd name="connsiteY5" fmla="*/ 163421 h 1322265"/>
              <a:gd name="connsiteX6" fmla="*/ 90535 w 823866"/>
              <a:gd name="connsiteY6" fmla="*/ 217742 h 1322265"/>
              <a:gd name="connsiteX7" fmla="*/ 81482 w 823866"/>
              <a:gd name="connsiteY7" fmla="*/ 253956 h 1322265"/>
              <a:gd name="connsiteX8" fmla="*/ 63375 w 823866"/>
              <a:gd name="connsiteY8" fmla="*/ 281116 h 1322265"/>
              <a:gd name="connsiteX9" fmla="*/ 54321 w 823866"/>
              <a:gd name="connsiteY9" fmla="*/ 335437 h 1322265"/>
              <a:gd name="connsiteX10" fmla="*/ 45268 w 823866"/>
              <a:gd name="connsiteY10" fmla="*/ 444078 h 1322265"/>
              <a:gd name="connsiteX11" fmla="*/ 36214 w 823866"/>
              <a:gd name="connsiteY11" fmla="*/ 507453 h 1322265"/>
              <a:gd name="connsiteX12" fmla="*/ 27161 w 823866"/>
              <a:gd name="connsiteY12" fmla="*/ 643255 h 1322265"/>
              <a:gd name="connsiteX13" fmla="*/ 9054 w 823866"/>
              <a:gd name="connsiteY13" fmla="*/ 670415 h 1322265"/>
              <a:gd name="connsiteX14" fmla="*/ 0 w 823866"/>
              <a:gd name="connsiteY14" fmla="*/ 697575 h 1322265"/>
              <a:gd name="connsiteX15" fmla="*/ 9054 w 823866"/>
              <a:gd name="connsiteY15" fmla="*/ 905805 h 1322265"/>
              <a:gd name="connsiteX16" fmla="*/ 18107 w 823866"/>
              <a:gd name="connsiteY16" fmla="*/ 960126 h 1322265"/>
              <a:gd name="connsiteX17" fmla="*/ 36214 w 823866"/>
              <a:gd name="connsiteY17" fmla="*/ 1014447 h 1322265"/>
              <a:gd name="connsiteX18" fmla="*/ 72428 w 823866"/>
              <a:gd name="connsiteY18" fmla="*/ 1168356 h 1322265"/>
              <a:gd name="connsiteX19" fmla="*/ 108642 w 823866"/>
              <a:gd name="connsiteY19" fmla="*/ 1204569 h 1322265"/>
              <a:gd name="connsiteX20" fmla="*/ 126749 w 823866"/>
              <a:gd name="connsiteY20" fmla="*/ 1231730 h 1322265"/>
              <a:gd name="connsiteX21" fmla="*/ 235391 w 823866"/>
              <a:gd name="connsiteY21" fmla="*/ 1304158 h 1322265"/>
              <a:gd name="connsiteX22" fmla="*/ 262551 w 823866"/>
              <a:gd name="connsiteY22" fmla="*/ 1313211 h 1322265"/>
              <a:gd name="connsiteX23" fmla="*/ 334979 w 823866"/>
              <a:gd name="connsiteY23" fmla="*/ 1322265 h 1322265"/>
              <a:gd name="connsiteX24" fmla="*/ 452674 w 823866"/>
              <a:gd name="connsiteY24" fmla="*/ 1313211 h 1322265"/>
              <a:gd name="connsiteX25" fmla="*/ 497941 w 823866"/>
              <a:gd name="connsiteY25" fmla="*/ 1258890 h 1322265"/>
              <a:gd name="connsiteX26" fmla="*/ 506995 w 823866"/>
              <a:gd name="connsiteY26" fmla="*/ 1231730 h 1322265"/>
              <a:gd name="connsiteX27" fmla="*/ 534155 w 823866"/>
              <a:gd name="connsiteY27" fmla="*/ 1204569 h 1322265"/>
              <a:gd name="connsiteX28" fmla="*/ 552262 w 823866"/>
              <a:gd name="connsiteY28" fmla="*/ 1150249 h 1322265"/>
              <a:gd name="connsiteX29" fmla="*/ 561315 w 823866"/>
              <a:gd name="connsiteY29" fmla="*/ 1059714 h 1322265"/>
              <a:gd name="connsiteX30" fmla="*/ 570369 w 823866"/>
              <a:gd name="connsiteY30" fmla="*/ 1005393 h 1322265"/>
              <a:gd name="connsiteX31" fmla="*/ 606583 w 823866"/>
              <a:gd name="connsiteY31" fmla="*/ 951072 h 1322265"/>
              <a:gd name="connsiteX32" fmla="*/ 624690 w 823866"/>
              <a:gd name="connsiteY32" fmla="*/ 896752 h 1322265"/>
              <a:gd name="connsiteX33" fmla="*/ 642797 w 823866"/>
              <a:gd name="connsiteY33" fmla="*/ 824324 h 1322265"/>
              <a:gd name="connsiteX34" fmla="*/ 669957 w 823866"/>
              <a:gd name="connsiteY34" fmla="*/ 788110 h 1322265"/>
              <a:gd name="connsiteX35" fmla="*/ 697117 w 823866"/>
              <a:gd name="connsiteY35" fmla="*/ 706629 h 1322265"/>
              <a:gd name="connsiteX36" fmla="*/ 715224 w 823866"/>
              <a:gd name="connsiteY36" fmla="*/ 679469 h 1322265"/>
              <a:gd name="connsiteX37" fmla="*/ 724278 w 823866"/>
              <a:gd name="connsiteY37" fmla="*/ 643255 h 1322265"/>
              <a:gd name="connsiteX38" fmla="*/ 760492 w 823866"/>
              <a:gd name="connsiteY38" fmla="*/ 570827 h 1322265"/>
              <a:gd name="connsiteX39" fmla="*/ 787652 w 823866"/>
              <a:gd name="connsiteY39" fmla="*/ 498399 h 1322265"/>
              <a:gd name="connsiteX40" fmla="*/ 814812 w 823866"/>
              <a:gd name="connsiteY40" fmla="*/ 398811 h 1322265"/>
              <a:gd name="connsiteX41" fmla="*/ 823866 w 823866"/>
              <a:gd name="connsiteY41" fmla="*/ 371651 h 1322265"/>
              <a:gd name="connsiteX42" fmla="*/ 814812 w 823866"/>
              <a:gd name="connsiteY42" fmla="*/ 199635 h 1322265"/>
              <a:gd name="connsiteX43" fmla="*/ 805759 w 823866"/>
              <a:gd name="connsiteY43" fmla="*/ 172474 h 1322265"/>
              <a:gd name="connsiteX44" fmla="*/ 796705 w 823866"/>
              <a:gd name="connsiteY44" fmla="*/ 136261 h 1322265"/>
              <a:gd name="connsiteX45" fmla="*/ 724278 w 823866"/>
              <a:gd name="connsiteY45" fmla="*/ 72886 h 1322265"/>
              <a:gd name="connsiteX46" fmla="*/ 697117 w 823866"/>
              <a:gd name="connsiteY46" fmla="*/ 54779 h 1322265"/>
              <a:gd name="connsiteX47" fmla="*/ 633743 w 823866"/>
              <a:gd name="connsiteY47" fmla="*/ 36672 h 1322265"/>
              <a:gd name="connsiteX48" fmla="*/ 606583 w 823866"/>
              <a:gd name="connsiteY48" fmla="*/ 18566 h 1322265"/>
              <a:gd name="connsiteX49" fmla="*/ 561315 w 823866"/>
              <a:gd name="connsiteY49" fmla="*/ 9512 h 1322265"/>
              <a:gd name="connsiteX50" fmla="*/ 534155 w 823866"/>
              <a:gd name="connsiteY50" fmla="*/ 459 h 1322265"/>
              <a:gd name="connsiteX51" fmla="*/ 371193 w 823866"/>
              <a:gd name="connsiteY51" fmla="*/ 18566 h 1322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23866" h="1322265">
                <a:moveTo>
                  <a:pt x="371193" y="18566"/>
                </a:moveTo>
                <a:cubicBezTo>
                  <a:pt x="331961" y="30637"/>
                  <a:pt x="323983" y="58476"/>
                  <a:pt x="298765" y="72886"/>
                </a:cubicBezTo>
                <a:cubicBezTo>
                  <a:pt x="287047" y="79582"/>
                  <a:pt x="274269" y="84297"/>
                  <a:pt x="262551" y="90993"/>
                </a:cubicBezTo>
                <a:cubicBezTo>
                  <a:pt x="253104" y="96391"/>
                  <a:pt x="245123" y="104234"/>
                  <a:pt x="235391" y="109100"/>
                </a:cubicBezTo>
                <a:cubicBezTo>
                  <a:pt x="175592" y="139000"/>
                  <a:pt x="241613" y="93016"/>
                  <a:pt x="181070" y="136261"/>
                </a:cubicBezTo>
                <a:cubicBezTo>
                  <a:pt x="168792" y="145031"/>
                  <a:pt x="156072" y="153327"/>
                  <a:pt x="144856" y="163421"/>
                </a:cubicBezTo>
                <a:cubicBezTo>
                  <a:pt x="125822" y="180551"/>
                  <a:pt x="90535" y="217742"/>
                  <a:pt x="90535" y="217742"/>
                </a:cubicBezTo>
                <a:cubicBezTo>
                  <a:pt x="87517" y="229813"/>
                  <a:pt x="86383" y="242519"/>
                  <a:pt x="81482" y="253956"/>
                </a:cubicBezTo>
                <a:cubicBezTo>
                  <a:pt x="77196" y="263957"/>
                  <a:pt x="66816" y="270794"/>
                  <a:pt x="63375" y="281116"/>
                </a:cubicBezTo>
                <a:cubicBezTo>
                  <a:pt x="57570" y="298531"/>
                  <a:pt x="57339" y="317330"/>
                  <a:pt x="54321" y="335437"/>
                </a:cubicBezTo>
                <a:cubicBezTo>
                  <a:pt x="51303" y="371651"/>
                  <a:pt x="49072" y="407938"/>
                  <a:pt x="45268" y="444078"/>
                </a:cubicBezTo>
                <a:cubicBezTo>
                  <a:pt x="43034" y="465300"/>
                  <a:pt x="38146" y="486201"/>
                  <a:pt x="36214" y="507453"/>
                </a:cubicBezTo>
                <a:cubicBezTo>
                  <a:pt x="32107" y="552634"/>
                  <a:pt x="34619" y="598504"/>
                  <a:pt x="27161" y="643255"/>
                </a:cubicBezTo>
                <a:cubicBezTo>
                  <a:pt x="25372" y="653988"/>
                  <a:pt x="13920" y="660683"/>
                  <a:pt x="9054" y="670415"/>
                </a:cubicBezTo>
                <a:cubicBezTo>
                  <a:pt x="4786" y="678951"/>
                  <a:pt x="3018" y="688522"/>
                  <a:pt x="0" y="697575"/>
                </a:cubicBezTo>
                <a:cubicBezTo>
                  <a:pt x="3018" y="766985"/>
                  <a:pt x="4274" y="836494"/>
                  <a:pt x="9054" y="905805"/>
                </a:cubicBezTo>
                <a:cubicBezTo>
                  <a:pt x="10317" y="924118"/>
                  <a:pt x="13655" y="942317"/>
                  <a:pt x="18107" y="960126"/>
                </a:cubicBezTo>
                <a:cubicBezTo>
                  <a:pt x="22736" y="978643"/>
                  <a:pt x="36214" y="1014447"/>
                  <a:pt x="36214" y="1014447"/>
                </a:cubicBezTo>
                <a:cubicBezTo>
                  <a:pt x="40356" y="1047577"/>
                  <a:pt x="47534" y="1143462"/>
                  <a:pt x="72428" y="1168356"/>
                </a:cubicBezTo>
                <a:cubicBezTo>
                  <a:pt x="84499" y="1180427"/>
                  <a:pt x="97532" y="1191608"/>
                  <a:pt x="108642" y="1204569"/>
                </a:cubicBezTo>
                <a:cubicBezTo>
                  <a:pt x="115723" y="1212831"/>
                  <a:pt x="118661" y="1224451"/>
                  <a:pt x="126749" y="1231730"/>
                </a:cubicBezTo>
                <a:cubicBezTo>
                  <a:pt x="162078" y="1263526"/>
                  <a:pt x="193604" y="1286250"/>
                  <a:pt x="235391" y="1304158"/>
                </a:cubicBezTo>
                <a:cubicBezTo>
                  <a:pt x="244162" y="1307917"/>
                  <a:pt x="253162" y="1311504"/>
                  <a:pt x="262551" y="1313211"/>
                </a:cubicBezTo>
                <a:cubicBezTo>
                  <a:pt x="286489" y="1317563"/>
                  <a:pt x="310836" y="1319247"/>
                  <a:pt x="334979" y="1322265"/>
                </a:cubicBezTo>
                <a:cubicBezTo>
                  <a:pt x="374211" y="1319247"/>
                  <a:pt x="414501" y="1322754"/>
                  <a:pt x="452674" y="1313211"/>
                </a:cubicBezTo>
                <a:cubicBezTo>
                  <a:pt x="464116" y="1310350"/>
                  <a:pt x="492629" y="1269514"/>
                  <a:pt x="497941" y="1258890"/>
                </a:cubicBezTo>
                <a:cubicBezTo>
                  <a:pt x="502209" y="1250354"/>
                  <a:pt x="501701" y="1239670"/>
                  <a:pt x="506995" y="1231730"/>
                </a:cubicBezTo>
                <a:cubicBezTo>
                  <a:pt x="514097" y="1221077"/>
                  <a:pt x="525102" y="1213623"/>
                  <a:pt x="534155" y="1204569"/>
                </a:cubicBezTo>
                <a:cubicBezTo>
                  <a:pt x="540191" y="1186462"/>
                  <a:pt x="548745" y="1169008"/>
                  <a:pt x="552262" y="1150249"/>
                </a:cubicBezTo>
                <a:cubicBezTo>
                  <a:pt x="557851" y="1120440"/>
                  <a:pt x="557553" y="1089809"/>
                  <a:pt x="561315" y="1059714"/>
                </a:cubicBezTo>
                <a:cubicBezTo>
                  <a:pt x="563592" y="1041499"/>
                  <a:pt x="563309" y="1022338"/>
                  <a:pt x="570369" y="1005393"/>
                </a:cubicBezTo>
                <a:cubicBezTo>
                  <a:pt x="578739" y="985305"/>
                  <a:pt x="599701" y="971717"/>
                  <a:pt x="606583" y="951072"/>
                </a:cubicBezTo>
                <a:cubicBezTo>
                  <a:pt x="612619" y="932965"/>
                  <a:pt x="619447" y="915104"/>
                  <a:pt x="624690" y="896752"/>
                </a:cubicBezTo>
                <a:cubicBezTo>
                  <a:pt x="631527" y="872824"/>
                  <a:pt x="627866" y="844233"/>
                  <a:pt x="642797" y="824324"/>
                </a:cubicBezTo>
                <a:cubicBezTo>
                  <a:pt x="651850" y="812253"/>
                  <a:pt x="662629" y="801300"/>
                  <a:pt x="669957" y="788110"/>
                </a:cubicBezTo>
                <a:cubicBezTo>
                  <a:pt x="715898" y="705415"/>
                  <a:pt x="666350" y="778420"/>
                  <a:pt x="697117" y="706629"/>
                </a:cubicBezTo>
                <a:cubicBezTo>
                  <a:pt x="701403" y="696628"/>
                  <a:pt x="709188" y="688522"/>
                  <a:pt x="715224" y="679469"/>
                </a:cubicBezTo>
                <a:cubicBezTo>
                  <a:pt x="718242" y="667398"/>
                  <a:pt x="719492" y="654741"/>
                  <a:pt x="724278" y="643255"/>
                </a:cubicBezTo>
                <a:cubicBezTo>
                  <a:pt x="734660" y="618339"/>
                  <a:pt x="750468" y="595889"/>
                  <a:pt x="760492" y="570827"/>
                </a:cubicBezTo>
                <a:cubicBezTo>
                  <a:pt x="766026" y="556990"/>
                  <a:pt x="782923" y="517316"/>
                  <a:pt x="787652" y="498399"/>
                </a:cubicBezTo>
                <a:cubicBezTo>
                  <a:pt x="813245" y="396029"/>
                  <a:pt x="775967" y="515344"/>
                  <a:pt x="814812" y="398811"/>
                </a:cubicBezTo>
                <a:lnTo>
                  <a:pt x="823866" y="371651"/>
                </a:lnTo>
                <a:cubicBezTo>
                  <a:pt x="820848" y="314312"/>
                  <a:pt x="820010" y="256817"/>
                  <a:pt x="814812" y="199635"/>
                </a:cubicBezTo>
                <a:cubicBezTo>
                  <a:pt x="813948" y="190131"/>
                  <a:pt x="808381" y="181650"/>
                  <a:pt x="805759" y="172474"/>
                </a:cubicBezTo>
                <a:cubicBezTo>
                  <a:pt x="802341" y="160510"/>
                  <a:pt x="801606" y="147697"/>
                  <a:pt x="796705" y="136261"/>
                </a:cubicBezTo>
                <a:cubicBezTo>
                  <a:pt x="781615" y="101052"/>
                  <a:pt x="757476" y="95018"/>
                  <a:pt x="724278" y="72886"/>
                </a:cubicBezTo>
                <a:cubicBezTo>
                  <a:pt x="715224" y="66850"/>
                  <a:pt x="707440" y="58220"/>
                  <a:pt x="697117" y="54779"/>
                </a:cubicBezTo>
                <a:cubicBezTo>
                  <a:pt x="658153" y="41791"/>
                  <a:pt x="679215" y="48041"/>
                  <a:pt x="633743" y="36672"/>
                </a:cubicBezTo>
                <a:cubicBezTo>
                  <a:pt x="624690" y="30637"/>
                  <a:pt x="616771" y="22386"/>
                  <a:pt x="606583" y="18566"/>
                </a:cubicBezTo>
                <a:cubicBezTo>
                  <a:pt x="592175" y="13163"/>
                  <a:pt x="576244" y="13244"/>
                  <a:pt x="561315" y="9512"/>
                </a:cubicBezTo>
                <a:cubicBezTo>
                  <a:pt x="552057" y="7197"/>
                  <a:pt x="543687" y="913"/>
                  <a:pt x="534155" y="459"/>
                </a:cubicBezTo>
                <a:cubicBezTo>
                  <a:pt x="479896" y="-2125"/>
                  <a:pt x="410425" y="6495"/>
                  <a:pt x="371193" y="18566"/>
                </a:cubicBezTo>
                <a:close/>
              </a:path>
            </a:pathLst>
          </a:custGeom>
          <a:noFill/>
          <a:ln w="9525" cap="flat" cmpd="sng" algn="ctr">
            <a:solidFill>
              <a:srgbClr val="FF00FF"/>
            </a:solidFill>
            <a:prstDash val="dash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pic>
        <p:nvPicPr>
          <p:cNvPr id="10" name="Picture 9">
            <a:extLst>
              <a:ext uri="{FF2B5EF4-FFF2-40B4-BE49-F238E27FC236}">
                <a16:creationId xmlns:a16="http://schemas.microsoft.com/office/drawing/2014/main" id="{9E2FA54F-6C9B-1CE5-6350-D9DE87AE872D}"/>
              </a:ext>
            </a:extLst>
          </p:cNvPr>
          <p:cNvPicPr>
            <a:picLocks noChangeAspect="1"/>
          </p:cNvPicPr>
          <p:nvPr/>
        </p:nvPicPr>
        <p:blipFill>
          <a:blip r:embed="rId5"/>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85670976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2" y="193141"/>
            <a:ext cx="8867775" cy="6400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5509CA03-0286-F1B0-08F2-8E5CC74C32B3}"/>
              </a:ext>
            </a:extLst>
          </p:cNvPr>
          <p:cNvPicPr>
            <a:picLocks noChangeAspect="1"/>
          </p:cNvPicPr>
          <p:nvPr/>
        </p:nvPicPr>
        <p:blipFill>
          <a:blip r:embed="rId3"/>
          <a:stretch>
            <a:fillRect/>
          </a:stretch>
        </p:blipFill>
        <p:spPr>
          <a:xfrm>
            <a:off x="7418674" y="6787306"/>
            <a:ext cx="1633537" cy="70694"/>
          </a:xfrm>
          <a:prstGeom prst="rect">
            <a:avLst/>
          </a:prstGeom>
        </p:spPr>
      </p:pic>
      <p:pic>
        <p:nvPicPr>
          <p:cNvPr id="3" name="Picture 2">
            <a:extLst>
              <a:ext uri="{FF2B5EF4-FFF2-40B4-BE49-F238E27FC236}">
                <a16:creationId xmlns:a16="http://schemas.microsoft.com/office/drawing/2014/main" id="{96AA023B-5EF1-CC5C-3A97-985B5024396C}"/>
              </a:ext>
            </a:extLst>
          </p:cNvPr>
          <p:cNvPicPr>
            <a:picLocks noChangeAspect="1"/>
          </p:cNvPicPr>
          <p:nvPr/>
        </p:nvPicPr>
        <p:blipFill>
          <a:blip r:embed="rId3"/>
          <a:stretch>
            <a:fillRect/>
          </a:stretch>
        </p:blipFill>
        <p:spPr>
          <a:xfrm>
            <a:off x="7571074" y="6939706"/>
            <a:ext cx="1633537" cy="70694"/>
          </a:xfrm>
          <a:prstGeom prst="rect">
            <a:avLst/>
          </a:prstGeom>
        </p:spPr>
      </p:pic>
    </p:spTree>
    <p:extLst>
      <p:ext uri="{BB962C8B-B14F-4D97-AF65-F5344CB8AC3E}">
        <p14:creationId xmlns:p14="http://schemas.microsoft.com/office/powerpoint/2010/main" val="225125829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1" y="193141"/>
            <a:ext cx="8867775" cy="6400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200400" y="5086539"/>
            <a:ext cx="1752600" cy="369332"/>
          </a:xfrm>
          <a:prstGeom prst="rect">
            <a:avLst/>
          </a:prstGeom>
          <a:noFill/>
        </p:spPr>
        <p:txBody>
          <a:bodyPr wrap="square" rtlCol="0">
            <a:spAutoFit/>
          </a:bodyPr>
          <a:lstStyle/>
          <a:p>
            <a:r>
              <a:rPr lang="en-US" sz="1800" dirty="0">
                <a:solidFill>
                  <a:srgbClr val="000000"/>
                </a:solidFill>
              </a:rPr>
              <a:t>Sporophyte</a:t>
            </a:r>
          </a:p>
        </p:txBody>
      </p:sp>
      <p:sp>
        <p:nvSpPr>
          <p:cNvPr id="3" name="TextBox 2"/>
          <p:cNvSpPr txBox="1"/>
          <p:nvPr/>
        </p:nvSpPr>
        <p:spPr>
          <a:xfrm>
            <a:off x="4343400" y="4809540"/>
            <a:ext cx="1219200" cy="276999"/>
          </a:xfrm>
          <a:prstGeom prst="rect">
            <a:avLst/>
          </a:prstGeom>
          <a:noFill/>
        </p:spPr>
        <p:txBody>
          <a:bodyPr wrap="square" rtlCol="0">
            <a:spAutoFit/>
          </a:bodyPr>
          <a:lstStyle/>
          <a:p>
            <a:r>
              <a:rPr lang="en-US" sz="1200" dirty="0">
                <a:solidFill>
                  <a:srgbClr val="000000"/>
                </a:solidFill>
              </a:rPr>
              <a:t>Capsule</a:t>
            </a:r>
          </a:p>
        </p:txBody>
      </p:sp>
      <p:sp>
        <p:nvSpPr>
          <p:cNvPr id="4" name="Rectangle 3"/>
          <p:cNvSpPr/>
          <p:nvPr/>
        </p:nvSpPr>
        <p:spPr>
          <a:xfrm>
            <a:off x="4409712" y="5465257"/>
            <a:ext cx="580608" cy="276999"/>
          </a:xfrm>
          <a:prstGeom prst="rect">
            <a:avLst/>
          </a:prstGeom>
        </p:spPr>
        <p:txBody>
          <a:bodyPr wrap="none">
            <a:spAutoFit/>
          </a:bodyPr>
          <a:lstStyle/>
          <a:p>
            <a:r>
              <a:rPr lang="en-US" sz="1200" dirty="0">
                <a:solidFill>
                  <a:srgbClr val="000000"/>
                </a:solidFill>
              </a:rPr>
              <a:t>Stalk</a:t>
            </a:r>
            <a:endParaRPr lang="en-US" dirty="0">
              <a:solidFill>
                <a:srgbClr val="FFFFFF"/>
              </a:solidFill>
            </a:endParaRPr>
          </a:p>
        </p:txBody>
      </p:sp>
      <p:sp>
        <p:nvSpPr>
          <p:cNvPr id="8" name="Oval 7"/>
          <p:cNvSpPr/>
          <p:nvPr/>
        </p:nvSpPr>
        <p:spPr bwMode="auto">
          <a:xfrm>
            <a:off x="2971800" y="4419600"/>
            <a:ext cx="2743200" cy="2057400"/>
          </a:xfrm>
          <a:prstGeom prst="ellipse">
            <a:avLst/>
          </a:prstGeom>
          <a:noFill/>
          <a:ln w="28575" cap="flat" cmpd="sng" algn="ctr">
            <a:solidFill>
              <a:srgbClr val="99FF33"/>
            </a:solidFill>
            <a:prstDash val="solid"/>
            <a:round/>
            <a:headEnd type="none" w="med" len="med"/>
            <a:tailEnd type="none" w="med" len="med"/>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pic>
        <p:nvPicPr>
          <p:cNvPr id="5" name="Picture 4">
            <a:extLst>
              <a:ext uri="{FF2B5EF4-FFF2-40B4-BE49-F238E27FC236}">
                <a16:creationId xmlns:a16="http://schemas.microsoft.com/office/drawing/2014/main" id="{FA85BDF0-4FF2-6474-6E5D-E1016050D700}"/>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82617636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1" y="193141"/>
            <a:ext cx="8867775" cy="6400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200400" y="5086539"/>
            <a:ext cx="1752600" cy="369332"/>
          </a:xfrm>
          <a:prstGeom prst="rect">
            <a:avLst/>
          </a:prstGeom>
          <a:noFill/>
        </p:spPr>
        <p:txBody>
          <a:bodyPr wrap="square" rtlCol="0">
            <a:spAutoFit/>
          </a:bodyPr>
          <a:lstStyle/>
          <a:p>
            <a:r>
              <a:rPr lang="en-US" sz="1800" dirty="0">
                <a:solidFill>
                  <a:srgbClr val="000000"/>
                </a:solidFill>
              </a:rPr>
              <a:t>Sporophyte</a:t>
            </a:r>
          </a:p>
        </p:txBody>
      </p:sp>
      <p:sp>
        <p:nvSpPr>
          <p:cNvPr id="3" name="TextBox 2"/>
          <p:cNvSpPr txBox="1"/>
          <p:nvPr/>
        </p:nvSpPr>
        <p:spPr>
          <a:xfrm>
            <a:off x="4343400" y="4809540"/>
            <a:ext cx="1219200" cy="276999"/>
          </a:xfrm>
          <a:prstGeom prst="rect">
            <a:avLst/>
          </a:prstGeom>
          <a:noFill/>
        </p:spPr>
        <p:txBody>
          <a:bodyPr wrap="square" rtlCol="0">
            <a:spAutoFit/>
          </a:bodyPr>
          <a:lstStyle/>
          <a:p>
            <a:r>
              <a:rPr lang="en-US" sz="1200" dirty="0">
                <a:solidFill>
                  <a:srgbClr val="000000"/>
                </a:solidFill>
              </a:rPr>
              <a:t>Capsule</a:t>
            </a:r>
          </a:p>
        </p:txBody>
      </p:sp>
      <p:sp>
        <p:nvSpPr>
          <p:cNvPr id="4" name="Rectangle 3"/>
          <p:cNvSpPr/>
          <p:nvPr/>
        </p:nvSpPr>
        <p:spPr>
          <a:xfrm>
            <a:off x="4409712" y="5465257"/>
            <a:ext cx="580608" cy="276999"/>
          </a:xfrm>
          <a:prstGeom prst="rect">
            <a:avLst/>
          </a:prstGeom>
        </p:spPr>
        <p:txBody>
          <a:bodyPr wrap="none">
            <a:spAutoFit/>
          </a:bodyPr>
          <a:lstStyle/>
          <a:p>
            <a:r>
              <a:rPr lang="en-US" sz="1200" dirty="0">
                <a:solidFill>
                  <a:srgbClr val="000000"/>
                </a:solidFill>
              </a:rPr>
              <a:t>Stalk</a:t>
            </a:r>
            <a:endParaRPr lang="en-US" dirty="0">
              <a:solidFill>
                <a:srgbClr val="FFFFFF"/>
              </a:solidFill>
            </a:endParaRPr>
          </a:p>
        </p:txBody>
      </p:sp>
      <p:sp>
        <p:nvSpPr>
          <p:cNvPr id="5" name="Rectangle 4"/>
          <p:cNvSpPr/>
          <p:nvPr/>
        </p:nvSpPr>
        <p:spPr>
          <a:xfrm>
            <a:off x="1905000" y="4114800"/>
            <a:ext cx="1508746" cy="369332"/>
          </a:xfrm>
          <a:prstGeom prst="rect">
            <a:avLst/>
          </a:prstGeom>
        </p:spPr>
        <p:txBody>
          <a:bodyPr wrap="none">
            <a:spAutoFit/>
          </a:bodyPr>
          <a:lstStyle/>
          <a:p>
            <a:r>
              <a:rPr lang="en-US" sz="1800" dirty="0">
                <a:solidFill>
                  <a:srgbClr val="000000"/>
                </a:solidFill>
              </a:rPr>
              <a:t>Sporangium</a:t>
            </a:r>
          </a:p>
        </p:txBody>
      </p:sp>
      <p:sp>
        <p:nvSpPr>
          <p:cNvPr id="6" name="Rectangle 5"/>
          <p:cNvSpPr/>
          <p:nvPr/>
        </p:nvSpPr>
        <p:spPr>
          <a:xfrm>
            <a:off x="1447800" y="3414086"/>
            <a:ext cx="995785" cy="369332"/>
          </a:xfrm>
          <a:prstGeom prst="rect">
            <a:avLst/>
          </a:prstGeom>
        </p:spPr>
        <p:txBody>
          <a:bodyPr wrap="none">
            <a:spAutoFit/>
          </a:bodyPr>
          <a:lstStyle/>
          <a:p>
            <a:r>
              <a:rPr lang="en-US" sz="1800" dirty="0">
                <a:solidFill>
                  <a:srgbClr val="000000"/>
                </a:solidFill>
              </a:rPr>
              <a:t>Spores</a:t>
            </a:r>
          </a:p>
        </p:txBody>
      </p:sp>
      <p:sp>
        <p:nvSpPr>
          <p:cNvPr id="9" name="Oval 8"/>
          <p:cNvSpPr/>
          <p:nvPr/>
        </p:nvSpPr>
        <p:spPr bwMode="auto">
          <a:xfrm>
            <a:off x="670546" y="3014804"/>
            <a:ext cx="2743200" cy="2057400"/>
          </a:xfrm>
          <a:prstGeom prst="ellipse">
            <a:avLst/>
          </a:prstGeom>
          <a:noFill/>
          <a:ln w="28575" cap="flat" cmpd="sng" algn="ctr">
            <a:solidFill>
              <a:srgbClr val="99FF33"/>
            </a:solidFill>
            <a:prstDash val="solid"/>
            <a:round/>
            <a:headEnd type="none" w="med" len="med"/>
            <a:tailEnd type="none" w="med" len="med"/>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82617636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1" y="193141"/>
            <a:ext cx="8867775" cy="6400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200400" y="5086539"/>
            <a:ext cx="1752600" cy="369332"/>
          </a:xfrm>
          <a:prstGeom prst="rect">
            <a:avLst/>
          </a:prstGeom>
          <a:noFill/>
        </p:spPr>
        <p:txBody>
          <a:bodyPr wrap="square" rtlCol="0">
            <a:spAutoFit/>
          </a:bodyPr>
          <a:lstStyle/>
          <a:p>
            <a:r>
              <a:rPr lang="en-US" sz="1800" dirty="0">
                <a:solidFill>
                  <a:srgbClr val="000000"/>
                </a:solidFill>
              </a:rPr>
              <a:t>Sporophyte</a:t>
            </a:r>
          </a:p>
        </p:txBody>
      </p:sp>
      <p:sp>
        <p:nvSpPr>
          <p:cNvPr id="3" name="TextBox 2"/>
          <p:cNvSpPr txBox="1"/>
          <p:nvPr/>
        </p:nvSpPr>
        <p:spPr>
          <a:xfrm>
            <a:off x="4343400" y="4809540"/>
            <a:ext cx="1219200" cy="276999"/>
          </a:xfrm>
          <a:prstGeom prst="rect">
            <a:avLst/>
          </a:prstGeom>
          <a:noFill/>
        </p:spPr>
        <p:txBody>
          <a:bodyPr wrap="square" rtlCol="0">
            <a:spAutoFit/>
          </a:bodyPr>
          <a:lstStyle/>
          <a:p>
            <a:r>
              <a:rPr lang="en-US" sz="1200" dirty="0">
                <a:solidFill>
                  <a:srgbClr val="000000"/>
                </a:solidFill>
              </a:rPr>
              <a:t>Capsule</a:t>
            </a:r>
          </a:p>
        </p:txBody>
      </p:sp>
      <p:sp>
        <p:nvSpPr>
          <p:cNvPr id="4" name="Rectangle 3"/>
          <p:cNvSpPr/>
          <p:nvPr/>
        </p:nvSpPr>
        <p:spPr>
          <a:xfrm>
            <a:off x="4409712" y="5465257"/>
            <a:ext cx="580608" cy="276999"/>
          </a:xfrm>
          <a:prstGeom prst="rect">
            <a:avLst/>
          </a:prstGeom>
        </p:spPr>
        <p:txBody>
          <a:bodyPr wrap="none">
            <a:spAutoFit/>
          </a:bodyPr>
          <a:lstStyle/>
          <a:p>
            <a:r>
              <a:rPr lang="en-US" sz="1200" dirty="0">
                <a:solidFill>
                  <a:srgbClr val="000000"/>
                </a:solidFill>
              </a:rPr>
              <a:t>Stalk</a:t>
            </a:r>
            <a:endParaRPr lang="en-US" dirty="0">
              <a:solidFill>
                <a:srgbClr val="FFFFFF"/>
              </a:solidFill>
            </a:endParaRPr>
          </a:p>
        </p:txBody>
      </p:sp>
      <p:sp>
        <p:nvSpPr>
          <p:cNvPr id="5" name="Rectangle 4"/>
          <p:cNvSpPr/>
          <p:nvPr/>
        </p:nvSpPr>
        <p:spPr>
          <a:xfrm>
            <a:off x="1905000" y="4114800"/>
            <a:ext cx="1508746" cy="369332"/>
          </a:xfrm>
          <a:prstGeom prst="rect">
            <a:avLst/>
          </a:prstGeom>
        </p:spPr>
        <p:txBody>
          <a:bodyPr wrap="none">
            <a:spAutoFit/>
          </a:bodyPr>
          <a:lstStyle/>
          <a:p>
            <a:r>
              <a:rPr lang="en-US" sz="1800" dirty="0">
                <a:solidFill>
                  <a:srgbClr val="000000"/>
                </a:solidFill>
              </a:rPr>
              <a:t>Sporangium</a:t>
            </a:r>
          </a:p>
        </p:txBody>
      </p:sp>
      <p:sp>
        <p:nvSpPr>
          <p:cNvPr id="6" name="Rectangle 5"/>
          <p:cNvSpPr/>
          <p:nvPr/>
        </p:nvSpPr>
        <p:spPr>
          <a:xfrm>
            <a:off x="1447800" y="3414086"/>
            <a:ext cx="995785" cy="369332"/>
          </a:xfrm>
          <a:prstGeom prst="rect">
            <a:avLst/>
          </a:prstGeom>
        </p:spPr>
        <p:txBody>
          <a:bodyPr wrap="none">
            <a:spAutoFit/>
          </a:bodyPr>
          <a:lstStyle/>
          <a:p>
            <a:r>
              <a:rPr lang="en-US" sz="1800" dirty="0">
                <a:solidFill>
                  <a:srgbClr val="000000"/>
                </a:solidFill>
              </a:rPr>
              <a:t>Spores</a:t>
            </a:r>
          </a:p>
        </p:txBody>
      </p:sp>
      <p:sp>
        <p:nvSpPr>
          <p:cNvPr id="7" name="Rectangle 6"/>
          <p:cNvSpPr/>
          <p:nvPr/>
        </p:nvSpPr>
        <p:spPr>
          <a:xfrm>
            <a:off x="1027973" y="2893336"/>
            <a:ext cx="2831224" cy="369332"/>
          </a:xfrm>
          <a:prstGeom prst="rect">
            <a:avLst/>
          </a:prstGeom>
        </p:spPr>
        <p:txBody>
          <a:bodyPr wrap="none">
            <a:spAutoFit/>
          </a:bodyPr>
          <a:lstStyle/>
          <a:p>
            <a:r>
              <a:rPr lang="en-US" sz="1800" dirty="0">
                <a:solidFill>
                  <a:srgbClr val="0070C0"/>
                </a:solidFill>
              </a:rPr>
              <a:t>Lands somewhere wet </a:t>
            </a:r>
            <a:r>
              <a:rPr lang="en-US" sz="1800" dirty="0">
                <a:solidFill>
                  <a:srgbClr val="0070C0"/>
                </a:solidFill>
                <a:sym typeface="Wingdings" panose="05000000000000000000" pitchFamily="2" charset="2"/>
              </a:rPr>
              <a:t></a:t>
            </a:r>
            <a:endParaRPr lang="en-US" sz="1800" dirty="0">
              <a:solidFill>
                <a:srgbClr val="0070C0"/>
              </a:solidFill>
            </a:endParaRPr>
          </a:p>
        </p:txBody>
      </p:sp>
      <p:pic>
        <p:nvPicPr>
          <p:cNvPr id="8" name="Picture 7">
            <a:extLst>
              <a:ext uri="{FF2B5EF4-FFF2-40B4-BE49-F238E27FC236}">
                <a16:creationId xmlns:a16="http://schemas.microsoft.com/office/drawing/2014/main" id="{FD1347AD-1C90-8FB5-4CB1-78C30C211C4D}"/>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82617636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1" y="193141"/>
            <a:ext cx="8867775" cy="6400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200400" y="5086539"/>
            <a:ext cx="1752600" cy="369332"/>
          </a:xfrm>
          <a:prstGeom prst="rect">
            <a:avLst/>
          </a:prstGeom>
          <a:noFill/>
        </p:spPr>
        <p:txBody>
          <a:bodyPr wrap="square" rtlCol="0">
            <a:spAutoFit/>
          </a:bodyPr>
          <a:lstStyle/>
          <a:p>
            <a:r>
              <a:rPr lang="en-US" sz="1800" dirty="0">
                <a:solidFill>
                  <a:srgbClr val="000000"/>
                </a:solidFill>
              </a:rPr>
              <a:t>Sporophyte</a:t>
            </a:r>
          </a:p>
        </p:txBody>
      </p:sp>
      <p:sp>
        <p:nvSpPr>
          <p:cNvPr id="3" name="TextBox 2"/>
          <p:cNvSpPr txBox="1"/>
          <p:nvPr/>
        </p:nvSpPr>
        <p:spPr>
          <a:xfrm>
            <a:off x="4343400" y="4809540"/>
            <a:ext cx="1219200" cy="276999"/>
          </a:xfrm>
          <a:prstGeom prst="rect">
            <a:avLst/>
          </a:prstGeom>
          <a:noFill/>
        </p:spPr>
        <p:txBody>
          <a:bodyPr wrap="square" rtlCol="0">
            <a:spAutoFit/>
          </a:bodyPr>
          <a:lstStyle/>
          <a:p>
            <a:r>
              <a:rPr lang="en-US" sz="1200" dirty="0">
                <a:solidFill>
                  <a:srgbClr val="000000"/>
                </a:solidFill>
              </a:rPr>
              <a:t>Capsule</a:t>
            </a:r>
          </a:p>
        </p:txBody>
      </p:sp>
      <p:sp>
        <p:nvSpPr>
          <p:cNvPr id="4" name="Rectangle 3"/>
          <p:cNvSpPr/>
          <p:nvPr/>
        </p:nvSpPr>
        <p:spPr>
          <a:xfrm>
            <a:off x="4409712" y="5465257"/>
            <a:ext cx="580608" cy="276999"/>
          </a:xfrm>
          <a:prstGeom prst="rect">
            <a:avLst/>
          </a:prstGeom>
        </p:spPr>
        <p:txBody>
          <a:bodyPr wrap="none">
            <a:spAutoFit/>
          </a:bodyPr>
          <a:lstStyle/>
          <a:p>
            <a:r>
              <a:rPr lang="en-US" sz="1200" dirty="0">
                <a:solidFill>
                  <a:srgbClr val="000000"/>
                </a:solidFill>
              </a:rPr>
              <a:t>Stalk</a:t>
            </a:r>
            <a:endParaRPr lang="en-US" dirty="0">
              <a:solidFill>
                <a:srgbClr val="FFFFFF"/>
              </a:solidFill>
            </a:endParaRPr>
          </a:p>
        </p:txBody>
      </p:sp>
      <p:sp>
        <p:nvSpPr>
          <p:cNvPr id="5" name="Rectangle 4"/>
          <p:cNvSpPr/>
          <p:nvPr/>
        </p:nvSpPr>
        <p:spPr>
          <a:xfrm>
            <a:off x="1905000" y="4114800"/>
            <a:ext cx="1508746" cy="369332"/>
          </a:xfrm>
          <a:prstGeom prst="rect">
            <a:avLst/>
          </a:prstGeom>
        </p:spPr>
        <p:txBody>
          <a:bodyPr wrap="none">
            <a:spAutoFit/>
          </a:bodyPr>
          <a:lstStyle/>
          <a:p>
            <a:r>
              <a:rPr lang="en-US" sz="1800" dirty="0">
                <a:solidFill>
                  <a:srgbClr val="000000"/>
                </a:solidFill>
              </a:rPr>
              <a:t>Sporangium</a:t>
            </a:r>
          </a:p>
        </p:txBody>
      </p:sp>
      <p:sp>
        <p:nvSpPr>
          <p:cNvPr id="6" name="Rectangle 5"/>
          <p:cNvSpPr/>
          <p:nvPr/>
        </p:nvSpPr>
        <p:spPr>
          <a:xfrm>
            <a:off x="1447800" y="3414086"/>
            <a:ext cx="995785" cy="369332"/>
          </a:xfrm>
          <a:prstGeom prst="rect">
            <a:avLst/>
          </a:prstGeom>
        </p:spPr>
        <p:txBody>
          <a:bodyPr wrap="none">
            <a:spAutoFit/>
          </a:bodyPr>
          <a:lstStyle/>
          <a:p>
            <a:r>
              <a:rPr lang="en-US" sz="1800" dirty="0">
                <a:solidFill>
                  <a:srgbClr val="000000"/>
                </a:solidFill>
              </a:rPr>
              <a:t>Spores</a:t>
            </a:r>
          </a:p>
        </p:txBody>
      </p:sp>
      <p:sp>
        <p:nvSpPr>
          <p:cNvPr id="7" name="Rectangle 6"/>
          <p:cNvSpPr/>
          <p:nvPr/>
        </p:nvSpPr>
        <p:spPr>
          <a:xfrm>
            <a:off x="1027973" y="2893336"/>
            <a:ext cx="2831224" cy="369332"/>
          </a:xfrm>
          <a:prstGeom prst="rect">
            <a:avLst/>
          </a:prstGeom>
        </p:spPr>
        <p:txBody>
          <a:bodyPr wrap="none">
            <a:spAutoFit/>
          </a:bodyPr>
          <a:lstStyle/>
          <a:p>
            <a:r>
              <a:rPr lang="en-US" sz="1800" dirty="0">
                <a:solidFill>
                  <a:srgbClr val="000000"/>
                </a:solidFill>
              </a:rPr>
              <a:t>Lands somewhere wet </a:t>
            </a:r>
            <a:r>
              <a:rPr lang="en-US" sz="1800" dirty="0">
                <a:solidFill>
                  <a:srgbClr val="000000"/>
                </a:solidFill>
                <a:sym typeface="Wingdings" panose="05000000000000000000" pitchFamily="2" charset="2"/>
              </a:rPr>
              <a:t></a:t>
            </a:r>
            <a:endParaRPr lang="en-US" sz="1800" dirty="0">
              <a:solidFill>
                <a:srgbClr val="000000"/>
              </a:solidFill>
            </a:endParaRPr>
          </a:p>
        </p:txBody>
      </p:sp>
      <p:sp>
        <p:nvSpPr>
          <p:cNvPr id="8" name="Rectangle 7"/>
          <p:cNvSpPr/>
          <p:nvPr/>
        </p:nvSpPr>
        <p:spPr>
          <a:xfrm>
            <a:off x="304800" y="1683593"/>
            <a:ext cx="1649811" cy="369332"/>
          </a:xfrm>
          <a:prstGeom prst="rect">
            <a:avLst/>
          </a:prstGeom>
        </p:spPr>
        <p:txBody>
          <a:bodyPr wrap="none">
            <a:spAutoFit/>
          </a:bodyPr>
          <a:lstStyle/>
          <a:p>
            <a:r>
              <a:rPr lang="en-US" sz="1800" dirty="0">
                <a:solidFill>
                  <a:srgbClr val="000000"/>
                </a:solidFill>
              </a:rPr>
              <a:t>Gametophyte</a:t>
            </a:r>
          </a:p>
        </p:txBody>
      </p:sp>
      <p:sp>
        <p:nvSpPr>
          <p:cNvPr id="9" name="Rectangle 8"/>
          <p:cNvSpPr/>
          <p:nvPr/>
        </p:nvSpPr>
        <p:spPr>
          <a:xfrm>
            <a:off x="2588840" y="762000"/>
            <a:ext cx="1649811" cy="369332"/>
          </a:xfrm>
          <a:prstGeom prst="rect">
            <a:avLst/>
          </a:prstGeom>
        </p:spPr>
        <p:txBody>
          <a:bodyPr wrap="none">
            <a:spAutoFit/>
          </a:bodyPr>
          <a:lstStyle/>
          <a:p>
            <a:r>
              <a:rPr lang="en-US" sz="1800" dirty="0">
                <a:solidFill>
                  <a:srgbClr val="000000"/>
                </a:solidFill>
              </a:rPr>
              <a:t>Gametophyte</a:t>
            </a:r>
          </a:p>
        </p:txBody>
      </p:sp>
      <p:sp>
        <p:nvSpPr>
          <p:cNvPr id="11" name="Oval 10"/>
          <p:cNvSpPr/>
          <p:nvPr/>
        </p:nvSpPr>
        <p:spPr bwMode="auto">
          <a:xfrm>
            <a:off x="381000" y="381000"/>
            <a:ext cx="4953000" cy="2411063"/>
          </a:xfrm>
          <a:prstGeom prst="ellipse">
            <a:avLst/>
          </a:prstGeom>
          <a:noFill/>
          <a:ln w="28575" cap="flat" cmpd="sng" algn="ctr">
            <a:solidFill>
              <a:srgbClr val="99FF33"/>
            </a:solidFill>
            <a:prstDash val="solid"/>
            <a:round/>
            <a:headEnd type="none" w="med" len="med"/>
            <a:tailEnd type="none" w="med" len="med"/>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0" name="5-Point Star 9"/>
          <p:cNvSpPr/>
          <p:nvPr/>
        </p:nvSpPr>
        <p:spPr bwMode="auto">
          <a:xfrm>
            <a:off x="4343400" y="762000"/>
            <a:ext cx="356616" cy="369332"/>
          </a:xfrm>
          <a:prstGeom prst="star5">
            <a:avLst/>
          </a:prstGeom>
          <a:solidFill>
            <a:srgbClr val="FFFF00"/>
          </a:solid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3" name="5-Point Star 12"/>
          <p:cNvSpPr/>
          <p:nvPr/>
        </p:nvSpPr>
        <p:spPr bwMode="auto">
          <a:xfrm>
            <a:off x="7239000" y="3018752"/>
            <a:ext cx="356616" cy="369332"/>
          </a:xfrm>
          <a:prstGeom prst="star5">
            <a:avLst/>
          </a:prstGeom>
          <a:solidFill>
            <a:srgbClr val="FFFF00"/>
          </a:solid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4" name="5-Point Star 13"/>
          <p:cNvSpPr/>
          <p:nvPr/>
        </p:nvSpPr>
        <p:spPr bwMode="auto">
          <a:xfrm>
            <a:off x="6864036" y="4314555"/>
            <a:ext cx="356616" cy="369332"/>
          </a:xfrm>
          <a:prstGeom prst="star5">
            <a:avLst/>
          </a:prstGeom>
          <a:solidFill>
            <a:srgbClr val="FFFF00"/>
          </a:solid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5" name="5-Point Star 14"/>
          <p:cNvSpPr/>
          <p:nvPr/>
        </p:nvSpPr>
        <p:spPr bwMode="auto">
          <a:xfrm>
            <a:off x="6659820" y="5742256"/>
            <a:ext cx="356616" cy="369332"/>
          </a:xfrm>
          <a:prstGeom prst="star5">
            <a:avLst/>
          </a:prstGeom>
          <a:solidFill>
            <a:srgbClr val="FFFF00"/>
          </a:solid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6" name="5-Point Star 15"/>
          <p:cNvSpPr/>
          <p:nvPr/>
        </p:nvSpPr>
        <p:spPr bwMode="auto">
          <a:xfrm>
            <a:off x="4387534" y="5608810"/>
            <a:ext cx="283057" cy="185165"/>
          </a:xfrm>
          <a:prstGeom prst="star5">
            <a:avLst/>
          </a:prstGeom>
          <a:solidFill>
            <a:srgbClr val="FFFF00"/>
          </a:solid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pic>
        <p:nvPicPr>
          <p:cNvPr id="12" name="Picture 11">
            <a:extLst>
              <a:ext uri="{FF2B5EF4-FFF2-40B4-BE49-F238E27FC236}">
                <a16:creationId xmlns:a16="http://schemas.microsoft.com/office/drawing/2014/main" id="{F4F992C9-A34B-7E55-2315-151FC6C82542}"/>
              </a:ext>
            </a:extLst>
          </p:cNvPr>
          <p:cNvPicPr>
            <a:picLocks noChangeAspect="1"/>
          </p:cNvPicPr>
          <p:nvPr/>
        </p:nvPicPr>
        <p:blipFill>
          <a:blip r:embed="rId3"/>
          <a:stretch>
            <a:fillRect/>
          </a:stretch>
        </p:blipFill>
        <p:spPr>
          <a:xfrm>
            <a:off x="7418674" y="6787306"/>
            <a:ext cx="1633537" cy="70694"/>
          </a:xfrm>
          <a:prstGeom prst="rect">
            <a:avLst/>
          </a:prstGeom>
        </p:spPr>
      </p:pic>
      <p:pic>
        <p:nvPicPr>
          <p:cNvPr id="17" name="Picture 16">
            <a:extLst>
              <a:ext uri="{FF2B5EF4-FFF2-40B4-BE49-F238E27FC236}">
                <a16:creationId xmlns:a16="http://schemas.microsoft.com/office/drawing/2014/main" id="{D96F40CB-2323-A2D7-A9F1-E7133883D2C8}"/>
              </a:ext>
            </a:extLst>
          </p:cNvPr>
          <p:cNvPicPr>
            <a:picLocks noChangeAspect="1"/>
          </p:cNvPicPr>
          <p:nvPr/>
        </p:nvPicPr>
        <p:blipFill>
          <a:blip r:embed="rId3"/>
          <a:stretch>
            <a:fillRect/>
          </a:stretch>
        </p:blipFill>
        <p:spPr>
          <a:xfrm>
            <a:off x="7571074" y="6939706"/>
            <a:ext cx="1633537" cy="70694"/>
          </a:xfrm>
          <a:prstGeom prst="rect">
            <a:avLst/>
          </a:prstGeom>
        </p:spPr>
      </p:pic>
    </p:spTree>
    <p:extLst>
      <p:ext uri="{BB962C8B-B14F-4D97-AF65-F5344CB8AC3E}">
        <p14:creationId xmlns:p14="http://schemas.microsoft.com/office/powerpoint/2010/main" val="1834890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body" idx="1"/>
          </p:nvPr>
        </p:nvSpPr>
        <p:spPr>
          <a:xfrm>
            <a:off x="228600" y="152400"/>
            <a:ext cx="8763000" cy="5821363"/>
          </a:xfrm>
        </p:spPr>
        <p:txBody>
          <a:bodyPr/>
          <a:lstStyle/>
          <a:p>
            <a:pPr eaLnBrk="1" hangingPunct="1"/>
            <a:r>
              <a:rPr lang="en-US" dirty="0">
                <a:solidFill>
                  <a:srgbClr val="99CC00"/>
                </a:solidFill>
              </a:rPr>
              <a:t>The 8,000 or so species of the earth's liverworts are usually divided into two groups</a:t>
            </a:r>
          </a:p>
        </p:txBody>
      </p:sp>
      <p:pic>
        <p:nvPicPr>
          <p:cNvPr id="138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95400"/>
            <a:ext cx="8686800" cy="5316538"/>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0038276"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dirty="0">
              <a:effectLst>
                <a:outerShdw blurRad="38100" dist="38100" dir="2700000" algn="tl">
                  <a:srgbClr val="336699"/>
                </a:outerShdw>
              </a:effectLst>
              <a:latin typeface="Tahoma" pitchFamily="34" charset="0"/>
            </a:endParaRPr>
          </a:p>
        </p:txBody>
      </p:sp>
    </p:spTree>
    <p:extLst>
      <p:ext uri="{BB962C8B-B14F-4D97-AF65-F5344CB8AC3E}">
        <p14:creationId xmlns:p14="http://schemas.microsoft.com/office/powerpoint/2010/main" val="13525204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1" y="193141"/>
            <a:ext cx="8867775" cy="6400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200400" y="5086539"/>
            <a:ext cx="1752600" cy="369332"/>
          </a:xfrm>
          <a:prstGeom prst="rect">
            <a:avLst/>
          </a:prstGeom>
          <a:noFill/>
        </p:spPr>
        <p:txBody>
          <a:bodyPr wrap="square" rtlCol="0">
            <a:spAutoFit/>
          </a:bodyPr>
          <a:lstStyle/>
          <a:p>
            <a:r>
              <a:rPr lang="en-US" sz="1800" dirty="0">
                <a:solidFill>
                  <a:srgbClr val="000000"/>
                </a:solidFill>
              </a:rPr>
              <a:t>Sporophyte</a:t>
            </a:r>
          </a:p>
        </p:txBody>
      </p:sp>
      <p:sp>
        <p:nvSpPr>
          <p:cNvPr id="3" name="TextBox 2"/>
          <p:cNvSpPr txBox="1"/>
          <p:nvPr/>
        </p:nvSpPr>
        <p:spPr>
          <a:xfrm>
            <a:off x="4343400" y="4809540"/>
            <a:ext cx="1219200" cy="276999"/>
          </a:xfrm>
          <a:prstGeom prst="rect">
            <a:avLst/>
          </a:prstGeom>
          <a:noFill/>
        </p:spPr>
        <p:txBody>
          <a:bodyPr wrap="square" rtlCol="0">
            <a:spAutoFit/>
          </a:bodyPr>
          <a:lstStyle/>
          <a:p>
            <a:r>
              <a:rPr lang="en-US" sz="1200" dirty="0">
                <a:solidFill>
                  <a:srgbClr val="000000"/>
                </a:solidFill>
              </a:rPr>
              <a:t>Capsule</a:t>
            </a:r>
          </a:p>
        </p:txBody>
      </p:sp>
      <p:sp>
        <p:nvSpPr>
          <p:cNvPr id="4" name="Rectangle 3"/>
          <p:cNvSpPr/>
          <p:nvPr/>
        </p:nvSpPr>
        <p:spPr>
          <a:xfrm>
            <a:off x="4409712" y="5465257"/>
            <a:ext cx="580608" cy="276999"/>
          </a:xfrm>
          <a:prstGeom prst="rect">
            <a:avLst/>
          </a:prstGeom>
        </p:spPr>
        <p:txBody>
          <a:bodyPr wrap="none">
            <a:spAutoFit/>
          </a:bodyPr>
          <a:lstStyle/>
          <a:p>
            <a:r>
              <a:rPr lang="en-US" sz="1200" dirty="0">
                <a:solidFill>
                  <a:srgbClr val="000000"/>
                </a:solidFill>
              </a:rPr>
              <a:t>Stalk</a:t>
            </a:r>
            <a:endParaRPr lang="en-US" dirty="0">
              <a:solidFill>
                <a:srgbClr val="FFFFFF"/>
              </a:solidFill>
            </a:endParaRPr>
          </a:p>
        </p:txBody>
      </p:sp>
      <p:sp>
        <p:nvSpPr>
          <p:cNvPr id="5" name="Rectangle 4"/>
          <p:cNvSpPr/>
          <p:nvPr/>
        </p:nvSpPr>
        <p:spPr>
          <a:xfrm>
            <a:off x="1905000" y="4114800"/>
            <a:ext cx="1508746" cy="369332"/>
          </a:xfrm>
          <a:prstGeom prst="rect">
            <a:avLst/>
          </a:prstGeom>
        </p:spPr>
        <p:txBody>
          <a:bodyPr wrap="none">
            <a:spAutoFit/>
          </a:bodyPr>
          <a:lstStyle/>
          <a:p>
            <a:r>
              <a:rPr lang="en-US" sz="1800" dirty="0">
                <a:solidFill>
                  <a:srgbClr val="000000"/>
                </a:solidFill>
              </a:rPr>
              <a:t>Sporangium</a:t>
            </a:r>
          </a:p>
        </p:txBody>
      </p:sp>
      <p:sp>
        <p:nvSpPr>
          <p:cNvPr id="6" name="Rectangle 5"/>
          <p:cNvSpPr/>
          <p:nvPr/>
        </p:nvSpPr>
        <p:spPr>
          <a:xfrm>
            <a:off x="1447800" y="3414086"/>
            <a:ext cx="995785" cy="369332"/>
          </a:xfrm>
          <a:prstGeom prst="rect">
            <a:avLst/>
          </a:prstGeom>
        </p:spPr>
        <p:txBody>
          <a:bodyPr wrap="none">
            <a:spAutoFit/>
          </a:bodyPr>
          <a:lstStyle/>
          <a:p>
            <a:r>
              <a:rPr lang="en-US" sz="1800" dirty="0">
                <a:solidFill>
                  <a:srgbClr val="000000"/>
                </a:solidFill>
              </a:rPr>
              <a:t>Spores</a:t>
            </a:r>
          </a:p>
        </p:txBody>
      </p:sp>
      <p:sp>
        <p:nvSpPr>
          <p:cNvPr id="7" name="Rectangle 6"/>
          <p:cNvSpPr/>
          <p:nvPr/>
        </p:nvSpPr>
        <p:spPr>
          <a:xfrm>
            <a:off x="1027973" y="2893336"/>
            <a:ext cx="2831224" cy="369332"/>
          </a:xfrm>
          <a:prstGeom prst="rect">
            <a:avLst/>
          </a:prstGeom>
        </p:spPr>
        <p:txBody>
          <a:bodyPr wrap="none">
            <a:spAutoFit/>
          </a:bodyPr>
          <a:lstStyle/>
          <a:p>
            <a:r>
              <a:rPr lang="en-US" sz="1800" dirty="0">
                <a:solidFill>
                  <a:srgbClr val="000000"/>
                </a:solidFill>
              </a:rPr>
              <a:t>Lands somewhere wet </a:t>
            </a:r>
            <a:r>
              <a:rPr lang="en-US" sz="1800" dirty="0">
                <a:solidFill>
                  <a:srgbClr val="000000"/>
                </a:solidFill>
                <a:sym typeface="Wingdings" panose="05000000000000000000" pitchFamily="2" charset="2"/>
              </a:rPr>
              <a:t></a:t>
            </a:r>
            <a:endParaRPr lang="en-US" sz="1800" dirty="0">
              <a:solidFill>
                <a:srgbClr val="000000"/>
              </a:solidFill>
            </a:endParaRPr>
          </a:p>
        </p:txBody>
      </p:sp>
      <p:sp>
        <p:nvSpPr>
          <p:cNvPr id="8" name="Rectangle 7"/>
          <p:cNvSpPr/>
          <p:nvPr/>
        </p:nvSpPr>
        <p:spPr>
          <a:xfrm>
            <a:off x="304800" y="1683593"/>
            <a:ext cx="1649811" cy="369332"/>
          </a:xfrm>
          <a:prstGeom prst="rect">
            <a:avLst/>
          </a:prstGeom>
        </p:spPr>
        <p:txBody>
          <a:bodyPr wrap="none">
            <a:spAutoFit/>
          </a:bodyPr>
          <a:lstStyle/>
          <a:p>
            <a:r>
              <a:rPr lang="en-US" sz="1800" dirty="0">
                <a:solidFill>
                  <a:srgbClr val="000000"/>
                </a:solidFill>
              </a:rPr>
              <a:t>Gametophyte</a:t>
            </a:r>
          </a:p>
        </p:txBody>
      </p:sp>
      <p:sp>
        <p:nvSpPr>
          <p:cNvPr id="9" name="Rectangle 8"/>
          <p:cNvSpPr/>
          <p:nvPr/>
        </p:nvSpPr>
        <p:spPr>
          <a:xfrm>
            <a:off x="2588840" y="762000"/>
            <a:ext cx="1649811" cy="369332"/>
          </a:xfrm>
          <a:prstGeom prst="rect">
            <a:avLst/>
          </a:prstGeom>
        </p:spPr>
        <p:txBody>
          <a:bodyPr wrap="none">
            <a:spAutoFit/>
          </a:bodyPr>
          <a:lstStyle/>
          <a:p>
            <a:r>
              <a:rPr lang="en-US" sz="1800" dirty="0">
                <a:solidFill>
                  <a:srgbClr val="000000"/>
                </a:solidFill>
              </a:rPr>
              <a:t>Gametophyte</a:t>
            </a:r>
          </a:p>
        </p:txBody>
      </p:sp>
      <p:sp>
        <p:nvSpPr>
          <p:cNvPr id="10" name="Rectangle 9"/>
          <p:cNvSpPr/>
          <p:nvPr/>
        </p:nvSpPr>
        <p:spPr>
          <a:xfrm>
            <a:off x="2588840" y="2133600"/>
            <a:ext cx="2214068" cy="369332"/>
          </a:xfrm>
          <a:prstGeom prst="rect">
            <a:avLst/>
          </a:prstGeom>
        </p:spPr>
        <p:txBody>
          <a:bodyPr wrap="none">
            <a:spAutoFit/>
          </a:bodyPr>
          <a:lstStyle/>
          <a:p>
            <a:r>
              <a:rPr lang="en-US" sz="1800" dirty="0">
                <a:solidFill>
                  <a:srgbClr val="000000"/>
                </a:solidFill>
              </a:rPr>
              <a:t>Antheridium (Male)</a:t>
            </a:r>
          </a:p>
        </p:txBody>
      </p:sp>
      <p:sp>
        <p:nvSpPr>
          <p:cNvPr id="12" name="Rectangle 11"/>
          <p:cNvSpPr/>
          <p:nvPr/>
        </p:nvSpPr>
        <p:spPr>
          <a:xfrm>
            <a:off x="3503113" y="3385996"/>
            <a:ext cx="1265090" cy="701731"/>
          </a:xfrm>
          <a:prstGeom prst="rect">
            <a:avLst/>
          </a:prstGeom>
        </p:spPr>
        <p:txBody>
          <a:bodyPr wrap="none">
            <a:spAutoFit/>
          </a:bodyPr>
          <a:lstStyle/>
          <a:p>
            <a:r>
              <a:rPr lang="en-US" sz="1800" dirty="0">
                <a:solidFill>
                  <a:srgbClr val="000000"/>
                </a:solidFill>
              </a:rPr>
              <a:t>(Male) </a:t>
            </a:r>
          </a:p>
          <a:p>
            <a:r>
              <a:rPr lang="en-US" sz="1800" dirty="0">
                <a:solidFill>
                  <a:srgbClr val="000000"/>
                </a:solidFill>
              </a:rPr>
              <a:t>Sperm 1n</a:t>
            </a:r>
          </a:p>
        </p:txBody>
      </p:sp>
      <p:sp>
        <p:nvSpPr>
          <p:cNvPr id="15" name="Rounded Rectangle 14"/>
          <p:cNvSpPr/>
          <p:nvPr/>
        </p:nvSpPr>
        <p:spPr bwMode="auto">
          <a:xfrm>
            <a:off x="1905000" y="1371600"/>
            <a:ext cx="2333651" cy="990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7" name="Rounded Rectangle 16"/>
          <p:cNvSpPr/>
          <p:nvPr/>
        </p:nvSpPr>
        <p:spPr bwMode="auto">
          <a:xfrm>
            <a:off x="2588840" y="2133600"/>
            <a:ext cx="2516560" cy="457200"/>
          </a:xfrm>
          <a:prstGeom prst="roundRect">
            <a:avLst/>
          </a:prstGeom>
          <a:noFill/>
          <a:ln w="9525" cap="flat" cmpd="sng" algn="ctr">
            <a:solidFill>
              <a:srgbClr val="99FF33"/>
            </a:solidFill>
            <a:prstDash val="solid"/>
            <a:round/>
            <a:headEnd type="none" w="med" len="med"/>
            <a:tailEnd type="none" w="med" len="med"/>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9" name="Rounded Rectangle 18"/>
          <p:cNvSpPr/>
          <p:nvPr/>
        </p:nvSpPr>
        <p:spPr bwMode="auto">
          <a:xfrm>
            <a:off x="3313718" y="3414086"/>
            <a:ext cx="1489190" cy="700714"/>
          </a:xfrm>
          <a:prstGeom prst="roundRect">
            <a:avLst/>
          </a:prstGeom>
          <a:noFill/>
          <a:ln w="9525" cap="flat" cmpd="sng" algn="ctr">
            <a:solidFill>
              <a:srgbClr val="99FF33"/>
            </a:solidFill>
            <a:prstDash val="solid"/>
            <a:round/>
            <a:headEnd type="none" w="med" len="med"/>
            <a:tailEnd type="none" w="med" len="med"/>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67004648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1" y="193141"/>
            <a:ext cx="8867775" cy="6400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200400" y="5086539"/>
            <a:ext cx="1752600" cy="369332"/>
          </a:xfrm>
          <a:prstGeom prst="rect">
            <a:avLst/>
          </a:prstGeom>
          <a:noFill/>
        </p:spPr>
        <p:txBody>
          <a:bodyPr wrap="square" rtlCol="0">
            <a:spAutoFit/>
          </a:bodyPr>
          <a:lstStyle/>
          <a:p>
            <a:r>
              <a:rPr lang="en-US" sz="1800" dirty="0">
                <a:solidFill>
                  <a:srgbClr val="000000"/>
                </a:solidFill>
              </a:rPr>
              <a:t>Sporophyte</a:t>
            </a:r>
          </a:p>
        </p:txBody>
      </p:sp>
      <p:sp>
        <p:nvSpPr>
          <p:cNvPr id="3" name="TextBox 2"/>
          <p:cNvSpPr txBox="1"/>
          <p:nvPr/>
        </p:nvSpPr>
        <p:spPr>
          <a:xfrm>
            <a:off x="4343400" y="4809540"/>
            <a:ext cx="1219200" cy="276999"/>
          </a:xfrm>
          <a:prstGeom prst="rect">
            <a:avLst/>
          </a:prstGeom>
          <a:noFill/>
        </p:spPr>
        <p:txBody>
          <a:bodyPr wrap="square" rtlCol="0">
            <a:spAutoFit/>
          </a:bodyPr>
          <a:lstStyle/>
          <a:p>
            <a:r>
              <a:rPr lang="en-US" sz="1200" dirty="0">
                <a:solidFill>
                  <a:srgbClr val="000000"/>
                </a:solidFill>
              </a:rPr>
              <a:t>Capsule</a:t>
            </a:r>
          </a:p>
        </p:txBody>
      </p:sp>
      <p:sp>
        <p:nvSpPr>
          <p:cNvPr id="4" name="Rectangle 3"/>
          <p:cNvSpPr/>
          <p:nvPr/>
        </p:nvSpPr>
        <p:spPr>
          <a:xfrm>
            <a:off x="4409712" y="5465257"/>
            <a:ext cx="580608" cy="276999"/>
          </a:xfrm>
          <a:prstGeom prst="rect">
            <a:avLst/>
          </a:prstGeom>
        </p:spPr>
        <p:txBody>
          <a:bodyPr wrap="none">
            <a:spAutoFit/>
          </a:bodyPr>
          <a:lstStyle/>
          <a:p>
            <a:r>
              <a:rPr lang="en-US" sz="1200" dirty="0">
                <a:solidFill>
                  <a:srgbClr val="000000"/>
                </a:solidFill>
              </a:rPr>
              <a:t>Stalk</a:t>
            </a:r>
            <a:endParaRPr lang="en-US" dirty="0">
              <a:solidFill>
                <a:srgbClr val="FFFFFF"/>
              </a:solidFill>
            </a:endParaRPr>
          </a:p>
        </p:txBody>
      </p:sp>
      <p:sp>
        <p:nvSpPr>
          <p:cNvPr id="5" name="Rectangle 4"/>
          <p:cNvSpPr/>
          <p:nvPr/>
        </p:nvSpPr>
        <p:spPr>
          <a:xfrm>
            <a:off x="1905000" y="4114800"/>
            <a:ext cx="1508746" cy="369332"/>
          </a:xfrm>
          <a:prstGeom prst="rect">
            <a:avLst/>
          </a:prstGeom>
        </p:spPr>
        <p:txBody>
          <a:bodyPr wrap="none">
            <a:spAutoFit/>
          </a:bodyPr>
          <a:lstStyle/>
          <a:p>
            <a:r>
              <a:rPr lang="en-US" sz="1800" dirty="0">
                <a:solidFill>
                  <a:srgbClr val="000000"/>
                </a:solidFill>
              </a:rPr>
              <a:t>Sporangium</a:t>
            </a:r>
          </a:p>
        </p:txBody>
      </p:sp>
      <p:sp>
        <p:nvSpPr>
          <p:cNvPr id="6" name="Rectangle 5"/>
          <p:cNvSpPr/>
          <p:nvPr/>
        </p:nvSpPr>
        <p:spPr>
          <a:xfrm>
            <a:off x="1447800" y="3414086"/>
            <a:ext cx="995785" cy="369332"/>
          </a:xfrm>
          <a:prstGeom prst="rect">
            <a:avLst/>
          </a:prstGeom>
        </p:spPr>
        <p:txBody>
          <a:bodyPr wrap="none">
            <a:spAutoFit/>
          </a:bodyPr>
          <a:lstStyle/>
          <a:p>
            <a:r>
              <a:rPr lang="en-US" sz="1800" dirty="0">
                <a:solidFill>
                  <a:srgbClr val="000000"/>
                </a:solidFill>
              </a:rPr>
              <a:t>Spores</a:t>
            </a:r>
          </a:p>
        </p:txBody>
      </p:sp>
      <p:sp>
        <p:nvSpPr>
          <p:cNvPr id="7" name="Rectangle 6"/>
          <p:cNvSpPr/>
          <p:nvPr/>
        </p:nvSpPr>
        <p:spPr>
          <a:xfrm>
            <a:off x="1027973" y="2893336"/>
            <a:ext cx="2831224" cy="369332"/>
          </a:xfrm>
          <a:prstGeom prst="rect">
            <a:avLst/>
          </a:prstGeom>
        </p:spPr>
        <p:txBody>
          <a:bodyPr wrap="none">
            <a:spAutoFit/>
          </a:bodyPr>
          <a:lstStyle/>
          <a:p>
            <a:r>
              <a:rPr lang="en-US" sz="1800" dirty="0">
                <a:solidFill>
                  <a:srgbClr val="000000"/>
                </a:solidFill>
              </a:rPr>
              <a:t>Lands somewhere wet </a:t>
            </a:r>
            <a:r>
              <a:rPr lang="en-US" sz="1800" dirty="0">
                <a:solidFill>
                  <a:srgbClr val="000000"/>
                </a:solidFill>
                <a:sym typeface="Wingdings" panose="05000000000000000000" pitchFamily="2" charset="2"/>
              </a:rPr>
              <a:t></a:t>
            </a:r>
            <a:endParaRPr lang="en-US" sz="1800" dirty="0">
              <a:solidFill>
                <a:srgbClr val="000000"/>
              </a:solidFill>
            </a:endParaRPr>
          </a:p>
        </p:txBody>
      </p:sp>
      <p:sp>
        <p:nvSpPr>
          <p:cNvPr id="8" name="Rectangle 7"/>
          <p:cNvSpPr/>
          <p:nvPr/>
        </p:nvSpPr>
        <p:spPr>
          <a:xfrm>
            <a:off x="304800" y="1683593"/>
            <a:ext cx="1649811" cy="369332"/>
          </a:xfrm>
          <a:prstGeom prst="rect">
            <a:avLst/>
          </a:prstGeom>
        </p:spPr>
        <p:txBody>
          <a:bodyPr wrap="none">
            <a:spAutoFit/>
          </a:bodyPr>
          <a:lstStyle/>
          <a:p>
            <a:r>
              <a:rPr lang="en-US" sz="1800" dirty="0">
                <a:solidFill>
                  <a:srgbClr val="000000"/>
                </a:solidFill>
              </a:rPr>
              <a:t>Gametophyte</a:t>
            </a:r>
          </a:p>
        </p:txBody>
      </p:sp>
      <p:sp>
        <p:nvSpPr>
          <p:cNvPr id="9" name="Rectangle 8"/>
          <p:cNvSpPr/>
          <p:nvPr/>
        </p:nvSpPr>
        <p:spPr>
          <a:xfrm>
            <a:off x="2588840" y="762000"/>
            <a:ext cx="1649811" cy="369332"/>
          </a:xfrm>
          <a:prstGeom prst="rect">
            <a:avLst/>
          </a:prstGeom>
        </p:spPr>
        <p:txBody>
          <a:bodyPr wrap="none">
            <a:spAutoFit/>
          </a:bodyPr>
          <a:lstStyle/>
          <a:p>
            <a:r>
              <a:rPr lang="en-US" sz="1800" dirty="0">
                <a:solidFill>
                  <a:srgbClr val="000000"/>
                </a:solidFill>
              </a:rPr>
              <a:t>Gametophyte</a:t>
            </a:r>
          </a:p>
        </p:txBody>
      </p:sp>
      <p:sp>
        <p:nvSpPr>
          <p:cNvPr id="10" name="Rectangle 9"/>
          <p:cNvSpPr/>
          <p:nvPr/>
        </p:nvSpPr>
        <p:spPr>
          <a:xfrm>
            <a:off x="2588840" y="2133600"/>
            <a:ext cx="2214068" cy="369332"/>
          </a:xfrm>
          <a:prstGeom prst="rect">
            <a:avLst/>
          </a:prstGeom>
        </p:spPr>
        <p:txBody>
          <a:bodyPr wrap="none">
            <a:spAutoFit/>
          </a:bodyPr>
          <a:lstStyle/>
          <a:p>
            <a:r>
              <a:rPr lang="en-US" sz="1800" dirty="0">
                <a:solidFill>
                  <a:srgbClr val="000000"/>
                </a:solidFill>
              </a:rPr>
              <a:t>Antheridium (Male)</a:t>
            </a:r>
          </a:p>
        </p:txBody>
      </p:sp>
      <p:sp>
        <p:nvSpPr>
          <p:cNvPr id="11" name="Rectangle 10"/>
          <p:cNvSpPr/>
          <p:nvPr/>
        </p:nvSpPr>
        <p:spPr>
          <a:xfrm>
            <a:off x="6248400" y="1600200"/>
            <a:ext cx="2534668" cy="369332"/>
          </a:xfrm>
          <a:prstGeom prst="rect">
            <a:avLst/>
          </a:prstGeom>
        </p:spPr>
        <p:txBody>
          <a:bodyPr wrap="none">
            <a:spAutoFit/>
          </a:bodyPr>
          <a:lstStyle/>
          <a:p>
            <a:r>
              <a:rPr lang="en-US" sz="1800" dirty="0" err="1">
                <a:solidFill>
                  <a:srgbClr val="000000"/>
                </a:solidFill>
              </a:rPr>
              <a:t>Archegonium</a:t>
            </a:r>
            <a:r>
              <a:rPr lang="en-US" sz="1800" dirty="0">
                <a:solidFill>
                  <a:srgbClr val="000000"/>
                </a:solidFill>
              </a:rPr>
              <a:t> (female)</a:t>
            </a:r>
          </a:p>
        </p:txBody>
      </p:sp>
      <p:sp>
        <p:nvSpPr>
          <p:cNvPr id="12" name="Rectangle 11"/>
          <p:cNvSpPr/>
          <p:nvPr/>
        </p:nvSpPr>
        <p:spPr>
          <a:xfrm>
            <a:off x="3503113" y="3385996"/>
            <a:ext cx="1265090" cy="701731"/>
          </a:xfrm>
          <a:prstGeom prst="rect">
            <a:avLst/>
          </a:prstGeom>
        </p:spPr>
        <p:txBody>
          <a:bodyPr wrap="none">
            <a:spAutoFit/>
          </a:bodyPr>
          <a:lstStyle/>
          <a:p>
            <a:r>
              <a:rPr lang="en-US" sz="1800" dirty="0">
                <a:solidFill>
                  <a:srgbClr val="000000"/>
                </a:solidFill>
              </a:rPr>
              <a:t>(Male) </a:t>
            </a:r>
          </a:p>
          <a:p>
            <a:r>
              <a:rPr lang="en-US" sz="1800" dirty="0">
                <a:solidFill>
                  <a:srgbClr val="000000"/>
                </a:solidFill>
              </a:rPr>
              <a:t>Sperm 1n</a:t>
            </a:r>
          </a:p>
        </p:txBody>
      </p:sp>
      <p:sp>
        <p:nvSpPr>
          <p:cNvPr id="13" name="Rectangle 12"/>
          <p:cNvSpPr/>
          <p:nvPr/>
        </p:nvSpPr>
        <p:spPr>
          <a:xfrm>
            <a:off x="7515734" y="4246308"/>
            <a:ext cx="4572000" cy="701731"/>
          </a:xfrm>
          <a:prstGeom prst="rect">
            <a:avLst/>
          </a:prstGeom>
        </p:spPr>
        <p:txBody>
          <a:bodyPr>
            <a:spAutoFit/>
          </a:bodyPr>
          <a:lstStyle/>
          <a:p>
            <a:r>
              <a:rPr lang="en-US" sz="1800" dirty="0">
                <a:solidFill>
                  <a:srgbClr val="000000"/>
                </a:solidFill>
              </a:rPr>
              <a:t>(Female) </a:t>
            </a:r>
          </a:p>
          <a:p>
            <a:r>
              <a:rPr lang="en-US" sz="1800" dirty="0">
                <a:solidFill>
                  <a:srgbClr val="000000"/>
                </a:solidFill>
              </a:rPr>
              <a:t>Egg 1n</a:t>
            </a:r>
          </a:p>
        </p:txBody>
      </p:sp>
      <p:sp>
        <p:nvSpPr>
          <p:cNvPr id="16" name="Rounded Rectangle 15"/>
          <p:cNvSpPr/>
          <p:nvPr/>
        </p:nvSpPr>
        <p:spPr bwMode="auto">
          <a:xfrm>
            <a:off x="6248400" y="1352210"/>
            <a:ext cx="2534668" cy="781389"/>
          </a:xfrm>
          <a:prstGeom prst="roundRect">
            <a:avLst/>
          </a:prstGeom>
          <a:noFill/>
          <a:ln w="9525" cap="flat" cmpd="sng" algn="ctr">
            <a:solidFill>
              <a:srgbClr val="99FF33"/>
            </a:solidFill>
            <a:prstDash val="solid"/>
            <a:round/>
            <a:headEnd type="none" w="med" len="med"/>
            <a:tailEnd type="none" w="med" len="med"/>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7" name="Rounded Rectangle 16"/>
          <p:cNvSpPr/>
          <p:nvPr/>
        </p:nvSpPr>
        <p:spPr bwMode="auto">
          <a:xfrm>
            <a:off x="7515734" y="4166650"/>
            <a:ext cx="1343534" cy="781389"/>
          </a:xfrm>
          <a:prstGeom prst="roundRect">
            <a:avLst/>
          </a:prstGeom>
          <a:noFill/>
          <a:ln w="9525" cap="flat" cmpd="sng" algn="ctr">
            <a:solidFill>
              <a:srgbClr val="99FF33"/>
            </a:solidFill>
            <a:prstDash val="solid"/>
            <a:round/>
            <a:headEnd type="none" w="med" len="med"/>
            <a:tailEnd type="none" w="med" len="med"/>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pic>
        <p:nvPicPr>
          <p:cNvPr id="14" name="Picture 13">
            <a:extLst>
              <a:ext uri="{FF2B5EF4-FFF2-40B4-BE49-F238E27FC236}">
                <a16:creationId xmlns:a16="http://schemas.microsoft.com/office/drawing/2014/main" id="{8600AECF-18B1-9F9A-7774-C2F8B8011009}"/>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46342537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1" y="193141"/>
            <a:ext cx="8867775" cy="6400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200400" y="5086539"/>
            <a:ext cx="1752600" cy="369332"/>
          </a:xfrm>
          <a:prstGeom prst="rect">
            <a:avLst/>
          </a:prstGeom>
          <a:noFill/>
        </p:spPr>
        <p:txBody>
          <a:bodyPr wrap="square" rtlCol="0">
            <a:spAutoFit/>
          </a:bodyPr>
          <a:lstStyle/>
          <a:p>
            <a:r>
              <a:rPr lang="en-US" sz="1800" dirty="0">
                <a:solidFill>
                  <a:srgbClr val="000000"/>
                </a:solidFill>
              </a:rPr>
              <a:t>Sporophyte</a:t>
            </a:r>
          </a:p>
        </p:txBody>
      </p:sp>
      <p:sp>
        <p:nvSpPr>
          <p:cNvPr id="3" name="TextBox 2"/>
          <p:cNvSpPr txBox="1"/>
          <p:nvPr/>
        </p:nvSpPr>
        <p:spPr>
          <a:xfrm>
            <a:off x="4343400" y="4809540"/>
            <a:ext cx="1219200" cy="276999"/>
          </a:xfrm>
          <a:prstGeom prst="rect">
            <a:avLst/>
          </a:prstGeom>
          <a:noFill/>
        </p:spPr>
        <p:txBody>
          <a:bodyPr wrap="square" rtlCol="0">
            <a:spAutoFit/>
          </a:bodyPr>
          <a:lstStyle/>
          <a:p>
            <a:r>
              <a:rPr lang="en-US" sz="1200" dirty="0">
                <a:solidFill>
                  <a:srgbClr val="000000"/>
                </a:solidFill>
              </a:rPr>
              <a:t>Capsule</a:t>
            </a:r>
          </a:p>
        </p:txBody>
      </p:sp>
      <p:sp>
        <p:nvSpPr>
          <p:cNvPr id="4" name="Rectangle 3"/>
          <p:cNvSpPr/>
          <p:nvPr/>
        </p:nvSpPr>
        <p:spPr>
          <a:xfrm>
            <a:off x="4409712" y="5465257"/>
            <a:ext cx="580608" cy="276999"/>
          </a:xfrm>
          <a:prstGeom prst="rect">
            <a:avLst/>
          </a:prstGeom>
        </p:spPr>
        <p:txBody>
          <a:bodyPr wrap="none">
            <a:spAutoFit/>
          </a:bodyPr>
          <a:lstStyle/>
          <a:p>
            <a:r>
              <a:rPr lang="en-US" sz="1200" dirty="0">
                <a:solidFill>
                  <a:srgbClr val="000000"/>
                </a:solidFill>
              </a:rPr>
              <a:t>Stalk</a:t>
            </a:r>
            <a:endParaRPr lang="en-US" dirty="0">
              <a:solidFill>
                <a:srgbClr val="FFFFFF"/>
              </a:solidFill>
            </a:endParaRPr>
          </a:p>
        </p:txBody>
      </p:sp>
      <p:sp>
        <p:nvSpPr>
          <p:cNvPr id="5" name="Rectangle 4"/>
          <p:cNvSpPr/>
          <p:nvPr/>
        </p:nvSpPr>
        <p:spPr>
          <a:xfrm>
            <a:off x="1905000" y="4114800"/>
            <a:ext cx="1508746" cy="369332"/>
          </a:xfrm>
          <a:prstGeom prst="rect">
            <a:avLst/>
          </a:prstGeom>
        </p:spPr>
        <p:txBody>
          <a:bodyPr wrap="none">
            <a:spAutoFit/>
          </a:bodyPr>
          <a:lstStyle/>
          <a:p>
            <a:r>
              <a:rPr lang="en-US" sz="1800" dirty="0">
                <a:solidFill>
                  <a:srgbClr val="000000"/>
                </a:solidFill>
              </a:rPr>
              <a:t>Sporangium</a:t>
            </a:r>
          </a:p>
        </p:txBody>
      </p:sp>
      <p:sp>
        <p:nvSpPr>
          <p:cNvPr id="6" name="Rectangle 5"/>
          <p:cNvSpPr/>
          <p:nvPr/>
        </p:nvSpPr>
        <p:spPr>
          <a:xfrm>
            <a:off x="1447800" y="3414086"/>
            <a:ext cx="995785" cy="369332"/>
          </a:xfrm>
          <a:prstGeom prst="rect">
            <a:avLst/>
          </a:prstGeom>
        </p:spPr>
        <p:txBody>
          <a:bodyPr wrap="none">
            <a:spAutoFit/>
          </a:bodyPr>
          <a:lstStyle/>
          <a:p>
            <a:r>
              <a:rPr lang="en-US" sz="1800" dirty="0">
                <a:solidFill>
                  <a:srgbClr val="000000"/>
                </a:solidFill>
              </a:rPr>
              <a:t>Spores</a:t>
            </a:r>
          </a:p>
        </p:txBody>
      </p:sp>
      <p:sp>
        <p:nvSpPr>
          <p:cNvPr id="7" name="Rectangle 6"/>
          <p:cNvSpPr/>
          <p:nvPr/>
        </p:nvSpPr>
        <p:spPr>
          <a:xfrm>
            <a:off x="1027973" y="2893336"/>
            <a:ext cx="2831224" cy="369332"/>
          </a:xfrm>
          <a:prstGeom prst="rect">
            <a:avLst/>
          </a:prstGeom>
        </p:spPr>
        <p:txBody>
          <a:bodyPr wrap="none">
            <a:spAutoFit/>
          </a:bodyPr>
          <a:lstStyle/>
          <a:p>
            <a:r>
              <a:rPr lang="en-US" sz="1800" dirty="0">
                <a:solidFill>
                  <a:srgbClr val="000000"/>
                </a:solidFill>
              </a:rPr>
              <a:t>Lands somewhere wet </a:t>
            </a:r>
            <a:r>
              <a:rPr lang="en-US" sz="1800" dirty="0">
                <a:solidFill>
                  <a:srgbClr val="000000"/>
                </a:solidFill>
                <a:sym typeface="Wingdings" panose="05000000000000000000" pitchFamily="2" charset="2"/>
              </a:rPr>
              <a:t></a:t>
            </a:r>
            <a:endParaRPr lang="en-US" sz="1800" dirty="0">
              <a:solidFill>
                <a:srgbClr val="000000"/>
              </a:solidFill>
            </a:endParaRPr>
          </a:p>
        </p:txBody>
      </p:sp>
      <p:sp>
        <p:nvSpPr>
          <p:cNvPr id="8" name="Rectangle 7"/>
          <p:cNvSpPr/>
          <p:nvPr/>
        </p:nvSpPr>
        <p:spPr>
          <a:xfrm>
            <a:off x="304800" y="1683593"/>
            <a:ext cx="1649811" cy="369332"/>
          </a:xfrm>
          <a:prstGeom prst="rect">
            <a:avLst/>
          </a:prstGeom>
        </p:spPr>
        <p:txBody>
          <a:bodyPr wrap="none">
            <a:spAutoFit/>
          </a:bodyPr>
          <a:lstStyle/>
          <a:p>
            <a:r>
              <a:rPr lang="en-US" sz="1800" dirty="0">
                <a:solidFill>
                  <a:srgbClr val="000000"/>
                </a:solidFill>
              </a:rPr>
              <a:t>Gametophyte</a:t>
            </a:r>
          </a:p>
        </p:txBody>
      </p:sp>
      <p:sp>
        <p:nvSpPr>
          <p:cNvPr id="9" name="Rectangle 8"/>
          <p:cNvSpPr/>
          <p:nvPr/>
        </p:nvSpPr>
        <p:spPr>
          <a:xfrm>
            <a:off x="2588840" y="762000"/>
            <a:ext cx="1649811" cy="369332"/>
          </a:xfrm>
          <a:prstGeom prst="rect">
            <a:avLst/>
          </a:prstGeom>
        </p:spPr>
        <p:txBody>
          <a:bodyPr wrap="none">
            <a:spAutoFit/>
          </a:bodyPr>
          <a:lstStyle/>
          <a:p>
            <a:r>
              <a:rPr lang="en-US" sz="1800" dirty="0">
                <a:solidFill>
                  <a:srgbClr val="000000"/>
                </a:solidFill>
              </a:rPr>
              <a:t>Gametophyte</a:t>
            </a:r>
          </a:p>
        </p:txBody>
      </p:sp>
      <p:sp>
        <p:nvSpPr>
          <p:cNvPr id="10" name="Rectangle 9"/>
          <p:cNvSpPr/>
          <p:nvPr/>
        </p:nvSpPr>
        <p:spPr>
          <a:xfrm>
            <a:off x="2588840" y="2133600"/>
            <a:ext cx="2214068" cy="369332"/>
          </a:xfrm>
          <a:prstGeom prst="rect">
            <a:avLst/>
          </a:prstGeom>
        </p:spPr>
        <p:txBody>
          <a:bodyPr wrap="none">
            <a:spAutoFit/>
          </a:bodyPr>
          <a:lstStyle/>
          <a:p>
            <a:r>
              <a:rPr lang="en-US" sz="1800" dirty="0">
                <a:solidFill>
                  <a:srgbClr val="000000"/>
                </a:solidFill>
              </a:rPr>
              <a:t>Antheridium (Male)</a:t>
            </a:r>
          </a:p>
        </p:txBody>
      </p:sp>
      <p:sp>
        <p:nvSpPr>
          <p:cNvPr id="11" name="Rectangle 10"/>
          <p:cNvSpPr/>
          <p:nvPr/>
        </p:nvSpPr>
        <p:spPr>
          <a:xfrm>
            <a:off x="6248400" y="1600200"/>
            <a:ext cx="2534668" cy="369332"/>
          </a:xfrm>
          <a:prstGeom prst="rect">
            <a:avLst/>
          </a:prstGeom>
        </p:spPr>
        <p:txBody>
          <a:bodyPr wrap="none">
            <a:spAutoFit/>
          </a:bodyPr>
          <a:lstStyle/>
          <a:p>
            <a:r>
              <a:rPr lang="en-US" sz="1800" dirty="0" err="1">
                <a:solidFill>
                  <a:srgbClr val="000000"/>
                </a:solidFill>
              </a:rPr>
              <a:t>Archegonium</a:t>
            </a:r>
            <a:r>
              <a:rPr lang="en-US" sz="1800" dirty="0">
                <a:solidFill>
                  <a:srgbClr val="000000"/>
                </a:solidFill>
              </a:rPr>
              <a:t> (female)</a:t>
            </a:r>
          </a:p>
        </p:txBody>
      </p:sp>
      <p:sp>
        <p:nvSpPr>
          <p:cNvPr id="12" name="Rectangle 11"/>
          <p:cNvSpPr/>
          <p:nvPr/>
        </p:nvSpPr>
        <p:spPr>
          <a:xfrm>
            <a:off x="3503113" y="3385996"/>
            <a:ext cx="1265090" cy="701731"/>
          </a:xfrm>
          <a:prstGeom prst="rect">
            <a:avLst/>
          </a:prstGeom>
        </p:spPr>
        <p:txBody>
          <a:bodyPr wrap="none">
            <a:spAutoFit/>
          </a:bodyPr>
          <a:lstStyle/>
          <a:p>
            <a:r>
              <a:rPr lang="en-US" sz="1800" dirty="0">
                <a:solidFill>
                  <a:srgbClr val="000000"/>
                </a:solidFill>
              </a:rPr>
              <a:t>(Male) </a:t>
            </a:r>
          </a:p>
          <a:p>
            <a:r>
              <a:rPr lang="en-US" sz="1800" dirty="0">
                <a:solidFill>
                  <a:srgbClr val="000000"/>
                </a:solidFill>
              </a:rPr>
              <a:t>Sperm 1n</a:t>
            </a:r>
          </a:p>
        </p:txBody>
      </p:sp>
      <p:sp>
        <p:nvSpPr>
          <p:cNvPr id="13" name="Rectangle 12"/>
          <p:cNvSpPr/>
          <p:nvPr/>
        </p:nvSpPr>
        <p:spPr>
          <a:xfrm>
            <a:off x="7515734" y="4246308"/>
            <a:ext cx="4572000" cy="701731"/>
          </a:xfrm>
          <a:prstGeom prst="rect">
            <a:avLst/>
          </a:prstGeom>
        </p:spPr>
        <p:txBody>
          <a:bodyPr>
            <a:spAutoFit/>
          </a:bodyPr>
          <a:lstStyle/>
          <a:p>
            <a:r>
              <a:rPr lang="en-US" sz="1800" dirty="0">
                <a:solidFill>
                  <a:srgbClr val="000000"/>
                </a:solidFill>
              </a:rPr>
              <a:t>(Female) </a:t>
            </a:r>
          </a:p>
          <a:p>
            <a:r>
              <a:rPr lang="en-US" sz="1800" dirty="0">
                <a:solidFill>
                  <a:srgbClr val="000000"/>
                </a:solidFill>
              </a:rPr>
              <a:t>Egg 1n</a:t>
            </a:r>
          </a:p>
        </p:txBody>
      </p:sp>
      <p:pic>
        <p:nvPicPr>
          <p:cNvPr id="14" name="Picture 13">
            <a:extLst>
              <a:ext uri="{FF2B5EF4-FFF2-40B4-BE49-F238E27FC236}">
                <a16:creationId xmlns:a16="http://schemas.microsoft.com/office/drawing/2014/main" id="{90F9A1E2-5DA6-2CC2-1D5A-F77A4BFB596D}"/>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32737142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1" y="193141"/>
            <a:ext cx="8867775" cy="6400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200400" y="5086539"/>
            <a:ext cx="1752600" cy="369332"/>
          </a:xfrm>
          <a:prstGeom prst="rect">
            <a:avLst/>
          </a:prstGeom>
          <a:noFill/>
        </p:spPr>
        <p:txBody>
          <a:bodyPr wrap="square" rtlCol="0">
            <a:spAutoFit/>
          </a:bodyPr>
          <a:lstStyle/>
          <a:p>
            <a:r>
              <a:rPr lang="en-US" sz="1800" dirty="0">
                <a:solidFill>
                  <a:srgbClr val="000000"/>
                </a:solidFill>
              </a:rPr>
              <a:t>Sporophyte</a:t>
            </a:r>
          </a:p>
        </p:txBody>
      </p:sp>
      <p:sp>
        <p:nvSpPr>
          <p:cNvPr id="3" name="TextBox 2"/>
          <p:cNvSpPr txBox="1"/>
          <p:nvPr/>
        </p:nvSpPr>
        <p:spPr>
          <a:xfrm>
            <a:off x="4343400" y="4809540"/>
            <a:ext cx="1219200" cy="276999"/>
          </a:xfrm>
          <a:prstGeom prst="rect">
            <a:avLst/>
          </a:prstGeom>
          <a:noFill/>
        </p:spPr>
        <p:txBody>
          <a:bodyPr wrap="square" rtlCol="0">
            <a:spAutoFit/>
          </a:bodyPr>
          <a:lstStyle/>
          <a:p>
            <a:r>
              <a:rPr lang="en-US" sz="1200" dirty="0">
                <a:solidFill>
                  <a:srgbClr val="000000"/>
                </a:solidFill>
              </a:rPr>
              <a:t>Capsule</a:t>
            </a:r>
          </a:p>
        </p:txBody>
      </p:sp>
      <p:sp>
        <p:nvSpPr>
          <p:cNvPr id="4" name="Rectangle 3"/>
          <p:cNvSpPr/>
          <p:nvPr/>
        </p:nvSpPr>
        <p:spPr>
          <a:xfrm>
            <a:off x="4409712" y="5465257"/>
            <a:ext cx="580608" cy="276999"/>
          </a:xfrm>
          <a:prstGeom prst="rect">
            <a:avLst/>
          </a:prstGeom>
        </p:spPr>
        <p:txBody>
          <a:bodyPr wrap="none">
            <a:spAutoFit/>
          </a:bodyPr>
          <a:lstStyle/>
          <a:p>
            <a:r>
              <a:rPr lang="en-US" sz="1200" dirty="0">
                <a:solidFill>
                  <a:srgbClr val="000000"/>
                </a:solidFill>
              </a:rPr>
              <a:t>Stalk</a:t>
            </a:r>
            <a:endParaRPr lang="en-US" dirty="0">
              <a:solidFill>
                <a:srgbClr val="FFFFFF"/>
              </a:solidFill>
            </a:endParaRPr>
          </a:p>
        </p:txBody>
      </p:sp>
      <p:sp>
        <p:nvSpPr>
          <p:cNvPr id="5" name="Rectangle 4"/>
          <p:cNvSpPr/>
          <p:nvPr/>
        </p:nvSpPr>
        <p:spPr>
          <a:xfrm>
            <a:off x="1905000" y="4114800"/>
            <a:ext cx="1508746" cy="369332"/>
          </a:xfrm>
          <a:prstGeom prst="rect">
            <a:avLst/>
          </a:prstGeom>
        </p:spPr>
        <p:txBody>
          <a:bodyPr wrap="none">
            <a:spAutoFit/>
          </a:bodyPr>
          <a:lstStyle/>
          <a:p>
            <a:r>
              <a:rPr lang="en-US" sz="1800" dirty="0">
                <a:solidFill>
                  <a:srgbClr val="000000"/>
                </a:solidFill>
              </a:rPr>
              <a:t>Sporangium</a:t>
            </a:r>
          </a:p>
        </p:txBody>
      </p:sp>
      <p:sp>
        <p:nvSpPr>
          <p:cNvPr id="6" name="Rectangle 5"/>
          <p:cNvSpPr/>
          <p:nvPr/>
        </p:nvSpPr>
        <p:spPr>
          <a:xfrm>
            <a:off x="1447800" y="3414086"/>
            <a:ext cx="995785" cy="369332"/>
          </a:xfrm>
          <a:prstGeom prst="rect">
            <a:avLst/>
          </a:prstGeom>
        </p:spPr>
        <p:txBody>
          <a:bodyPr wrap="none">
            <a:spAutoFit/>
          </a:bodyPr>
          <a:lstStyle/>
          <a:p>
            <a:r>
              <a:rPr lang="en-US" sz="1800" dirty="0">
                <a:solidFill>
                  <a:srgbClr val="000000"/>
                </a:solidFill>
              </a:rPr>
              <a:t>Spores</a:t>
            </a:r>
          </a:p>
        </p:txBody>
      </p:sp>
      <p:sp>
        <p:nvSpPr>
          <p:cNvPr id="7" name="Rectangle 6"/>
          <p:cNvSpPr/>
          <p:nvPr/>
        </p:nvSpPr>
        <p:spPr>
          <a:xfrm>
            <a:off x="1027973" y="2893336"/>
            <a:ext cx="2831224" cy="369332"/>
          </a:xfrm>
          <a:prstGeom prst="rect">
            <a:avLst/>
          </a:prstGeom>
        </p:spPr>
        <p:txBody>
          <a:bodyPr wrap="none">
            <a:spAutoFit/>
          </a:bodyPr>
          <a:lstStyle/>
          <a:p>
            <a:r>
              <a:rPr lang="en-US" sz="1800" dirty="0">
                <a:solidFill>
                  <a:srgbClr val="000000"/>
                </a:solidFill>
              </a:rPr>
              <a:t>Lands somewhere wet </a:t>
            </a:r>
            <a:r>
              <a:rPr lang="en-US" sz="1800" dirty="0">
                <a:solidFill>
                  <a:srgbClr val="000000"/>
                </a:solidFill>
                <a:sym typeface="Wingdings" panose="05000000000000000000" pitchFamily="2" charset="2"/>
              </a:rPr>
              <a:t></a:t>
            </a:r>
            <a:endParaRPr lang="en-US" sz="1800" dirty="0">
              <a:solidFill>
                <a:srgbClr val="000000"/>
              </a:solidFill>
            </a:endParaRPr>
          </a:p>
        </p:txBody>
      </p:sp>
      <p:sp>
        <p:nvSpPr>
          <p:cNvPr id="8" name="Rectangle 7"/>
          <p:cNvSpPr/>
          <p:nvPr/>
        </p:nvSpPr>
        <p:spPr>
          <a:xfrm>
            <a:off x="304800" y="1683593"/>
            <a:ext cx="1649811" cy="369332"/>
          </a:xfrm>
          <a:prstGeom prst="rect">
            <a:avLst/>
          </a:prstGeom>
        </p:spPr>
        <p:txBody>
          <a:bodyPr wrap="none">
            <a:spAutoFit/>
          </a:bodyPr>
          <a:lstStyle/>
          <a:p>
            <a:r>
              <a:rPr lang="en-US" sz="1800" dirty="0">
                <a:solidFill>
                  <a:srgbClr val="000000"/>
                </a:solidFill>
              </a:rPr>
              <a:t>Gametophyte</a:t>
            </a:r>
          </a:p>
        </p:txBody>
      </p:sp>
      <p:sp>
        <p:nvSpPr>
          <p:cNvPr id="9" name="Rectangle 8"/>
          <p:cNvSpPr/>
          <p:nvPr/>
        </p:nvSpPr>
        <p:spPr>
          <a:xfrm>
            <a:off x="2588840" y="762000"/>
            <a:ext cx="1649811" cy="369332"/>
          </a:xfrm>
          <a:prstGeom prst="rect">
            <a:avLst/>
          </a:prstGeom>
        </p:spPr>
        <p:txBody>
          <a:bodyPr wrap="none">
            <a:spAutoFit/>
          </a:bodyPr>
          <a:lstStyle/>
          <a:p>
            <a:r>
              <a:rPr lang="en-US" sz="1800" dirty="0">
                <a:solidFill>
                  <a:srgbClr val="000000"/>
                </a:solidFill>
              </a:rPr>
              <a:t>Gametophyte</a:t>
            </a:r>
          </a:p>
        </p:txBody>
      </p:sp>
      <p:sp>
        <p:nvSpPr>
          <p:cNvPr id="10" name="Rectangle 9"/>
          <p:cNvSpPr/>
          <p:nvPr/>
        </p:nvSpPr>
        <p:spPr>
          <a:xfrm>
            <a:off x="2588840" y="2133600"/>
            <a:ext cx="2214068" cy="369332"/>
          </a:xfrm>
          <a:prstGeom prst="rect">
            <a:avLst/>
          </a:prstGeom>
        </p:spPr>
        <p:txBody>
          <a:bodyPr wrap="none">
            <a:spAutoFit/>
          </a:bodyPr>
          <a:lstStyle/>
          <a:p>
            <a:r>
              <a:rPr lang="en-US" sz="1800" dirty="0">
                <a:solidFill>
                  <a:srgbClr val="000000"/>
                </a:solidFill>
              </a:rPr>
              <a:t>Antheridium (Male)</a:t>
            </a:r>
          </a:p>
        </p:txBody>
      </p:sp>
      <p:sp>
        <p:nvSpPr>
          <p:cNvPr id="11" name="Rectangle 10"/>
          <p:cNvSpPr/>
          <p:nvPr/>
        </p:nvSpPr>
        <p:spPr>
          <a:xfrm>
            <a:off x="6248400" y="1600200"/>
            <a:ext cx="2534668" cy="369332"/>
          </a:xfrm>
          <a:prstGeom prst="rect">
            <a:avLst/>
          </a:prstGeom>
        </p:spPr>
        <p:txBody>
          <a:bodyPr wrap="none">
            <a:spAutoFit/>
          </a:bodyPr>
          <a:lstStyle/>
          <a:p>
            <a:r>
              <a:rPr lang="en-US" sz="1800" dirty="0" err="1">
                <a:solidFill>
                  <a:srgbClr val="000000"/>
                </a:solidFill>
              </a:rPr>
              <a:t>Archegonium</a:t>
            </a:r>
            <a:r>
              <a:rPr lang="en-US" sz="1800" dirty="0">
                <a:solidFill>
                  <a:srgbClr val="000000"/>
                </a:solidFill>
              </a:rPr>
              <a:t> (female)</a:t>
            </a:r>
          </a:p>
        </p:txBody>
      </p:sp>
      <p:sp>
        <p:nvSpPr>
          <p:cNvPr id="12" name="Rectangle 11"/>
          <p:cNvSpPr/>
          <p:nvPr/>
        </p:nvSpPr>
        <p:spPr>
          <a:xfrm>
            <a:off x="3503113" y="3385996"/>
            <a:ext cx="1265090" cy="701731"/>
          </a:xfrm>
          <a:prstGeom prst="rect">
            <a:avLst/>
          </a:prstGeom>
        </p:spPr>
        <p:txBody>
          <a:bodyPr wrap="none">
            <a:spAutoFit/>
          </a:bodyPr>
          <a:lstStyle/>
          <a:p>
            <a:r>
              <a:rPr lang="en-US" sz="1800" dirty="0">
                <a:solidFill>
                  <a:srgbClr val="000000"/>
                </a:solidFill>
              </a:rPr>
              <a:t>(Male) </a:t>
            </a:r>
          </a:p>
          <a:p>
            <a:r>
              <a:rPr lang="en-US" sz="1800" dirty="0">
                <a:solidFill>
                  <a:srgbClr val="000000"/>
                </a:solidFill>
              </a:rPr>
              <a:t>Sperm 1n</a:t>
            </a:r>
          </a:p>
        </p:txBody>
      </p:sp>
      <p:sp>
        <p:nvSpPr>
          <p:cNvPr id="13" name="Rectangle 12"/>
          <p:cNvSpPr/>
          <p:nvPr/>
        </p:nvSpPr>
        <p:spPr>
          <a:xfrm>
            <a:off x="7515734" y="4246308"/>
            <a:ext cx="4572000" cy="701731"/>
          </a:xfrm>
          <a:prstGeom prst="rect">
            <a:avLst/>
          </a:prstGeom>
        </p:spPr>
        <p:txBody>
          <a:bodyPr>
            <a:spAutoFit/>
          </a:bodyPr>
          <a:lstStyle/>
          <a:p>
            <a:r>
              <a:rPr lang="en-US" sz="1800" dirty="0">
                <a:solidFill>
                  <a:srgbClr val="000000"/>
                </a:solidFill>
              </a:rPr>
              <a:t>(Female) </a:t>
            </a:r>
          </a:p>
          <a:p>
            <a:r>
              <a:rPr lang="en-US" sz="1800" dirty="0">
                <a:solidFill>
                  <a:srgbClr val="000000"/>
                </a:solidFill>
              </a:rPr>
              <a:t>Egg 1n</a:t>
            </a:r>
          </a:p>
        </p:txBody>
      </p:sp>
      <p:sp>
        <p:nvSpPr>
          <p:cNvPr id="14" name="Rectangle 13"/>
          <p:cNvSpPr/>
          <p:nvPr/>
        </p:nvSpPr>
        <p:spPr>
          <a:xfrm>
            <a:off x="6497068" y="5892210"/>
            <a:ext cx="4572000" cy="701731"/>
          </a:xfrm>
          <a:prstGeom prst="rect">
            <a:avLst/>
          </a:prstGeom>
        </p:spPr>
        <p:txBody>
          <a:bodyPr>
            <a:spAutoFit/>
          </a:bodyPr>
          <a:lstStyle/>
          <a:p>
            <a:pPr>
              <a:buFontTx/>
              <a:buNone/>
            </a:pPr>
            <a:r>
              <a:rPr lang="en-US" sz="1800" dirty="0">
                <a:solidFill>
                  <a:srgbClr val="000000"/>
                </a:solidFill>
              </a:rPr>
              <a:t>2n Zygote</a:t>
            </a:r>
          </a:p>
          <a:p>
            <a:pPr>
              <a:buFontTx/>
              <a:buNone/>
            </a:pPr>
            <a:r>
              <a:rPr lang="en-US" sz="1800" dirty="0">
                <a:solidFill>
                  <a:srgbClr val="000000"/>
                </a:solidFill>
              </a:rPr>
              <a:t>Creates Sporophyte</a:t>
            </a:r>
          </a:p>
        </p:txBody>
      </p:sp>
      <p:sp>
        <p:nvSpPr>
          <p:cNvPr id="16" name="Rounded Rectangle 15"/>
          <p:cNvSpPr/>
          <p:nvPr/>
        </p:nvSpPr>
        <p:spPr bwMode="auto">
          <a:xfrm>
            <a:off x="6248400" y="5812552"/>
            <a:ext cx="2534668" cy="893048"/>
          </a:xfrm>
          <a:prstGeom prst="roundRect">
            <a:avLst/>
          </a:prstGeom>
          <a:noFill/>
          <a:ln w="9525" cap="flat" cmpd="sng" algn="ctr">
            <a:solidFill>
              <a:srgbClr val="99FF33"/>
            </a:solidFill>
            <a:prstDash val="solid"/>
            <a:round/>
            <a:headEnd type="none" w="med" len="med"/>
            <a:tailEnd type="none" w="med" len="med"/>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342900" indent="-342900"/>
            <a:endParaRPr lang="en-US">
              <a:solidFill>
                <a:srgbClr val="FFFFFF"/>
              </a:solidFill>
            </a:endParaRPr>
          </a:p>
        </p:txBody>
      </p:sp>
      <p:pic>
        <p:nvPicPr>
          <p:cNvPr id="15" name="Picture 14">
            <a:extLst>
              <a:ext uri="{FF2B5EF4-FFF2-40B4-BE49-F238E27FC236}">
                <a16:creationId xmlns:a16="http://schemas.microsoft.com/office/drawing/2014/main" id="{8DEC3A15-3602-E3ED-DE60-603B7891D1DE}"/>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803017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1" y="193141"/>
            <a:ext cx="8867775" cy="6400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200400" y="5086539"/>
            <a:ext cx="1752600" cy="369332"/>
          </a:xfrm>
          <a:prstGeom prst="rect">
            <a:avLst/>
          </a:prstGeom>
          <a:noFill/>
        </p:spPr>
        <p:txBody>
          <a:bodyPr wrap="square" rtlCol="0">
            <a:spAutoFit/>
          </a:bodyPr>
          <a:lstStyle/>
          <a:p>
            <a:r>
              <a:rPr lang="en-US" sz="1800" dirty="0">
                <a:solidFill>
                  <a:srgbClr val="000000"/>
                </a:solidFill>
              </a:rPr>
              <a:t>Sporophyte</a:t>
            </a:r>
          </a:p>
        </p:txBody>
      </p:sp>
      <p:sp>
        <p:nvSpPr>
          <p:cNvPr id="3" name="TextBox 2"/>
          <p:cNvSpPr txBox="1"/>
          <p:nvPr/>
        </p:nvSpPr>
        <p:spPr>
          <a:xfrm>
            <a:off x="4343400" y="4809540"/>
            <a:ext cx="1219200" cy="276999"/>
          </a:xfrm>
          <a:prstGeom prst="rect">
            <a:avLst/>
          </a:prstGeom>
          <a:noFill/>
        </p:spPr>
        <p:txBody>
          <a:bodyPr wrap="square" rtlCol="0">
            <a:spAutoFit/>
          </a:bodyPr>
          <a:lstStyle/>
          <a:p>
            <a:r>
              <a:rPr lang="en-US" sz="1200" dirty="0">
                <a:solidFill>
                  <a:srgbClr val="000000"/>
                </a:solidFill>
              </a:rPr>
              <a:t>Capsule</a:t>
            </a:r>
          </a:p>
        </p:txBody>
      </p:sp>
      <p:sp>
        <p:nvSpPr>
          <p:cNvPr id="4" name="Rectangle 3"/>
          <p:cNvSpPr/>
          <p:nvPr/>
        </p:nvSpPr>
        <p:spPr>
          <a:xfrm>
            <a:off x="4409712" y="5465257"/>
            <a:ext cx="580608" cy="276999"/>
          </a:xfrm>
          <a:prstGeom prst="rect">
            <a:avLst/>
          </a:prstGeom>
        </p:spPr>
        <p:txBody>
          <a:bodyPr wrap="none">
            <a:spAutoFit/>
          </a:bodyPr>
          <a:lstStyle/>
          <a:p>
            <a:r>
              <a:rPr lang="en-US" sz="1200" dirty="0">
                <a:solidFill>
                  <a:srgbClr val="000000"/>
                </a:solidFill>
              </a:rPr>
              <a:t>Stalk</a:t>
            </a:r>
            <a:endParaRPr lang="en-US" dirty="0">
              <a:solidFill>
                <a:srgbClr val="FFFFFF"/>
              </a:solidFill>
            </a:endParaRPr>
          </a:p>
        </p:txBody>
      </p:sp>
      <p:sp>
        <p:nvSpPr>
          <p:cNvPr id="5" name="Rectangle 4"/>
          <p:cNvSpPr/>
          <p:nvPr/>
        </p:nvSpPr>
        <p:spPr>
          <a:xfrm>
            <a:off x="1905000" y="4114800"/>
            <a:ext cx="1508746" cy="369332"/>
          </a:xfrm>
          <a:prstGeom prst="rect">
            <a:avLst/>
          </a:prstGeom>
        </p:spPr>
        <p:txBody>
          <a:bodyPr wrap="none">
            <a:spAutoFit/>
          </a:bodyPr>
          <a:lstStyle/>
          <a:p>
            <a:r>
              <a:rPr lang="en-US" sz="1800" dirty="0">
                <a:solidFill>
                  <a:srgbClr val="000000"/>
                </a:solidFill>
              </a:rPr>
              <a:t>Sporangium</a:t>
            </a:r>
          </a:p>
        </p:txBody>
      </p:sp>
      <p:sp>
        <p:nvSpPr>
          <p:cNvPr id="6" name="Rectangle 5"/>
          <p:cNvSpPr/>
          <p:nvPr/>
        </p:nvSpPr>
        <p:spPr>
          <a:xfrm>
            <a:off x="1447800" y="3414086"/>
            <a:ext cx="995785" cy="369332"/>
          </a:xfrm>
          <a:prstGeom prst="rect">
            <a:avLst/>
          </a:prstGeom>
        </p:spPr>
        <p:txBody>
          <a:bodyPr wrap="none">
            <a:spAutoFit/>
          </a:bodyPr>
          <a:lstStyle/>
          <a:p>
            <a:r>
              <a:rPr lang="en-US" sz="1800" dirty="0">
                <a:solidFill>
                  <a:srgbClr val="000000"/>
                </a:solidFill>
              </a:rPr>
              <a:t>Spores</a:t>
            </a:r>
          </a:p>
        </p:txBody>
      </p:sp>
      <p:sp>
        <p:nvSpPr>
          <p:cNvPr id="7" name="Rectangle 6"/>
          <p:cNvSpPr/>
          <p:nvPr/>
        </p:nvSpPr>
        <p:spPr>
          <a:xfrm>
            <a:off x="1027973" y="2893336"/>
            <a:ext cx="2831224" cy="369332"/>
          </a:xfrm>
          <a:prstGeom prst="rect">
            <a:avLst/>
          </a:prstGeom>
        </p:spPr>
        <p:txBody>
          <a:bodyPr wrap="none">
            <a:spAutoFit/>
          </a:bodyPr>
          <a:lstStyle/>
          <a:p>
            <a:r>
              <a:rPr lang="en-US" sz="1800" dirty="0">
                <a:solidFill>
                  <a:srgbClr val="000000"/>
                </a:solidFill>
              </a:rPr>
              <a:t>Lands somewhere wet </a:t>
            </a:r>
            <a:r>
              <a:rPr lang="en-US" sz="1800" dirty="0">
                <a:solidFill>
                  <a:srgbClr val="000000"/>
                </a:solidFill>
                <a:sym typeface="Wingdings" panose="05000000000000000000" pitchFamily="2" charset="2"/>
              </a:rPr>
              <a:t></a:t>
            </a:r>
            <a:endParaRPr lang="en-US" sz="1800" dirty="0">
              <a:solidFill>
                <a:srgbClr val="000000"/>
              </a:solidFill>
            </a:endParaRPr>
          </a:p>
        </p:txBody>
      </p:sp>
      <p:sp>
        <p:nvSpPr>
          <p:cNvPr id="8" name="Rectangle 7"/>
          <p:cNvSpPr/>
          <p:nvPr/>
        </p:nvSpPr>
        <p:spPr>
          <a:xfrm>
            <a:off x="304800" y="1683593"/>
            <a:ext cx="1649811" cy="369332"/>
          </a:xfrm>
          <a:prstGeom prst="rect">
            <a:avLst/>
          </a:prstGeom>
        </p:spPr>
        <p:txBody>
          <a:bodyPr wrap="none">
            <a:spAutoFit/>
          </a:bodyPr>
          <a:lstStyle/>
          <a:p>
            <a:r>
              <a:rPr lang="en-US" sz="1800" dirty="0">
                <a:solidFill>
                  <a:srgbClr val="000000"/>
                </a:solidFill>
              </a:rPr>
              <a:t>Gametophyte</a:t>
            </a:r>
          </a:p>
        </p:txBody>
      </p:sp>
      <p:sp>
        <p:nvSpPr>
          <p:cNvPr id="9" name="Rectangle 8"/>
          <p:cNvSpPr/>
          <p:nvPr/>
        </p:nvSpPr>
        <p:spPr>
          <a:xfrm>
            <a:off x="2588840" y="762000"/>
            <a:ext cx="1649811" cy="369332"/>
          </a:xfrm>
          <a:prstGeom prst="rect">
            <a:avLst/>
          </a:prstGeom>
        </p:spPr>
        <p:txBody>
          <a:bodyPr wrap="none">
            <a:spAutoFit/>
          </a:bodyPr>
          <a:lstStyle/>
          <a:p>
            <a:r>
              <a:rPr lang="en-US" sz="1800" dirty="0">
                <a:solidFill>
                  <a:srgbClr val="000000"/>
                </a:solidFill>
              </a:rPr>
              <a:t>Gametophyte</a:t>
            </a:r>
          </a:p>
        </p:txBody>
      </p:sp>
      <p:sp>
        <p:nvSpPr>
          <p:cNvPr id="10" name="Rectangle 9"/>
          <p:cNvSpPr/>
          <p:nvPr/>
        </p:nvSpPr>
        <p:spPr>
          <a:xfrm>
            <a:off x="2588840" y="2133600"/>
            <a:ext cx="2214068" cy="369332"/>
          </a:xfrm>
          <a:prstGeom prst="rect">
            <a:avLst/>
          </a:prstGeom>
        </p:spPr>
        <p:txBody>
          <a:bodyPr wrap="none">
            <a:spAutoFit/>
          </a:bodyPr>
          <a:lstStyle/>
          <a:p>
            <a:r>
              <a:rPr lang="en-US" sz="1800" dirty="0">
                <a:solidFill>
                  <a:srgbClr val="000000"/>
                </a:solidFill>
              </a:rPr>
              <a:t>Antheridium (Male)</a:t>
            </a:r>
          </a:p>
        </p:txBody>
      </p:sp>
      <p:sp>
        <p:nvSpPr>
          <p:cNvPr id="11" name="Rectangle 10"/>
          <p:cNvSpPr/>
          <p:nvPr/>
        </p:nvSpPr>
        <p:spPr>
          <a:xfrm>
            <a:off x="6248400" y="1600200"/>
            <a:ext cx="2534668" cy="369332"/>
          </a:xfrm>
          <a:prstGeom prst="rect">
            <a:avLst/>
          </a:prstGeom>
        </p:spPr>
        <p:txBody>
          <a:bodyPr wrap="none">
            <a:spAutoFit/>
          </a:bodyPr>
          <a:lstStyle/>
          <a:p>
            <a:r>
              <a:rPr lang="en-US" sz="1800" dirty="0" err="1">
                <a:solidFill>
                  <a:srgbClr val="000000"/>
                </a:solidFill>
              </a:rPr>
              <a:t>Archegonium</a:t>
            </a:r>
            <a:r>
              <a:rPr lang="en-US" sz="1800" dirty="0">
                <a:solidFill>
                  <a:srgbClr val="000000"/>
                </a:solidFill>
              </a:rPr>
              <a:t> (female)</a:t>
            </a:r>
          </a:p>
        </p:txBody>
      </p:sp>
      <p:sp>
        <p:nvSpPr>
          <p:cNvPr id="12" name="Rectangle 11"/>
          <p:cNvSpPr/>
          <p:nvPr/>
        </p:nvSpPr>
        <p:spPr>
          <a:xfrm>
            <a:off x="3503113" y="3385996"/>
            <a:ext cx="1265090" cy="701731"/>
          </a:xfrm>
          <a:prstGeom prst="rect">
            <a:avLst/>
          </a:prstGeom>
        </p:spPr>
        <p:txBody>
          <a:bodyPr wrap="none">
            <a:spAutoFit/>
          </a:bodyPr>
          <a:lstStyle/>
          <a:p>
            <a:r>
              <a:rPr lang="en-US" sz="1800" dirty="0">
                <a:solidFill>
                  <a:srgbClr val="000000"/>
                </a:solidFill>
              </a:rPr>
              <a:t>(Male) </a:t>
            </a:r>
          </a:p>
          <a:p>
            <a:r>
              <a:rPr lang="en-US" sz="1800" dirty="0">
                <a:solidFill>
                  <a:srgbClr val="000000"/>
                </a:solidFill>
              </a:rPr>
              <a:t>Sperm 1n</a:t>
            </a:r>
          </a:p>
        </p:txBody>
      </p:sp>
      <p:sp>
        <p:nvSpPr>
          <p:cNvPr id="13" name="Rectangle 12"/>
          <p:cNvSpPr/>
          <p:nvPr/>
        </p:nvSpPr>
        <p:spPr>
          <a:xfrm>
            <a:off x="7515734" y="4246308"/>
            <a:ext cx="4572000" cy="701731"/>
          </a:xfrm>
          <a:prstGeom prst="rect">
            <a:avLst/>
          </a:prstGeom>
        </p:spPr>
        <p:txBody>
          <a:bodyPr>
            <a:spAutoFit/>
          </a:bodyPr>
          <a:lstStyle/>
          <a:p>
            <a:r>
              <a:rPr lang="en-US" sz="1800" dirty="0">
                <a:solidFill>
                  <a:srgbClr val="000000"/>
                </a:solidFill>
              </a:rPr>
              <a:t>(Female) </a:t>
            </a:r>
          </a:p>
          <a:p>
            <a:r>
              <a:rPr lang="en-US" sz="1800" dirty="0">
                <a:solidFill>
                  <a:srgbClr val="000000"/>
                </a:solidFill>
              </a:rPr>
              <a:t>Egg 1n</a:t>
            </a:r>
          </a:p>
        </p:txBody>
      </p:sp>
      <p:sp>
        <p:nvSpPr>
          <p:cNvPr id="14" name="Rectangle 13"/>
          <p:cNvSpPr/>
          <p:nvPr/>
        </p:nvSpPr>
        <p:spPr>
          <a:xfrm>
            <a:off x="6497068" y="5892210"/>
            <a:ext cx="4572000" cy="701731"/>
          </a:xfrm>
          <a:prstGeom prst="rect">
            <a:avLst/>
          </a:prstGeom>
        </p:spPr>
        <p:txBody>
          <a:bodyPr>
            <a:spAutoFit/>
          </a:bodyPr>
          <a:lstStyle/>
          <a:p>
            <a:pPr>
              <a:buFontTx/>
              <a:buNone/>
            </a:pPr>
            <a:r>
              <a:rPr lang="en-US" sz="1800" dirty="0">
                <a:solidFill>
                  <a:srgbClr val="000000"/>
                </a:solidFill>
              </a:rPr>
              <a:t>2n Zygote</a:t>
            </a:r>
          </a:p>
          <a:p>
            <a:pPr>
              <a:buFontTx/>
              <a:buNone/>
            </a:pPr>
            <a:r>
              <a:rPr lang="en-US" sz="1800" dirty="0">
                <a:solidFill>
                  <a:srgbClr val="000000"/>
                </a:solidFill>
              </a:rPr>
              <a:t>Creates Sporophyte</a:t>
            </a:r>
          </a:p>
        </p:txBody>
      </p:sp>
      <p:sp>
        <p:nvSpPr>
          <p:cNvPr id="15" name="Freeform 14"/>
          <p:cNvSpPr/>
          <p:nvPr/>
        </p:nvSpPr>
        <p:spPr bwMode="auto">
          <a:xfrm>
            <a:off x="4422710" y="5111914"/>
            <a:ext cx="746449" cy="691727"/>
          </a:xfrm>
          <a:custGeom>
            <a:avLst/>
            <a:gdLst>
              <a:gd name="connsiteX0" fmla="*/ 121298 w 746449"/>
              <a:gd name="connsiteY0" fmla="*/ 691727 h 691727"/>
              <a:gd name="connsiteX1" fmla="*/ 139959 w 746449"/>
              <a:gd name="connsiteY1" fmla="*/ 570429 h 691727"/>
              <a:gd name="connsiteX2" fmla="*/ 158621 w 746449"/>
              <a:gd name="connsiteY2" fmla="*/ 542437 h 691727"/>
              <a:gd name="connsiteX3" fmla="*/ 177282 w 746449"/>
              <a:gd name="connsiteY3" fmla="*/ 430470 h 691727"/>
              <a:gd name="connsiteX4" fmla="*/ 186612 w 746449"/>
              <a:gd name="connsiteY4" fmla="*/ 402478 h 691727"/>
              <a:gd name="connsiteX5" fmla="*/ 205274 w 746449"/>
              <a:gd name="connsiteY5" fmla="*/ 374486 h 691727"/>
              <a:gd name="connsiteX6" fmla="*/ 223935 w 746449"/>
              <a:gd name="connsiteY6" fmla="*/ 262519 h 691727"/>
              <a:gd name="connsiteX7" fmla="*/ 289249 w 746449"/>
              <a:gd name="connsiteY7" fmla="*/ 178543 h 691727"/>
              <a:gd name="connsiteX8" fmla="*/ 317241 w 746449"/>
              <a:gd name="connsiteY8" fmla="*/ 159882 h 691727"/>
              <a:gd name="connsiteX9" fmla="*/ 354563 w 746449"/>
              <a:gd name="connsiteY9" fmla="*/ 169213 h 691727"/>
              <a:gd name="connsiteX10" fmla="*/ 363894 w 746449"/>
              <a:gd name="connsiteY10" fmla="*/ 225196 h 691727"/>
              <a:gd name="connsiteX11" fmla="*/ 401217 w 746449"/>
              <a:gd name="connsiteY11" fmla="*/ 271849 h 691727"/>
              <a:gd name="connsiteX12" fmla="*/ 410547 w 746449"/>
              <a:gd name="connsiteY12" fmla="*/ 299841 h 691727"/>
              <a:gd name="connsiteX13" fmla="*/ 438539 w 746449"/>
              <a:gd name="connsiteY13" fmla="*/ 318502 h 691727"/>
              <a:gd name="connsiteX14" fmla="*/ 457200 w 746449"/>
              <a:gd name="connsiteY14" fmla="*/ 337164 h 691727"/>
              <a:gd name="connsiteX15" fmla="*/ 513184 w 746449"/>
              <a:gd name="connsiteY15" fmla="*/ 365155 h 691727"/>
              <a:gd name="connsiteX16" fmla="*/ 522514 w 746449"/>
              <a:gd name="connsiteY16" fmla="*/ 393147 h 691727"/>
              <a:gd name="connsiteX17" fmla="*/ 541176 w 746449"/>
              <a:gd name="connsiteY17" fmla="*/ 439800 h 691727"/>
              <a:gd name="connsiteX18" fmla="*/ 569168 w 746449"/>
              <a:gd name="connsiteY18" fmla="*/ 495784 h 691727"/>
              <a:gd name="connsiteX19" fmla="*/ 625151 w 746449"/>
              <a:gd name="connsiteY19" fmla="*/ 486453 h 691727"/>
              <a:gd name="connsiteX20" fmla="*/ 671804 w 746449"/>
              <a:gd name="connsiteY20" fmla="*/ 430470 h 691727"/>
              <a:gd name="connsiteX21" fmla="*/ 690466 w 746449"/>
              <a:gd name="connsiteY21" fmla="*/ 411808 h 691727"/>
              <a:gd name="connsiteX22" fmla="*/ 699796 w 746449"/>
              <a:gd name="connsiteY22" fmla="*/ 383817 h 691727"/>
              <a:gd name="connsiteX23" fmla="*/ 718457 w 746449"/>
              <a:gd name="connsiteY23" fmla="*/ 355825 h 691727"/>
              <a:gd name="connsiteX24" fmla="*/ 727788 w 746449"/>
              <a:gd name="connsiteY24" fmla="*/ 262519 h 691727"/>
              <a:gd name="connsiteX25" fmla="*/ 746449 w 746449"/>
              <a:gd name="connsiteY25" fmla="*/ 197204 h 691727"/>
              <a:gd name="connsiteX26" fmla="*/ 737119 w 746449"/>
              <a:gd name="connsiteY26" fmla="*/ 94568 h 691727"/>
              <a:gd name="connsiteX27" fmla="*/ 690466 w 746449"/>
              <a:gd name="connsiteY27" fmla="*/ 38584 h 691727"/>
              <a:gd name="connsiteX28" fmla="*/ 662474 w 746449"/>
              <a:gd name="connsiteY28" fmla="*/ 29253 h 691727"/>
              <a:gd name="connsiteX29" fmla="*/ 475861 w 746449"/>
              <a:gd name="connsiteY29" fmla="*/ 19923 h 691727"/>
              <a:gd name="connsiteX30" fmla="*/ 345233 w 746449"/>
              <a:gd name="connsiteY30" fmla="*/ 10592 h 691727"/>
              <a:gd name="connsiteX31" fmla="*/ 233266 w 746449"/>
              <a:gd name="connsiteY31" fmla="*/ 29253 h 691727"/>
              <a:gd name="connsiteX32" fmla="*/ 186612 w 746449"/>
              <a:gd name="connsiteY32" fmla="*/ 57245 h 691727"/>
              <a:gd name="connsiteX33" fmla="*/ 121298 w 746449"/>
              <a:gd name="connsiteY33" fmla="*/ 131890 h 691727"/>
              <a:gd name="connsiteX34" fmla="*/ 83976 w 746449"/>
              <a:gd name="connsiteY34" fmla="*/ 215866 h 691727"/>
              <a:gd name="connsiteX35" fmla="*/ 74645 w 746449"/>
              <a:gd name="connsiteY35" fmla="*/ 253188 h 691727"/>
              <a:gd name="connsiteX36" fmla="*/ 55984 w 746449"/>
              <a:gd name="connsiteY36" fmla="*/ 281180 h 691727"/>
              <a:gd name="connsiteX37" fmla="*/ 46653 w 746449"/>
              <a:gd name="connsiteY37" fmla="*/ 337164 h 691727"/>
              <a:gd name="connsiteX38" fmla="*/ 27992 w 746449"/>
              <a:gd name="connsiteY38" fmla="*/ 393147 h 691727"/>
              <a:gd name="connsiteX39" fmla="*/ 0 w 746449"/>
              <a:gd name="connsiteY39" fmla="*/ 495784 h 691727"/>
              <a:gd name="connsiteX40" fmla="*/ 9331 w 746449"/>
              <a:gd name="connsiteY40" fmla="*/ 626413 h 691727"/>
              <a:gd name="connsiteX41" fmla="*/ 18661 w 746449"/>
              <a:gd name="connsiteY41" fmla="*/ 654404 h 691727"/>
              <a:gd name="connsiteX42" fmla="*/ 74645 w 746449"/>
              <a:gd name="connsiteY42" fmla="*/ 682396 h 691727"/>
              <a:gd name="connsiteX43" fmla="*/ 102637 w 746449"/>
              <a:gd name="connsiteY43" fmla="*/ 617082 h 69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46449" h="691727">
                <a:moveTo>
                  <a:pt x="121298" y="691727"/>
                </a:moveTo>
                <a:cubicBezTo>
                  <a:pt x="122739" y="680203"/>
                  <a:pt x="131946" y="591797"/>
                  <a:pt x="139959" y="570429"/>
                </a:cubicBezTo>
                <a:cubicBezTo>
                  <a:pt x="143897" y="559929"/>
                  <a:pt x="152400" y="551768"/>
                  <a:pt x="158621" y="542437"/>
                </a:cubicBezTo>
                <a:cubicBezTo>
                  <a:pt x="164841" y="505115"/>
                  <a:pt x="165318" y="466366"/>
                  <a:pt x="177282" y="430470"/>
                </a:cubicBezTo>
                <a:cubicBezTo>
                  <a:pt x="180392" y="421139"/>
                  <a:pt x="182214" y="411275"/>
                  <a:pt x="186612" y="402478"/>
                </a:cubicBezTo>
                <a:cubicBezTo>
                  <a:pt x="191627" y="392448"/>
                  <a:pt x="199053" y="383817"/>
                  <a:pt x="205274" y="374486"/>
                </a:cubicBezTo>
                <a:cubicBezTo>
                  <a:pt x="205811" y="370725"/>
                  <a:pt x="218249" y="275029"/>
                  <a:pt x="223935" y="262519"/>
                </a:cubicBezTo>
                <a:cubicBezTo>
                  <a:pt x="236623" y="234606"/>
                  <a:pt x="264198" y="199419"/>
                  <a:pt x="289249" y="178543"/>
                </a:cubicBezTo>
                <a:cubicBezTo>
                  <a:pt x="297864" y="171364"/>
                  <a:pt x="307910" y="166102"/>
                  <a:pt x="317241" y="159882"/>
                </a:cubicBezTo>
                <a:cubicBezTo>
                  <a:pt x="329682" y="162992"/>
                  <a:pt x="347109" y="158778"/>
                  <a:pt x="354563" y="169213"/>
                </a:cubicBezTo>
                <a:cubicBezTo>
                  <a:pt x="365559" y="184608"/>
                  <a:pt x="357911" y="207248"/>
                  <a:pt x="363894" y="225196"/>
                </a:cubicBezTo>
                <a:cubicBezTo>
                  <a:pt x="369780" y="242854"/>
                  <a:pt x="388475" y="259108"/>
                  <a:pt x="401217" y="271849"/>
                </a:cubicBezTo>
                <a:cubicBezTo>
                  <a:pt x="404327" y="281180"/>
                  <a:pt x="404403" y="292161"/>
                  <a:pt x="410547" y="299841"/>
                </a:cubicBezTo>
                <a:cubicBezTo>
                  <a:pt x="417552" y="308598"/>
                  <a:pt x="429782" y="311497"/>
                  <a:pt x="438539" y="318502"/>
                </a:cubicBezTo>
                <a:cubicBezTo>
                  <a:pt x="445408" y="323998"/>
                  <a:pt x="450331" y="331668"/>
                  <a:pt x="457200" y="337164"/>
                </a:cubicBezTo>
                <a:cubicBezTo>
                  <a:pt x="483039" y="357835"/>
                  <a:pt x="483619" y="355301"/>
                  <a:pt x="513184" y="365155"/>
                </a:cubicBezTo>
                <a:cubicBezTo>
                  <a:pt x="516294" y="374486"/>
                  <a:pt x="519061" y="383938"/>
                  <a:pt x="522514" y="393147"/>
                </a:cubicBezTo>
                <a:cubicBezTo>
                  <a:pt x="528395" y="408830"/>
                  <a:pt x="535879" y="423910"/>
                  <a:pt x="541176" y="439800"/>
                </a:cubicBezTo>
                <a:cubicBezTo>
                  <a:pt x="558373" y="491391"/>
                  <a:pt x="537505" y="464123"/>
                  <a:pt x="569168" y="495784"/>
                </a:cubicBezTo>
                <a:cubicBezTo>
                  <a:pt x="587829" y="492674"/>
                  <a:pt x="607863" y="494136"/>
                  <a:pt x="625151" y="486453"/>
                </a:cubicBezTo>
                <a:cubicBezTo>
                  <a:pt x="645789" y="477281"/>
                  <a:pt x="658812" y="446710"/>
                  <a:pt x="671804" y="430470"/>
                </a:cubicBezTo>
                <a:cubicBezTo>
                  <a:pt x="677300" y="423600"/>
                  <a:pt x="684245" y="418029"/>
                  <a:pt x="690466" y="411808"/>
                </a:cubicBezTo>
                <a:cubicBezTo>
                  <a:pt x="693576" y="402478"/>
                  <a:pt x="695398" y="392614"/>
                  <a:pt x="699796" y="383817"/>
                </a:cubicBezTo>
                <a:cubicBezTo>
                  <a:pt x="704811" y="373787"/>
                  <a:pt x="715935" y="366752"/>
                  <a:pt x="718457" y="355825"/>
                </a:cubicBezTo>
                <a:cubicBezTo>
                  <a:pt x="725486" y="325368"/>
                  <a:pt x="723367" y="293462"/>
                  <a:pt x="727788" y="262519"/>
                </a:cubicBezTo>
                <a:cubicBezTo>
                  <a:pt x="730717" y="242020"/>
                  <a:pt x="739804" y="217141"/>
                  <a:pt x="746449" y="197204"/>
                </a:cubicBezTo>
                <a:cubicBezTo>
                  <a:pt x="743339" y="162992"/>
                  <a:pt x="744317" y="128158"/>
                  <a:pt x="737119" y="94568"/>
                </a:cubicBezTo>
                <a:cubicBezTo>
                  <a:pt x="734251" y="81183"/>
                  <a:pt x="699190" y="44400"/>
                  <a:pt x="690466" y="38584"/>
                </a:cubicBezTo>
                <a:cubicBezTo>
                  <a:pt x="682283" y="33128"/>
                  <a:pt x="671805" y="32363"/>
                  <a:pt x="662474" y="29253"/>
                </a:cubicBezTo>
                <a:cubicBezTo>
                  <a:pt x="602623" y="-30595"/>
                  <a:pt x="662415" y="19923"/>
                  <a:pt x="475861" y="19923"/>
                </a:cubicBezTo>
                <a:cubicBezTo>
                  <a:pt x="432207" y="19923"/>
                  <a:pt x="388776" y="13702"/>
                  <a:pt x="345233" y="10592"/>
                </a:cubicBezTo>
                <a:cubicBezTo>
                  <a:pt x="336945" y="11513"/>
                  <a:pt x="258132" y="14333"/>
                  <a:pt x="233266" y="29253"/>
                </a:cubicBezTo>
                <a:cubicBezTo>
                  <a:pt x="169229" y="67676"/>
                  <a:pt x="265904" y="30816"/>
                  <a:pt x="186612" y="57245"/>
                </a:cubicBezTo>
                <a:cubicBezTo>
                  <a:pt x="132030" y="111827"/>
                  <a:pt x="152158" y="85599"/>
                  <a:pt x="121298" y="131890"/>
                </a:cubicBezTo>
                <a:cubicBezTo>
                  <a:pt x="99091" y="198513"/>
                  <a:pt x="113548" y="171507"/>
                  <a:pt x="83976" y="215866"/>
                </a:cubicBezTo>
                <a:cubicBezTo>
                  <a:pt x="80866" y="228307"/>
                  <a:pt x="79697" y="241401"/>
                  <a:pt x="74645" y="253188"/>
                </a:cubicBezTo>
                <a:cubicBezTo>
                  <a:pt x="70228" y="263495"/>
                  <a:pt x="59530" y="270541"/>
                  <a:pt x="55984" y="281180"/>
                </a:cubicBezTo>
                <a:cubicBezTo>
                  <a:pt x="50001" y="299128"/>
                  <a:pt x="51242" y="318810"/>
                  <a:pt x="46653" y="337164"/>
                </a:cubicBezTo>
                <a:cubicBezTo>
                  <a:pt x="41882" y="356247"/>
                  <a:pt x="31226" y="373744"/>
                  <a:pt x="27992" y="393147"/>
                </a:cubicBezTo>
                <a:cubicBezTo>
                  <a:pt x="15907" y="465652"/>
                  <a:pt x="25687" y="431565"/>
                  <a:pt x="0" y="495784"/>
                </a:cubicBezTo>
                <a:cubicBezTo>
                  <a:pt x="3110" y="539327"/>
                  <a:pt x="4230" y="583058"/>
                  <a:pt x="9331" y="626413"/>
                </a:cubicBezTo>
                <a:cubicBezTo>
                  <a:pt x="10480" y="636181"/>
                  <a:pt x="12517" y="646724"/>
                  <a:pt x="18661" y="654404"/>
                </a:cubicBezTo>
                <a:cubicBezTo>
                  <a:pt x="31817" y="670849"/>
                  <a:pt x="56203" y="676249"/>
                  <a:pt x="74645" y="682396"/>
                </a:cubicBezTo>
                <a:cubicBezTo>
                  <a:pt x="115576" y="655109"/>
                  <a:pt x="102637" y="674949"/>
                  <a:pt x="102637" y="617082"/>
                </a:cubicBezTo>
              </a:path>
            </a:pathLst>
          </a:custGeom>
          <a:noFill/>
          <a:ln w="38100" cap="flat" cmpd="sng" algn="ctr">
            <a:solidFill>
              <a:srgbClr val="996633"/>
            </a:solidFill>
            <a:prstDash val="solid"/>
            <a:round/>
            <a:headEnd type="none" w="med" len="med"/>
            <a:tailEnd type="none" w="med" len="med"/>
          </a:ln>
          <a:effectLst>
            <a:glow rad="228600">
              <a:schemeClr val="accent1">
                <a:satMod val="175000"/>
                <a:alpha val="40000"/>
              </a:schemeClr>
            </a:glow>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8" name="Rounded Rectangle 17"/>
          <p:cNvSpPr/>
          <p:nvPr/>
        </p:nvSpPr>
        <p:spPr bwMode="auto">
          <a:xfrm>
            <a:off x="6248400" y="5812552"/>
            <a:ext cx="2534668" cy="893048"/>
          </a:xfrm>
          <a:prstGeom prst="roundRect">
            <a:avLst/>
          </a:prstGeom>
          <a:noFill/>
          <a:ln w="9525" cap="flat" cmpd="sng" algn="ctr">
            <a:solidFill>
              <a:srgbClr val="99FF33"/>
            </a:solidFill>
            <a:prstDash val="solid"/>
            <a:round/>
            <a:headEnd type="none" w="med" len="med"/>
            <a:tailEnd type="none" w="med" len="med"/>
          </a:ln>
          <a:effectLst>
            <a:glow rad="228600">
              <a:schemeClr val="accent1">
                <a:satMod val="175000"/>
                <a:alpha val="40000"/>
              </a:schemeClr>
            </a:glow>
          </a:effectLst>
        </p:spPr>
        <p:txBody>
          <a:bodyPr vert="horz" wrap="square" lIns="91440" tIns="45720" rIns="91440" bIns="45720" numCol="1" rtlCol="0" anchor="t" anchorCtr="0" compatLnSpc="1">
            <a:prstTxWarp prst="textNoShape">
              <a:avLst/>
            </a:prstTxWarp>
          </a:bodyPr>
          <a:lstStyle/>
          <a:p>
            <a:pPr marL="342900" indent="-342900"/>
            <a:endParaRPr lang="en-US">
              <a:solidFill>
                <a:srgbClr val="FFFFFF"/>
              </a:solidFill>
            </a:endParaRPr>
          </a:p>
        </p:txBody>
      </p:sp>
    </p:spTree>
    <p:extLst>
      <p:ext uri="{BB962C8B-B14F-4D97-AF65-F5344CB8AC3E}">
        <p14:creationId xmlns:p14="http://schemas.microsoft.com/office/powerpoint/2010/main" val="140041090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991600" cy="5973763"/>
          </a:xfrm>
        </p:spPr>
        <p:txBody>
          <a:bodyPr/>
          <a:lstStyle/>
          <a:p>
            <a:r>
              <a:rPr lang="en-US" dirty="0">
                <a:solidFill>
                  <a:srgbClr val="99FF33"/>
                </a:solidFill>
              </a:rPr>
              <a:t>Video Link! Hank explains nonvascular plants and the alterations of generations.</a:t>
            </a:r>
          </a:p>
          <a:p>
            <a:pPr lvl="1"/>
            <a:r>
              <a:rPr lang="en-US" dirty="0">
                <a:hlinkClick r:id="rId2"/>
              </a:rPr>
              <a:t>http://www.youtube.com/watch_popup?v=iWaX97p6y9U</a:t>
            </a:r>
            <a:endParaRPr lang="en-US" dirty="0"/>
          </a:p>
          <a:p>
            <a:pPr lvl="1"/>
            <a:r>
              <a:rPr lang="en-US" dirty="0"/>
              <a:t>Preview for language and content.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819400"/>
            <a:ext cx="88392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724B2E26-3F4F-6475-ADD6-90FBB34F367E}"/>
              </a:ext>
            </a:extLst>
          </p:cNvPr>
          <p:cNvPicPr>
            <a:picLocks noChangeAspect="1"/>
          </p:cNvPicPr>
          <p:nvPr/>
        </p:nvPicPr>
        <p:blipFill>
          <a:blip r:embed="rId4"/>
          <a:stretch>
            <a:fillRect/>
          </a:stretch>
        </p:blipFill>
        <p:spPr>
          <a:xfrm rot="288517">
            <a:off x="3363963" y="3205589"/>
            <a:ext cx="820973" cy="300804"/>
          </a:xfrm>
          <a:prstGeom prst="rect">
            <a:avLst/>
          </a:prstGeom>
        </p:spPr>
      </p:pic>
      <p:pic>
        <p:nvPicPr>
          <p:cNvPr id="4" name="Picture 3">
            <a:extLst>
              <a:ext uri="{FF2B5EF4-FFF2-40B4-BE49-F238E27FC236}">
                <a16:creationId xmlns:a16="http://schemas.microsoft.com/office/drawing/2014/main" id="{82BB67CB-4581-2FBE-B8D0-78F7481E0D15}"/>
              </a:ext>
            </a:extLst>
          </p:cNvPr>
          <p:cNvPicPr>
            <a:picLocks noChangeAspect="1"/>
          </p:cNvPicPr>
          <p:nvPr/>
        </p:nvPicPr>
        <p:blipFill>
          <a:blip r:embed="rId5"/>
          <a:stretch>
            <a:fillRect/>
          </a:stretch>
        </p:blipFill>
        <p:spPr>
          <a:xfrm>
            <a:off x="7418674" y="6787306"/>
            <a:ext cx="1633537" cy="70694"/>
          </a:xfrm>
          <a:prstGeom prst="rect">
            <a:avLst/>
          </a:prstGeom>
        </p:spPr>
      </p:pic>
      <mc:AlternateContent xmlns:mc="http://schemas.openxmlformats.org/markup-compatibility/2006">
        <mc:Choice xmlns:am3d="http://schemas.microsoft.com/office/drawing/2017/model3d" Requires="am3d">
          <p:graphicFrame>
            <p:nvGraphicFramePr>
              <p:cNvPr id="9" name="Content Placeholder 8" descr="Plant Medium">
                <a:extLst>
                  <a:ext uri="{FF2B5EF4-FFF2-40B4-BE49-F238E27FC236}">
                    <a16:creationId xmlns:a16="http://schemas.microsoft.com/office/drawing/2014/main" id="{227E8070-4422-E95E-180B-6C7C9ED77F7D}"/>
                  </a:ext>
                </a:extLst>
              </p:cNvPr>
              <p:cNvGraphicFramePr>
                <a:graphicFrameLocks noChangeAspect="1"/>
              </p:cNvGraphicFramePr>
              <p:nvPr>
                <p:extLst>
                  <p:ext uri="{D42A27DB-BD31-4B8C-83A1-F6EECF244321}">
                    <p14:modId xmlns:p14="http://schemas.microsoft.com/office/powerpoint/2010/main" val="1369736686"/>
                  </p:ext>
                </p:extLst>
              </p:nvPr>
            </p:nvGraphicFramePr>
            <p:xfrm>
              <a:off x="-380267" y="1143000"/>
              <a:ext cx="8309432" cy="5417064"/>
            </p:xfrm>
            <a:graphic>
              <a:graphicData uri="http://schemas.microsoft.com/office/drawing/2017/model3d">
                <am3d:model3d r:embed="rId6">
                  <am3d:spPr>
                    <a:xfrm>
                      <a:off x="0" y="0"/>
                      <a:ext cx="8309432" cy="5417064"/>
                    </a:xfrm>
                    <a:prstGeom prst="rect">
                      <a:avLst/>
                    </a:prstGeom>
                  </am3d:spPr>
                  <am3d:camera>
                    <am3d:pos x="0" y="0" z="73561629"/>
                    <am3d:up dx="0" dy="36000000" dz="0"/>
                    <am3d:lookAt x="0" y="0" z="0"/>
                    <am3d:perspective fov="2700000"/>
                  </am3d:camera>
                  <am3d:trans>
                    <am3d:meterPerModelUnit n="3272907" d="1000000"/>
                    <am3d:preTrans dx="-1746941" dy="-11548199" dz="2280728"/>
                    <am3d:scale>
                      <am3d:sx n="1000000" d="1000000"/>
                      <am3d:sy n="1000000" d="1000000"/>
                      <am3d:sz n="1000000" d="1000000"/>
                    </am3d:scale>
                    <am3d:rot ax="294769" ay="-2412514" az="-190566"/>
                    <am3d:postTrans dx="0" dy="0" dz="0"/>
                  </am3d:trans>
                  <am3d:raster rName="Office3DRenderer" rVer="16.0.8326">
                    <am3d:blip r:embed="rId7"/>
                  </am3d:raster>
                  <am3d:objViewport viewportSz="113978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Content Placeholder 8" descr="Plant Medium">
                <a:extLst>
                  <a:ext uri="{FF2B5EF4-FFF2-40B4-BE49-F238E27FC236}">
                    <a16:creationId xmlns:a16="http://schemas.microsoft.com/office/drawing/2014/main" id="{227E8070-4422-E95E-180B-6C7C9ED77F7D}"/>
                  </a:ext>
                </a:extLst>
              </p:cNvPr>
              <p:cNvPicPr>
                <a:picLocks noGrp="1" noRot="1" noChangeAspect="1" noMove="1" noResize="1" noEditPoints="1" noAdjustHandles="1" noChangeArrowheads="1" noChangeShapeType="1" noCrop="1"/>
              </p:cNvPicPr>
              <p:nvPr/>
            </p:nvPicPr>
            <p:blipFill>
              <a:blip r:embed="rId7"/>
              <a:stretch>
                <a:fillRect/>
              </a:stretch>
            </p:blipFill>
            <p:spPr>
              <a:xfrm>
                <a:off x="-380267" y="1143000"/>
                <a:ext cx="8309432" cy="5417064"/>
              </a:xfrm>
              <a:prstGeom prst="rect">
                <a:avLst/>
              </a:prstGeom>
            </p:spPr>
          </p:pic>
        </mc:Fallback>
      </mc:AlternateContent>
    </p:spTree>
    <p:extLst>
      <p:ext uri="{BB962C8B-B14F-4D97-AF65-F5344CB8AC3E}">
        <p14:creationId xmlns:p14="http://schemas.microsoft.com/office/powerpoint/2010/main" val="66918436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91A7F-F218-43C7-AB6B-2A6238AF5F0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F3DD490-0013-40E9-8394-50BD3F64F3E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104FA64-F8DA-4EDC-B97D-1F0A99F36146}"/>
              </a:ext>
            </a:extLst>
          </p:cNvPr>
          <p:cNvPicPr>
            <a:picLocks noChangeAspect="1"/>
          </p:cNvPicPr>
          <p:nvPr/>
        </p:nvPicPr>
        <p:blipFill>
          <a:blip r:embed="rId2"/>
          <a:stretch>
            <a:fillRect/>
          </a:stretch>
        </p:blipFill>
        <p:spPr>
          <a:xfrm>
            <a:off x="0" y="0"/>
            <a:ext cx="9144000" cy="6857999"/>
          </a:xfrm>
          <a:prstGeom prst="rect">
            <a:avLst/>
          </a:prstGeom>
        </p:spPr>
      </p:pic>
      <p:sp>
        <p:nvSpPr>
          <p:cNvPr id="6" name="TextBox 5">
            <a:extLst>
              <a:ext uri="{FF2B5EF4-FFF2-40B4-BE49-F238E27FC236}">
                <a16:creationId xmlns:a16="http://schemas.microsoft.com/office/drawing/2014/main" id="{CC054A7F-EB89-44B9-8CCE-2487C808C7A5}"/>
              </a:ext>
            </a:extLst>
          </p:cNvPr>
          <p:cNvSpPr txBox="1"/>
          <p:nvPr/>
        </p:nvSpPr>
        <p:spPr>
          <a:xfrm>
            <a:off x="190500" y="350381"/>
            <a:ext cx="8763000" cy="1276256"/>
          </a:xfrm>
          <a:prstGeom prst="rect">
            <a:avLst/>
          </a:prstGeom>
          <a:noFill/>
          <a:scene3d>
            <a:camera prst="orthographicFront"/>
            <a:lightRig rig="threePt" dir="t"/>
          </a:scene3d>
          <a:sp3d>
            <a:bevelT w="114300" prst="artDeco"/>
          </a:sp3d>
        </p:spPr>
        <p:txBody>
          <a:bodyPr wrap="square">
            <a:prstTxWarp prst="textDeflateBottom">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w="31550" cmpd="sng">
                  <a:gradFill>
                    <a:gsLst>
                      <a:gs pos="70000">
                        <a:srgbClr val="3F7D43">
                          <a:shade val="50000"/>
                          <a:satMod val="190000"/>
                        </a:srgbClr>
                      </a:gs>
                      <a:gs pos="0">
                        <a:srgbClr val="3F7D43">
                          <a:tint val="77000"/>
                          <a:satMod val="180000"/>
                        </a:srgbClr>
                      </a:gs>
                    </a:gsLst>
                    <a:lin ang="5400000"/>
                  </a:gradFill>
                  <a:prstDash val="solid"/>
                </a:ln>
                <a:solidFill>
                  <a:srgbClr val="3F7D43">
                    <a:tint val="15000"/>
                    <a:satMod val="200000"/>
                  </a:srgbClr>
                </a:solidFill>
                <a:effectLst>
                  <a:glow rad="228600">
                    <a:srgbClr val="468A4B">
                      <a:satMod val="175000"/>
                      <a:alpha val="40000"/>
                    </a:srgbClr>
                  </a:glow>
                  <a:outerShdw blurRad="50800" dist="40000" dir="5400000" algn="tl" rotWithShape="0">
                    <a:srgbClr val="000000">
                      <a:shade val="5000"/>
                      <a:satMod val="120000"/>
                      <a:alpha val="33000"/>
                    </a:srgbClr>
                  </a:outerShdw>
                </a:effectLst>
                <a:uLnTx/>
                <a:uFillTx/>
                <a:latin typeface="Arial" charset="0"/>
                <a:ea typeface="+mn-ea"/>
                <a:cs typeface="+mn-cs"/>
              </a:rPr>
              <a:t>Non-Vascular Plants</a:t>
            </a:r>
          </a:p>
        </p:txBody>
      </p:sp>
      <p:sp>
        <p:nvSpPr>
          <p:cNvPr id="8" name="TextBox 7">
            <a:extLst>
              <a:ext uri="{FF2B5EF4-FFF2-40B4-BE49-F238E27FC236}">
                <a16:creationId xmlns:a16="http://schemas.microsoft.com/office/drawing/2014/main" id="{FA2C2277-990F-430D-BCE4-9E000C348140}"/>
              </a:ext>
            </a:extLst>
          </p:cNvPr>
          <p:cNvSpPr txBox="1"/>
          <p:nvPr/>
        </p:nvSpPr>
        <p:spPr>
          <a:xfrm>
            <a:off x="-457200" y="4926124"/>
            <a:ext cx="4677746" cy="1920526"/>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5400" b="1" i="0" u="none" strike="noStrike" kern="1200" cap="none" spc="50" normalizeH="0" baseline="0" noProof="0" dirty="0">
                <a:ln w="11430">
                  <a:solidFill>
                    <a:srgbClr val="000000"/>
                  </a:solidFill>
                </a:ln>
                <a:solidFill>
                  <a:srgbClr val="92D050"/>
                </a:solidFill>
                <a:effectLst>
                  <a:glow rad="228600">
                    <a:srgbClr val="DADADA">
                      <a:satMod val="175000"/>
                      <a:alpha val="40000"/>
                    </a:srgbClr>
                  </a:glow>
                  <a:outerShdw blurRad="76200" dist="50800" dir="5400000" algn="tl" rotWithShape="0">
                    <a:srgbClr val="000000">
                      <a:alpha val="65000"/>
                    </a:srgbClr>
                  </a:outerShdw>
                </a:effectLst>
                <a:uLnTx/>
                <a:uFillTx/>
                <a:latin typeface="Arial" charset="0"/>
                <a:ea typeface="+mn-ea"/>
                <a:cs typeface="+mn-cs"/>
              </a:rPr>
              <a:t>Part 2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5400" b="1" i="0" u="none" strike="noStrike" kern="1200" cap="none" spc="50" normalizeH="0" baseline="0" noProof="0" dirty="0">
                <a:ln w="11430">
                  <a:solidFill>
                    <a:srgbClr val="000000"/>
                  </a:solidFill>
                </a:ln>
                <a:solidFill>
                  <a:srgbClr val="92D050"/>
                </a:solidFill>
                <a:effectLst>
                  <a:glow rad="228600">
                    <a:srgbClr val="DADADA">
                      <a:satMod val="175000"/>
                      <a:alpha val="40000"/>
                    </a:srgbClr>
                  </a:glow>
                  <a:outerShdw blurRad="76200" dist="50800" dir="5400000" algn="tl" rotWithShape="0">
                    <a:srgbClr val="000000">
                      <a:alpha val="65000"/>
                    </a:srgbClr>
                  </a:outerShdw>
                </a:effectLst>
                <a:uLnTx/>
                <a:uFillTx/>
                <a:latin typeface="Arial" charset="0"/>
                <a:ea typeface="+mn-ea"/>
                <a:cs typeface="+mn-cs"/>
              </a:rPr>
              <a:t>Lesson 4</a:t>
            </a:r>
          </a:p>
        </p:txBody>
      </p:sp>
      <p:pic>
        <p:nvPicPr>
          <p:cNvPr id="5" name="Graphic 4">
            <a:extLst>
              <a:ext uri="{FF2B5EF4-FFF2-40B4-BE49-F238E27FC236}">
                <a16:creationId xmlns:a16="http://schemas.microsoft.com/office/drawing/2014/main" id="{F730C9C2-555D-D0E9-3C3B-7B35DB14253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81994" y="4947494"/>
            <a:ext cx="5699410" cy="1610564"/>
          </a:xfrm>
          <a:prstGeom prst="rect">
            <a:avLst/>
          </a:prstGeom>
        </p:spPr>
      </p:pic>
      <p:pic>
        <p:nvPicPr>
          <p:cNvPr id="7" name="Picture 6">
            <a:extLst>
              <a:ext uri="{FF2B5EF4-FFF2-40B4-BE49-F238E27FC236}">
                <a16:creationId xmlns:a16="http://schemas.microsoft.com/office/drawing/2014/main" id="{E30091C7-DED6-8EC8-65A1-6225B9A7036B}"/>
              </a:ext>
            </a:extLst>
          </p:cNvPr>
          <p:cNvPicPr>
            <a:picLocks noChangeAspect="1"/>
          </p:cNvPicPr>
          <p:nvPr/>
        </p:nvPicPr>
        <p:blipFill>
          <a:blip r:embed="rId5"/>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24318118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9722" y="-9191"/>
            <a:ext cx="9048078" cy="1692771"/>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Curriculum Guide </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Arial"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Number of Lessons in each unit (50 min, daily lessons) and difficult rating scale / intended grade level</a:t>
            </a:r>
            <a:r>
              <a:rPr kumimoji="0" lang="en-US" sz="28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Arial" pitchFamily="34" charset="0"/>
              </a:rPr>
              <a:t>      </a:t>
            </a: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=Easier,         </a:t>
            </a:r>
            <a:r>
              <a:rPr kumimoji="0" lang="en-US" sz="2800" b="0" i="0" u="none" strike="noStrike" kern="1200" cap="none" spc="0" normalizeH="0" baseline="0" noProof="0" dirty="0">
                <a:ln>
                  <a:noFill/>
                </a:ln>
                <a:solidFill>
                  <a:srgbClr val="003399">
                    <a:lumMod val="40000"/>
                    <a:lumOff val="60000"/>
                  </a:srgbClr>
                </a:solidFill>
                <a:effectLst/>
                <a:uLnTx/>
                <a:uFillTx/>
                <a:latin typeface="Century Gothic" panose="020B0502020202020204" pitchFamily="34" charset="0"/>
                <a:ea typeface="Times New Roman" panose="02020603050405020304" pitchFamily="18" charset="0"/>
                <a:cs typeface="Courier New" panose="02070309020205020404" pitchFamily="49" charset="0"/>
              </a:rPr>
              <a:t>= More difficult,        </a:t>
            </a:r>
            <a:r>
              <a:rPr kumimoji="0" lang="en-US" sz="2800" b="0"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Times New Roman" panose="02020603050405020304" pitchFamily="18" charset="0"/>
                <a:cs typeface="Courier New" panose="02070309020205020404" pitchFamily="49" charset="0"/>
              </a:rPr>
              <a:t>=Most difficult</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1026" name="Picture 2" descr="Trail Signage – CSP Ontario Division">
            <a:extLst>
              <a:ext uri="{FF2B5EF4-FFF2-40B4-BE49-F238E27FC236}">
                <a16:creationId xmlns:a16="http://schemas.microsoft.com/office/drawing/2014/main" id="{FF730850-7EBB-C9FA-E794-5BFE77F1E4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204440"/>
            <a:ext cx="485775" cy="4857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9D11E3F-0893-46F7-7BD7-0F6395869844}"/>
              </a:ext>
            </a:extLst>
          </p:cNvPr>
          <p:cNvPicPr>
            <a:picLocks noChangeAspect="1"/>
          </p:cNvPicPr>
          <p:nvPr/>
        </p:nvPicPr>
        <p:blipFill>
          <a:blip r:embed="rId3"/>
          <a:stretch>
            <a:fillRect/>
          </a:stretch>
        </p:blipFill>
        <p:spPr>
          <a:xfrm>
            <a:off x="2286000" y="1178197"/>
            <a:ext cx="557213" cy="485775"/>
          </a:xfrm>
          <a:prstGeom prst="rect">
            <a:avLst/>
          </a:prstGeom>
        </p:spPr>
      </p:pic>
      <p:pic>
        <p:nvPicPr>
          <p:cNvPr id="8" name="Picture 7">
            <a:extLst>
              <a:ext uri="{FF2B5EF4-FFF2-40B4-BE49-F238E27FC236}">
                <a16:creationId xmlns:a16="http://schemas.microsoft.com/office/drawing/2014/main" id="{E1D485D4-6501-8FD6-7860-0B16840C4704}"/>
              </a:ext>
            </a:extLst>
          </p:cNvPr>
          <p:cNvPicPr>
            <a:picLocks noChangeAspect="1"/>
          </p:cNvPicPr>
          <p:nvPr/>
        </p:nvPicPr>
        <p:blipFill>
          <a:blip r:embed="rId4"/>
          <a:stretch>
            <a:fillRect/>
          </a:stretch>
        </p:blipFill>
        <p:spPr>
          <a:xfrm>
            <a:off x="5720730" y="1175247"/>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ABB29FD2-1BDB-288F-4386-5AD77FB3FF40}"/>
              </a:ext>
            </a:extLst>
          </p:cNvPr>
          <p:cNvPicPr>
            <a:picLocks noChangeAspect="1"/>
          </p:cNvPicPr>
          <p:nvPr/>
        </p:nvPicPr>
        <p:blipFill>
          <a:blip r:embed="rId5"/>
          <a:stretch>
            <a:fillRect/>
          </a:stretch>
        </p:blipFill>
        <p:spPr>
          <a:xfrm>
            <a:off x="181319" y="1890240"/>
            <a:ext cx="8763000" cy="4037342"/>
          </a:xfrm>
          <a:prstGeom prst="rect">
            <a:avLst/>
          </a:prstGeom>
          <a:ln w="38100">
            <a:solidFill>
              <a:srgbClr val="FFCCCC"/>
            </a:solidFill>
          </a:ln>
          <a:effectLst>
            <a:glow rad="38100">
              <a:srgbClr val="FFC000">
                <a:alpha val="58000"/>
              </a:srgbClr>
            </a:glow>
          </a:effectLst>
        </p:spPr>
      </p:pic>
      <p:pic>
        <p:nvPicPr>
          <p:cNvPr id="14" name="Picture 2" descr="Trail Signage – CSP Ontario Division">
            <a:extLst>
              <a:ext uri="{FF2B5EF4-FFF2-40B4-BE49-F238E27FC236}">
                <a16:creationId xmlns:a16="http://schemas.microsoft.com/office/drawing/2014/main" id="{1859C4AA-9664-E40B-F306-D2C3E67B800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7555" y="4773122"/>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 name="Picture 2" descr="Trail Signage – CSP Ontario Division">
            <a:extLst>
              <a:ext uri="{FF2B5EF4-FFF2-40B4-BE49-F238E27FC236}">
                <a16:creationId xmlns:a16="http://schemas.microsoft.com/office/drawing/2014/main" id="{8D2196D6-CCDD-0DD1-2621-97DBBD7CDBB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146" y="5108557"/>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 name="Picture 2" descr="Trail Signage – CSP Ontario Division">
            <a:extLst>
              <a:ext uri="{FF2B5EF4-FFF2-40B4-BE49-F238E27FC236}">
                <a16:creationId xmlns:a16="http://schemas.microsoft.com/office/drawing/2014/main" id="{5326899F-74AE-E0D1-6268-BB504CE77C1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7554" y="5456253"/>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810EE4EF-B248-16F6-FF2D-8635A63CA22B}"/>
              </a:ext>
            </a:extLst>
          </p:cNvPr>
          <p:cNvPicPr>
            <a:picLocks noChangeAspect="1"/>
          </p:cNvPicPr>
          <p:nvPr/>
        </p:nvPicPr>
        <p:blipFill>
          <a:blip r:embed="rId3"/>
          <a:stretch>
            <a:fillRect/>
          </a:stretch>
        </p:blipFill>
        <p:spPr>
          <a:xfrm>
            <a:off x="8368750" y="2763858"/>
            <a:ext cx="485775" cy="569223"/>
          </a:xfrm>
          <a:prstGeom prst="rect">
            <a:avLst/>
          </a:prstGeom>
        </p:spPr>
      </p:pic>
      <p:pic>
        <p:nvPicPr>
          <p:cNvPr id="18" name="Picture 17">
            <a:extLst>
              <a:ext uri="{FF2B5EF4-FFF2-40B4-BE49-F238E27FC236}">
                <a16:creationId xmlns:a16="http://schemas.microsoft.com/office/drawing/2014/main" id="{B0AF00C7-773A-101B-0047-9CADD44C2412}"/>
              </a:ext>
            </a:extLst>
          </p:cNvPr>
          <p:cNvPicPr>
            <a:picLocks noChangeAspect="1"/>
          </p:cNvPicPr>
          <p:nvPr/>
        </p:nvPicPr>
        <p:blipFill>
          <a:blip r:embed="rId3"/>
          <a:stretch>
            <a:fillRect/>
          </a:stretch>
        </p:blipFill>
        <p:spPr>
          <a:xfrm>
            <a:off x="8368547" y="3463949"/>
            <a:ext cx="485775" cy="534409"/>
          </a:xfrm>
          <a:prstGeom prst="rect">
            <a:avLst/>
          </a:prstGeom>
        </p:spPr>
      </p:pic>
      <p:pic>
        <p:nvPicPr>
          <p:cNvPr id="19" name="Picture 18">
            <a:extLst>
              <a:ext uri="{FF2B5EF4-FFF2-40B4-BE49-F238E27FC236}">
                <a16:creationId xmlns:a16="http://schemas.microsoft.com/office/drawing/2014/main" id="{2FDAF90E-057B-D352-C4E9-15FD6EEDF110}"/>
              </a:ext>
            </a:extLst>
          </p:cNvPr>
          <p:cNvPicPr>
            <a:picLocks noChangeAspect="1"/>
          </p:cNvPicPr>
          <p:nvPr/>
        </p:nvPicPr>
        <p:blipFill>
          <a:blip r:embed="rId3"/>
          <a:stretch>
            <a:fillRect/>
          </a:stretch>
        </p:blipFill>
        <p:spPr>
          <a:xfrm>
            <a:off x="8368546" y="4126123"/>
            <a:ext cx="485775" cy="534409"/>
          </a:xfrm>
          <a:prstGeom prst="rect">
            <a:avLst/>
          </a:prstGeom>
        </p:spPr>
      </p:pic>
      <p:sp>
        <p:nvSpPr>
          <p:cNvPr id="22" name="Rectangle 21">
            <a:extLst>
              <a:ext uri="{FF2B5EF4-FFF2-40B4-BE49-F238E27FC236}">
                <a16:creationId xmlns:a16="http://schemas.microsoft.com/office/drawing/2014/main" id="{A604A60D-0BCC-CF99-DBCE-4C5C7CFF54BE}"/>
              </a:ext>
            </a:extLst>
          </p:cNvPr>
          <p:cNvSpPr/>
          <p:nvPr/>
        </p:nvSpPr>
        <p:spPr>
          <a:xfrm>
            <a:off x="276436" y="2697708"/>
            <a:ext cx="8591128" cy="675720"/>
          </a:xfrm>
          <a:prstGeom prst="rect">
            <a:avLst/>
          </a:prstGeom>
          <a:solidFill>
            <a:srgbClr val="808080">
              <a:alpha val="3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D78D8B4D-EE45-8C90-347A-A3353D8D1955}"/>
              </a:ext>
            </a:extLst>
          </p:cNvPr>
          <p:cNvSpPr/>
          <p:nvPr/>
        </p:nvSpPr>
        <p:spPr>
          <a:xfrm>
            <a:off x="268683" y="3381711"/>
            <a:ext cx="8594646" cy="668036"/>
          </a:xfrm>
          <a:prstGeom prst="rect">
            <a:avLst/>
          </a:prstGeom>
          <a:solidFill>
            <a:schemeClr val="accent1">
              <a:lumMod val="60000"/>
              <a:lumOff val="40000"/>
              <a:alpha val="3764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F09F6F05-7C06-9188-D180-E94BD8D3D24C}"/>
              </a:ext>
            </a:extLst>
          </p:cNvPr>
          <p:cNvSpPr/>
          <p:nvPr/>
        </p:nvSpPr>
        <p:spPr>
          <a:xfrm>
            <a:off x="276436" y="4066977"/>
            <a:ext cx="8650076" cy="668036"/>
          </a:xfrm>
          <a:prstGeom prst="rect">
            <a:avLst/>
          </a:prstGeom>
          <a:solidFill>
            <a:srgbClr val="9966FF">
              <a:alpha val="3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372BC9AE-0A19-8129-76E1-1078650D002A}"/>
              </a:ext>
            </a:extLst>
          </p:cNvPr>
          <p:cNvSpPr/>
          <p:nvPr/>
        </p:nvSpPr>
        <p:spPr>
          <a:xfrm>
            <a:off x="292463" y="4724160"/>
            <a:ext cx="8601419" cy="343438"/>
          </a:xfrm>
          <a:prstGeom prst="rect">
            <a:avLst/>
          </a:prstGeom>
          <a:solidFill>
            <a:schemeClr val="accent3">
              <a:lumMod val="50000"/>
              <a:alpha val="3764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D6680DFB-3B32-0016-ED88-DB38031722EF}"/>
              </a:ext>
            </a:extLst>
          </p:cNvPr>
          <p:cNvSpPr/>
          <p:nvPr/>
        </p:nvSpPr>
        <p:spPr>
          <a:xfrm>
            <a:off x="281542" y="5090206"/>
            <a:ext cx="8639864" cy="343438"/>
          </a:xfrm>
          <a:prstGeom prst="rect">
            <a:avLst/>
          </a:prstGeom>
          <a:solidFill>
            <a:srgbClr val="00FFFF">
              <a:alpha val="3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2A2DC3C6-F036-7E17-5A7F-36FA00982A8F}"/>
              </a:ext>
            </a:extLst>
          </p:cNvPr>
          <p:cNvSpPr/>
          <p:nvPr/>
        </p:nvSpPr>
        <p:spPr>
          <a:xfrm>
            <a:off x="262109" y="5432265"/>
            <a:ext cx="8601419" cy="343438"/>
          </a:xfrm>
          <a:prstGeom prst="rect">
            <a:avLst/>
          </a:prstGeom>
          <a:solidFill>
            <a:srgbClr val="00B0F0">
              <a:alpha val="3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A137E00C-01C3-20DB-E548-67090557E322}"/>
              </a:ext>
            </a:extLst>
          </p:cNvPr>
          <p:cNvSpPr/>
          <p:nvPr/>
        </p:nvSpPr>
        <p:spPr>
          <a:xfrm>
            <a:off x="319357" y="2044593"/>
            <a:ext cx="3517537" cy="62421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F4547BFF-6786-2B66-C6ED-A4939D071798}"/>
              </a:ext>
            </a:extLst>
          </p:cNvPr>
          <p:cNvSpPr/>
          <p:nvPr/>
        </p:nvSpPr>
        <p:spPr>
          <a:xfrm>
            <a:off x="292463" y="1994065"/>
            <a:ext cx="4400561" cy="575878"/>
          </a:xfrm>
          <a:prstGeom prst="rect">
            <a:avLst/>
          </a:prstGeom>
          <a:noFill/>
        </p:spPr>
        <p:txBody>
          <a:bodyPr wrap="none" lIns="91440" tIns="45720" rIns="91440" bIns="45720">
            <a:prstTxWarp prst="textWave1">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blipFill>
                  <a:blip r:embed="rId6"/>
                  <a:tile tx="0" ty="0" sx="100000" sy="100000" flip="none" algn="tl"/>
                </a:blipFill>
                <a:effectLst>
                  <a:outerShdw blurRad="12700" dist="38100" dir="2700000" algn="tl" rotWithShape="0">
                    <a:srgbClr val="000000">
                      <a:lumMod val="50000"/>
                    </a:srgbClr>
                  </a:outerShdw>
                </a:effectLst>
                <a:uLnTx/>
                <a:uFillTx/>
                <a:latin typeface="Arial" pitchFamily="34" charset="0"/>
                <a:ea typeface="+mn-ea"/>
                <a:cs typeface="Arial" pitchFamily="34" charset="0"/>
              </a:rPr>
              <a:t>Earth Science Units</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52400" y="110802"/>
            <a:ext cx="8839200" cy="52322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      </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4" name="Picture 3">
            <a:extLst>
              <a:ext uri="{FF2B5EF4-FFF2-40B4-BE49-F238E27FC236}">
                <a16:creationId xmlns:a16="http://schemas.microsoft.com/office/drawing/2014/main" id="{B611121E-67A7-749B-EA47-FA349290DD5E}"/>
              </a:ext>
            </a:extLst>
          </p:cNvPr>
          <p:cNvPicPr>
            <a:picLocks noChangeAspect="1"/>
          </p:cNvPicPr>
          <p:nvPr/>
        </p:nvPicPr>
        <p:blipFill>
          <a:blip r:embed="rId2"/>
          <a:stretch>
            <a:fillRect/>
          </a:stretch>
        </p:blipFill>
        <p:spPr>
          <a:xfrm>
            <a:off x="174894" y="228600"/>
            <a:ext cx="8777461" cy="5778123"/>
          </a:xfrm>
          <a:prstGeom prst="rect">
            <a:avLst/>
          </a:prstGeom>
          <a:ln w="28575">
            <a:solidFill>
              <a:srgbClr val="00B050"/>
            </a:solidFill>
          </a:ln>
          <a:effectLst>
            <a:glow rad="101600">
              <a:srgbClr val="00FF99">
                <a:alpha val="86667"/>
              </a:srgbClr>
            </a:glow>
          </a:effectLst>
        </p:spPr>
      </p:pic>
      <p:pic>
        <p:nvPicPr>
          <p:cNvPr id="29" name="Picture 28">
            <a:extLst>
              <a:ext uri="{FF2B5EF4-FFF2-40B4-BE49-F238E27FC236}">
                <a16:creationId xmlns:a16="http://schemas.microsoft.com/office/drawing/2014/main" id="{9AC98297-341D-C416-95AD-0FB9DDF18853}"/>
              </a:ext>
            </a:extLst>
          </p:cNvPr>
          <p:cNvPicPr>
            <a:picLocks noChangeAspect="1"/>
          </p:cNvPicPr>
          <p:nvPr/>
        </p:nvPicPr>
        <p:blipFill>
          <a:blip r:embed="rId3"/>
          <a:stretch>
            <a:fillRect/>
          </a:stretch>
        </p:blipFill>
        <p:spPr>
          <a:xfrm>
            <a:off x="8257616" y="2251140"/>
            <a:ext cx="481626" cy="335322"/>
          </a:xfrm>
          <a:prstGeom prst="rect">
            <a:avLst/>
          </a:prstGeom>
        </p:spPr>
      </p:pic>
      <p:pic>
        <p:nvPicPr>
          <p:cNvPr id="30" name="Picture 29">
            <a:extLst>
              <a:ext uri="{FF2B5EF4-FFF2-40B4-BE49-F238E27FC236}">
                <a16:creationId xmlns:a16="http://schemas.microsoft.com/office/drawing/2014/main" id="{1431C886-4997-9C40-9199-4638DBCD4BCD}"/>
              </a:ext>
            </a:extLst>
          </p:cNvPr>
          <p:cNvPicPr>
            <a:picLocks noChangeAspect="1"/>
          </p:cNvPicPr>
          <p:nvPr/>
        </p:nvPicPr>
        <p:blipFill>
          <a:blip r:embed="rId3"/>
          <a:stretch>
            <a:fillRect/>
          </a:stretch>
        </p:blipFill>
        <p:spPr>
          <a:xfrm>
            <a:off x="8247293" y="1931223"/>
            <a:ext cx="481626" cy="335322"/>
          </a:xfrm>
          <a:prstGeom prst="rect">
            <a:avLst/>
          </a:prstGeom>
        </p:spPr>
      </p:pic>
      <p:pic>
        <p:nvPicPr>
          <p:cNvPr id="31" name="Picture 30">
            <a:extLst>
              <a:ext uri="{FF2B5EF4-FFF2-40B4-BE49-F238E27FC236}">
                <a16:creationId xmlns:a16="http://schemas.microsoft.com/office/drawing/2014/main" id="{A0855C18-79F2-C3F0-FEF1-06F7FACD54A5}"/>
              </a:ext>
            </a:extLst>
          </p:cNvPr>
          <p:cNvPicPr>
            <a:picLocks noChangeAspect="1"/>
          </p:cNvPicPr>
          <p:nvPr/>
        </p:nvPicPr>
        <p:blipFill>
          <a:blip r:embed="rId3"/>
          <a:stretch>
            <a:fillRect/>
          </a:stretch>
        </p:blipFill>
        <p:spPr>
          <a:xfrm>
            <a:off x="8247293" y="1591942"/>
            <a:ext cx="481626" cy="335322"/>
          </a:xfrm>
          <a:prstGeom prst="rect">
            <a:avLst/>
          </a:prstGeom>
        </p:spPr>
      </p:pic>
      <p:pic>
        <p:nvPicPr>
          <p:cNvPr id="32" name="Picture 31">
            <a:extLst>
              <a:ext uri="{FF2B5EF4-FFF2-40B4-BE49-F238E27FC236}">
                <a16:creationId xmlns:a16="http://schemas.microsoft.com/office/drawing/2014/main" id="{D9D89623-618B-76D2-4105-B53F427C250F}"/>
              </a:ext>
            </a:extLst>
          </p:cNvPr>
          <p:cNvPicPr>
            <a:picLocks noChangeAspect="1"/>
          </p:cNvPicPr>
          <p:nvPr/>
        </p:nvPicPr>
        <p:blipFill>
          <a:blip r:embed="rId3"/>
          <a:stretch>
            <a:fillRect/>
          </a:stretch>
        </p:blipFill>
        <p:spPr>
          <a:xfrm>
            <a:off x="8249539" y="1251650"/>
            <a:ext cx="481626" cy="335322"/>
          </a:xfrm>
          <a:prstGeom prst="rect">
            <a:avLst/>
          </a:prstGeom>
        </p:spPr>
      </p:pic>
      <p:pic>
        <p:nvPicPr>
          <p:cNvPr id="33" name="Picture 32">
            <a:extLst>
              <a:ext uri="{FF2B5EF4-FFF2-40B4-BE49-F238E27FC236}">
                <a16:creationId xmlns:a16="http://schemas.microsoft.com/office/drawing/2014/main" id="{593AFC96-9C9A-7C8B-A595-AC8ACD2DDB8E}"/>
              </a:ext>
            </a:extLst>
          </p:cNvPr>
          <p:cNvPicPr>
            <a:picLocks noChangeAspect="1"/>
          </p:cNvPicPr>
          <p:nvPr/>
        </p:nvPicPr>
        <p:blipFill>
          <a:blip r:embed="rId3"/>
          <a:stretch>
            <a:fillRect/>
          </a:stretch>
        </p:blipFill>
        <p:spPr>
          <a:xfrm>
            <a:off x="8249539" y="929286"/>
            <a:ext cx="481626" cy="328839"/>
          </a:xfrm>
          <a:prstGeom prst="rect">
            <a:avLst/>
          </a:prstGeom>
        </p:spPr>
      </p:pic>
      <p:pic>
        <p:nvPicPr>
          <p:cNvPr id="34" name="Picture 33">
            <a:extLst>
              <a:ext uri="{FF2B5EF4-FFF2-40B4-BE49-F238E27FC236}">
                <a16:creationId xmlns:a16="http://schemas.microsoft.com/office/drawing/2014/main" id="{EBC2DF43-481B-5F7B-16A9-F309739ABB7A}"/>
              </a:ext>
            </a:extLst>
          </p:cNvPr>
          <p:cNvPicPr>
            <a:picLocks noChangeAspect="1"/>
          </p:cNvPicPr>
          <p:nvPr/>
        </p:nvPicPr>
        <p:blipFill>
          <a:blip r:embed="rId4"/>
          <a:stretch>
            <a:fillRect/>
          </a:stretch>
        </p:blipFill>
        <p:spPr>
          <a:xfrm>
            <a:off x="8247293" y="2622972"/>
            <a:ext cx="560881" cy="487722"/>
          </a:xfrm>
          <a:prstGeom prst="rect">
            <a:avLst/>
          </a:prstGeom>
        </p:spPr>
      </p:pic>
      <p:pic>
        <p:nvPicPr>
          <p:cNvPr id="35" name="Picture 34">
            <a:extLst>
              <a:ext uri="{FF2B5EF4-FFF2-40B4-BE49-F238E27FC236}">
                <a16:creationId xmlns:a16="http://schemas.microsoft.com/office/drawing/2014/main" id="{F76039AE-01DE-2815-9907-74A008980891}"/>
              </a:ext>
            </a:extLst>
          </p:cNvPr>
          <p:cNvPicPr>
            <a:picLocks noChangeAspect="1"/>
          </p:cNvPicPr>
          <p:nvPr/>
        </p:nvPicPr>
        <p:blipFill>
          <a:blip r:embed="rId4"/>
          <a:stretch>
            <a:fillRect/>
          </a:stretch>
        </p:blipFill>
        <p:spPr>
          <a:xfrm>
            <a:off x="8245395" y="3310596"/>
            <a:ext cx="560881" cy="487722"/>
          </a:xfrm>
          <a:prstGeom prst="rect">
            <a:avLst/>
          </a:prstGeom>
        </p:spPr>
      </p:pic>
      <p:pic>
        <p:nvPicPr>
          <p:cNvPr id="36" name="Picture 35">
            <a:extLst>
              <a:ext uri="{FF2B5EF4-FFF2-40B4-BE49-F238E27FC236}">
                <a16:creationId xmlns:a16="http://schemas.microsoft.com/office/drawing/2014/main" id="{142D5268-795D-84B8-25AC-15871A40711F}"/>
              </a:ext>
            </a:extLst>
          </p:cNvPr>
          <p:cNvPicPr>
            <a:picLocks noChangeAspect="1"/>
          </p:cNvPicPr>
          <p:nvPr/>
        </p:nvPicPr>
        <p:blipFill>
          <a:blip r:embed="rId4"/>
          <a:stretch>
            <a:fillRect/>
          </a:stretch>
        </p:blipFill>
        <p:spPr>
          <a:xfrm>
            <a:off x="8243327" y="4638932"/>
            <a:ext cx="560881" cy="487722"/>
          </a:xfrm>
          <a:prstGeom prst="rect">
            <a:avLst/>
          </a:prstGeom>
        </p:spPr>
      </p:pic>
      <p:pic>
        <p:nvPicPr>
          <p:cNvPr id="37" name="Picture 36">
            <a:extLst>
              <a:ext uri="{FF2B5EF4-FFF2-40B4-BE49-F238E27FC236}">
                <a16:creationId xmlns:a16="http://schemas.microsoft.com/office/drawing/2014/main" id="{D2A22493-EFD6-D5BE-BDF7-8E6C29176A29}"/>
              </a:ext>
            </a:extLst>
          </p:cNvPr>
          <p:cNvPicPr>
            <a:picLocks noChangeAspect="1"/>
          </p:cNvPicPr>
          <p:nvPr/>
        </p:nvPicPr>
        <p:blipFill>
          <a:blip r:embed="rId5"/>
          <a:stretch>
            <a:fillRect/>
          </a:stretch>
        </p:blipFill>
        <p:spPr>
          <a:xfrm>
            <a:off x="8245395" y="3960692"/>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8" name="Picture 37">
            <a:extLst>
              <a:ext uri="{FF2B5EF4-FFF2-40B4-BE49-F238E27FC236}">
                <a16:creationId xmlns:a16="http://schemas.microsoft.com/office/drawing/2014/main" id="{97771D9F-5FF4-AA5E-D8FF-F8A85CEB8EAF}"/>
              </a:ext>
            </a:extLst>
          </p:cNvPr>
          <p:cNvPicPr>
            <a:picLocks noChangeAspect="1"/>
          </p:cNvPicPr>
          <p:nvPr/>
        </p:nvPicPr>
        <p:blipFill>
          <a:blip r:embed="rId5"/>
          <a:stretch>
            <a:fillRect/>
          </a:stretch>
        </p:blipFill>
        <p:spPr>
          <a:xfrm>
            <a:off x="8232277" y="5280040"/>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9" name="Picture 38">
            <a:extLst>
              <a:ext uri="{FF2B5EF4-FFF2-40B4-BE49-F238E27FC236}">
                <a16:creationId xmlns:a16="http://schemas.microsoft.com/office/drawing/2014/main" id="{64D8889B-6A5A-D69E-94AB-AD3D1292A974}"/>
              </a:ext>
            </a:extLst>
          </p:cNvPr>
          <p:cNvPicPr>
            <a:picLocks noChangeAspect="1"/>
          </p:cNvPicPr>
          <p:nvPr/>
        </p:nvPicPr>
        <p:blipFill>
          <a:blip r:embed="rId6"/>
          <a:stretch>
            <a:fillRect/>
          </a:stretch>
        </p:blipFill>
        <p:spPr>
          <a:xfrm>
            <a:off x="235658" y="922144"/>
            <a:ext cx="8603543" cy="400852"/>
          </a:xfrm>
          <a:prstGeom prst="rect">
            <a:avLst/>
          </a:prstGeom>
          <a:effectLst>
            <a:glow rad="25400">
              <a:srgbClr val="CCFFCC">
                <a:alpha val="21000"/>
              </a:srgbClr>
            </a:glow>
          </a:effectLst>
        </p:spPr>
      </p:pic>
      <p:pic>
        <p:nvPicPr>
          <p:cNvPr id="40" name="Picture 39">
            <a:extLst>
              <a:ext uri="{FF2B5EF4-FFF2-40B4-BE49-F238E27FC236}">
                <a16:creationId xmlns:a16="http://schemas.microsoft.com/office/drawing/2014/main" id="{AD8AA31E-D4E0-89DB-8C4E-6326D4FA938C}"/>
              </a:ext>
            </a:extLst>
          </p:cNvPr>
          <p:cNvPicPr>
            <a:picLocks noChangeAspect="1"/>
          </p:cNvPicPr>
          <p:nvPr/>
        </p:nvPicPr>
        <p:blipFill>
          <a:blip r:embed="rId6"/>
          <a:stretch>
            <a:fillRect/>
          </a:stretch>
        </p:blipFill>
        <p:spPr>
          <a:xfrm>
            <a:off x="228187" y="1268140"/>
            <a:ext cx="8606475" cy="350621"/>
          </a:xfrm>
          <a:prstGeom prst="rect">
            <a:avLst/>
          </a:prstGeom>
          <a:effectLst>
            <a:glow rad="25400">
              <a:srgbClr val="9966FF">
                <a:alpha val="21000"/>
              </a:srgbClr>
            </a:glow>
          </a:effectLst>
        </p:spPr>
      </p:pic>
      <p:pic>
        <p:nvPicPr>
          <p:cNvPr id="41" name="Picture 40">
            <a:extLst>
              <a:ext uri="{FF2B5EF4-FFF2-40B4-BE49-F238E27FC236}">
                <a16:creationId xmlns:a16="http://schemas.microsoft.com/office/drawing/2014/main" id="{10417779-9429-E32B-053B-FDB6E6149D03}"/>
              </a:ext>
            </a:extLst>
          </p:cNvPr>
          <p:cNvPicPr>
            <a:picLocks noChangeAspect="1"/>
          </p:cNvPicPr>
          <p:nvPr/>
        </p:nvPicPr>
        <p:blipFill>
          <a:blip r:embed="rId6"/>
          <a:stretch>
            <a:fillRect/>
          </a:stretch>
        </p:blipFill>
        <p:spPr>
          <a:xfrm>
            <a:off x="223137" y="1601449"/>
            <a:ext cx="8611525" cy="350621"/>
          </a:xfrm>
          <a:prstGeom prst="rect">
            <a:avLst/>
          </a:prstGeom>
          <a:effectLst>
            <a:glow rad="25400">
              <a:schemeClr val="accent1">
                <a:lumMod val="60000"/>
                <a:lumOff val="40000"/>
                <a:alpha val="48000"/>
              </a:schemeClr>
            </a:glow>
          </a:effectLst>
        </p:spPr>
      </p:pic>
      <p:pic>
        <p:nvPicPr>
          <p:cNvPr id="42" name="Picture 41">
            <a:extLst>
              <a:ext uri="{FF2B5EF4-FFF2-40B4-BE49-F238E27FC236}">
                <a16:creationId xmlns:a16="http://schemas.microsoft.com/office/drawing/2014/main" id="{CBE007B7-205E-C436-CBD7-7CD41D2720A6}"/>
              </a:ext>
            </a:extLst>
          </p:cNvPr>
          <p:cNvPicPr>
            <a:picLocks noChangeAspect="1"/>
          </p:cNvPicPr>
          <p:nvPr/>
        </p:nvPicPr>
        <p:blipFill>
          <a:blip r:embed="rId6"/>
          <a:stretch>
            <a:fillRect/>
          </a:stretch>
        </p:blipFill>
        <p:spPr>
          <a:xfrm>
            <a:off x="223136" y="1956268"/>
            <a:ext cx="8611525" cy="310277"/>
          </a:xfrm>
          <a:prstGeom prst="rect">
            <a:avLst/>
          </a:prstGeom>
          <a:effectLst>
            <a:glow rad="25400">
              <a:srgbClr val="00B050">
                <a:alpha val="49000"/>
              </a:srgbClr>
            </a:glow>
          </a:effectLst>
        </p:spPr>
      </p:pic>
      <p:pic>
        <p:nvPicPr>
          <p:cNvPr id="43" name="Picture 42">
            <a:extLst>
              <a:ext uri="{FF2B5EF4-FFF2-40B4-BE49-F238E27FC236}">
                <a16:creationId xmlns:a16="http://schemas.microsoft.com/office/drawing/2014/main" id="{0B1576A9-EC17-6202-BE49-4246DD906A29}"/>
              </a:ext>
            </a:extLst>
          </p:cNvPr>
          <p:cNvPicPr>
            <a:picLocks noChangeAspect="1"/>
          </p:cNvPicPr>
          <p:nvPr/>
        </p:nvPicPr>
        <p:blipFill>
          <a:blip r:embed="rId6"/>
          <a:stretch>
            <a:fillRect/>
          </a:stretch>
        </p:blipFill>
        <p:spPr>
          <a:xfrm>
            <a:off x="223136" y="2275643"/>
            <a:ext cx="8651973" cy="350621"/>
          </a:xfrm>
          <a:prstGeom prst="rect">
            <a:avLst/>
          </a:prstGeom>
          <a:effectLst>
            <a:glow rad="25400">
              <a:schemeClr val="tx1">
                <a:lumMod val="65000"/>
                <a:alpha val="38000"/>
              </a:schemeClr>
            </a:glow>
          </a:effectLst>
        </p:spPr>
      </p:pic>
      <p:pic>
        <p:nvPicPr>
          <p:cNvPr id="45" name="Picture 44">
            <a:extLst>
              <a:ext uri="{FF2B5EF4-FFF2-40B4-BE49-F238E27FC236}">
                <a16:creationId xmlns:a16="http://schemas.microsoft.com/office/drawing/2014/main" id="{9CCE1788-A84B-DB1C-E18F-5931B9B6065C}"/>
              </a:ext>
            </a:extLst>
          </p:cNvPr>
          <p:cNvPicPr>
            <a:picLocks noChangeAspect="1"/>
          </p:cNvPicPr>
          <p:nvPr/>
        </p:nvPicPr>
        <p:blipFill>
          <a:blip r:embed="rId6"/>
          <a:stretch>
            <a:fillRect/>
          </a:stretch>
        </p:blipFill>
        <p:spPr>
          <a:xfrm>
            <a:off x="192081" y="3263650"/>
            <a:ext cx="8658924" cy="662309"/>
          </a:xfrm>
          <a:prstGeom prst="rect">
            <a:avLst/>
          </a:prstGeom>
          <a:effectLst>
            <a:glow rad="25400">
              <a:srgbClr val="FF0000">
                <a:alpha val="26000"/>
              </a:srgbClr>
            </a:glow>
          </a:effectLst>
        </p:spPr>
      </p:pic>
      <p:pic>
        <p:nvPicPr>
          <p:cNvPr id="46" name="Picture 45">
            <a:extLst>
              <a:ext uri="{FF2B5EF4-FFF2-40B4-BE49-F238E27FC236}">
                <a16:creationId xmlns:a16="http://schemas.microsoft.com/office/drawing/2014/main" id="{742D53F7-F383-7E63-22A4-B6C048BF05FB}"/>
              </a:ext>
            </a:extLst>
          </p:cNvPr>
          <p:cNvPicPr>
            <a:picLocks noChangeAspect="1"/>
          </p:cNvPicPr>
          <p:nvPr/>
        </p:nvPicPr>
        <p:blipFill>
          <a:blip r:embed="rId6"/>
          <a:stretch>
            <a:fillRect/>
          </a:stretch>
        </p:blipFill>
        <p:spPr>
          <a:xfrm>
            <a:off x="211069" y="3925959"/>
            <a:ext cx="8611525" cy="610796"/>
          </a:xfrm>
          <a:prstGeom prst="rect">
            <a:avLst/>
          </a:prstGeom>
          <a:effectLst>
            <a:glow rad="25400">
              <a:srgbClr val="CC66FF">
                <a:alpha val="25882"/>
              </a:srgbClr>
            </a:glow>
          </a:effectLst>
        </p:spPr>
      </p:pic>
      <p:pic>
        <p:nvPicPr>
          <p:cNvPr id="47" name="Picture 46">
            <a:extLst>
              <a:ext uri="{FF2B5EF4-FFF2-40B4-BE49-F238E27FC236}">
                <a16:creationId xmlns:a16="http://schemas.microsoft.com/office/drawing/2014/main" id="{13961863-A6FE-7B3C-FC67-2994AA17B426}"/>
              </a:ext>
            </a:extLst>
          </p:cNvPr>
          <p:cNvPicPr>
            <a:picLocks noChangeAspect="1"/>
          </p:cNvPicPr>
          <p:nvPr/>
        </p:nvPicPr>
        <p:blipFill>
          <a:blip r:embed="rId6"/>
          <a:stretch>
            <a:fillRect/>
          </a:stretch>
        </p:blipFill>
        <p:spPr>
          <a:xfrm>
            <a:off x="206609" y="4563345"/>
            <a:ext cx="8635629" cy="662309"/>
          </a:xfrm>
          <a:prstGeom prst="rect">
            <a:avLst/>
          </a:prstGeom>
          <a:effectLst>
            <a:glow rad="25400">
              <a:srgbClr val="7030A0">
                <a:alpha val="26000"/>
              </a:srgbClr>
            </a:glow>
          </a:effectLst>
        </p:spPr>
      </p:pic>
      <p:pic>
        <p:nvPicPr>
          <p:cNvPr id="48" name="Picture 47">
            <a:extLst>
              <a:ext uri="{FF2B5EF4-FFF2-40B4-BE49-F238E27FC236}">
                <a16:creationId xmlns:a16="http://schemas.microsoft.com/office/drawing/2014/main" id="{0903E87E-871B-BCC1-6978-FED3410F6B35}"/>
              </a:ext>
            </a:extLst>
          </p:cNvPr>
          <p:cNvPicPr>
            <a:picLocks noChangeAspect="1"/>
          </p:cNvPicPr>
          <p:nvPr/>
        </p:nvPicPr>
        <p:blipFill>
          <a:blip r:embed="rId6"/>
          <a:stretch>
            <a:fillRect/>
          </a:stretch>
        </p:blipFill>
        <p:spPr>
          <a:xfrm>
            <a:off x="223135" y="5216029"/>
            <a:ext cx="8611525" cy="662310"/>
          </a:xfrm>
          <a:prstGeom prst="rect">
            <a:avLst/>
          </a:prstGeom>
          <a:effectLst>
            <a:glow rad="25400">
              <a:srgbClr val="00B0F0">
                <a:alpha val="26000"/>
              </a:srgbClr>
            </a:glow>
          </a:effectLst>
        </p:spPr>
      </p:pic>
      <p:sp>
        <p:nvSpPr>
          <p:cNvPr id="26" name="Diamond 25">
            <a:extLst>
              <a:ext uri="{FF2B5EF4-FFF2-40B4-BE49-F238E27FC236}">
                <a16:creationId xmlns:a16="http://schemas.microsoft.com/office/drawing/2014/main" id="{76E0B733-7387-3199-9930-6741085A5F15}"/>
              </a:ext>
            </a:extLst>
          </p:cNvPr>
          <p:cNvSpPr/>
          <p:nvPr/>
        </p:nvSpPr>
        <p:spPr>
          <a:xfrm>
            <a:off x="8398273" y="3529496"/>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Diamond 26">
            <a:extLst>
              <a:ext uri="{FF2B5EF4-FFF2-40B4-BE49-F238E27FC236}">
                <a16:creationId xmlns:a16="http://schemas.microsoft.com/office/drawing/2014/main" id="{B68511B4-E07A-DC12-4858-CAFB171E49D1}"/>
              </a:ext>
            </a:extLst>
          </p:cNvPr>
          <p:cNvSpPr/>
          <p:nvPr/>
        </p:nvSpPr>
        <p:spPr>
          <a:xfrm>
            <a:off x="8409714" y="2857461"/>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2" name="Picture 1">
            <a:extLst>
              <a:ext uri="{FF2B5EF4-FFF2-40B4-BE49-F238E27FC236}">
                <a16:creationId xmlns:a16="http://schemas.microsoft.com/office/drawing/2014/main" id="{9FE1ECA2-B136-A4E2-D08B-CBCD6E4F897C}"/>
              </a:ext>
            </a:extLst>
          </p:cNvPr>
          <p:cNvPicPr>
            <a:picLocks noChangeAspect="1"/>
          </p:cNvPicPr>
          <p:nvPr/>
        </p:nvPicPr>
        <p:blipFill>
          <a:blip r:embed="rId7"/>
          <a:stretch>
            <a:fillRect/>
          </a:stretch>
        </p:blipFill>
        <p:spPr>
          <a:xfrm>
            <a:off x="166878" y="2613874"/>
            <a:ext cx="8675360" cy="658262"/>
          </a:xfrm>
          <a:prstGeom prst="rect">
            <a:avLst/>
          </a:prstGeom>
        </p:spPr>
      </p:pic>
      <p:sp>
        <p:nvSpPr>
          <p:cNvPr id="6" name="Rectangle 5">
            <a:extLst>
              <a:ext uri="{FF2B5EF4-FFF2-40B4-BE49-F238E27FC236}">
                <a16:creationId xmlns:a16="http://schemas.microsoft.com/office/drawing/2014/main" id="{0050CDC5-0458-203E-6812-3B2674B1452A}"/>
              </a:ext>
            </a:extLst>
          </p:cNvPr>
          <p:cNvSpPr/>
          <p:nvPr/>
        </p:nvSpPr>
        <p:spPr>
          <a:xfrm>
            <a:off x="304799" y="314221"/>
            <a:ext cx="2971801" cy="374267"/>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121FC6B2-68DE-1E4D-D215-7EBCF043128C}"/>
              </a:ext>
            </a:extLst>
          </p:cNvPr>
          <p:cNvSpPr/>
          <p:nvPr/>
        </p:nvSpPr>
        <p:spPr>
          <a:xfrm>
            <a:off x="304799" y="321697"/>
            <a:ext cx="4343401" cy="608408"/>
          </a:xfrm>
          <a:prstGeom prst="rect">
            <a:avLst/>
          </a:prstGeom>
          <a:noFill/>
        </p:spPr>
        <p:txBody>
          <a:bodyPr wrap="none" lIns="91440" tIns="45720" rIns="91440" bIns="45720">
            <a:prstTxWarp prst="textWave1">
              <a:avLst/>
            </a:prstTxWarp>
            <a:spAutoFit/>
            <a:scene3d>
              <a:camera prst="orthographicFront"/>
              <a:lightRig rig="threePt" dir="t"/>
            </a:scene3d>
            <a:sp3d extrusionH="57150">
              <a:bevelT w="57150" h="38100" prst="artDeco"/>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99FFCC"/>
                </a:solidFill>
                <a:effectLst>
                  <a:outerShdw blurRad="12700" dist="38100" dir="2700000" algn="tl" rotWithShape="0">
                    <a:srgbClr val="000000">
                      <a:lumMod val="50000"/>
                    </a:srgbClr>
                  </a:outerShdw>
                </a:effectLst>
                <a:uLnTx/>
                <a:uFillTx/>
                <a:latin typeface="Arial" pitchFamily="34" charset="0"/>
                <a:ea typeface="+mn-ea"/>
                <a:cs typeface="Arial" pitchFamily="34" charset="0"/>
              </a:rPr>
              <a:t>Life Science Units</a:t>
            </a:r>
          </a:p>
        </p:txBody>
      </p:sp>
    </p:spTree>
    <p:extLst>
      <p:ext uri="{BB962C8B-B14F-4D97-AF65-F5344CB8AC3E}">
        <p14:creationId xmlns:p14="http://schemas.microsoft.com/office/powerpoint/2010/main" val="91994086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52400" y="110802"/>
            <a:ext cx="8839200" cy="52322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      </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6" name="Picture 5">
            <a:extLst>
              <a:ext uri="{FF2B5EF4-FFF2-40B4-BE49-F238E27FC236}">
                <a16:creationId xmlns:a16="http://schemas.microsoft.com/office/drawing/2014/main" id="{6F0573DA-E488-4066-05FF-E5A98E4E16D0}"/>
              </a:ext>
            </a:extLst>
          </p:cNvPr>
          <p:cNvPicPr>
            <a:picLocks noChangeAspect="1"/>
          </p:cNvPicPr>
          <p:nvPr/>
        </p:nvPicPr>
        <p:blipFill>
          <a:blip r:embed="rId2"/>
          <a:stretch>
            <a:fillRect/>
          </a:stretch>
        </p:blipFill>
        <p:spPr>
          <a:xfrm>
            <a:off x="201510" y="152400"/>
            <a:ext cx="8781327" cy="4737672"/>
          </a:xfrm>
          <a:prstGeom prst="rect">
            <a:avLst/>
          </a:prstGeom>
          <a:ln w="38100">
            <a:solidFill>
              <a:srgbClr val="CC66FF"/>
            </a:solidFill>
          </a:ln>
          <a:effectLst>
            <a:glow rad="88900">
              <a:srgbClr val="CC66FF">
                <a:alpha val="40000"/>
              </a:srgbClr>
            </a:glow>
          </a:effectLst>
        </p:spPr>
      </p:pic>
      <p:pic>
        <p:nvPicPr>
          <p:cNvPr id="28" name="Picture 27">
            <a:extLst>
              <a:ext uri="{FF2B5EF4-FFF2-40B4-BE49-F238E27FC236}">
                <a16:creationId xmlns:a16="http://schemas.microsoft.com/office/drawing/2014/main" id="{45957EBA-DD97-536E-AA1E-0C86E5E0BE10}"/>
              </a:ext>
            </a:extLst>
          </p:cNvPr>
          <p:cNvPicPr>
            <a:picLocks noChangeAspect="1"/>
          </p:cNvPicPr>
          <p:nvPr/>
        </p:nvPicPr>
        <p:blipFill>
          <a:blip r:embed="rId3"/>
          <a:stretch>
            <a:fillRect/>
          </a:stretch>
        </p:blipFill>
        <p:spPr>
          <a:xfrm>
            <a:off x="8334377" y="1237235"/>
            <a:ext cx="532304" cy="685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9" name="Picture 48">
            <a:extLst>
              <a:ext uri="{FF2B5EF4-FFF2-40B4-BE49-F238E27FC236}">
                <a16:creationId xmlns:a16="http://schemas.microsoft.com/office/drawing/2014/main" id="{9B9FD406-8006-243E-A4B5-C825A6C0B876}"/>
              </a:ext>
            </a:extLst>
          </p:cNvPr>
          <p:cNvPicPr>
            <a:picLocks noChangeAspect="1"/>
          </p:cNvPicPr>
          <p:nvPr/>
        </p:nvPicPr>
        <p:blipFill>
          <a:blip r:embed="rId4"/>
          <a:stretch>
            <a:fillRect/>
          </a:stretch>
        </p:blipFill>
        <p:spPr>
          <a:xfrm>
            <a:off x="8334377" y="3962400"/>
            <a:ext cx="532304" cy="685800"/>
          </a:xfrm>
          <a:prstGeom prst="rect">
            <a:avLst/>
          </a:prstGeom>
        </p:spPr>
      </p:pic>
      <p:pic>
        <p:nvPicPr>
          <p:cNvPr id="50" name="Picture 49">
            <a:extLst>
              <a:ext uri="{FF2B5EF4-FFF2-40B4-BE49-F238E27FC236}">
                <a16:creationId xmlns:a16="http://schemas.microsoft.com/office/drawing/2014/main" id="{1DDCD03F-11D3-1DB8-C853-A920D93691A8}"/>
              </a:ext>
            </a:extLst>
          </p:cNvPr>
          <p:cNvPicPr>
            <a:picLocks noChangeAspect="1"/>
          </p:cNvPicPr>
          <p:nvPr/>
        </p:nvPicPr>
        <p:blipFill>
          <a:blip r:embed="rId3"/>
          <a:stretch>
            <a:fillRect/>
          </a:stretch>
        </p:blipFill>
        <p:spPr>
          <a:xfrm>
            <a:off x="8334377" y="3048000"/>
            <a:ext cx="532304" cy="6725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 name="Picture 50">
            <a:extLst>
              <a:ext uri="{FF2B5EF4-FFF2-40B4-BE49-F238E27FC236}">
                <a16:creationId xmlns:a16="http://schemas.microsoft.com/office/drawing/2014/main" id="{A33214EB-B925-8680-0183-C929C847B93A}"/>
              </a:ext>
            </a:extLst>
          </p:cNvPr>
          <p:cNvPicPr>
            <a:picLocks noChangeAspect="1"/>
          </p:cNvPicPr>
          <p:nvPr/>
        </p:nvPicPr>
        <p:blipFill>
          <a:blip r:embed="rId4"/>
          <a:stretch>
            <a:fillRect/>
          </a:stretch>
        </p:blipFill>
        <p:spPr>
          <a:xfrm>
            <a:off x="8340804" y="2137347"/>
            <a:ext cx="532304" cy="685800"/>
          </a:xfrm>
          <a:prstGeom prst="rect">
            <a:avLst/>
          </a:prstGeom>
        </p:spPr>
      </p:pic>
      <p:sp>
        <p:nvSpPr>
          <p:cNvPr id="8" name="Diamond 7">
            <a:extLst>
              <a:ext uri="{FF2B5EF4-FFF2-40B4-BE49-F238E27FC236}">
                <a16:creationId xmlns:a16="http://schemas.microsoft.com/office/drawing/2014/main" id="{AAD470F7-723D-22F9-778A-58CBFAC723C2}"/>
              </a:ext>
            </a:extLst>
          </p:cNvPr>
          <p:cNvSpPr/>
          <p:nvPr/>
        </p:nvSpPr>
        <p:spPr>
          <a:xfrm>
            <a:off x="8490834" y="2480247"/>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4D18C986-DE45-3B04-2A45-81A1E08E9BDC}"/>
              </a:ext>
            </a:extLst>
          </p:cNvPr>
          <p:cNvSpPr/>
          <p:nvPr/>
        </p:nvSpPr>
        <p:spPr>
          <a:xfrm>
            <a:off x="192746" y="1143001"/>
            <a:ext cx="8680361" cy="925974"/>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B7D16589-45C2-9F30-28E4-6ADFC58C164A}"/>
              </a:ext>
            </a:extLst>
          </p:cNvPr>
          <p:cNvSpPr/>
          <p:nvPr/>
        </p:nvSpPr>
        <p:spPr>
          <a:xfrm>
            <a:off x="223652" y="2059069"/>
            <a:ext cx="8643029" cy="925974"/>
          </a:xfrm>
          <a:prstGeom prst="rect">
            <a:avLst/>
          </a:prstGeom>
          <a:solidFill>
            <a:srgbClr val="FFC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804CEB4D-F487-AE88-3083-2DB1B0D39D96}"/>
              </a:ext>
            </a:extLst>
          </p:cNvPr>
          <p:cNvSpPr/>
          <p:nvPr/>
        </p:nvSpPr>
        <p:spPr>
          <a:xfrm>
            <a:off x="227355" y="2971486"/>
            <a:ext cx="8645752" cy="925974"/>
          </a:xfrm>
          <a:prstGeom prst="rect">
            <a:avLst/>
          </a:prstGeom>
          <a:solidFill>
            <a:srgbClr val="7030A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5" name="Rectangle 54">
            <a:extLst>
              <a:ext uri="{FF2B5EF4-FFF2-40B4-BE49-F238E27FC236}">
                <a16:creationId xmlns:a16="http://schemas.microsoft.com/office/drawing/2014/main" id="{2F64E785-7BC8-ECB5-5EEB-0E0302E28082}"/>
              </a:ext>
            </a:extLst>
          </p:cNvPr>
          <p:cNvSpPr/>
          <p:nvPr/>
        </p:nvSpPr>
        <p:spPr>
          <a:xfrm>
            <a:off x="201510" y="3887554"/>
            <a:ext cx="8626086" cy="925974"/>
          </a:xfrm>
          <a:prstGeom prst="rect">
            <a:avLst/>
          </a:prstGeom>
          <a:solidFill>
            <a:srgbClr val="00FFF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843F03A3-8C16-58C7-293F-4575DEBAD037}"/>
              </a:ext>
            </a:extLst>
          </p:cNvPr>
          <p:cNvSpPr/>
          <p:nvPr/>
        </p:nvSpPr>
        <p:spPr>
          <a:xfrm>
            <a:off x="304800" y="240490"/>
            <a:ext cx="3962400" cy="67391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369652ED-F1EC-6B83-4CB6-2241F35239F3}"/>
              </a:ext>
            </a:extLst>
          </p:cNvPr>
          <p:cNvSpPr/>
          <p:nvPr/>
        </p:nvSpPr>
        <p:spPr>
          <a:xfrm>
            <a:off x="304800" y="226933"/>
            <a:ext cx="4419600" cy="828272"/>
          </a:xfrm>
          <a:prstGeom prst="rect">
            <a:avLst/>
          </a:prstGeom>
          <a:noFill/>
        </p:spPr>
        <p:txBody>
          <a:bodyPr wrap="none" lIns="91440" tIns="45720" rIns="91440" bIns="45720">
            <a:prstTxWarp prst="textWave1">
              <a:avLst/>
            </a:prstTxWarp>
            <a:spAutoFit/>
            <a:scene3d>
              <a:camera prst="orthographicFront"/>
              <a:lightRig rig="threePt" dir="t"/>
            </a:scene3d>
            <a:sp3d extrusionH="57150">
              <a:bevelT w="57150" h="38100" prst="artDeco"/>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CC66FF"/>
                </a:solidFill>
                <a:effectLst>
                  <a:outerShdw blurRad="12700" dist="38100" dir="2700000" algn="tl" rotWithShape="0">
                    <a:srgbClr val="000000">
                      <a:lumMod val="50000"/>
                    </a:srgbClr>
                  </a:outerShdw>
                </a:effectLst>
                <a:uLnTx/>
                <a:uFillTx/>
                <a:latin typeface="Arial" pitchFamily="34" charset="0"/>
                <a:ea typeface="+mn-ea"/>
                <a:cs typeface="Arial" pitchFamily="34" charset="0"/>
              </a:rPr>
              <a:t>Physical Science</a:t>
            </a:r>
          </a:p>
        </p:txBody>
      </p:sp>
      <p:pic>
        <p:nvPicPr>
          <p:cNvPr id="13" name="Picture 12">
            <a:extLst>
              <a:ext uri="{FF2B5EF4-FFF2-40B4-BE49-F238E27FC236}">
                <a16:creationId xmlns:a16="http://schemas.microsoft.com/office/drawing/2014/main" id="{B23AF9AD-91ED-0905-7ADA-B35D5E8B1815}"/>
              </a:ext>
            </a:extLst>
          </p:cNvPr>
          <p:cNvPicPr>
            <a:picLocks noChangeAspect="1"/>
          </p:cNvPicPr>
          <p:nvPr/>
        </p:nvPicPr>
        <p:blipFill>
          <a:blip r:embed="rId5"/>
          <a:stretch>
            <a:fillRect/>
          </a:stretch>
        </p:blipFill>
        <p:spPr>
          <a:xfrm>
            <a:off x="6705600" y="4876801"/>
            <a:ext cx="2592294" cy="2565920"/>
          </a:xfrm>
          <a:prstGeom prst="rect">
            <a:avLst/>
          </a:prstGeom>
        </p:spPr>
      </p:pic>
    </p:spTree>
    <p:extLst>
      <p:ext uri="{BB962C8B-B14F-4D97-AF65-F5344CB8AC3E}">
        <p14:creationId xmlns:p14="http://schemas.microsoft.com/office/powerpoint/2010/main" val="3661114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body" idx="1"/>
          </p:nvPr>
        </p:nvSpPr>
        <p:spPr>
          <a:xfrm>
            <a:off x="457200" y="228600"/>
            <a:ext cx="8153400" cy="5897563"/>
          </a:xfrm>
        </p:spPr>
        <p:txBody>
          <a:bodyPr/>
          <a:lstStyle/>
          <a:p>
            <a:pPr eaLnBrk="1" hangingPunct="1"/>
            <a:r>
              <a:rPr lang="en-US"/>
              <a:t>Draw a sketch of the two types of Liverworts.</a:t>
            </a:r>
          </a:p>
          <a:p>
            <a:pPr eaLnBrk="1" hangingPunct="1">
              <a:buFontTx/>
              <a:buNone/>
            </a:pPr>
            <a:r>
              <a:rPr lang="en-US"/>
              <a:t>		</a:t>
            </a:r>
            <a:r>
              <a:rPr lang="en-US">
                <a:solidFill>
                  <a:srgbClr val="99CC00"/>
                </a:solidFill>
              </a:rPr>
              <a:t>Branched	</a:t>
            </a:r>
            <a:r>
              <a:rPr lang="en-US"/>
              <a:t>			</a:t>
            </a:r>
          </a:p>
        </p:txBody>
      </p:sp>
      <p:pic>
        <p:nvPicPr>
          <p:cNvPr id="139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81200"/>
            <a:ext cx="4114800" cy="462915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0039300"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dirty="0">
              <a:effectLst>
                <a:outerShdw blurRad="38100" dist="38100" dir="2700000" algn="tl">
                  <a:srgbClr val="336699"/>
                </a:outerShdw>
              </a:effectLst>
              <a:latin typeface="Tahoma" pitchFamily="34" charset="0"/>
            </a:endParaRPr>
          </a:p>
        </p:txBody>
      </p:sp>
    </p:spTree>
    <p:extLst>
      <p:ext uri="{BB962C8B-B14F-4D97-AF65-F5344CB8AC3E}">
        <p14:creationId xmlns:p14="http://schemas.microsoft.com/office/powerpoint/2010/main" val="107035303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3DEEF-07EC-D356-34C1-4045F2F4DDD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8F67749-192A-F4C7-4743-28628524F4C6}"/>
              </a:ext>
            </a:extLst>
          </p:cNvPr>
          <p:cNvSpPr>
            <a:spLocks noGrp="1"/>
          </p:cNvSpPr>
          <p:nvPr>
            <p:ph idx="1"/>
          </p:nvPr>
        </p:nvSpPr>
        <p:spPr/>
        <p:txBody>
          <a:bodyPr/>
          <a:lstStyle/>
          <a:p>
            <a:endParaRPr lang="en-US" dirty="0"/>
          </a:p>
        </p:txBody>
      </p:sp>
      <p:pic>
        <p:nvPicPr>
          <p:cNvPr id="8194" name="Picture 2" descr="American barn owl - Wikipedia">
            <a:extLst>
              <a:ext uri="{FF2B5EF4-FFF2-40B4-BE49-F238E27FC236}">
                <a16:creationId xmlns:a16="http://schemas.microsoft.com/office/drawing/2014/main" id="{A287AB1D-50C7-7B92-ECA4-9D16F035FC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953"/>
            <a:ext cx="9144000" cy="686995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DE7FBD8-051E-10B6-EB04-184B07ECA9A9}"/>
              </a:ext>
            </a:extLst>
          </p:cNvPr>
          <p:cNvSpPr/>
          <p:nvPr/>
        </p:nvSpPr>
        <p:spPr>
          <a:xfrm>
            <a:off x="0" y="0"/>
            <a:ext cx="9144000" cy="6858000"/>
          </a:xfrm>
          <a:prstGeom prst="rect">
            <a:avLst/>
          </a:prstGeom>
          <a:solidFill>
            <a:schemeClr val="bg1">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298BB212-6CBB-E5CF-7380-AD122EB30EA2}"/>
              </a:ext>
            </a:extLst>
          </p:cNvPr>
          <p:cNvSpPr txBox="1"/>
          <p:nvPr/>
        </p:nvSpPr>
        <p:spPr>
          <a:xfrm>
            <a:off x="152400" y="76200"/>
            <a:ext cx="8839200" cy="6153479"/>
          </a:xfrm>
          <a:prstGeom prst="rect">
            <a:avLst/>
          </a:prstGeom>
          <a:noFill/>
        </p:spPr>
        <p:txBody>
          <a:bodyPr wrap="square">
            <a:spAutoFit/>
          </a:bodyPr>
          <a:lstStyle/>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Dear Valued Educator,</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	</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Our fully editable .pptx and .doc resources are perfect for educators looking to bring enthusiasm and creativity to their lessons. We encourage you to make changes to fit your needs and style. As science educators, we’re committed to providing students with the tools they need to succeed in the classroom and beyond. Each unit in the curriculum includes a range of resources that have been developed through extensive research and use in a busy classroom. Our teaching approach is designed to make science education engaging and exciting for learners of all ages. We offer a one-of-a-kind science curriculum that will challenge, inspire, and educate students to become tomorrow's scientists and leaders. Join us today and learn more about how our program can help you achieve your classroom goals.</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With appreciation,</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Support@SlideSpark.net</a:t>
            </a:r>
          </a:p>
        </p:txBody>
      </p:sp>
      <p:pic>
        <p:nvPicPr>
          <p:cNvPr id="6" name="Picture 5">
            <a:extLst>
              <a:ext uri="{FF2B5EF4-FFF2-40B4-BE49-F238E27FC236}">
                <a16:creationId xmlns:a16="http://schemas.microsoft.com/office/drawing/2014/main" id="{41F3B8A9-F7DA-1DFD-83F0-5F612C40CC42}"/>
              </a:ext>
            </a:extLst>
          </p:cNvPr>
          <p:cNvPicPr>
            <a:picLocks noChangeAspect="1"/>
          </p:cNvPicPr>
          <p:nvPr/>
        </p:nvPicPr>
        <p:blipFill>
          <a:blip r:embed="rId3"/>
          <a:stretch>
            <a:fillRect/>
          </a:stretch>
        </p:blipFill>
        <p:spPr>
          <a:xfrm>
            <a:off x="6705600" y="4876801"/>
            <a:ext cx="2592294" cy="2565920"/>
          </a:xfrm>
          <a:prstGeom prst="rect">
            <a:avLst/>
          </a:prstGeom>
        </p:spPr>
      </p:pic>
    </p:spTree>
    <p:extLst>
      <p:ext uri="{BB962C8B-B14F-4D97-AF65-F5344CB8AC3E}">
        <p14:creationId xmlns:p14="http://schemas.microsoft.com/office/powerpoint/2010/main" val="249280030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Grp="1" noChangeArrowheads="1"/>
          </p:cNvSpPr>
          <p:nvPr>
            <p:ph type="body" idx="1"/>
          </p:nvPr>
        </p:nvSpPr>
        <p:spPr>
          <a:xfrm>
            <a:off x="152400" y="136525"/>
            <a:ext cx="8839200" cy="5821363"/>
          </a:xfrm>
        </p:spPr>
        <p:txBody>
          <a:bodyPr/>
          <a:lstStyle/>
          <a:p>
            <a:pPr marL="0" indent="0" eaLnBrk="1" hangingPunct="1">
              <a:buNone/>
              <a:defRPr/>
            </a:pPr>
            <a:r>
              <a:rPr lang="en-US" sz="2000" dirty="0">
                <a:solidFill>
                  <a:srgbClr val="99FFCC"/>
                </a:solidFill>
              </a:rPr>
              <a:t>Thank you for your time and interest in our Science curriculum. We strive to provide students with engaging and informative lessons that will spark their curiosity and encourage scientific exploration. Should you have any questions or concerns, please do not hesitate to contact us. Thank you again for considering our curriculum, and we wish you all the best in your educational journey.</a:t>
            </a:r>
          </a:p>
          <a:p>
            <a:pPr marL="0" indent="0" eaLnBrk="1" hangingPunct="1">
              <a:buNone/>
              <a:defRPr/>
            </a:pPr>
            <a:r>
              <a:rPr lang="en-US" sz="2000" dirty="0">
                <a:solidFill>
                  <a:srgbClr val="99FFCC"/>
                </a:solidFill>
              </a:rPr>
              <a:t>Sincerely,</a:t>
            </a:r>
          </a:p>
          <a:p>
            <a:pPr marL="0" indent="0" eaLnBrk="1" hangingPunct="1">
              <a:buNone/>
              <a:defRPr/>
            </a:pPr>
            <a:r>
              <a:rPr lang="en-US" sz="2000" dirty="0" err="1">
                <a:solidFill>
                  <a:srgbClr val="99FFCC"/>
                </a:solidFill>
              </a:rPr>
              <a:t>Support@slidespark.net</a:t>
            </a:r>
            <a:endParaRPr lang="en-US" sz="2000" dirty="0">
              <a:solidFill>
                <a:srgbClr val="99FFCC"/>
              </a:solidFill>
            </a:endParaRPr>
          </a:p>
          <a:p>
            <a:pPr lvl="2" eaLnBrk="1" hangingPunct="1">
              <a:buFontTx/>
              <a:buNone/>
              <a:defRPr/>
            </a:pPr>
            <a:endParaRPr lang="en-US" sz="2000" dirty="0"/>
          </a:p>
        </p:txBody>
      </p:sp>
      <p:pic>
        <p:nvPicPr>
          <p:cNvPr id="5" name="Picture 4" descr="A blue and green text on a black background&#10;&#10;Description automatically generated">
            <a:extLst>
              <a:ext uri="{FF2B5EF4-FFF2-40B4-BE49-F238E27FC236}">
                <a16:creationId xmlns:a16="http://schemas.microsoft.com/office/drawing/2014/main" id="{36666FB8-37B8-6522-FDDE-08105A6956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3047206"/>
            <a:ext cx="8686800" cy="2523779"/>
          </a:xfrm>
          <a:prstGeom prst="roundRect">
            <a:avLst>
              <a:gd name="adj" fmla="val 4167"/>
            </a:avLst>
          </a:prstGeom>
          <a:solidFill>
            <a:srgbClr val="FFFFFF"/>
          </a:solidFill>
          <a:ln w="76200" cap="sq">
            <a:solidFill>
              <a:srgbClr val="292929"/>
            </a:solidFill>
            <a:miter lim="800000"/>
          </a:ln>
          <a:effectLst>
            <a:glow rad="228600">
              <a:srgbClr val="99FFCC"/>
            </a:glo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Picture 7">
            <a:extLst>
              <a:ext uri="{FF2B5EF4-FFF2-40B4-BE49-F238E27FC236}">
                <a16:creationId xmlns:a16="http://schemas.microsoft.com/office/drawing/2014/main" id="{5F066DB2-6B0B-4F12-B26F-8F264C967B82}"/>
              </a:ext>
            </a:extLst>
          </p:cNvPr>
          <p:cNvPicPr>
            <a:picLocks noChangeAspect="1"/>
          </p:cNvPicPr>
          <p:nvPr/>
        </p:nvPicPr>
        <p:blipFill>
          <a:blip r:embed="rId3"/>
          <a:stretch>
            <a:fillRect/>
          </a:stretch>
        </p:blipFill>
        <p:spPr>
          <a:xfrm>
            <a:off x="7418674" y="6787306"/>
            <a:ext cx="1633537" cy="70694"/>
          </a:xfrm>
          <a:prstGeom prst="rect">
            <a:avLst/>
          </a:prstGeom>
        </p:spPr>
      </p:pic>
      <p:pic>
        <p:nvPicPr>
          <p:cNvPr id="2" name="Picture 1">
            <a:hlinkClick r:id="rId4"/>
            <a:extLst>
              <a:ext uri="{FF2B5EF4-FFF2-40B4-BE49-F238E27FC236}">
                <a16:creationId xmlns:a16="http://schemas.microsoft.com/office/drawing/2014/main" id="{9502778F-C466-A6D3-6BB5-735C0CCCCFD8}"/>
              </a:ext>
            </a:extLst>
          </p:cNvPr>
          <p:cNvPicPr>
            <a:picLocks noChangeAspect="1"/>
          </p:cNvPicPr>
          <p:nvPr/>
        </p:nvPicPr>
        <p:blipFill>
          <a:blip r:embed="rId5"/>
          <a:stretch>
            <a:fillRect/>
          </a:stretch>
        </p:blipFill>
        <p:spPr>
          <a:xfrm>
            <a:off x="3294178" y="1819685"/>
            <a:ext cx="934424" cy="927236"/>
          </a:xfrm>
          <a:prstGeom prst="rect">
            <a:avLst/>
          </a:prstGeom>
        </p:spPr>
      </p:pic>
      <p:pic>
        <p:nvPicPr>
          <p:cNvPr id="3" name="Picture 2">
            <a:hlinkClick r:id="rId6"/>
            <a:extLst>
              <a:ext uri="{FF2B5EF4-FFF2-40B4-BE49-F238E27FC236}">
                <a16:creationId xmlns:a16="http://schemas.microsoft.com/office/drawing/2014/main" id="{CB008763-BDF7-016D-DF81-C34E5D25C549}"/>
              </a:ext>
            </a:extLst>
          </p:cNvPr>
          <p:cNvPicPr>
            <a:picLocks noChangeAspect="1"/>
          </p:cNvPicPr>
          <p:nvPr/>
        </p:nvPicPr>
        <p:blipFill>
          <a:blip r:embed="rId7"/>
          <a:stretch>
            <a:fillRect/>
          </a:stretch>
        </p:blipFill>
        <p:spPr>
          <a:xfrm>
            <a:off x="5290702" y="1772071"/>
            <a:ext cx="1096434" cy="1022464"/>
          </a:xfrm>
          <a:prstGeom prst="rect">
            <a:avLst/>
          </a:prstGeom>
        </p:spPr>
      </p:pic>
      <p:pic>
        <p:nvPicPr>
          <p:cNvPr id="9" name="Picture 8">
            <a:hlinkClick r:id="rId8"/>
            <a:extLst>
              <a:ext uri="{FF2B5EF4-FFF2-40B4-BE49-F238E27FC236}">
                <a16:creationId xmlns:a16="http://schemas.microsoft.com/office/drawing/2014/main" id="{435BCED7-0A4C-64DB-9481-018142B40C85}"/>
              </a:ext>
            </a:extLst>
          </p:cNvPr>
          <p:cNvPicPr>
            <a:picLocks noChangeAspect="1"/>
          </p:cNvPicPr>
          <p:nvPr/>
        </p:nvPicPr>
        <p:blipFill>
          <a:blip r:embed="rId9"/>
          <a:stretch>
            <a:fillRect/>
          </a:stretch>
        </p:blipFill>
        <p:spPr>
          <a:xfrm>
            <a:off x="6387136" y="1877542"/>
            <a:ext cx="926726" cy="875647"/>
          </a:xfrm>
          <a:prstGeom prst="rect">
            <a:avLst/>
          </a:prstGeom>
        </p:spPr>
      </p:pic>
      <p:pic>
        <p:nvPicPr>
          <p:cNvPr id="11" name="Picture 10">
            <a:hlinkClick r:id="rId10"/>
            <a:extLst>
              <a:ext uri="{FF2B5EF4-FFF2-40B4-BE49-F238E27FC236}">
                <a16:creationId xmlns:a16="http://schemas.microsoft.com/office/drawing/2014/main" id="{AC3F1F6A-8AAA-0440-7033-95A988B72788}"/>
              </a:ext>
            </a:extLst>
          </p:cNvPr>
          <p:cNvPicPr>
            <a:picLocks noChangeAspect="1"/>
          </p:cNvPicPr>
          <p:nvPr/>
        </p:nvPicPr>
        <p:blipFill>
          <a:blip r:embed="rId11"/>
          <a:stretch>
            <a:fillRect/>
          </a:stretch>
        </p:blipFill>
        <p:spPr>
          <a:xfrm>
            <a:off x="4310855" y="1833099"/>
            <a:ext cx="979847" cy="868501"/>
          </a:xfrm>
          <a:prstGeom prst="rect">
            <a:avLst/>
          </a:prstGeom>
        </p:spPr>
      </p:pic>
      <p:sp>
        <p:nvSpPr>
          <p:cNvPr id="6" name="TextBox 5">
            <a:extLst>
              <a:ext uri="{FF2B5EF4-FFF2-40B4-BE49-F238E27FC236}">
                <a16:creationId xmlns:a16="http://schemas.microsoft.com/office/drawing/2014/main" id="{C90DBD79-BF54-C56A-76E5-51F0AA964D5D}"/>
              </a:ext>
            </a:extLst>
          </p:cNvPr>
          <p:cNvSpPr txBox="1"/>
          <p:nvPr/>
        </p:nvSpPr>
        <p:spPr>
          <a:xfrm>
            <a:off x="163038" y="6110987"/>
            <a:ext cx="4637740" cy="52322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1155CC"/>
                </a:solidFill>
                <a:effectLst/>
                <a:uLnTx/>
                <a:uFillTx/>
                <a:latin typeface="Arial" panose="020B0604020202020204" pitchFamily="34" charset="0"/>
                <a:ea typeface="+mn-ea"/>
                <a:cs typeface="Arial" pitchFamily="34" charset="0"/>
                <a:hlinkClick r:id="rId12"/>
              </a:rPr>
              <a:t>SlideSpark</a:t>
            </a:r>
            <a:r>
              <a:rPr kumimoji="0" lang="en-US" sz="2800" b="0" i="0" u="none" strike="noStrike" kern="1200" cap="none" spc="0" normalizeH="0" baseline="0" noProof="0" dirty="0">
                <a:ln>
                  <a:noFill/>
                </a:ln>
                <a:solidFill>
                  <a:srgbClr val="1155CC"/>
                </a:solidFill>
                <a:effectLst/>
                <a:uLnTx/>
                <a:uFillTx/>
                <a:latin typeface="Arial" panose="020B0604020202020204" pitchFamily="34" charset="0"/>
                <a:ea typeface="+mn-ea"/>
                <a:cs typeface="Arial" pitchFamily="34" charset="0"/>
                <a:hlinkClick r:id="rId12"/>
              </a:rPr>
              <a:t> Science on </a:t>
            </a:r>
            <a:r>
              <a:rPr kumimoji="0" lang="en-US" sz="2800" b="0" i="0" u="none" strike="noStrike" kern="1200" cap="none" spc="0" normalizeH="0" baseline="0" noProof="0" dirty="0" err="1">
                <a:ln>
                  <a:noFill/>
                </a:ln>
                <a:solidFill>
                  <a:srgbClr val="1155CC"/>
                </a:solidFill>
                <a:effectLst/>
                <a:uLnTx/>
                <a:uFillTx/>
                <a:latin typeface="Arial" panose="020B0604020202020204" pitchFamily="34" charset="0"/>
                <a:ea typeface="+mn-ea"/>
                <a:cs typeface="Arial" pitchFamily="34" charset="0"/>
                <a:hlinkClick r:id="rId12"/>
              </a:rPr>
              <a:t>TpT</a:t>
            </a:r>
            <a:endParaRPr kumimoji="0" lang="en-US" sz="28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85247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body" idx="1"/>
          </p:nvPr>
        </p:nvSpPr>
        <p:spPr>
          <a:xfrm>
            <a:off x="457200" y="228600"/>
            <a:ext cx="8077200" cy="5897563"/>
          </a:xfrm>
        </p:spPr>
        <p:txBody>
          <a:bodyPr/>
          <a:lstStyle/>
          <a:p>
            <a:pPr eaLnBrk="1" hangingPunct="1"/>
            <a:r>
              <a:rPr lang="en-US"/>
              <a:t>Draw a sketch of the two types of Liverworts.</a:t>
            </a:r>
          </a:p>
          <a:p>
            <a:pPr eaLnBrk="1" hangingPunct="1">
              <a:buFontTx/>
              <a:buNone/>
            </a:pPr>
            <a:r>
              <a:rPr lang="en-US"/>
              <a:t>	</a:t>
            </a:r>
            <a:r>
              <a:rPr lang="en-US">
                <a:solidFill>
                  <a:srgbClr val="99CC00"/>
                </a:solidFill>
              </a:rPr>
              <a:t>	Branched</a:t>
            </a:r>
            <a:r>
              <a:rPr lang="en-US"/>
              <a:t>				</a:t>
            </a:r>
            <a:r>
              <a:rPr lang="en-US">
                <a:solidFill>
                  <a:schemeClr val="accent2"/>
                </a:solidFill>
              </a:rPr>
              <a:t>Leafy</a:t>
            </a:r>
          </a:p>
        </p:txBody>
      </p:sp>
      <p:pic>
        <p:nvPicPr>
          <p:cNvPr id="140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981200"/>
            <a:ext cx="3990975" cy="4695825"/>
          </a:xfrm>
          <a:prstGeom prst="rect">
            <a:avLst/>
          </a:prstGeom>
          <a:noFill/>
          <a:ln w="76200">
            <a:solidFill>
              <a:srgbClr val="99CC00"/>
            </a:solidFill>
            <a:miter lim="800000"/>
            <a:headEnd/>
            <a:tailEnd/>
          </a:ln>
          <a:extLst>
            <a:ext uri="{909E8E84-426E-40DD-AFC4-6F175D3DCCD1}">
              <a14:hiddenFill xmlns:a14="http://schemas.microsoft.com/office/drawing/2010/main">
                <a:solidFill>
                  <a:srgbClr val="FFFFFF"/>
                </a:solidFill>
              </a14:hiddenFill>
            </a:ext>
          </a:extLst>
        </p:spPr>
      </p:pic>
      <p:pic>
        <p:nvPicPr>
          <p:cNvPr id="140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81200"/>
            <a:ext cx="4114800" cy="462915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0040325"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dirty="0">
              <a:effectLst>
                <a:outerShdw blurRad="38100" dist="38100" dir="2700000" algn="tl">
                  <a:srgbClr val="336699"/>
                </a:outerShdw>
              </a:effectLst>
              <a:latin typeface="Tahoma" pitchFamily="34" charset="0"/>
            </a:endParaRPr>
          </a:p>
        </p:txBody>
      </p:sp>
    </p:spTree>
    <p:extLst>
      <p:ext uri="{BB962C8B-B14F-4D97-AF65-F5344CB8AC3E}">
        <p14:creationId xmlns:p14="http://schemas.microsoft.com/office/powerpoint/2010/main" val="21102094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body" idx="1"/>
          </p:nvPr>
        </p:nvSpPr>
        <p:spPr>
          <a:xfrm>
            <a:off x="228600" y="381000"/>
            <a:ext cx="8458200" cy="5745163"/>
          </a:xfrm>
        </p:spPr>
        <p:txBody>
          <a:bodyPr/>
          <a:lstStyle/>
          <a:p>
            <a:pPr eaLnBrk="1" hangingPunct="1"/>
            <a:r>
              <a:rPr lang="en-US" dirty="0"/>
              <a:t>Which is liverwort is branched, and which is leafy?</a:t>
            </a:r>
          </a:p>
          <a:p>
            <a:pPr lvl="2" eaLnBrk="1" hangingPunct="1"/>
            <a:endParaRPr lang="en-US" dirty="0">
              <a:solidFill>
                <a:srgbClr val="009900"/>
              </a:solidFill>
            </a:endParaRPr>
          </a:p>
        </p:txBody>
      </p:sp>
      <p:pic>
        <p:nvPicPr>
          <p:cNvPr id="145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3886200" cy="5083175"/>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5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524000"/>
            <a:ext cx="4495800" cy="51054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045445"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dirty="0">
              <a:effectLst>
                <a:outerShdw blurRad="38100" dist="38100" dir="2700000" algn="tl">
                  <a:srgbClr val="336699"/>
                </a:outerShdw>
              </a:effectLst>
              <a:latin typeface="Tahoma" pitchFamily="34" charset="0"/>
            </a:endParaRPr>
          </a:p>
        </p:txBody>
      </p:sp>
      <p:sp>
        <p:nvSpPr>
          <p:cNvPr id="145414" name="WordArt 6"/>
          <p:cNvSpPr>
            <a:spLocks noChangeArrowheads="1" noChangeShapeType="1" noTextEdit="1"/>
          </p:cNvSpPr>
          <p:nvPr/>
        </p:nvSpPr>
        <p:spPr bwMode="auto">
          <a:xfrm>
            <a:off x="304800" y="1752600"/>
            <a:ext cx="685800" cy="8763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A</a:t>
            </a:r>
          </a:p>
        </p:txBody>
      </p:sp>
      <p:sp>
        <p:nvSpPr>
          <p:cNvPr id="145415" name="WordArt 7"/>
          <p:cNvSpPr>
            <a:spLocks noChangeArrowheads="1" noChangeShapeType="1" noTextEdit="1"/>
          </p:cNvSpPr>
          <p:nvPr/>
        </p:nvSpPr>
        <p:spPr bwMode="auto">
          <a:xfrm>
            <a:off x="4572000" y="1676400"/>
            <a:ext cx="533400" cy="9144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B</a:t>
            </a:r>
          </a:p>
        </p:txBody>
      </p:sp>
    </p:spTree>
    <p:extLst>
      <p:ext uri="{BB962C8B-B14F-4D97-AF65-F5344CB8AC3E}">
        <p14:creationId xmlns:p14="http://schemas.microsoft.com/office/powerpoint/2010/main" val="2925355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body" idx="1"/>
          </p:nvPr>
        </p:nvSpPr>
        <p:spPr>
          <a:xfrm>
            <a:off x="228600" y="381000"/>
            <a:ext cx="8458200" cy="5745163"/>
          </a:xfrm>
        </p:spPr>
        <p:txBody>
          <a:bodyPr/>
          <a:lstStyle/>
          <a:p>
            <a:pPr eaLnBrk="1" hangingPunct="1"/>
            <a:r>
              <a:rPr lang="en-US" dirty="0"/>
              <a:t>Which is liverwort is branched, and which is leafy?</a:t>
            </a:r>
          </a:p>
          <a:p>
            <a:pPr lvl="2" eaLnBrk="1" hangingPunct="1"/>
            <a:endParaRPr lang="en-US" dirty="0">
              <a:solidFill>
                <a:srgbClr val="009900"/>
              </a:solidFill>
            </a:endParaRPr>
          </a:p>
        </p:txBody>
      </p:sp>
      <p:pic>
        <p:nvPicPr>
          <p:cNvPr id="145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3886200" cy="5083175"/>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45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524000"/>
            <a:ext cx="4495800" cy="51054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045445"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dirty="0">
              <a:effectLst>
                <a:outerShdw blurRad="38100" dist="38100" dir="2700000" algn="tl">
                  <a:srgbClr val="336699"/>
                </a:outerShdw>
              </a:effectLst>
              <a:latin typeface="Tahoma" pitchFamily="34" charset="0"/>
            </a:endParaRPr>
          </a:p>
        </p:txBody>
      </p:sp>
      <p:sp>
        <p:nvSpPr>
          <p:cNvPr id="145414" name="WordArt 6"/>
          <p:cNvSpPr>
            <a:spLocks noChangeArrowheads="1" noChangeShapeType="1" noTextEdit="1"/>
          </p:cNvSpPr>
          <p:nvPr/>
        </p:nvSpPr>
        <p:spPr bwMode="auto">
          <a:xfrm>
            <a:off x="304800" y="1752600"/>
            <a:ext cx="685800" cy="8763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A</a:t>
            </a:r>
          </a:p>
        </p:txBody>
      </p:sp>
      <p:sp>
        <p:nvSpPr>
          <p:cNvPr id="145415" name="WordArt 7"/>
          <p:cNvSpPr>
            <a:spLocks noChangeArrowheads="1" noChangeShapeType="1" noTextEdit="1"/>
          </p:cNvSpPr>
          <p:nvPr/>
        </p:nvSpPr>
        <p:spPr bwMode="auto">
          <a:xfrm>
            <a:off x="4572000" y="1676400"/>
            <a:ext cx="533400" cy="9144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B</a:t>
            </a:r>
          </a:p>
        </p:txBody>
      </p:sp>
    </p:spTree>
    <p:extLst>
      <p:ext uri="{BB962C8B-B14F-4D97-AF65-F5344CB8AC3E}">
        <p14:creationId xmlns:p14="http://schemas.microsoft.com/office/powerpoint/2010/main" val="1345143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body" idx="1"/>
          </p:nvPr>
        </p:nvSpPr>
        <p:spPr>
          <a:xfrm>
            <a:off x="228600" y="381000"/>
            <a:ext cx="8458200" cy="5745163"/>
          </a:xfrm>
        </p:spPr>
        <p:txBody>
          <a:bodyPr/>
          <a:lstStyle/>
          <a:p>
            <a:pPr eaLnBrk="1" hangingPunct="1"/>
            <a:r>
              <a:rPr lang="en-US" dirty="0"/>
              <a:t>Which is liverwort is </a:t>
            </a:r>
            <a:r>
              <a:rPr lang="en-US" dirty="0">
                <a:solidFill>
                  <a:srgbClr val="00FF99"/>
                </a:solidFill>
              </a:rPr>
              <a:t>branched</a:t>
            </a:r>
            <a:r>
              <a:rPr lang="en-US" dirty="0"/>
              <a:t>, and which is leafy?</a:t>
            </a:r>
          </a:p>
          <a:p>
            <a:pPr lvl="2" eaLnBrk="1" hangingPunct="1"/>
            <a:endParaRPr lang="en-US" dirty="0">
              <a:solidFill>
                <a:srgbClr val="009900"/>
              </a:solidFill>
            </a:endParaRPr>
          </a:p>
        </p:txBody>
      </p:sp>
      <p:pic>
        <p:nvPicPr>
          <p:cNvPr id="145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3886200" cy="5083175"/>
          </a:xfrm>
          <a:prstGeom prst="rect">
            <a:avLst/>
          </a:prstGeom>
          <a:noFill/>
          <a:ln w="57150">
            <a:solidFill>
              <a:srgbClr val="00FF99"/>
            </a:solidFill>
            <a:miter lim="800000"/>
            <a:headEnd/>
            <a:tailEnd/>
          </a:ln>
          <a:extLst>
            <a:ext uri="{909E8E84-426E-40DD-AFC4-6F175D3DCCD1}">
              <a14:hiddenFill xmlns:a14="http://schemas.microsoft.com/office/drawing/2010/main">
                <a:solidFill>
                  <a:srgbClr val="FFFFFF"/>
                </a:solidFill>
              </a14:hiddenFill>
            </a:ext>
          </a:extLst>
        </p:spPr>
      </p:pic>
      <p:pic>
        <p:nvPicPr>
          <p:cNvPr id="145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524000"/>
            <a:ext cx="4495800" cy="51054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045445"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dirty="0">
              <a:effectLst>
                <a:outerShdw blurRad="38100" dist="38100" dir="2700000" algn="tl">
                  <a:srgbClr val="336699"/>
                </a:outerShdw>
              </a:effectLst>
              <a:latin typeface="Tahoma" pitchFamily="34" charset="0"/>
            </a:endParaRPr>
          </a:p>
        </p:txBody>
      </p:sp>
      <p:sp>
        <p:nvSpPr>
          <p:cNvPr id="145414" name="WordArt 6"/>
          <p:cNvSpPr>
            <a:spLocks noChangeArrowheads="1" noChangeShapeType="1" noTextEdit="1"/>
          </p:cNvSpPr>
          <p:nvPr/>
        </p:nvSpPr>
        <p:spPr bwMode="auto">
          <a:xfrm>
            <a:off x="304800" y="1752600"/>
            <a:ext cx="685800" cy="8763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A</a:t>
            </a:r>
          </a:p>
        </p:txBody>
      </p:sp>
      <p:sp>
        <p:nvSpPr>
          <p:cNvPr id="145415" name="WordArt 7"/>
          <p:cNvSpPr>
            <a:spLocks noChangeArrowheads="1" noChangeShapeType="1" noTextEdit="1"/>
          </p:cNvSpPr>
          <p:nvPr/>
        </p:nvSpPr>
        <p:spPr bwMode="auto">
          <a:xfrm>
            <a:off x="4572000" y="1676400"/>
            <a:ext cx="533400" cy="9144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B</a:t>
            </a:r>
          </a:p>
        </p:txBody>
      </p:sp>
      <p:sp>
        <p:nvSpPr>
          <p:cNvPr id="2" name="Rectangle 1"/>
          <p:cNvSpPr/>
          <p:nvPr/>
        </p:nvSpPr>
        <p:spPr>
          <a:xfrm>
            <a:off x="329990" y="2819400"/>
            <a:ext cx="342914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buNone/>
            </a:pP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Branched</a:t>
            </a:r>
          </a:p>
        </p:txBody>
      </p:sp>
    </p:spTree>
    <p:extLst>
      <p:ext uri="{BB962C8B-B14F-4D97-AF65-F5344CB8AC3E}">
        <p14:creationId xmlns:p14="http://schemas.microsoft.com/office/powerpoint/2010/main" val="2474416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body" idx="1"/>
          </p:nvPr>
        </p:nvSpPr>
        <p:spPr>
          <a:xfrm>
            <a:off x="228600" y="381000"/>
            <a:ext cx="8458200" cy="5745163"/>
          </a:xfrm>
        </p:spPr>
        <p:txBody>
          <a:bodyPr/>
          <a:lstStyle/>
          <a:p>
            <a:pPr eaLnBrk="1" hangingPunct="1"/>
            <a:r>
              <a:rPr lang="en-US" dirty="0"/>
              <a:t>Which is liverwort is </a:t>
            </a:r>
            <a:r>
              <a:rPr lang="en-US" dirty="0">
                <a:solidFill>
                  <a:srgbClr val="00FF99"/>
                </a:solidFill>
              </a:rPr>
              <a:t>branched</a:t>
            </a:r>
            <a:r>
              <a:rPr lang="en-US" dirty="0"/>
              <a:t>, and which is leafy?</a:t>
            </a:r>
          </a:p>
          <a:p>
            <a:pPr lvl="2" eaLnBrk="1" hangingPunct="1"/>
            <a:endParaRPr lang="en-US" dirty="0">
              <a:solidFill>
                <a:srgbClr val="009900"/>
              </a:solidFill>
            </a:endParaRPr>
          </a:p>
        </p:txBody>
      </p:sp>
      <p:pic>
        <p:nvPicPr>
          <p:cNvPr id="145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3886200" cy="5083175"/>
          </a:xfrm>
          <a:prstGeom prst="rect">
            <a:avLst/>
          </a:prstGeom>
          <a:noFill/>
          <a:ln w="57150">
            <a:solidFill>
              <a:srgbClr val="00FF99"/>
            </a:solidFill>
            <a:miter lim="800000"/>
            <a:headEnd/>
            <a:tailEnd/>
          </a:ln>
          <a:extLst>
            <a:ext uri="{909E8E84-426E-40DD-AFC4-6F175D3DCCD1}">
              <a14:hiddenFill xmlns:a14="http://schemas.microsoft.com/office/drawing/2010/main">
                <a:solidFill>
                  <a:srgbClr val="FFFFFF"/>
                </a:solidFill>
              </a14:hiddenFill>
            </a:ext>
          </a:extLst>
        </p:spPr>
      </p:pic>
      <p:pic>
        <p:nvPicPr>
          <p:cNvPr id="145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524000"/>
            <a:ext cx="4495800" cy="510540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0045445"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dirty="0">
              <a:effectLst>
                <a:outerShdw blurRad="38100" dist="38100" dir="2700000" algn="tl">
                  <a:srgbClr val="336699"/>
                </a:outerShdw>
              </a:effectLst>
              <a:latin typeface="Tahoma" pitchFamily="34" charset="0"/>
            </a:endParaRPr>
          </a:p>
        </p:txBody>
      </p:sp>
      <p:sp>
        <p:nvSpPr>
          <p:cNvPr id="145414" name="WordArt 6"/>
          <p:cNvSpPr>
            <a:spLocks noChangeArrowheads="1" noChangeShapeType="1" noTextEdit="1"/>
          </p:cNvSpPr>
          <p:nvPr/>
        </p:nvSpPr>
        <p:spPr bwMode="auto">
          <a:xfrm>
            <a:off x="304800" y="1752600"/>
            <a:ext cx="685800" cy="8763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A</a:t>
            </a:r>
          </a:p>
        </p:txBody>
      </p:sp>
      <p:sp>
        <p:nvSpPr>
          <p:cNvPr id="145415" name="WordArt 7"/>
          <p:cNvSpPr>
            <a:spLocks noChangeArrowheads="1" noChangeShapeType="1" noTextEdit="1"/>
          </p:cNvSpPr>
          <p:nvPr/>
        </p:nvSpPr>
        <p:spPr bwMode="auto">
          <a:xfrm>
            <a:off x="4572000" y="1676400"/>
            <a:ext cx="533400" cy="9144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B</a:t>
            </a:r>
          </a:p>
        </p:txBody>
      </p:sp>
      <p:sp>
        <p:nvSpPr>
          <p:cNvPr id="2" name="Rectangle 1"/>
          <p:cNvSpPr/>
          <p:nvPr/>
        </p:nvSpPr>
        <p:spPr>
          <a:xfrm>
            <a:off x="329990" y="2819400"/>
            <a:ext cx="342914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buNone/>
            </a:pP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Branched</a:t>
            </a:r>
          </a:p>
        </p:txBody>
      </p:sp>
    </p:spTree>
    <p:extLst>
      <p:ext uri="{BB962C8B-B14F-4D97-AF65-F5344CB8AC3E}">
        <p14:creationId xmlns:p14="http://schemas.microsoft.com/office/powerpoint/2010/main" val="1169532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body" idx="1"/>
          </p:nvPr>
        </p:nvSpPr>
        <p:spPr>
          <a:xfrm>
            <a:off x="228600" y="381000"/>
            <a:ext cx="8458200" cy="5745163"/>
          </a:xfrm>
        </p:spPr>
        <p:txBody>
          <a:bodyPr/>
          <a:lstStyle/>
          <a:p>
            <a:pPr eaLnBrk="1" hangingPunct="1"/>
            <a:r>
              <a:rPr lang="en-US" dirty="0"/>
              <a:t>Which is liverwort is </a:t>
            </a:r>
            <a:r>
              <a:rPr lang="en-US" dirty="0">
                <a:solidFill>
                  <a:srgbClr val="00FF99"/>
                </a:solidFill>
              </a:rPr>
              <a:t>branched</a:t>
            </a:r>
            <a:r>
              <a:rPr lang="en-US" dirty="0"/>
              <a:t>, and which is </a:t>
            </a:r>
            <a:r>
              <a:rPr lang="en-US" dirty="0">
                <a:solidFill>
                  <a:srgbClr val="009900"/>
                </a:solidFill>
              </a:rPr>
              <a:t>leafy?</a:t>
            </a:r>
          </a:p>
          <a:p>
            <a:pPr lvl="2" eaLnBrk="1" hangingPunct="1"/>
            <a:endParaRPr lang="en-US" dirty="0">
              <a:solidFill>
                <a:srgbClr val="009900"/>
              </a:solidFill>
            </a:endParaRPr>
          </a:p>
        </p:txBody>
      </p:sp>
      <p:pic>
        <p:nvPicPr>
          <p:cNvPr id="145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3886200" cy="5083175"/>
          </a:xfrm>
          <a:prstGeom prst="rect">
            <a:avLst/>
          </a:prstGeom>
          <a:noFill/>
          <a:ln w="57150">
            <a:solidFill>
              <a:srgbClr val="00FF99"/>
            </a:solidFill>
            <a:miter lim="800000"/>
            <a:headEnd/>
            <a:tailEnd/>
          </a:ln>
          <a:extLst>
            <a:ext uri="{909E8E84-426E-40DD-AFC4-6F175D3DCCD1}">
              <a14:hiddenFill xmlns:a14="http://schemas.microsoft.com/office/drawing/2010/main">
                <a:solidFill>
                  <a:srgbClr val="FFFFFF"/>
                </a:solidFill>
              </a14:hiddenFill>
            </a:ext>
          </a:extLst>
        </p:spPr>
      </p:pic>
      <p:pic>
        <p:nvPicPr>
          <p:cNvPr id="145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524000"/>
            <a:ext cx="4495800" cy="5105400"/>
          </a:xfrm>
          <a:prstGeom prst="rect">
            <a:avLst/>
          </a:prstGeom>
          <a:noFill/>
          <a:ln w="76200">
            <a:solidFill>
              <a:srgbClr val="009900"/>
            </a:solidFill>
            <a:miter lim="800000"/>
            <a:headEnd/>
            <a:tailEnd/>
          </a:ln>
          <a:extLst>
            <a:ext uri="{909E8E84-426E-40DD-AFC4-6F175D3DCCD1}">
              <a14:hiddenFill xmlns:a14="http://schemas.microsoft.com/office/drawing/2010/main">
                <a:solidFill>
                  <a:srgbClr val="FFFFFF"/>
                </a:solidFill>
              </a14:hiddenFill>
            </a:ext>
          </a:extLst>
        </p:spPr>
      </p:pic>
      <p:sp>
        <p:nvSpPr>
          <p:cNvPr id="10045445"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dirty="0">
              <a:effectLst>
                <a:outerShdw blurRad="38100" dist="38100" dir="2700000" algn="tl">
                  <a:srgbClr val="336699"/>
                </a:outerShdw>
              </a:effectLst>
              <a:latin typeface="Tahoma" pitchFamily="34" charset="0"/>
            </a:endParaRPr>
          </a:p>
        </p:txBody>
      </p:sp>
      <p:sp>
        <p:nvSpPr>
          <p:cNvPr id="145414" name="WordArt 6"/>
          <p:cNvSpPr>
            <a:spLocks noChangeArrowheads="1" noChangeShapeType="1" noTextEdit="1"/>
          </p:cNvSpPr>
          <p:nvPr/>
        </p:nvSpPr>
        <p:spPr bwMode="auto">
          <a:xfrm>
            <a:off x="304800" y="1752600"/>
            <a:ext cx="685800" cy="8763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A</a:t>
            </a:r>
          </a:p>
        </p:txBody>
      </p:sp>
      <p:sp>
        <p:nvSpPr>
          <p:cNvPr id="145415" name="WordArt 7"/>
          <p:cNvSpPr>
            <a:spLocks noChangeArrowheads="1" noChangeShapeType="1" noTextEdit="1"/>
          </p:cNvSpPr>
          <p:nvPr/>
        </p:nvSpPr>
        <p:spPr bwMode="auto">
          <a:xfrm>
            <a:off x="4572000" y="1676400"/>
            <a:ext cx="533400" cy="9144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B</a:t>
            </a:r>
          </a:p>
        </p:txBody>
      </p:sp>
      <p:sp>
        <p:nvSpPr>
          <p:cNvPr id="2" name="Rectangle 1"/>
          <p:cNvSpPr/>
          <p:nvPr/>
        </p:nvSpPr>
        <p:spPr>
          <a:xfrm>
            <a:off x="329990" y="2819400"/>
            <a:ext cx="342914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buNone/>
            </a:pP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Branched</a:t>
            </a:r>
          </a:p>
        </p:txBody>
      </p:sp>
      <p:sp>
        <p:nvSpPr>
          <p:cNvPr id="3" name="Rectangle 2"/>
          <p:cNvSpPr/>
          <p:nvPr/>
        </p:nvSpPr>
        <p:spPr>
          <a:xfrm>
            <a:off x="4836811" y="2967335"/>
            <a:ext cx="1992854" cy="923330"/>
          </a:xfrm>
          <a:prstGeom prst="rect">
            <a:avLst/>
          </a:prstGeom>
          <a:noFill/>
        </p:spPr>
        <p:txBody>
          <a:bodyPr wrap="none" lIns="91440" tIns="45720" rIns="91440" bIns="45720">
            <a:spAutoFit/>
          </a:bodyPr>
          <a:lstStyle/>
          <a:p>
            <a:pPr algn="ctr">
              <a:buNone/>
            </a:pPr>
            <a:r>
              <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CCFF66"/>
                </a:solidFill>
                <a:effectLst>
                  <a:outerShdw blurRad="50800" dist="40000" dir="5400000" algn="tl" rotWithShape="0">
                    <a:srgbClr val="000000">
                      <a:shade val="5000"/>
                      <a:satMod val="120000"/>
                      <a:alpha val="33000"/>
                    </a:srgbClr>
                  </a:outerShdw>
                </a:effectLst>
              </a:rPr>
              <a:t>Leafy</a:t>
            </a:r>
          </a:p>
        </p:txBody>
      </p:sp>
    </p:spTree>
    <p:extLst>
      <p:ext uri="{BB962C8B-B14F-4D97-AF65-F5344CB8AC3E}">
        <p14:creationId xmlns:p14="http://schemas.microsoft.com/office/powerpoint/2010/main" val="1245930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body" idx="4294967295"/>
          </p:nvPr>
        </p:nvSpPr>
        <p:spPr>
          <a:xfrm>
            <a:off x="216222" y="152400"/>
            <a:ext cx="8699178" cy="5821363"/>
          </a:xfrm>
        </p:spPr>
        <p:txBody>
          <a:bodyPr/>
          <a:lstStyle/>
          <a:p>
            <a:pPr eaLnBrk="1" hangingPunct="1"/>
            <a:r>
              <a:rPr lang="en-US" dirty="0">
                <a:solidFill>
                  <a:srgbClr val="FF3300"/>
                </a:solidFill>
              </a:rPr>
              <a:t>RED SLIDE: </a:t>
            </a:r>
            <a:r>
              <a:rPr lang="en-US" dirty="0"/>
              <a:t>These slides contain critical notes and important fill-in the blanks.  Please record the important terms in your work bundle. </a:t>
            </a:r>
          </a:p>
          <a:p>
            <a:pPr eaLnBrk="1" hangingPunct="1"/>
            <a:endParaRPr lang="en-US" dirty="0">
              <a:solidFill>
                <a:srgbClr val="FFFFCC"/>
              </a:solidFill>
            </a:endParaRPr>
          </a:p>
        </p:txBody>
      </p:sp>
      <p:sp>
        <p:nvSpPr>
          <p:cNvPr id="6148" name="Rectangle 6"/>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spcBef>
                <a:spcPct val="0"/>
              </a:spcBef>
              <a:buFontTx/>
              <a:buNone/>
            </a:pPr>
            <a:r>
              <a:rPr lang="en-US" sz="800" b="1" dirty="0">
                <a:solidFill>
                  <a:srgbClr val="FFFFFF"/>
                </a:solidFill>
                <a:latin typeface="Verdana" pitchFamily="34" charset="0"/>
              </a:rPr>
              <a:t>Copyright © 2024 </a:t>
            </a:r>
            <a:r>
              <a:rPr lang="en-US" sz="800" b="1" dirty="0" err="1">
                <a:solidFill>
                  <a:srgbClr val="FFFFFF"/>
                </a:solidFill>
                <a:latin typeface="Verdana" pitchFamily="34" charset="0"/>
              </a:rPr>
              <a:t>SlideSpark</a:t>
            </a:r>
            <a:r>
              <a:rPr lang="en-US" sz="800" b="1" dirty="0">
                <a:solidFill>
                  <a:srgbClr val="FFFFFF"/>
                </a:solidFill>
                <a:latin typeface="Verdana" pitchFamily="34" charset="0"/>
              </a:rPr>
              <a:t> .LLC</a:t>
            </a:r>
            <a:endParaRPr lang="en-US" dirty="0">
              <a:solidFill>
                <a:srgbClr val="FFFFFF"/>
              </a:solidFill>
              <a:latin typeface="Tahoma" pitchFamily="34" charset="0"/>
            </a:endParaRPr>
          </a:p>
        </p:txBody>
      </p:sp>
      <p:sp>
        <p:nvSpPr>
          <p:cNvPr id="2" name="TextBox 1"/>
          <p:cNvSpPr txBox="1"/>
          <p:nvPr/>
        </p:nvSpPr>
        <p:spPr>
          <a:xfrm rot="20914750">
            <a:off x="1755896" y="3689343"/>
            <a:ext cx="1902983" cy="430887"/>
          </a:xfrm>
          <a:prstGeom prst="rect">
            <a:avLst/>
          </a:prstGeom>
          <a:noFill/>
        </p:spPr>
        <p:txBody>
          <a:bodyPr wrap="square" rtlCol="0">
            <a:spAutoFit/>
          </a:bodyPr>
          <a:lstStyle/>
          <a:p>
            <a:pPr eaLnBrk="0" hangingPunct="0">
              <a:spcBef>
                <a:spcPct val="0"/>
              </a:spcBef>
              <a:buFontTx/>
              <a:buNone/>
            </a:pPr>
            <a:r>
              <a:rPr lang="en-US" sz="1100" b="1" dirty="0">
                <a:solidFill>
                  <a:srgbClr val="000000"/>
                </a:solidFill>
                <a:latin typeface="Arial Narrow" panose="020B0606020202030204" pitchFamily="34" charset="0"/>
              </a:rPr>
              <a:t>First and last Name</a:t>
            </a:r>
          </a:p>
          <a:p>
            <a:pPr eaLnBrk="0" hangingPunct="0">
              <a:spcBef>
                <a:spcPct val="0"/>
              </a:spcBef>
              <a:buFontTx/>
              <a:buNone/>
            </a:pPr>
            <a:r>
              <a:rPr lang="en-US" sz="1100" b="1" dirty="0">
                <a:solidFill>
                  <a:srgbClr val="000000"/>
                </a:solidFill>
                <a:latin typeface="Arial Narrow" panose="020B0606020202030204" pitchFamily="34" charset="0"/>
              </a:rPr>
              <a:t>Science, Grade, Class</a:t>
            </a:r>
          </a:p>
        </p:txBody>
      </p:sp>
      <p:pic>
        <p:nvPicPr>
          <p:cNvPr id="12" name="Picture 11"/>
          <p:cNvPicPr>
            <a:picLocks noChangeAspect="1"/>
          </p:cNvPicPr>
          <p:nvPr/>
        </p:nvPicPr>
        <p:blipFill>
          <a:blip r:embed="rId2"/>
          <a:stretch>
            <a:fillRect/>
          </a:stretch>
        </p:blipFill>
        <p:spPr>
          <a:xfrm>
            <a:off x="4480498" y="3263140"/>
            <a:ext cx="4350496" cy="3290059"/>
          </a:xfrm>
          <a:prstGeom prst="rect">
            <a:avLst/>
          </a:prstGeom>
          <a:effectLst>
            <a:glow rad="228600">
              <a:srgbClr val="FF0000">
                <a:alpha val="40000"/>
              </a:srgbClr>
            </a:glow>
          </a:effectLst>
        </p:spPr>
      </p:pic>
    </p:spTree>
    <p:extLst>
      <p:ext uri="{BB962C8B-B14F-4D97-AF65-F5344CB8AC3E}">
        <p14:creationId xmlns:p14="http://schemas.microsoft.com/office/powerpoint/2010/main" val="21820437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s://nhgardensolutions.files.wordpress.com/2014/03/9-great-scented-liverwort-closeu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20035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body" idx="1"/>
          </p:nvPr>
        </p:nvSpPr>
        <p:spPr>
          <a:xfrm>
            <a:off x="457200" y="228600"/>
            <a:ext cx="8001000" cy="5897563"/>
          </a:xfrm>
        </p:spPr>
        <p:txBody>
          <a:bodyPr/>
          <a:lstStyle/>
          <a:p>
            <a:pPr eaLnBrk="1" hangingPunct="1"/>
            <a:r>
              <a:rPr lang="en-US" dirty="0"/>
              <a:t>Which picture is a leafy liverwort, and which is branched liverwort?</a:t>
            </a:r>
          </a:p>
        </p:txBody>
      </p:sp>
      <p:pic>
        <p:nvPicPr>
          <p:cNvPr id="150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4267200" cy="49530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05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600200"/>
            <a:ext cx="4114800" cy="4983163"/>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050565"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dirty="0">
              <a:effectLst>
                <a:outerShdw blurRad="38100" dist="38100" dir="2700000" algn="tl">
                  <a:srgbClr val="336699"/>
                </a:outerShdw>
              </a:effectLst>
              <a:latin typeface="Tahoma" pitchFamily="34" charset="0"/>
            </a:endParaRPr>
          </a:p>
        </p:txBody>
      </p:sp>
      <p:sp>
        <p:nvSpPr>
          <p:cNvPr id="150534" name="WordArt 6"/>
          <p:cNvSpPr>
            <a:spLocks noChangeArrowheads="1" noChangeShapeType="1" noTextEdit="1"/>
          </p:cNvSpPr>
          <p:nvPr/>
        </p:nvSpPr>
        <p:spPr bwMode="auto">
          <a:xfrm>
            <a:off x="381000" y="1676400"/>
            <a:ext cx="838200" cy="1012825"/>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rgbClr val="99CC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A</a:t>
            </a:r>
          </a:p>
        </p:txBody>
      </p:sp>
      <p:sp>
        <p:nvSpPr>
          <p:cNvPr id="150535" name="WordArt 7"/>
          <p:cNvSpPr>
            <a:spLocks noChangeArrowheads="1" noChangeShapeType="1" noTextEdit="1"/>
          </p:cNvSpPr>
          <p:nvPr/>
        </p:nvSpPr>
        <p:spPr bwMode="auto">
          <a:xfrm>
            <a:off x="4953000" y="1676400"/>
            <a:ext cx="762000" cy="11430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B</a:t>
            </a:r>
          </a:p>
        </p:txBody>
      </p:sp>
    </p:spTree>
    <p:extLst>
      <p:ext uri="{BB962C8B-B14F-4D97-AF65-F5344CB8AC3E}">
        <p14:creationId xmlns:p14="http://schemas.microsoft.com/office/powerpoint/2010/main" val="350179726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body" idx="1"/>
          </p:nvPr>
        </p:nvSpPr>
        <p:spPr>
          <a:xfrm>
            <a:off x="457200" y="228600"/>
            <a:ext cx="8001000" cy="5897563"/>
          </a:xfrm>
        </p:spPr>
        <p:txBody>
          <a:bodyPr/>
          <a:lstStyle/>
          <a:p>
            <a:pPr eaLnBrk="1" hangingPunct="1"/>
            <a:r>
              <a:rPr lang="en-US" dirty="0"/>
              <a:t>Which picture is a leafy liverwort, and which is branched liverwort?</a:t>
            </a:r>
          </a:p>
        </p:txBody>
      </p:sp>
      <p:pic>
        <p:nvPicPr>
          <p:cNvPr id="150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4267200" cy="495300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505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600200"/>
            <a:ext cx="4114800" cy="4983163"/>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050565"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dirty="0">
              <a:effectLst>
                <a:outerShdw blurRad="38100" dist="38100" dir="2700000" algn="tl">
                  <a:srgbClr val="336699"/>
                </a:outerShdw>
              </a:effectLst>
              <a:latin typeface="Tahoma" pitchFamily="34" charset="0"/>
            </a:endParaRPr>
          </a:p>
        </p:txBody>
      </p:sp>
      <p:sp>
        <p:nvSpPr>
          <p:cNvPr id="150534" name="WordArt 6"/>
          <p:cNvSpPr>
            <a:spLocks noChangeArrowheads="1" noChangeShapeType="1" noTextEdit="1"/>
          </p:cNvSpPr>
          <p:nvPr/>
        </p:nvSpPr>
        <p:spPr bwMode="auto">
          <a:xfrm>
            <a:off x="381000" y="1676400"/>
            <a:ext cx="838200" cy="1012825"/>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rgbClr val="99CC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A</a:t>
            </a:r>
          </a:p>
        </p:txBody>
      </p:sp>
      <p:sp>
        <p:nvSpPr>
          <p:cNvPr id="150535" name="WordArt 7"/>
          <p:cNvSpPr>
            <a:spLocks noChangeArrowheads="1" noChangeShapeType="1" noTextEdit="1"/>
          </p:cNvSpPr>
          <p:nvPr/>
        </p:nvSpPr>
        <p:spPr bwMode="auto">
          <a:xfrm>
            <a:off x="4953000" y="1676400"/>
            <a:ext cx="762000" cy="11430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B</a:t>
            </a:r>
          </a:p>
        </p:txBody>
      </p:sp>
    </p:spTree>
    <p:extLst>
      <p:ext uri="{BB962C8B-B14F-4D97-AF65-F5344CB8AC3E}">
        <p14:creationId xmlns:p14="http://schemas.microsoft.com/office/powerpoint/2010/main" val="56236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body" idx="1"/>
          </p:nvPr>
        </p:nvSpPr>
        <p:spPr>
          <a:xfrm>
            <a:off x="457200" y="228600"/>
            <a:ext cx="8001000" cy="5897563"/>
          </a:xfrm>
        </p:spPr>
        <p:txBody>
          <a:bodyPr/>
          <a:lstStyle/>
          <a:p>
            <a:pPr eaLnBrk="1" hangingPunct="1"/>
            <a:r>
              <a:rPr lang="en-US" dirty="0"/>
              <a:t>Which picture is a leafy liverwort, and which is </a:t>
            </a:r>
            <a:r>
              <a:rPr lang="en-US" dirty="0">
                <a:solidFill>
                  <a:srgbClr val="99CC00"/>
                </a:solidFill>
              </a:rPr>
              <a:t>branched liverwort</a:t>
            </a:r>
            <a:r>
              <a:rPr lang="en-US" dirty="0"/>
              <a:t>?</a:t>
            </a:r>
          </a:p>
        </p:txBody>
      </p:sp>
      <p:pic>
        <p:nvPicPr>
          <p:cNvPr id="150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4267200" cy="4953000"/>
          </a:xfrm>
          <a:prstGeom prst="rect">
            <a:avLst/>
          </a:prstGeom>
          <a:noFill/>
          <a:ln w="76200">
            <a:solidFill>
              <a:srgbClr val="99CC00"/>
            </a:solidFill>
            <a:miter lim="800000"/>
            <a:headEnd/>
            <a:tailEnd/>
          </a:ln>
          <a:extLst>
            <a:ext uri="{909E8E84-426E-40DD-AFC4-6F175D3DCCD1}">
              <a14:hiddenFill xmlns:a14="http://schemas.microsoft.com/office/drawing/2010/main">
                <a:solidFill>
                  <a:srgbClr val="FFFFFF"/>
                </a:solidFill>
              </a14:hiddenFill>
            </a:ext>
          </a:extLst>
        </p:spPr>
      </p:pic>
      <p:pic>
        <p:nvPicPr>
          <p:cNvPr id="1505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600200"/>
            <a:ext cx="4114800" cy="4983163"/>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050565"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dirty="0">
              <a:effectLst>
                <a:outerShdw blurRad="38100" dist="38100" dir="2700000" algn="tl">
                  <a:srgbClr val="336699"/>
                </a:outerShdw>
              </a:effectLst>
              <a:latin typeface="Tahoma" pitchFamily="34" charset="0"/>
            </a:endParaRPr>
          </a:p>
        </p:txBody>
      </p:sp>
      <p:sp>
        <p:nvSpPr>
          <p:cNvPr id="150534" name="WordArt 6"/>
          <p:cNvSpPr>
            <a:spLocks noChangeArrowheads="1" noChangeShapeType="1" noTextEdit="1"/>
          </p:cNvSpPr>
          <p:nvPr/>
        </p:nvSpPr>
        <p:spPr bwMode="auto">
          <a:xfrm>
            <a:off x="381000" y="1676400"/>
            <a:ext cx="838200" cy="1012825"/>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rgbClr val="99CC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A</a:t>
            </a:r>
          </a:p>
        </p:txBody>
      </p:sp>
      <p:sp>
        <p:nvSpPr>
          <p:cNvPr id="150535" name="WordArt 7"/>
          <p:cNvSpPr>
            <a:spLocks noChangeArrowheads="1" noChangeShapeType="1" noTextEdit="1"/>
          </p:cNvSpPr>
          <p:nvPr/>
        </p:nvSpPr>
        <p:spPr bwMode="auto">
          <a:xfrm>
            <a:off x="4953000" y="1676400"/>
            <a:ext cx="762000" cy="11430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B</a:t>
            </a:r>
          </a:p>
        </p:txBody>
      </p:sp>
      <p:sp>
        <p:nvSpPr>
          <p:cNvPr id="4" name="Rectangle 3"/>
          <p:cNvSpPr/>
          <p:nvPr/>
        </p:nvSpPr>
        <p:spPr>
          <a:xfrm>
            <a:off x="533400" y="2895600"/>
            <a:ext cx="342914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buNone/>
            </a:pP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Branched</a:t>
            </a:r>
          </a:p>
        </p:txBody>
      </p:sp>
    </p:spTree>
    <p:extLst>
      <p:ext uri="{BB962C8B-B14F-4D97-AF65-F5344CB8AC3E}">
        <p14:creationId xmlns:p14="http://schemas.microsoft.com/office/powerpoint/2010/main" val="13479172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body" idx="1"/>
          </p:nvPr>
        </p:nvSpPr>
        <p:spPr>
          <a:xfrm>
            <a:off x="457200" y="228600"/>
            <a:ext cx="8001000" cy="5897563"/>
          </a:xfrm>
        </p:spPr>
        <p:txBody>
          <a:bodyPr/>
          <a:lstStyle/>
          <a:p>
            <a:pPr eaLnBrk="1" hangingPunct="1"/>
            <a:r>
              <a:rPr lang="en-US" dirty="0"/>
              <a:t>Which picture is a leafy liverwort, and which is </a:t>
            </a:r>
            <a:r>
              <a:rPr lang="en-US" dirty="0">
                <a:solidFill>
                  <a:srgbClr val="99CC00"/>
                </a:solidFill>
              </a:rPr>
              <a:t>branched liverwort</a:t>
            </a:r>
            <a:r>
              <a:rPr lang="en-US" dirty="0"/>
              <a:t>?</a:t>
            </a:r>
          </a:p>
        </p:txBody>
      </p:sp>
      <p:pic>
        <p:nvPicPr>
          <p:cNvPr id="150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4267200" cy="4953000"/>
          </a:xfrm>
          <a:prstGeom prst="rect">
            <a:avLst/>
          </a:prstGeom>
          <a:noFill/>
          <a:ln w="76200">
            <a:solidFill>
              <a:srgbClr val="99CC00"/>
            </a:solidFill>
            <a:miter lim="800000"/>
            <a:headEnd/>
            <a:tailEnd/>
          </a:ln>
          <a:extLst>
            <a:ext uri="{909E8E84-426E-40DD-AFC4-6F175D3DCCD1}">
              <a14:hiddenFill xmlns:a14="http://schemas.microsoft.com/office/drawing/2010/main">
                <a:solidFill>
                  <a:srgbClr val="FFFFFF"/>
                </a:solidFill>
              </a14:hiddenFill>
            </a:ext>
          </a:extLst>
        </p:spPr>
      </p:pic>
      <p:pic>
        <p:nvPicPr>
          <p:cNvPr id="1505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600200"/>
            <a:ext cx="4114800" cy="4983163"/>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0050565"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dirty="0">
              <a:effectLst>
                <a:outerShdw blurRad="38100" dist="38100" dir="2700000" algn="tl">
                  <a:srgbClr val="336699"/>
                </a:outerShdw>
              </a:effectLst>
              <a:latin typeface="Tahoma" pitchFamily="34" charset="0"/>
            </a:endParaRPr>
          </a:p>
        </p:txBody>
      </p:sp>
      <p:sp>
        <p:nvSpPr>
          <p:cNvPr id="150534" name="WordArt 6"/>
          <p:cNvSpPr>
            <a:spLocks noChangeArrowheads="1" noChangeShapeType="1" noTextEdit="1"/>
          </p:cNvSpPr>
          <p:nvPr/>
        </p:nvSpPr>
        <p:spPr bwMode="auto">
          <a:xfrm>
            <a:off x="381000" y="1676400"/>
            <a:ext cx="838200" cy="1012825"/>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rgbClr val="99CC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A</a:t>
            </a:r>
          </a:p>
        </p:txBody>
      </p:sp>
      <p:sp>
        <p:nvSpPr>
          <p:cNvPr id="150535" name="WordArt 7"/>
          <p:cNvSpPr>
            <a:spLocks noChangeArrowheads="1" noChangeShapeType="1" noTextEdit="1"/>
          </p:cNvSpPr>
          <p:nvPr/>
        </p:nvSpPr>
        <p:spPr bwMode="auto">
          <a:xfrm>
            <a:off x="4953000" y="1676400"/>
            <a:ext cx="762000" cy="11430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B</a:t>
            </a:r>
          </a:p>
        </p:txBody>
      </p:sp>
      <p:sp>
        <p:nvSpPr>
          <p:cNvPr id="4" name="Rectangle 3"/>
          <p:cNvSpPr/>
          <p:nvPr/>
        </p:nvSpPr>
        <p:spPr>
          <a:xfrm>
            <a:off x="533400" y="2895600"/>
            <a:ext cx="342914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buNone/>
            </a:pP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Branched</a:t>
            </a:r>
          </a:p>
        </p:txBody>
      </p:sp>
    </p:spTree>
    <p:extLst>
      <p:ext uri="{BB962C8B-B14F-4D97-AF65-F5344CB8AC3E}">
        <p14:creationId xmlns:p14="http://schemas.microsoft.com/office/powerpoint/2010/main" val="3702206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body" idx="1"/>
          </p:nvPr>
        </p:nvSpPr>
        <p:spPr>
          <a:xfrm>
            <a:off x="457200" y="228600"/>
            <a:ext cx="8001000" cy="5897563"/>
          </a:xfrm>
        </p:spPr>
        <p:txBody>
          <a:bodyPr/>
          <a:lstStyle/>
          <a:p>
            <a:pPr eaLnBrk="1" hangingPunct="1"/>
            <a:r>
              <a:rPr lang="en-US"/>
              <a:t>Which picture is a </a:t>
            </a:r>
            <a:r>
              <a:rPr lang="en-US">
                <a:solidFill>
                  <a:srgbClr val="66FF66"/>
                </a:solidFill>
              </a:rPr>
              <a:t>leafy liverwort,</a:t>
            </a:r>
            <a:r>
              <a:rPr lang="en-US"/>
              <a:t> and which is </a:t>
            </a:r>
            <a:r>
              <a:rPr lang="en-US">
                <a:solidFill>
                  <a:srgbClr val="99CC00"/>
                </a:solidFill>
              </a:rPr>
              <a:t>branched liverwort</a:t>
            </a:r>
            <a:r>
              <a:rPr lang="en-US"/>
              <a:t>?</a:t>
            </a:r>
          </a:p>
        </p:txBody>
      </p:sp>
      <p:pic>
        <p:nvPicPr>
          <p:cNvPr id="150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4267200" cy="4953000"/>
          </a:xfrm>
          <a:prstGeom prst="rect">
            <a:avLst/>
          </a:prstGeom>
          <a:noFill/>
          <a:ln w="76200">
            <a:solidFill>
              <a:srgbClr val="99CC00"/>
            </a:solidFill>
            <a:miter lim="800000"/>
            <a:headEnd/>
            <a:tailEnd/>
          </a:ln>
          <a:extLst>
            <a:ext uri="{909E8E84-426E-40DD-AFC4-6F175D3DCCD1}">
              <a14:hiddenFill xmlns:a14="http://schemas.microsoft.com/office/drawing/2010/main">
                <a:solidFill>
                  <a:srgbClr val="FFFFFF"/>
                </a:solidFill>
              </a14:hiddenFill>
            </a:ext>
          </a:extLst>
        </p:spPr>
      </p:pic>
      <p:pic>
        <p:nvPicPr>
          <p:cNvPr id="1505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600200"/>
            <a:ext cx="4114800" cy="4983163"/>
          </a:xfrm>
          <a:prstGeom prst="rect">
            <a:avLst/>
          </a:prstGeom>
          <a:noFill/>
          <a:ln w="76200">
            <a:solidFill>
              <a:srgbClr val="66FF66"/>
            </a:solidFill>
            <a:miter lim="800000"/>
            <a:headEnd/>
            <a:tailEnd/>
          </a:ln>
          <a:extLst>
            <a:ext uri="{909E8E84-426E-40DD-AFC4-6F175D3DCCD1}">
              <a14:hiddenFill xmlns:a14="http://schemas.microsoft.com/office/drawing/2010/main">
                <a:solidFill>
                  <a:srgbClr val="FFFFFF"/>
                </a:solidFill>
              </a14:hiddenFill>
            </a:ext>
          </a:extLst>
        </p:spPr>
      </p:pic>
      <p:sp>
        <p:nvSpPr>
          <p:cNvPr id="10050565"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dirty="0">
              <a:effectLst>
                <a:outerShdw blurRad="38100" dist="38100" dir="2700000" algn="tl">
                  <a:srgbClr val="336699"/>
                </a:outerShdw>
              </a:effectLst>
              <a:latin typeface="Tahoma" pitchFamily="34" charset="0"/>
            </a:endParaRPr>
          </a:p>
        </p:txBody>
      </p:sp>
      <p:sp>
        <p:nvSpPr>
          <p:cNvPr id="150534" name="WordArt 6"/>
          <p:cNvSpPr>
            <a:spLocks noChangeArrowheads="1" noChangeShapeType="1" noTextEdit="1"/>
          </p:cNvSpPr>
          <p:nvPr/>
        </p:nvSpPr>
        <p:spPr bwMode="auto">
          <a:xfrm>
            <a:off x="381000" y="1676400"/>
            <a:ext cx="838200" cy="1012825"/>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rgbClr val="99CC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A</a:t>
            </a:r>
          </a:p>
        </p:txBody>
      </p:sp>
      <p:sp>
        <p:nvSpPr>
          <p:cNvPr id="150535" name="WordArt 7"/>
          <p:cNvSpPr>
            <a:spLocks noChangeArrowheads="1" noChangeShapeType="1" noTextEdit="1"/>
          </p:cNvSpPr>
          <p:nvPr/>
        </p:nvSpPr>
        <p:spPr bwMode="auto">
          <a:xfrm>
            <a:off x="4953000" y="1676400"/>
            <a:ext cx="762000" cy="11430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B</a:t>
            </a:r>
          </a:p>
        </p:txBody>
      </p:sp>
      <p:sp>
        <p:nvSpPr>
          <p:cNvPr id="4" name="Rectangle 3"/>
          <p:cNvSpPr/>
          <p:nvPr/>
        </p:nvSpPr>
        <p:spPr>
          <a:xfrm>
            <a:off x="533400" y="2895600"/>
            <a:ext cx="342914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buNone/>
            </a:pP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Branched</a:t>
            </a:r>
          </a:p>
        </p:txBody>
      </p:sp>
      <p:sp>
        <p:nvSpPr>
          <p:cNvPr id="5" name="Rectangle 4"/>
          <p:cNvSpPr/>
          <p:nvPr/>
        </p:nvSpPr>
        <p:spPr>
          <a:xfrm>
            <a:off x="6112370" y="2064100"/>
            <a:ext cx="1992854" cy="923330"/>
          </a:xfrm>
          <a:prstGeom prst="rect">
            <a:avLst/>
          </a:prstGeom>
          <a:noFill/>
        </p:spPr>
        <p:txBody>
          <a:bodyPr wrap="none" lIns="91440" tIns="45720" rIns="91440" bIns="45720">
            <a:spAutoFit/>
          </a:bodyPr>
          <a:lstStyle/>
          <a:p>
            <a:pPr algn="ctr">
              <a:buNone/>
            </a:pPr>
            <a:r>
              <a:rPr lang="en-US"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Leafy</a:t>
            </a:r>
          </a:p>
        </p:txBody>
      </p:sp>
    </p:spTree>
    <p:extLst>
      <p:ext uri="{BB962C8B-B14F-4D97-AF65-F5344CB8AC3E}">
        <p14:creationId xmlns:p14="http://schemas.microsoft.com/office/powerpoint/2010/main" val="17032276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body" idx="1"/>
          </p:nvPr>
        </p:nvSpPr>
        <p:spPr>
          <a:xfrm>
            <a:off x="457200" y="228600"/>
            <a:ext cx="8001000" cy="5897563"/>
          </a:xfrm>
        </p:spPr>
        <p:txBody>
          <a:bodyPr/>
          <a:lstStyle/>
          <a:p>
            <a:pPr eaLnBrk="1" hangingPunct="1"/>
            <a:r>
              <a:rPr lang="en-US"/>
              <a:t>Which picture is a </a:t>
            </a:r>
            <a:r>
              <a:rPr lang="en-US">
                <a:solidFill>
                  <a:srgbClr val="66FF66"/>
                </a:solidFill>
              </a:rPr>
              <a:t>leafy liverwort,</a:t>
            </a:r>
            <a:r>
              <a:rPr lang="en-US"/>
              <a:t> and which is </a:t>
            </a:r>
            <a:r>
              <a:rPr lang="en-US">
                <a:solidFill>
                  <a:srgbClr val="99CC00"/>
                </a:solidFill>
              </a:rPr>
              <a:t>branched liverwort</a:t>
            </a:r>
            <a:r>
              <a:rPr lang="en-US"/>
              <a:t>?</a:t>
            </a:r>
          </a:p>
        </p:txBody>
      </p:sp>
      <p:pic>
        <p:nvPicPr>
          <p:cNvPr id="150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4267200" cy="4953000"/>
          </a:xfrm>
          <a:prstGeom prst="rect">
            <a:avLst/>
          </a:prstGeom>
          <a:noFill/>
          <a:ln w="76200">
            <a:solidFill>
              <a:srgbClr val="99CC00"/>
            </a:solidFill>
            <a:miter lim="800000"/>
            <a:headEnd/>
            <a:tailEnd/>
          </a:ln>
          <a:extLst>
            <a:ext uri="{909E8E84-426E-40DD-AFC4-6F175D3DCCD1}">
              <a14:hiddenFill xmlns:a14="http://schemas.microsoft.com/office/drawing/2010/main">
                <a:solidFill>
                  <a:srgbClr val="FFFFFF"/>
                </a:solidFill>
              </a14:hiddenFill>
            </a:ext>
          </a:extLst>
        </p:spPr>
      </p:pic>
      <p:pic>
        <p:nvPicPr>
          <p:cNvPr id="1505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600200"/>
            <a:ext cx="4114800" cy="4983163"/>
          </a:xfrm>
          <a:prstGeom prst="rect">
            <a:avLst/>
          </a:prstGeom>
          <a:noFill/>
          <a:ln w="76200">
            <a:solidFill>
              <a:srgbClr val="66FF66"/>
            </a:solidFill>
            <a:miter lim="800000"/>
            <a:headEnd/>
            <a:tailEnd/>
          </a:ln>
          <a:extLst>
            <a:ext uri="{909E8E84-426E-40DD-AFC4-6F175D3DCCD1}">
              <a14:hiddenFill xmlns:a14="http://schemas.microsoft.com/office/drawing/2010/main">
                <a:solidFill>
                  <a:srgbClr val="FFFFFF"/>
                </a:solidFill>
              </a14:hiddenFill>
            </a:ext>
          </a:extLst>
        </p:spPr>
      </p:pic>
      <p:sp>
        <p:nvSpPr>
          <p:cNvPr id="10050565"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dirty="0">
              <a:effectLst>
                <a:outerShdw blurRad="38100" dist="38100" dir="2700000" algn="tl">
                  <a:srgbClr val="336699"/>
                </a:outerShdw>
              </a:effectLst>
              <a:latin typeface="Tahoma" pitchFamily="34" charset="0"/>
            </a:endParaRPr>
          </a:p>
        </p:txBody>
      </p:sp>
      <p:sp>
        <p:nvSpPr>
          <p:cNvPr id="150534" name="WordArt 6"/>
          <p:cNvSpPr>
            <a:spLocks noChangeArrowheads="1" noChangeShapeType="1" noTextEdit="1"/>
          </p:cNvSpPr>
          <p:nvPr/>
        </p:nvSpPr>
        <p:spPr bwMode="auto">
          <a:xfrm>
            <a:off x="381000" y="1676400"/>
            <a:ext cx="838200" cy="1012825"/>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rgbClr val="99CC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A</a:t>
            </a:r>
          </a:p>
        </p:txBody>
      </p:sp>
      <p:sp>
        <p:nvSpPr>
          <p:cNvPr id="150535" name="WordArt 7"/>
          <p:cNvSpPr>
            <a:spLocks noChangeArrowheads="1" noChangeShapeType="1" noTextEdit="1"/>
          </p:cNvSpPr>
          <p:nvPr/>
        </p:nvSpPr>
        <p:spPr bwMode="auto">
          <a:xfrm>
            <a:off x="4953000" y="1676400"/>
            <a:ext cx="762000" cy="11430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B</a:t>
            </a:r>
          </a:p>
        </p:txBody>
      </p:sp>
      <p:sp>
        <p:nvSpPr>
          <p:cNvPr id="2" name="Rounded Rectangle 1"/>
          <p:cNvSpPr/>
          <p:nvPr/>
        </p:nvSpPr>
        <p:spPr bwMode="auto">
          <a:xfrm>
            <a:off x="533400" y="5181600"/>
            <a:ext cx="7543800" cy="914400"/>
          </a:xfrm>
          <a:prstGeom prst="roundRect">
            <a:avLst/>
          </a:prstGeom>
          <a:solidFill>
            <a:schemeClr val="bg1">
              <a:lumMod val="95000"/>
              <a:lumOff val="5000"/>
            </a:schemeClr>
          </a:solid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3" name="TextBox 2"/>
          <p:cNvSpPr txBox="1"/>
          <p:nvPr/>
        </p:nvSpPr>
        <p:spPr>
          <a:xfrm>
            <a:off x="704850" y="5284857"/>
            <a:ext cx="7200900" cy="707886"/>
          </a:xfrm>
          <a:prstGeom prst="rect">
            <a:avLst/>
          </a:prstGeom>
          <a:noFill/>
        </p:spPr>
        <p:txBody>
          <a:bodyPr wrap="square" rtlCol="0">
            <a:spAutoFit/>
          </a:bodyPr>
          <a:lstStyle/>
          <a:p>
            <a:pPr>
              <a:buNone/>
            </a:pPr>
            <a:r>
              <a:rPr lang="en-US" sz="2000" dirty="0"/>
              <a:t>Learn more about liverworts and hornworts at… </a:t>
            </a:r>
            <a:r>
              <a:rPr lang="en-US" sz="2000" dirty="0">
                <a:hlinkClick r:id="rId4"/>
              </a:rPr>
              <a:t>http://www.teara.govt.nz/en/liverworts-and-hornworts/page-2</a:t>
            </a:r>
            <a:endParaRPr lang="en-US" sz="2000" dirty="0"/>
          </a:p>
        </p:txBody>
      </p:sp>
      <p:sp>
        <p:nvSpPr>
          <p:cNvPr id="4" name="Rectangle 3"/>
          <p:cNvSpPr/>
          <p:nvPr/>
        </p:nvSpPr>
        <p:spPr>
          <a:xfrm>
            <a:off x="533400" y="2895600"/>
            <a:ext cx="342914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buNone/>
            </a:pP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Branched</a:t>
            </a:r>
          </a:p>
        </p:txBody>
      </p:sp>
      <p:sp>
        <p:nvSpPr>
          <p:cNvPr id="5" name="Rectangle 4"/>
          <p:cNvSpPr/>
          <p:nvPr/>
        </p:nvSpPr>
        <p:spPr>
          <a:xfrm>
            <a:off x="6112370" y="2064100"/>
            <a:ext cx="1992854" cy="923330"/>
          </a:xfrm>
          <a:prstGeom prst="rect">
            <a:avLst/>
          </a:prstGeom>
          <a:noFill/>
        </p:spPr>
        <p:txBody>
          <a:bodyPr wrap="none" lIns="91440" tIns="45720" rIns="91440" bIns="45720">
            <a:spAutoFit/>
          </a:bodyPr>
          <a:lstStyle/>
          <a:p>
            <a:pPr algn="ctr">
              <a:buNone/>
            </a:pPr>
            <a:r>
              <a:rPr lang="en-US"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Leafy</a:t>
            </a:r>
          </a:p>
        </p:txBody>
      </p:sp>
    </p:spTree>
    <p:extLst>
      <p:ext uri="{BB962C8B-B14F-4D97-AF65-F5344CB8AC3E}">
        <p14:creationId xmlns:p14="http://schemas.microsoft.com/office/powerpoint/2010/main" val="417514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body" idx="1"/>
          </p:nvPr>
        </p:nvSpPr>
        <p:spPr>
          <a:xfrm>
            <a:off x="457200" y="304800"/>
            <a:ext cx="8229600" cy="5821363"/>
          </a:xfrm>
        </p:spPr>
        <p:txBody>
          <a:bodyPr/>
          <a:lstStyle/>
          <a:p>
            <a:pPr eaLnBrk="1" hangingPunct="1"/>
            <a:r>
              <a:rPr lang="en-US">
                <a:solidFill>
                  <a:srgbClr val="99CC00"/>
                </a:solidFill>
              </a:rPr>
              <a:t>Live</a:t>
            </a:r>
            <a:r>
              <a:rPr lang="en-US">
                <a:solidFill>
                  <a:srgbClr val="FF6600"/>
                </a:solidFill>
              </a:rPr>
              <a:t>rwort Spo</a:t>
            </a:r>
            <a:r>
              <a:rPr lang="en-US">
                <a:solidFill>
                  <a:srgbClr val="99CC00"/>
                </a:solidFill>
              </a:rPr>
              <a:t>rangia</a:t>
            </a:r>
          </a:p>
        </p:txBody>
      </p:sp>
      <p:pic>
        <p:nvPicPr>
          <p:cNvPr id="151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78555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0146" name="Rectangle 2"/>
          <p:cNvSpPr>
            <a:spLocks noGrp="1" noChangeArrowheads="1"/>
          </p:cNvSpPr>
          <p:nvPr>
            <p:ph type="body" idx="4294967295"/>
          </p:nvPr>
        </p:nvSpPr>
        <p:spPr>
          <a:xfrm>
            <a:off x="304800" y="212040"/>
            <a:ext cx="8077200" cy="5902325"/>
          </a:xfrm>
        </p:spPr>
        <p:txBody>
          <a:bodyPr/>
          <a:lstStyle/>
          <a:p>
            <a:pPr eaLnBrk="1" hangingPunct="1">
              <a:defRPr/>
            </a:pPr>
            <a:r>
              <a:rPr lang="en-US" dirty="0"/>
              <a:t>Hornworts</a:t>
            </a:r>
          </a:p>
        </p:txBody>
      </p:sp>
      <p:pic>
        <p:nvPicPr>
          <p:cNvPr id="13332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686800" cy="569595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9990148"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Font typeface="Wingdings" pitchFamily="2" charset="2"/>
              <a:buNone/>
              <a:defRPr/>
            </a:pPr>
            <a:r>
              <a:rPr lang="en-US" sz="800" b="1" dirty="0">
                <a:effectLst/>
                <a:latin typeface="Verdana" pitchFamily="34" charset="0"/>
              </a:rPr>
              <a:t>Copyright © 2024 </a:t>
            </a:r>
            <a:r>
              <a:rPr lang="en-US" sz="800" b="1" dirty="0" err="1">
                <a:effectLst/>
                <a:latin typeface="Verdana" pitchFamily="34" charset="0"/>
              </a:rPr>
              <a:t>SlideSpark</a:t>
            </a:r>
            <a:r>
              <a:rPr lang="en-US" sz="800" b="1" dirty="0">
                <a:effectLst/>
                <a:latin typeface="Verdana" pitchFamily="34" charset="0"/>
              </a:rPr>
              <a:t> .LLC</a:t>
            </a:r>
            <a:endParaRPr lang="en-US" dirty="0">
              <a:effectLst>
                <a:outerShdw blurRad="38100" dist="38100" dir="2700000" algn="tl">
                  <a:srgbClr val="000000"/>
                </a:outerShdw>
              </a:effectLst>
            </a:endParaRPr>
          </a:p>
        </p:txBody>
      </p:sp>
      <p:sp>
        <p:nvSpPr>
          <p:cNvPr id="2" name="Rounded Rectangle 1"/>
          <p:cNvSpPr/>
          <p:nvPr/>
        </p:nvSpPr>
        <p:spPr bwMode="auto">
          <a:xfrm>
            <a:off x="533400" y="5791200"/>
            <a:ext cx="7848600" cy="685800"/>
          </a:xfrm>
          <a:prstGeom prst="roundRect">
            <a:avLst/>
          </a:prstGeom>
          <a:solidFill>
            <a:schemeClr val="accent2"/>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ndParaRPr>
          </a:p>
        </p:txBody>
      </p:sp>
      <p:sp>
        <p:nvSpPr>
          <p:cNvPr id="3" name="TextBox 2"/>
          <p:cNvSpPr txBox="1"/>
          <p:nvPr/>
        </p:nvSpPr>
        <p:spPr>
          <a:xfrm>
            <a:off x="685800" y="5791200"/>
            <a:ext cx="7543800" cy="646331"/>
          </a:xfrm>
          <a:prstGeom prst="rect">
            <a:avLst/>
          </a:prstGeom>
          <a:noFill/>
        </p:spPr>
        <p:txBody>
          <a:bodyPr wrap="square" rtlCol="0">
            <a:spAutoFit/>
          </a:bodyPr>
          <a:lstStyle/>
          <a:p>
            <a:pPr>
              <a:buNone/>
            </a:pPr>
            <a:r>
              <a:rPr lang="en-US" sz="1800" dirty="0"/>
              <a:t>Learn more about hornworts at… </a:t>
            </a:r>
            <a:r>
              <a:rPr lang="en-US" sz="1800" dirty="0">
                <a:hlinkClick r:id="rId3"/>
              </a:rPr>
              <a:t>http://www.ucmp.berkeley.edu/plants/anthocerotophyta.html</a:t>
            </a:r>
            <a:endParaRPr lang="en-US" sz="1800" dirty="0"/>
          </a:p>
        </p:txBody>
      </p:sp>
      <p:sp>
        <p:nvSpPr>
          <p:cNvPr id="4" name="TextBox 3"/>
          <p:cNvSpPr txBox="1"/>
          <p:nvPr/>
        </p:nvSpPr>
        <p:spPr>
          <a:xfrm>
            <a:off x="4572000" y="1061292"/>
            <a:ext cx="4191000" cy="1175706"/>
          </a:xfrm>
          <a:prstGeom prst="rect">
            <a:avLst/>
          </a:prstGeom>
          <a:noFill/>
        </p:spPr>
        <p:txBody>
          <a:bodyPr wrap="square" rtlCol="0">
            <a:spAutoFit/>
          </a:bodyPr>
          <a:lstStyle/>
          <a:p>
            <a:pPr>
              <a:buNone/>
            </a:pPr>
            <a:r>
              <a:rPr lang="en-US" dirty="0" err="1">
                <a:solidFill>
                  <a:srgbClr val="99FF33"/>
                </a:solidFill>
              </a:rPr>
              <a:t>Anthocerotophyta</a:t>
            </a:r>
            <a:endParaRPr lang="en-US" dirty="0">
              <a:solidFill>
                <a:srgbClr val="99FF33"/>
              </a:solidFill>
            </a:endParaRPr>
          </a:p>
          <a:p>
            <a:endParaRPr lang="en-US" dirty="0"/>
          </a:p>
        </p:txBody>
      </p:sp>
    </p:spTree>
    <p:extLst>
      <p:ext uri="{BB962C8B-B14F-4D97-AF65-F5344CB8AC3E}">
        <p14:creationId xmlns:p14="http://schemas.microsoft.com/office/powerpoint/2010/main" val="28715765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0146" name="Rectangle 2"/>
          <p:cNvSpPr>
            <a:spLocks noGrp="1" noChangeArrowheads="1"/>
          </p:cNvSpPr>
          <p:nvPr>
            <p:ph type="body" idx="4294967295"/>
          </p:nvPr>
        </p:nvSpPr>
        <p:spPr>
          <a:xfrm>
            <a:off x="-96417" y="1846"/>
            <a:ext cx="9213980" cy="5902325"/>
          </a:xfrm>
        </p:spPr>
        <p:txBody>
          <a:bodyPr/>
          <a:lstStyle/>
          <a:p>
            <a:pPr eaLnBrk="1" hangingPunct="1">
              <a:defRPr/>
            </a:pPr>
            <a:r>
              <a:rPr lang="en-US" dirty="0"/>
              <a:t>Hornworts: </a:t>
            </a:r>
            <a:r>
              <a:rPr lang="en-US" dirty="0">
                <a:effectLst/>
                <a:latin typeface="Roboto" panose="02000000000000000000" pitchFamily="2" charset="0"/>
              </a:rPr>
              <a:t>A</a:t>
            </a:r>
            <a:r>
              <a:rPr lang="en-US" b="0" i="0" dirty="0">
                <a:effectLst/>
                <a:latin typeface="Roboto" panose="02000000000000000000" pitchFamily="2" charset="0"/>
              </a:rPr>
              <a:t>re a group of bryophytes constituting the division </a:t>
            </a:r>
            <a:r>
              <a:rPr lang="en-US" b="0" i="0" dirty="0" err="1">
                <a:effectLst/>
                <a:latin typeface="Roboto" panose="02000000000000000000" pitchFamily="2" charset="0"/>
              </a:rPr>
              <a:t>Anthocerotophyta</a:t>
            </a:r>
            <a:r>
              <a:rPr lang="en-US" b="0" i="0" dirty="0">
                <a:effectLst/>
                <a:latin typeface="Roboto" panose="02000000000000000000" pitchFamily="2" charset="0"/>
              </a:rPr>
              <a:t>. The common name refers to the elongated horn-like structure, which is the sporophyte. As in mosses and liverworts, the flattened, green plant body of a hornwort is the gametophyte plant.</a:t>
            </a:r>
            <a:endParaRPr lang="en-US" dirty="0"/>
          </a:p>
        </p:txBody>
      </p:sp>
      <p:sp>
        <p:nvSpPr>
          <p:cNvPr id="9990148"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Tx/>
              <a:buSzTx/>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mn-ea"/>
              <a:cs typeface="+mn-cs"/>
            </a:endParaRPr>
          </a:p>
        </p:txBody>
      </p:sp>
      <p:pic>
        <p:nvPicPr>
          <p:cNvPr id="2050" name="Picture 2" descr="Ancient Hornwort Genomes Could Lead to Crop Improvement | Lab Manager">
            <a:extLst>
              <a:ext uri="{FF2B5EF4-FFF2-40B4-BE49-F238E27FC236}">
                <a16:creationId xmlns:a16="http://schemas.microsoft.com/office/drawing/2014/main" id="{7B0D9908-F696-499C-8F95-43D31046C8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74" y="3491204"/>
            <a:ext cx="8915400" cy="31381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441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body" idx="4294967295"/>
          </p:nvPr>
        </p:nvSpPr>
        <p:spPr>
          <a:xfrm>
            <a:off x="216222" y="152400"/>
            <a:ext cx="8699178" cy="5821363"/>
          </a:xfrm>
        </p:spPr>
        <p:txBody>
          <a:bodyPr/>
          <a:lstStyle/>
          <a:p>
            <a:pPr eaLnBrk="1" hangingPunct="1"/>
            <a:r>
              <a:rPr lang="en-US" dirty="0">
                <a:solidFill>
                  <a:srgbClr val="FF3300"/>
                </a:solidFill>
              </a:rPr>
              <a:t>RED SLIDE: </a:t>
            </a:r>
            <a:r>
              <a:rPr lang="en-US" dirty="0"/>
              <a:t>These slides contain critical notes and important fill-in the blanks.  Please record the important terms in your work bundle. </a:t>
            </a:r>
          </a:p>
          <a:p>
            <a:pPr lvl="1" eaLnBrk="1" hangingPunct="1"/>
            <a:r>
              <a:rPr lang="en-US" dirty="0">
                <a:solidFill>
                  <a:schemeClr val="accent1">
                    <a:lumMod val="60000"/>
                    <a:lumOff val="40000"/>
                  </a:schemeClr>
                </a:solidFill>
              </a:rPr>
              <a:t>You’ll need these notes to complete the work bundle</a:t>
            </a:r>
            <a:endParaRPr lang="en-US" dirty="0">
              <a:solidFill>
                <a:srgbClr val="FFFFCC"/>
              </a:solidFill>
            </a:endParaRPr>
          </a:p>
        </p:txBody>
      </p:sp>
      <p:sp>
        <p:nvSpPr>
          <p:cNvPr id="6148" name="Rectangle 6"/>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FFFFFF"/>
              </a:solidFill>
              <a:effectLst/>
              <a:uLnTx/>
              <a:uFillTx/>
              <a:latin typeface="Tahoma" pitchFamily="34" charset="0"/>
              <a:ea typeface="+mn-ea"/>
              <a:cs typeface="+mn-cs"/>
            </a:endParaRPr>
          </a:p>
        </p:txBody>
      </p:sp>
      <p:sp>
        <p:nvSpPr>
          <p:cNvPr id="2" name="TextBox 1"/>
          <p:cNvSpPr txBox="1"/>
          <p:nvPr/>
        </p:nvSpPr>
        <p:spPr>
          <a:xfrm rot="20914750">
            <a:off x="1755896" y="3689343"/>
            <a:ext cx="1902983" cy="43088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First and last Name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Science, Grade, Class</a:t>
            </a:r>
          </a:p>
        </p:txBody>
      </p:sp>
      <p:pic>
        <p:nvPicPr>
          <p:cNvPr id="12" name="Picture 11"/>
          <p:cNvPicPr>
            <a:picLocks noChangeAspect="1"/>
          </p:cNvPicPr>
          <p:nvPr/>
        </p:nvPicPr>
        <p:blipFill>
          <a:blip r:embed="rId2"/>
          <a:stretch>
            <a:fillRect/>
          </a:stretch>
        </p:blipFill>
        <p:spPr>
          <a:xfrm>
            <a:off x="4480498" y="3263140"/>
            <a:ext cx="4350496" cy="3290059"/>
          </a:xfrm>
          <a:prstGeom prst="rect">
            <a:avLst/>
          </a:prstGeom>
          <a:effectLst>
            <a:glow rad="228600">
              <a:srgbClr val="FF0000">
                <a:alpha val="40000"/>
              </a:srgbClr>
            </a:glow>
          </a:effectLst>
        </p:spPr>
      </p:pic>
      <p:pic>
        <p:nvPicPr>
          <p:cNvPr id="3" name="Picture 2"/>
          <p:cNvPicPr>
            <a:picLocks noChangeAspect="1"/>
          </p:cNvPicPr>
          <p:nvPr/>
        </p:nvPicPr>
        <p:blipFill>
          <a:blip r:embed="rId3"/>
          <a:stretch>
            <a:fillRect/>
          </a:stretch>
        </p:blipFill>
        <p:spPr>
          <a:xfrm rot="21447458">
            <a:off x="259195" y="3274862"/>
            <a:ext cx="3631149" cy="3280281"/>
          </a:xfrm>
          <a:prstGeom prst="rect">
            <a:avLst/>
          </a:prstGeom>
          <a:effectLst>
            <a:glow rad="228600">
              <a:schemeClr val="accent1">
                <a:lumMod val="60000"/>
                <a:lumOff val="40000"/>
              </a:schemeClr>
            </a:glow>
          </a:effectLst>
        </p:spPr>
      </p:pic>
    </p:spTree>
    <p:extLst>
      <p:ext uri="{BB962C8B-B14F-4D97-AF65-F5344CB8AC3E}">
        <p14:creationId xmlns:p14="http://schemas.microsoft.com/office/powerpoint/2010/main" val="147687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endParaRPr lang="en-US"/>
          </a:p>
        </p:txBody>
      </p:sp>
      <p:pic>
        <p:nvPicPr>
          <p:cNvPr id="1320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132100" name="Rectangle 4"/>
          <p:cNvSpPr>
            <a:spLocks noChangeArrowheads="1"/>
          </p:cNvSpPr>
          <p:nvPr/>
        </p:nvSpPr>
        <p:spPr bwMode="auto">
          <a:xfrm>
            <a:off x="4572000" y="2438400"/>
            <a:ext cx="4572000" cy="4419600"/>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Tree>
    <p:extLst>
      <p:ext uri="{BB962C8B-B14F-4D97-AF65-F5344CB8AC3E}">
        <p14:creationId xmlns:p14="http://schemas.microsoft.com/office/powerpoint/2010/main" val="24559387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eaLnBrk="1" hangingPunct="1"/>
            <a:endParaRPr lang="en-US"/>
          </a:p>
        </p:txBody>
      </p:sp>
      <p:pic>
        <p:nvPicPr>
          <p:cNvPr id="13312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pic>
        <p:nvPicPr>
          <p:cNvPr id="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362200"/>
            <a:ext cx="4495800" cy="4267200"/>
          </a:xfrm>
          <a:prstGeom prst="rect">
            <a:avLst/>
          </a:prstGeom>
          <a:noFill/>
          <a:ln w="38100"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 name="Rounded Rectangular Callout 2"/>
          <p:cNvSpPr/>
          <p:nvPr/>
        </p:nvSpPr>
        <p:spPr bwMode="auto">
          <a:xfrm>
            <a:off x="3429000" y="3124200"/>
            <a:ext cx="3124200" cy="914400"/>
          </a:xfrm>
          <a:prstGeom prst="wedgeRoundRectCallout">
            <a:avLst>
              <a:gd name="adj1" fmla="val 55090"/>
              <a:gd name="adj2" fmla="val -9530"/>
              <a:gd name="adj3" fmla="val 16667"/>
            </a:avLst>
          </a:prstGeom>
          <a:solidFill>
            <a:schemeClr val="tx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5" name="TextBox 4"/>
          <p:cNvSpPr txBox="1"/>
          <p:nvPr/>
        </p:nvSpPr>
        <p:spPr>
          <a:xfrm>
            <a:off x="3432018" y="3266182"/>
            <a:ext cx="3197382" cy="584775"/>
          </a:xfrm>
          <a:prstGeom prst="rect">
            <a:avLst/>
          </a:prstGeom>
          <a:noFill/>
        </p:spPr>
        <p:txBody>
          <a:bodyPr wrap="square" rtlCol="0">
            <a:spAutoFit/>
          </a:bodyPr>
          <a:lstStyle/>
          <a:p>
            <a:pPr>
              <a:buNone/>
            </a:pPr>
            <a:r>
              <a:rPr lang="en-US" dirty="0">
                <a:solidFill>
                  <a:schemeClr val="bg1"/>
                </a:solidFill>
              </a:rPr>
              <a:t>They’re HUGE!</a:t>
            </a:r>
          </a:p>
        </p:txBody>
      </p:sp>
    </p:spTree>
    <p:extLst>
      <p:ext uri="{BB962C8B-B14F-4D97-AF65-F5344CB8AC3E}">
        <p14:creationId xmlns:p14="http://schemas.microsoft.com/office/powerpoint/2010/main" val="21525058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eaLnBrk="1" hangingPunct="1"/>
            <a:endParaRPr lang="en-US"/>
          </a:p>
        </p:txBody>
      </p:sp>
      <p:pic>
        <p:nvPicPr>
          <p:cNvPr id="13312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pic>
        <p:nvPicPr>
          <p:cNvPr id="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362200"/>
            <a:ext cx="4495800" cy="4267200"/>
          </a:xfrm>
          <a:prstGeom prst="rect">
            <a:avLst/>
          </a:prstGeom>
          <a:noFill/>
          <a:ln w="38100"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5029200" y="2402655"/>
            <a:ext cx="3783408" cy="584775"/>
          </a:xfrm>
          <a:prstGeom prst="rect">
            <a:avLst/>
          </a:prstGeom>
          <a:noFill/>
        </p:spPr>
        <p:txBody>
          <a:bodyPr wrap="none" lIns="91440" tIns="45720" rIns="91440" bIns="45720">
            <a:spAutoFit/>
          </a:bodyPr>
          <a:lstStyle/>
          <a:p>
            <a:pPr algn="ctr">
              <a:buNone/>
            </a:pPr>
            <a:r>
              <a:rPr lang="en-US"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Size Scale Needed</a:t>
            </a:r>
          </a:p>
        </p:txBody>
      </p:sp>
      <p:sp>
        <p:nvSpPr>
          <p:cNvPr id="3" name="Rounded Rectangular Callout 2"/>
          <p:cNvSpPr/>
          <p:nvPr/>
        </p:nvSpPr>
        <p:spPr bwMode="auto">
          <a:xfrm>
            <a:off x="3429000" y="3124200"/>
            <a:ext cx="3124200" cy="914400"/>
          </a:xfrm>
          <a:prstGeom prst="wedgeRoundRectCallout">
            <a:avLst>
              <a:gd name="adj1" fmla="val 55090"/>
              <a:gd name="adj2" fmla="val -9530"/>
              <a:gd name="adj3" fmla="val 16667"/>
            </a:avLst>
          </a:prstGeom>
          <a:solidFill>
            <a:schemeClr val="tx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5" name="TextBox 4"/>
          <p:cNvSpPr txBox="1"/>
          <p:nvPr/>
        </p:nvSpPr>
        <p:spPr>
          <a:xfrm>
            <a:off x="3432018" y="3266182"/>
            <a:ext cx="3197382" cy="584775"/>
          </a:xfrm>
          <a:prstGeom prst="rect">
            <a:avLst/>
          </a:prstGeom>
          <a:noFill/>
        </p:spPr>
        <p:txBody>
          <a:bodyPr wrap="square" rtlCol="0">
            <a:spAutoFit/>
          </a:bodyPr>
          <a:lstStyle/>
          <a:p>
            <a:pPr>
              <a:buNone/>
            </a:pPr>
            <a:r>
              <a:rPr lang="en-US" dirty="0">
                <a:solidFill>
                  <a:schemeClr val="bg1"/>
                </a:solidFill>
              </a:rPr>
              <a:t>They’re HUGE!</a:t>
            </a:r>
          </a:p>
        </p:txBody>
      </p:sp>
    </p:spTree>
    <p:extLst>
      <p:ext uri="{BB962C8B-B14F-4D97-AF65-F5344CB8AC3E}">
        <p14:creationId xmlns:p14="http://schemas.microsoft.com/office/powerpoint/2010/main" val="21077163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eaLnBrk="1" hangingPunct="1"/>
            <a:endParaRPr lang="en-US"/>
          </a:p>
        </p:txBody>
      </p:sp>
      <p:pic>
        <p:nvPicPr>
          <p:cNvPr id="13312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2" name="Rectangle 1"/>
          <p:cNvSpPr/>
          <p:nvPr/>
        </p:nvSpPr>
        <p:spPr>
          <a:xfrm>
            <a:off x="5029200" y="2402655"/>
            <a:ext cx="3783408" cy="584775"/>
          </a:xfrm>
          <a:prstGeom prst="rect">
            <a:avLst/>
          </a:prstGeom>
          <a:noFill/>
        </p:spPr>
        <p:txBody>
          <a:bodyPr wrap="none" lIns="91440" tIns="45720" rIns="91440" bIns="45720">
            <a:spAutoFit/>
          </a:bodyPr>
          <a:lstStyle/>
          <a:p>
            <a:pPr algn="ctr">
              <a:buNone/>
            </a:pPr>
            <a:r>
              <a:rPr lang="en-US"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Size Scale Needed</a:t>
            </a:r>
          </a:p>
        </p:txBody>
      </p:sp>
    </p:spTree>
    <p:extLst>
      <p:ext uri="{BB962C8B-B14F-4D97-AF65-F5344CB8AC3E}">
        <p14:creationId xmlns:p14="http://schemas.microsoft.com/office/powerpoint/2010/main" val="29679818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pPr eaLnBrk="1" hangingPunct="1"/>
            <a:endParaRPr lang="en-US"/>
          </a:p>
        </p:txBody>
      </p:sp>
      <p:pic>
        <p:nvPicPr>
          <p:cNvPr id="13414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Tree>
    <p:extLst>
      <p:ext uri="{BB962C8B-B14F-4D97-AF65-F5344CB8AC3E}">
        <p14:creationId xmlns:p14="http://schemas.microsoft.com/office/powerpoint/2010/main" val="39458296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http://www.clker.com/cliparts/9/a/e/e/12154415151126295659lemmling_Cartoon_owl.svg.hi.png">
            <a:extLst>
              <a:ext uri="{FF2B5EF4-FFF2-40B4-BE49-F238E27FC236}">
                <a16:creationId xmlns:a16="http://schemas.microsoft.com/office/drawing/2014/main" id="{55A1D27D-D976-4EB5-9C6D-7747820F70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229722">
            <a:off x="7746665" y="4633165"/>
            <a:ext cx="291639" cy="26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http://www.clker.com/cliparts/9/a/e/e/12154415151126295659lemmling_Cartoon_owl.svg.hi.png">
            <a:extLst>
              <a:ext uri="{FF2B5EF4-FFF2-40B4-BE49-F238E27FC236}">
                <a16:creationId xmlns:a16="http://schemas.microsoft.com/office/drawing/2014/main" id="{7C2815D4-5C6C-4F18-941B-43159F5E26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506570">
            <a:off x="1456657" y="-1921786"/>
            <a:ext cx="6239606" cy="567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http://www.clker.com/cliparts/9/a/e/e/12154415151126295659lemmling_Cartoon_owl.svg.hi.png">
            <a:extLst>
              <a:ext uri="{FF2B5EF4-FFF2-40B4-BE49-F238E27FC236}">
                <a16:creationId xmlns:a16="http://schemas.microsoft.com/office/drawing/2014/main" id="{55A1D27D-D976-4EB5-9C6D-7747820F70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229722">
            <a:off x="7746665" y="4633165"/>
            <a:ext cx="291639" cy="26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http://www.clker.com/cliparts/9/a/e/e/12154415151126295659lemmling_Cartoon_owl.svg.hi.png">
            <a:extLst>
              <a:ext uri="{FF2B5EF4-FFF2-40B4-BE49-F238E27FC236}">
                <a16:creationId xmlns:a16="http://schemas.microsoft.com/office/drawing/2014/main" id="{7C2815D4-5C6C-4F18-941B-43159F5E26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506570">
            <a:off x="1456657" y="-1921786"/>
            <a:ext cx="6239606" cy="567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93192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http://www.clker.com/cliparts/9/a/e/e/12154415151126295659lemmling_Cartoon_owl.svg.hi.png">
            <a:extLst>
              <a:ext uri="{FF2B5EF4-FFF2-40B4-BE49-F238E27FC236}">
                <a16:creationId xmlns:a16="http://schemas.microsoft.com/office/drawing/2014/main" id="{55A1D27D-D976-4EB5-9C6D-7747820F70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229722">
            <a:off x="7746665" y="4633165"/>
            <a:ext cx="291639" cy="26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http://www.clker.com/cliparts/9/a/e/e/12154415151126295659lemmling_Cartoon_owl.svg.hi.png">
            <a:extLst>
              <a:ext uri="{FF2B5EF4-FFF2-40B4-BE49-F238E27FC236}">
                <a16:creationId xmlns:a16="http://schemas.microsoft.com/office/drawing/2014/main" id="{7C2815D4-5C6C-4F18-941B-43159F5E26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506570">
            <a:off x="1456657" y="-1921786"/>
            <a:ext cx="6239606" cy="567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730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nodeType="clickEffect">
                                  <p:stCondLst>
                                    <p:cond delay="0"/>
                                  </p:stCondLst>
                                  <p:childTnLst>
                                    <p:animEffect transition="out" filter="wipe(down)">
                                      <p:cBhvr>
                                        <p:cTn id="6" dur="180" accel="50000">
                                          <p:stCondLst>
                                            <p:cond delay="1820"/>
                                          </p:stCondLst>
                                        </p:cTn>
                                        <p:tgtEl>
                                          <p:spTgt spid="4"/>
                                        </p:tgtEl>
                                      </p:cBhvr>
                                    </p:animEffect>
                                    <p:anim calcmode="lin" valueType="num">
                                      <p:cBhvr>
                                        <p:cTn id="7" dur="1822" tmFilter="0,0; 0.14,0.31; 0.43,0.73; 0.71,0.91; 1.0,1.0">
                                          <p:stCondLst>
                                            <p:cond delay="0"/>
                                          </p:stCondLst>
                                        </p:cTn>
                                        <p:tgtEl>
                                          <p:spTgt spid="4"/>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4"/>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4"/>
                                        </p:tgtEl>
                                        <p:attrNameLst>
                                          <p:attrName>ppt_y</p:attrName>
                                        </p:attrNameLst>
                                      </p:cBhvr>
                                      <p:tavLst>
                                        <p:tav tm="0">
                                          <p:val>
                                            <p:strVal val="ppt_y"/>
                                          </p:val>
                                        </p:tav>
                                        <p:tav tm="100000">
                                          <p:val>
                                            <p:strVal val="ppt_y+ppt_h"/>
                                          </p:val>
                                        </p:tav>
                                      </p:tavLst>
                                    </p:anim>
                                    <p:animScale>
                                      <p:cBhvr>
                                        <p:cTn id="14" dur="26">
                                          <p:stCondLst>
                                            <p:cond delay="620"/>
                                          </p:stCondLst>
                                        </p:cTn>
                                        <p:tgtEl>
                                          <p:spTgt spid="4"/>
                                        </p:tgtEl>
                                      </p:cBhvr>
                                      <p:to x="100000" y="60000"/>
                                    </p:animScale>
                                    <p:animScale>
                                      <p:cBhvr>
                                        <p:cTn id="15" dur="166" decel="50000">
                                          <p:stCondLst>
                                            <p:cond delay="646"/>
                                          </p:stCondLst>
                                        </p:cTn>
                                        <p:tgtEl>
                                          <p:spTgt spid="4"/>
                                        </p:tgtEl>
                                      </p:cBhvr>
                                      <p:to x="100000" y="100000"/>
                                    </p:animScale>
                                    <p:animScale>
                                      <p:cBhvr>
                                        <p:cTn id="16" dur="26">
                                          <p:stCondLst>
                                            <p:cond delay="1312"/>
                                          </p:stCondLst>
                                        </p:cTn>
                                        <p:tgtEl>
                                          <p:spTgt spid="4"/>
                                        </p:tgtEl>
                                      </p:cBhvr>
                                      <p:to x="100000" y="80000"/>
                                    </p:animScale>
                                    <p:animScale>
                                      <p:cBhvr>
                                        <p:cTn id="17" dur="166" decel="50000">
                                          <p:stCondLst>
                                            <p:cond delay="1338"/>
                                          </p:stCondLst>
                                        </p:cTn>
                                        <p:tgtEl>
                                          <p:spTgt spid="4"/>
                                        </p:tgtEl>
                                      </p:cBhvr>
                                      <p:to x="100000" y="100000"/>
                                    </p:animScale>
                                    <p:animScale>
                                      <p:cBhvr>
                                        <p:cTn id="18" dur="26">
                                          <p:stCondLst>
                                            <p:cond delay="1642"/>
                                          </p:stCondLst>
                                        </p:cTn>
                                        <p:tgtEl>
                                          <p:spTgt spid="4"/>
                                        </p:tgtEl>
                                      </p:cBhvr>
                                      <p:to x="100000" y="90000"/>
                                    </p:animScale>
                                    <p:animScale>
                                      <p:cBhvr>
                                        <p:cTn id="19" dur="166" decel="50000">
                                          <p:stCondLst>
                                            <p:cond delay="1668"/>
                                          </p:stCondLst>
                                        </p:cTn>
                                        <p:tgtEl>
                                          <p:spTgt spid="4"/>
                                        </p:tgtEl>
                                      </p:cBhvr>
                                      <p:to x="100000" y="100000"/>
                                    </p:animScale>
                                    <p:animScale>
                                      <p:cBhvr>
                                        <p:cTn id="20" dur="26">
                                          <p:stCondLst>
                                            <p:cond delay="1808"/>
                                          </p:stCondLst>
                                        </p:cTn>
                                        <p:tgtEl>
                                          <p:spTgt spid="4"/>
                                        </p:tgtEl>
                                      </p:cBhvr>
                                      <p:to x="100000" y="95000"/>
                                    </p:animScale>
                                    <p:animScale>
                                      <p:cBhvr>
                                        <p:cTn id="21" dur="166" decel="50000">
                                          <p:stCondLst>
                                            <p:cond delay="1834"/>
                                          </p:stCondLst>
                                        </p:cTn>
                                        <p:tgtEl>
                                          <p:spTgt spid="4"/>
                                        </p:tgtEl>
                                      </p:cBhvr>
                                      <p:to x="100000" y="100000"/>
                                    </p:animScale>
                                    <p:set>
                                      <p:cBhvr>
                                        <p:cTn id="22"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body" idx="1"/>
          </p:nvPr>
        </p:nvSpPr>
        <p:spPr>
          <a:xfrm>
            <a:off x="228600" y="304800"/>
            <a:ext cx="8458200" cy="5821363"/>
          </a:xfrm>
        </p:spPr>
        <p:txBody>
          <a:bodyPr/>
          <a:lstStyle/>
          <a:p>
            <a:pPr eaLnBrk="1" hangingPunct="1"/>
            <a:r>
              <a:rPr lang="en-US"/>
              <a:t>Some species grow in large numbers as tiny weeds in the soil of gardens and cultivated fields. </a:t>
            </a:r>
          </a:p>
          <a:p>
            <a:pPr eaLnBrk="1" hangingPunct="1"/>
            <a:endParaRPr lang="en-US"/>
          </a:p>
        </p:txBody>
      </p:sp>
      <p:pic>
        <p:nvPicPr>
          <p:cNvPr id="129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68" y="0"/>
            <a:ext cx="9038831" cy="6852962"/>
          </a:xfrm>
          <a:prstGeom prst="rect">
            <a:avLst/>
          </a:prstGeom>
          <a:noFill/>
          <a:ln w="57150" cmpd="thinThick">
            <a:solidFill>
              <a:srgbClr val="66FF66"/>
            </a:solidFill>
            <a:miter lim="800000"/>
            <a:headEnd/>
            <a:tailEnd/>
          </a:ln>
          <a:extLst>
            <a:ext uri="{909E8E84-426E-40DD-AFC4-6F175D3DCCD1}">
              <a14:hiddenFill xmlns:a14="http://schemas.microsoft.com/office/drawing/2010/main">
                <a:solidFill>
                  <a:srgbClr val="FFFFFF"/>
                </a:solidFill>
              </a14:hiddenFill>
            </a:ext>
          </a:extLst>
        </p:spPr>
      </p:pic>
      <p:sp>
        <p:nvSpPr>
          <p:cNvPr id="10029060"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dirty="0">
              <a:effectLst>
                <a:outerShdw blurRad="38100" dist="38100" dir="2700000" algn="tl">
                  <a:srgbClr val="336699"/>
                </a:outerShdw>
              </a:effectLst>
              <a:latin typeface="Tahoma"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endParaRPr lang="en-US"/>
          </a:p>
        </p:txBody>
      </p:sp>
      <p:pic>
        <p:nvPicPr>
          <p:cNvPr id="131075"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body" idx="4294967295"/>
          </p:nvPr>
        </p:nvSpPr>
        <p:spPr>
          <a:xfrm>
            <a:off x="216222" y="152400"/>
            <a:ext cx="8699178" cy="5821363"/>
          </a:xfrm>
        </p:spPr>
        <p:txBody>
          <a:bodyPr/>
          <a:lstStyle/>
          <a:p>
            <a:pPr eaLnBrk="1" hangingPunct="1"/>
            <a:r>
              <a:rPr lang="en-US" dirty="0">
                <a:solidFill>
                  <a:srgbClr val="FF3300"/>
                </a:solidFill>
              </a:rPr>
              <a:t>RED SLIDE: </a:t>
            </a:r>
            <a:r>
              <a:rPr lang="en-US" dirty="0"/>
              <a:t>These slides contain critical notes and important fill-in the blanks.  Please record the important terms in your work bundle. </a:t>
            </a:r>
          </a:p>
          <a:p>
            <a:pPr lvl="1" eaLnBrk="1" hangingPunct="1"/>
            <a:r>
              <a:rPr lang="en-US" dirty="0">
                <a:solidFill>
                  <a:schemeClr val="accent1">
                    <a:lumMod val="60000"/>
                    <a:lumOff val="40000"/>
                  </a:schemeClr>
                </a:solidFill>
              </a:rPr>
              <a:t>You’ll need these notes to complete the work bundle </a:t>
            </a:r>
            <a:r>
              <a:rPr lang="en-US" dirty="0">
                <a:solidFill>
                  <a:srgbClr val="CCCCFF"/>
                </a:solidFill>
              </a:rPr>
              <a:t>and to be successful on the review game.</a:t>
            </a:r>
          </a:p>
          <a:p>
            <a:pPr eaLnBrk="1" hangingPunct="1"/>
            <a:endParaRPr lang="en-US" dirty="0">
              <a:solidFill>
                <a:srgbClr val="FFFFCC"/>
              </a:solidFill>
            </a:endParaRPr>
          </a:p>
        </p:txBody>
      </p:sp>
      <p:sp>
        <p:nvSpPr>
          <p:cNvPr id="6148" name="Rectangle 6"/>
          <p:cNvSpPr>
            <a:spLocks noChangeArrowheads="1"/>
          </p:cNvSpPr>
          <p:nvPr/>
        </p:nvSpPr>
        <p:spPr bwMode="auto">
          <a:xfrm>
            <a:off x="5715000" y="6629400"/>
            <a:ext cx="3048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FFFFFF"/>
              </a:solidFill>
              <a:effectLst/>
              <a:uLnTx/>
              <a:uFillTx/>
              <a:latin typeface="Tahoma" pitchFamily="34" charset="0"/>
              <a:ea typeface="+mn-ea"/>
              <a:cs typeface="+mn-cs"/>
            </a:endParaRPr>
          </a:p>
        </p:txBody>
      </p:sp>
      <p:sp>
        <p:nvSpPr>
          <p:cNvPr id="2" name="TextBox 1"/>
          <p:cNvSpPr txBox="1"/>
          <p:nvPr/>
        </p:nvSpPr>
        <p:spPr>
          <a:xfrm rot="20914750">
            <a:off x="1755896" y="3689343"/>
            <a:ext cx="1902983" cy="43088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First and last Name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Science, Grade, Class</a:t>
            </a:r>
          </a:p>
        </p:txBody>
      </p:sp>
      <p:pic>
        <p:nvPicPr>
          <p:cNvPr id="12" name="Picture 11"/>
          <p:cNvPicPr>
            <a:picLocks noChangeAspect="1"/>
          </p:cNvPicPr>
          <p:nvPr/>
        </p:nvPicPr>
        <p:blipFill>
          <a:blip r:embed="rId2"/>
          <a:stretch>
            <a:fillRect/>
          </a:stretch>
        </p:blipFill>
        <p:spPr>
          <a:xfrm>
            <a:off x="4480498" y="3263140"/>
            <a:ext cx="4350496" cy="3290059"/>
          </a:xfrm>
          <a:prstGeom prst="rect">
            <a:avLst/>
          </a:prstGeom>
          <a:effectLst>
            <a:glow rad="228600">
              <a:srgbClr val="FF0000">
                <a:alpha val="40000"/>
              </a:srgbClr>
            </a:glow>
          </a:effectLst>
        </p:spPr>
      </p:pic>
      <p:pic>
        <p:nvPicPr>
          <p:cNvPr id="3" name="Picture 2"/>
          <p:cNvPicPr>
            <a:picLocks noChangeAspect="1"/>
          </p:cNvPicPr>
          <p:nvPr/>
        </p:nvPicPr>
        <p:blipFill>
          <a:blip r:embed="rId3"/>
          <a:stretch>
            <a:fillRect/>
          </a:stretch>
        </p:blipFill>
        <p:spPr>
          <a:xfrm rot="21447458">
            <a:off x="259195" y="3274862"/>
            <a:ext cx="3631149" cy="3280281"/>
          </a:xfrm>
          <a:prstGeom prst="rect">
            <a:avLst/>
          </a:prstGeom>
          <a:effectLst>
            <a:glow rad="228600">
              <a:schemeClr val="accent1">
                <a:lumMod val="60000"/>
                <a:lumOff val="40000"/>
              </a:schemeClr>
            </a:glow>
          </a:effectLst>
        </p:spPr>
      </p:pic>
      <p:pic>
        <p:nvPicPr>
          <p:cNvPr id="4" name="Picture 3"/>
          <p:cNvPicPr>
            <a:picLocks noChangeAspect="1"/>
          </p:cNvPicPr>
          <p:nvPr/>
        </p:nvPicPr>
        <p:blipFill>
          <a:blip r:embed="rId4"/>
          <a:stretch>
            <a:fillRect/>
          </a:stretch>
        </p:blipFill>
        <p:spPr>
          <a:xfrm>
            <a:off x="2529873" y="3285919"/>
            <a:ext cx="3905326" cy="2949022"/>
          </a:xfrm>
          <a:prstGeom prst="rect">
            <a:avLst/>
          </a:prstGeom>
          <a:effectLst>
            <a:glow rad="228600">
              <a:srgbClr val="CC99FF"/>
            </a:glow>
          </a:effectLst>
        </p:spPr>
      </p:pic>
    </p:spTree>
    <p:extLst>
      <p:ext uri="{BB962C8B-B14F-4D97-AF65-F5344CB8AC3E}">
        <p14:creationId xmlns:p14="http://schemas.microsoft.com/office/powerpoint/2010/main" val="3244873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body" idx="1"/>
          </p:nvPr>
        </p:nvSpPr>
        <p:spPr>
          <a:xfrm>
            <a:off x="76200" y="152400"/>
            <a:ext cx="8915400" cy="5745163"/>
          </a:xfrm>
        </p:spPr>
        <p:txBody>
          <a:bodyPr/>
          <a:lstStyle/>
          <a:p>
            <a:pPr eaLnBrk="1" hangingPunct="1"/>
            <a:r>
              <a:rPr lang="en-US" dirty="0">
                <a:solidFill>
                  <a:srgbClr val="66FF66"/>
                </a:solidFill>
              </a:rPr>
              <a:t>Large tropical and sub-tropical species of </a:t>
            </a:r>
            <a:r>
              <a:rPr lang="en-US" i="1" dirty="0" err="1">
                <a:solidFill>
                  <a:srgbClr val="66FF66"/>
                </a:solidFill>
              </a:rPr>
              <a:t>Dendroceros</a:t>
            </a:r>
            <a:r>
              <a:rPr lang="en-US" dirty="0">
                <a:solidFill>
                  <a:srgbClr val="66FF66"/>
                </a:solidFill>
              </a:rPr>
              <a:t> may be found growing on the bark of trees.</a:t>
            </a:r>
          </a:p>
        </p:txBody>
      </p:sp>
      <p:pic>
        <p:nvPicPr>
          <p:cNvPr id="130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828800"/>
            <a:ext cx="8686800" cy="4819650"/>
          </a:xfrm>
          <a:prstGeom prst="rect">
            <a:avLst/>
          </a:prstGeom>
          <a:noFill/>
          <a:ln w="9525">
            <a:solidFill>
              <a:srgbClr val="CC9900"/>
            </a:solidFill>
            <a:miter lim="800000"/>
            <a:headEnd/>
            <a:tailEnd/>
          </a:ln>
          <a:extLst>
            <a:ext uri="{909E8E84-426E-40DD-AFC4-6F175D3DCCD1}">
              <a14:hiddenFill xmlns:a14="http://schemas.microsoft.com/office/drawing/2010/main">
                <a:solidFill>
                  <a:srgbClr val="FFFFFF"/>
                </a:solidFill>
              </a14:hiddenFill>
            </a:ext>
          </a:extLst>
        </p:spPr>
      </p:pic>
      <p:sp>
        <p:nvSpPr>
          <p:cNvPr id="10030084"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dirty="0">
              <a:effectLst>
                <a:outerShdw blurRad="38100" dist="38100" dir="2700000" algn="tl">
                  <a:srgbClr val="336699"/>
                </a:outerShdw>
              </a:effectLst>
              <a:latin typeface="Tahoma" pitchFamily="34" charset="0"/>
            </a:endParaRPr>
          </a:p>
        </p:txBody>
      </p:sp>
      <p:sp>
        <p:nvSpPr>
          <p:cNvPr id="2" name="Rectangle 1"/>
          <p:cNvSpPr/>
          <p:nvPr/>
        </p:nvSpPr>
        <p:spPr>
          <a:xfrm>
            <a:off x="2895600" y="3276600"/>
            <a:ext cx="3493264" cy="923330"/>
          </a:xfrm>
          <a:prstGeom prst="rect">
            <a:avLst/>
          </a:prstGeom>
          <a:noFill/>
        </p:spPr>
        <p:txBody>
          <a:bodyPr wrap="none" lIns="91440" tIns="45720" rIns="91440" bIns="45720">
            <a:prstTxWarp prst="textArchDown">
              <a:avLst/>
            </a:prstTxWarp>
            <a:spAutoFit/>
          </a:bodyPr>
          <a:lstStyle/>
          <a:p>
            <a:pPr algn="ctr">
              <a:buNone/>
            </a:pPr>
            <a:r>
              <a:rPr lang="en-US" sz="5400" b="1" cap="none" spc="0" dirty="0">
                <a:ln w="38100" cmpd="sng">
                  <a:solidFill>
                    <a:sysClr val="windowText" lastClr="000000"/>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Epiphytes</a:t>
            </a:r>
          </a:p>
        </p:txBody>
      </p:sp>
    </p:spTree>
    <p:extLst>
      <p:ext uri="{BB962C8B-B14F-4D97-AF65-F5344CB8AC3E}">
        <p14:creationId xmlns:p14="http://schemas.microsoft.com/office/powerpoint/2010/main" val="31283318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body" idx="1"/>
          </p:nvPr>
        </p:nvSpPr>
        <p:spPr>
          <a:xfrm>
            <a:off x="457200" y="228600"/>
            <a:ext cx="8686800" cy="5897563"/>
          </a:xfrm>
        </p:spPr>
        <p:txBody>
          <a:bodyPr/>
          <a:lstStyle/>
          <a:p>
            <a:pPr eaLnBrk="1" hangingPunct="1"/>
            <a:r>
              <a:rPr lang="en-US"/>
              <a:t>Please draw a hornwort and label it in your journal.</a:t>
            </a:r>
          </a:p>
        </p:txBody>
      </p:sp>
      <p:pic>
        <p:nvPicPr>
          <p:cNvPr id="135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447800"/>
            <a:ext cx="6172200" cy="518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035204"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dirty="0">
              <a:effectLst>
                <a:outerShdw blurRad="38100" dist="38100" dir="2700000" algn="tl">
                  <a:srgbClr val="336699"/>
                </a:outerShdw>
              </a:effectLst>
              <a:latin typeface="Tahoma"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body" idx="1"/>
          </p:nvPr>
        </p:nvSpPr>
        <p:spPr>
          <a:xfrm>
            <a:off x="457200" y="228600"/>
            <a:ext cx="8686800" cy="1066800"/>
          </a:xfrm>
        </p:spPr>
        <p:txBody>
          <a:bodyPr/>
          <a:lstStyle/>
          <a:p>
            <a:pPr eaLnBrk="1" hangingPunct="1"/>
            <a:r>
              <a:rPr lang="en-US"/>
              <a:t>Please draw a hornwort and label it in your journal.</a:t>
            </a:r>
          </a:p>
        </p:txBody>
      </p:sp>
      <p:pic>
        <p:nvPicPr>
          <p:cNvPr id="136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447800"/>
            <a:ext cx="6172200" cy="518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6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47800"/>
            <a:ext cx="39814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6229"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dirty="0">
              <a:effectLst>
                <a:outerShdw blurRad="38100" dist="38100" dir="2700000" algn="tl">
                  <a:srgbClr val="336699"/>
                </a:outerShdw>
              </a:effectLst>
              <a:latin typeface="Tahoma"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body" idx="1"/>
          </p:nvPr>
        </p:nvSpPr>
        <p:spPr>
          <a:xfrm>
            <a:off x="228600" y="304800"/>
            <a:ext cx="8686800" cy="5821363"/>
          </a:xfrm>
        </p:spPr>
        <p:txBody>
          <a:bodyPr/>
          <a:lstStyle/>
          <a:p>
            <a:pPr eaLnBrk="1" hangingPunct="1"/>
            <a:r>
              <a:rPr lang="en-US" dirty="0"/>
              <a:t>Quiz Wiz 1-10 Stand and Identify the Non-vascular Bryophyte with a symbol</a:t>
            </a:r>
          </a:p>
          <a:p>
            <a:pPr lvl="1" eaLnBrk="1" hangingPunct="1"/>
            <a:r>
              <a:rPr lang="en-US" dirty="0">
                <a:solidFill>
                  <a:srgbClr val="009900"/>
                </a:solidFill>
              </a:rPr>
              <a:t>Moss,</a:t>
            </a:r>
            <a:r>
              <a:rPr lang="en-US" dirty="0"/>
              <a:t> </a:t>
            </a:r>
            <a:r>
              <a:rPr lang="en-US" dirty="0">
                <a:solidFill>
                  <a:srgbClr val="66FF66"/>
                </a:solidFill>
              </a:rPr>
              <a:t>Liverwort,</a:t>
            </a:r>
            <a:r>
              <a:rPr lang="en-US" dirty="0"/>
              <a:t> </a:t>
            </a:r>
            <a:r>
              <a:rPr lang="en-US" dirty="0">
                <a:solidFill>
                  <a:srgbClr val="99CC00"/>
                </a:solidFill>
              </a:rPr>
              <a:t>Hornwort.</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body" idx="1"/>
          </p:nvPr>
        </p:nvSpPr>
        <p:spPr>
          <a:xfrm>
            <a:off x="228600" y="304800"/>
            <a:ext cx="8686800" cy="5821363"/>
          </a:xfrm>
        </p:spPr>
        <p:txBody>
          <a:bodyPr/>
          <a:lstStyle/>
          <a:p>
            <a:pPr eaLnBrk="1" hangingPunct="1"/>
            <a:r>
              <a:rPr lang="en-US"/>
              <a:t>Quiz Wiz 1-10 Stand and Identify the Non-vascular Bryophyte with a symbol</a:t>
            </a:r>
          </a:p>
          <a:p>
            <a:pPr lvl="1" eaLnBrk="1" hangingPunct="1"/>
            <a:r>
              <a:rPr lang="en-US">
                <a:solidFill>
                  <a:srgbClr val="009900"/>
                </a:solidFill>
              </a:rPr>
              <a:t>Moss,</a:t>
            </a:r>
            <a:r>
              <a:rPr lang="en-US"/>
              <a:t> </a:t>
            </a:r>
            <a:r>
              <a:rPr lang="en-US">
                <a:solidFill>
                  <a:srgbClr val="66FF66"/>
                </a:solidFill>
              </a:rPr>
              <a:t>Liverwort,</a:t>
            </a:r>
            <a:r>
              <a:rPr lang="en-US"/>
              <a:t> </a:t>
            </a:r>
            <a:r>
              <a:rPr lang="en-US">
                <a:solidFill>
                  <a:srgbClr val="99CC00"/>
                </a:solidFill>
              </a:rPr>
              <a:t>Hornwort.</a:t>
            </a:r>
          </a:p>
        </p:txBody>
      </p:sp>
      <p:pic>
        <p:nvPicPr>
          <p:cNvPr id="153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057400"/>
            <a:ext cx="2971800" cy="4495800"/>
          </a:xfrm>
          <a:prstGeom prst="rect">
            <a:avLst/>
          </a:prstGeom>
          <a:noFill/>
          <a:ln w="76200" algn="ctr">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153604" name="WordArt 4"/>
          <p:cNvSpPr>
            <a:spLocks noChangeArrowheads="1" noChangeShapeType="1" noTextEdit="1"/>
          </p:cNvSpPr>
          <p:nvPr/>
        </p:nvSpPr>
        <p:spPr bwMode="auto">
          <a:xfrm>
            <a:off x="381000" y="2209800"/>
            <a:ext cx="2743200" cy="914400"/>
          </a:xfrm>
          <a:prstGeom prst="rect">
            <a:avLst/>
          </a:prstGeom>
        </p:spPr>
        <p:txBody>
          <a:bodyPr wrap="none" fromWordArt="1">
            <a:prstTxWarp prst="textPlain">
              <a:avLst>
                <a:gd name="adj" fmla="val 50000"/>
              </a:avLst>
            </a:prstTxWarp>
          </a:bodyPr>
          <a:lstStyle/>
          <a:p>
            <a:pPr algn="ctr">
              <a:buFontTx/>
              <a:buNone/>
            </a:pPr>
            <a:r>
              <a:rPr lang="en-US" sz="3600" kern="10" spc="720">
                <a:ln w="952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Moss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body" idx="1"/>
          </p:nvPr>
        </p:nvSpPr>
        <p:spPr>
          <a:xfrm>
            <a:off x="228600" y="304800"/>
            <a:ext cx="8686800" cy="5821363"/>
          </a:xfrm>
        </p:spPr>
        <p:txBody>
          <a:bodyPr/>
          <a:lstStyle/>
          <a:p>
            <a:pPr eaLnBrk="1" hangingPunct="1"/>
            <a:r>
              <a:rPr lang="en-US"/>
              <a:t>Quiz Wiz 1-10 Stand and Identify the Non-vascular Bryophyte with a symbol</a:t>
            </a:r>
          </a:p>
          <a:p>
            <a:pPr lvl="1" eaLnBrk="1" hangingPunct="1"/>
            <a:r>
              <a:rPr lang="en-US">
                <a:solidFill>
                  <a:srgbClr val="009900"/>
                </a:solidFill>
              </a:rPr>
              <a:t>Moss,</a:t>
            </a:r>
            <a:r>
              <a:rPr lang="en-US"/>
              <a:t> </a:t>
            </a:r>
            <a:r>
              <a:rPr lang="en-US">
                <a:solidFill>
                  <a:srgbClr val="66FF66"/>
                </a:solidFill>
              </a:rPr>
              <a:t>Liverwort,</a:t>
            </a:r>
            <a:r>
              <a:rPr lang="en-US"/>
              <a:t> </a:t>
            </a:r>
            <a:r>
              <a:rPr lang="en-US">
                <a:solidFill>
                  <a:srgbClr val="99CC00"/>
                </a:solidFill>
              </a:rPr>
              <a:t>Hornwort.</a:t>
            </a:r>
          </a:p>
        </p:txBody>
      </p:sp>
      <p:pic>
        <p:nvPicPr>
          <p:cNvPr id="154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057400"/>
            <a:ext cx="2971800" cy="4495800"/>
          </a:xfrm>
          <a:prstGeom prst="rect">
            <a:avLst/>
          </a:prstGeom>
          <a:noFill/>
          <a:ln w="76200" algn="ctr">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154628" name="WordArt 4"/>
          <p:cNvSpPr>
            <a:spLocks noChangeArrowheads="1" noChangeShapeType="1" noTextEdit="1"/>
          </p:cNvSpPr>
          <p:nvPr/>
        </p:nvSpPr>
        <p:spPr bwMode="auto">
          <a:xfrm>
            <a:off x="381000" y="2209800"/>
            <a:ext cx="2743200" cy="914400"/>
          </a:xfrm>
          <a:prstGeom prst="rect">
            <a:avLst/>
          </a:prstGeom>
        </p:spPr>
        <p:txBody>
          <a:bodyPr wrap="none" fromWordArt="1">
            <a:prstTxWarp prst="textPlain">
              <a:avLst>
                <a:gd name="adj" fmla="val 50000"/>
              </a:avLst>
            </a:prstTxWarp>
          </a:bodyPr>
          <a:lstStyle/>
          <a:p>
            <a:pPr algn="ctr">
              <a:buFontTx/>
              <a:buNone/>
            </a:pPr>
            <a:r>
              <a:rPr lang="en-US" sz="3600" kern="10" spc="720">
                <a:ln w="952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Moss</a:t>
            </a:r>
          </a:p>
        </p:txBody>
      </p:sp>
      <p:pic>
        <p:nvPicPr>
          <p:cNvPr id="1546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352800"/>
            <a:ext cx="1658938" cy="2157413"/>
          </a:xfrm>
          <a:prstGeom prst="rect">
            <a:avLst/>
          </a:prstGeom>
          <a:noFill/>
          <a:ln w="57150"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74F409E-B02F-7830-A3FC-E641F7F2D788}"/>
              </a:ext>
            </a:extLst>
          </p:cNvPr>
          <p:cNvPicPr>
            <a:picLocks noChangeAspect="1"/>
          </p:cNvPicPr>
          <p:nvPr/>
        </p:nvPicPr>
        <p:blipFill>
          <a:blip r:embed="rId4"/>
          <a:stretch>
            <a:fillRect/>
          </a:stretch>
        </p:blipFill>
        <p:spPr>
          <a:xfrm>
            <a:off x="1752600" y="3810000"/>
            <a:ext cx="609600" cy="269371"/>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body" idx="1"/>
          </p:nvPr>
        </p:nvSpPr>
        <p:spPr>
          <a:xfrm>
            <a:off x="228600" y="304800"/>
            <a:ext cx="8686800" cy="5821363"/>
          </a:xfrm>
        </p:spPr>
        <p:txBody>
          <a:bodyPr/>
          <a:lstStyle/>
          <a:p>
            <a:pPr eaLnBrk="1" hangingPunct="1"/>
            <a:r>
              <a:rPr lang="en-US"/>
              <a:t>Quiz Wiz 1-10 Stand and Identify the Non-vascular Bryophyte with a symbol</a:t>
            </a:r>
          </a:p>
          <a:p>
            <a:pPr lvl="1" eaLnBrk="1" hangingPunct="1"/>
            <a:r>
              <a:rPr lang="en-US">
                <a:solidFill>
                  <a:srgbClr val="009900"/>
                </a:solidFill>
              </a:rPr>
              <a:t>Moss,</a:t>
            </a:r>
            <a:r>
              <a:rPr lang="en-US"/>
              <a:t> </a:t>
            </a:r>
            <a:r>
              <a:rPr lang="en-US">
                <a:solidFill>
                  <a:srgbClr val="66FF66"/>
                </a:solidFill>
              </a:rPr>
              <a:t>Liverwort,</a:t>
            </a:r>
            <a:r>
              <a:rPr lang="en-US"/>
              <a:t> </a:t>
            </a:r>
            <a:r>
              <a:rPr lang="en-US">
                <a:solidFill>
                  <a:srgbClr val="99CC00"/>
                </a:solidFill>
              </a:rPr>
              <a:t>Hornwort.</a:t>
            </a:r>
          </a:p>
        </p:txBody>
      </p:sp>
      <p:pic>
        <p:nvPicPr>
          <p:cNvPr id="1556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057400"/>
            <a:ext cx="2971800" cy="4495800"/>
          </a:xfrm>
          <a:prstGeom prst="rect">
            <a:avLst/>
          </a:prstGeom>
          <a:noFill/>
          <a:ln w="76200" algn="ctr">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155652" name="WordArt 4"/>
          <p:cNvSpPr>
            <a:spLocks noChangeArrowheads="1" noChangeShapeType="1" noTextEdit="1"/>
          </p:cNvSpPr>
          <p:nvPr/>
        </p:nvSpPr>
        <p:spPr bwMode="auto">
          <a:xfrm>
            <a:off x="381000" y="2209800"/>
            <a:ext cx="2743200" cy="914400"/>
          </a:xfrm>
          <a:prstGeom prst="rect">
            <a:avLst/>
          </a:prstGeom>
        </p:spPr>
        <p:txBody>
          <a:bodyPr wrap="none" fromWordArt="1">
            <a:prstTxWarp prst="textPlain">
              <a:avLst>
                <a:gd name="adj" fmla="val 50000"/>
              </a:avLst>
            </a:prstTxWarp>
          </a:bodyPr>
          <a:lstStyle/>
          <a:p>
            <a:pPr algn="ctr">
              <a:buFontTx/>
              <a:buNone/>
            </a:pPr>
            <a:r>
              <a:rPr lang="en-US" sz="3600" kern="10" spc="720">
                <a:ln w="952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Moss</a:t>
            </a:r>
          </a:p>
        </p:txBody>
      </p:sp>
      <p:pic>
        <p:nvPicPr>
          <p:cNvPr id="1556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352800"/>
            <a:ext cx="1658938" cy="2157413"/>
          </a:xfrm>
          <a:prstGeom prst="rect">
            <a:avLst/>
          </a:prstGeom>
          <a:noFill/>
          <a:ln w="57150"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556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2057400"/>
            <a:ext cx="5715000" cy="1981200"/>
          </a:xfrm>
          <a:prstGeom prst="rect">
            <a:avLst/>
          </a:prstGeom>
          <a:noFill/>
          <a:ln w="57150" algn="ctr">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155655" name="WordArt 7"/>
          <p:cNvSpPr>
            <a:spLocks noChangeArrowheads="1" noChangeShapeType="1" noTextEdit="1"/>
          </p:cNvSpPr>
          <p:nvPr/>
        </p:nvSpPr>
        <p:spPr bwMode="auto">
          <a:xfrm>
            <a:off x="3581400" y="2133600"/>
            <a:ext cx="3124200" cy="1066800"/>
          </a:xfrm>
          <a:prstGeom prst="rect">
            <a:avLst/>
          </a:prstGeom>
        </p:spPr>
        <p:txBody>
          <a:bodyPr wrap="none" fromWordArt="1">
            <a:prstTxWarp prst="textPlain">
              <a:avLst>
                <a:gd name="adj" fmla="val 50000"/>
              </a:avLst>
            </a:prstTxWarp>
          </a:bodyPr>
          <a:lstStyle/>
          <a:p>
            <a:pPr algn="ctr">
              <a:buFontTx/>
              <a:buNone/>
            </a:pPr>
            <a:r>
              <a:rPr lang="en-US" sz="3600" kern="10" spc="720">
                <a:ln w="952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Liverwort</a:t>
            </a:r>
          </a:p>
        </p:txBody>
      </p:sp>
      <p:pic>
        <p:nvPicPr>
          <p:cNvPr id="2" name="Picture 1">
            <a:extLst>
              <a:ext uri="{FF2B5EF4-FFF2-40B4-BE49-F238E27FC236}">
                <a16:creationId xmlns:a16="http://schemas.microsoft.com/office/drawing/2014/main" id="{3390AD94-B466-5234-FC0D-EF70DCD7D981}"/>
              </a:ext>
            </a:extLst>
          </p:cNvPr>
          <p:cNvPicPr>
            <a:picLocks noChangeAspect="1"/>
          </p:cNvPicPr>
          <p:nvPr/>
        </p:nvPicPr>
        <p:blipFill>
          <a:blip r:embed="rId5"/>
          <a:stretch>
            <a:fillRect/>
          </a:stretch>
        </p:blipFill>
        <p:spPr>
          <a:xfrm>
            <a:off x="1752600" y="3810000"/>
            <a:ext cx="609600" cy="269371"/>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body" idx="1"/>
          </p:nvPr>
        </p:nvSpPr>
        <p:spPr>
          <a:xfrm>
            <a:off x="228600" y="304800"/>
            <a:ext cx="8686800" cy="5821363"/>
          </a:xfrm>
        </p:spPr>
        <p:txBody>
          <a:bodyPr/>
          <a:lstStyle/>
          <a:p>
            <a:pPr eaLnBrk="1" hangingPunct="1"/>
            <a:r>
              <a:rPr lang="en-US"/>
              <a:t>Quiz Wiz 1-10 Stand and Identify the Non-vascular Bryophyte with a symbol</a:t>
            </a:r>
          </a:p>
          <a:p>
            <a:pPr lvl="1" eaLnBrk="1" hangingPunct="1"/>
            <a:r>
              <a:rPr lang="en-US">
                <a:solidFill>
                  <a:srgbClr val="009900"/>
                </a:solidFill>
              </a:rPr>
              <a:t>Moss,</a:t>
            </a:r>
            <a:r>
              <a:rPr lang="en-US"/>
              <a:t> </a:t>
            </a:r>
            <a:r>
              <a:rPr lang="en-US">
                <a:solidFill>
                  <a:srgbClr val="66FF66"/>
                </a:solidFill>
              </a:rPr>
              <a:t>Liverwort,</a:t>
            </a:r>
            <a:r>
              <a:rPr lang="en-US"/>
              <a:t> </a:t>
            </a:r>
            <a:r>
              <a:rPr lang="en-US">
                <a:solidFill>
                  <a:srgbClr val="99CC00"/>
                </a:solidFill>
              </a:rPr>
              <a:t>Hornwort.</a:t>
            </a:r>
          </a:p>
        </p:txBody>
      </p:sp>
      <p:pic>
        <p:nvPicPr>
          <p:cNvPr id="156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057400"/>
            <a:ext cx="2971800" cy="4495800"/>
          </a:xfrm>
          <a:prstGeom prst="rect">
            <a:avLst/>
          </a:prstGeom>
          <a:noFill/>
          <a:ln w="76200" algn="ctr">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156676" name="WordArt 4"/>
          <p:cNvSpPr>
            <a:spLocks noChangeArrowheads="1" noChangeShapeType="1" noTextEdit="1"/>
          </p:cNvSpPr>
          <p:nvPr/>
        </p:nvSpPr>
        <p:spPr bwMode="auto">
          <a:xfrm>
            <a:off x="381000" y="2209800"/>
            <a:ext cx="2743200" cy="914400"/>
          </a:xfrm>
          <a:prstGeom prst="rect">
            <a:avLst/>
          </a:prstGeom>
        </p:spPr>
        <p:txBody>
          <a:bodyPr wrap="none" fromWordArt="1">
            <a:prstTxWarp prst="textPlain">
              <a:avLst>
                <a:gd name="adj" fmla="val 50000"/>
              </a:avLst>
            </a:prstTxWarp>
          </a:bodyPr>
          <a:lstStyle/>
          <a:p>
            <a:pPr algn="ctr">
              <a:buFontTx/>
              <a:buNone/>
            </a:pPr>
            <a:r>
              <a:rPr lang="en-US" sz="3600" kern="10" spc="720">
                <a:ln w="952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Moss</a:t>
            </a:r>
          </a:p>
        </p:txBody>
      </p:sp>
      <p:pic>
        <p:nvPicPr>
          <p:cNvPr id="1566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352800"/>
            <a:ext cx="1658938" cy="2157413"/>
          </a:xfrm>
          <a:prstGeom prst="rect">
            <a:avLst/>
          </a:prstGeom>
          <a:noFill/>
          <a:ln w="57150"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566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2057400"/>
            <a:ext cx="5715000" cy="1981200"/>
          </a:xfrm>
          <a:prstGeom prst="rect">
            <a:avLst/>
          </a:prstGeom>
          <a:noFill/>
          <a:ln w="57150" algn="ctr">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156679" name="WordArt 7"/>
          <p:cNvSpPr>
            <a:spLocks noChangeArrowheads="1" noChangeShapeType="1" noTextEdit="1"/>
          </p:cNvSpPr>
          <p:nvPr/>
        </p:nvSpPr>
        <p:spPr bwMode="auto">
          <a:xfrm>
            <a:off x="3581400" y="2133600"/>
            <a:ext cx="3124200" cy="1066800"/>
          </a:xfrm>
          <a:prstGeom prst="rect">
            <a:avLst/>
          </a:prstGeom>
        </p:spPr>
        <p:txBody>
          <a:bodyPr wrap="none" fromWordArt="1">
            <a:prstTxWarp prst="textPlain">
              <a:avLst>
                <a:gd name="adj" fmla="val 50000"/>
              </a:avLst>
            </a:prstTxWarp>
          </a:bodyPr>
          <a:lstStyle/>
          <a:p>
            <a:pPr algn="ctr">
              <a:buFontTx/>
              <a:buNone/>
            </a:pPr>
            <a:r>
              <a:rPr lang="en-US" sz="3600" kern="10" spc="720">
                <a:ln w="952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Liverwort</a:t>
            </a:r>
          </a:p>
        </p:txBody>
      </p:sp>
      <p:pic>
        <p:nvPicPr>
          <p:cNvPr id="15668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2209800"/>
            <a:ext cx="2133600" cy="1752600"/>
          </a:xfrm>
          <a:prstGeom prst="rect">
            <a:avLst/>
          </a:prstGeom>
          <a:noFill/>
          <a:ln w="2857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0618186-9730-4B7F-9021-2A86B877D2EA}"/>
              </a:ext>
            </a:extLst>
          </p:cNvPr>
          <p:cNvPicPr>
            <a:picLocks noChangeAspect="1"/>
          </p:cNvPicPr>
          <p:nvPr/>
        </p:nvPicPr>
        <p:blipFill>
          <a:blip r:embed="rId6"/>
          <a:stretch>
            <a:fillRect/>
          </a:stretch>
        </p:blipFill>
        <p:spPr>
          <a:xfrm>
            <a:off x="1752600" y="3810000"/>
            <a:ext cx="609600" cy="269371"/>
          </a:xfrm>
          <a:prstGeom prst="rect">
            <a:avLst/>
          </a:prstGeom>
        </p:spPr>
      </p:pic>
      <p:pic>
        <p:nvPicPr>
          <p:cNvPr id="3" name="Picture 2">
            <a:extLst>
              <a:ext uri="{FF2B5EF4-FFF2-40B4-BE49-F238E27FC236}">
                <a16:creationId xmlns:a16="http://schemas.microsoft.com/office/drawing/2014/main" id="{08D968F0-40C8-416F-C5EA-9CA498870847}"/>
              </a:ext>
            </a:extLst>
          </p:cNvPr>
          <p:cNvPicPr>
            <a:picLocks noChangeAspect="1"/>
          </p:cNvPicPr>
          <p:nvPr/>
        </p:nvPicPr>
        <p:blipFill>
          <a:blip r:embed="rId6"/>
          <a:stretch>
            <a:fillRect/>
          </a:stretch>
        </p:blipFill>
        <p:spPr>
          <a:xfrm rot="21119291">
            <a:off x="7615753" y="3172273"/>
            <a:ext cx="1249781" cy="361054"/>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body" idx="1"/>
          </p:nvPr>
        </p:nvSpPr>
        <p:spPr>
          <a:xfrm>
            <a:off x="228600" y="304800"/>
            <a:ext cx="8686800" cy="5821363"/>
          </a:xfrm>
        </p:spPr>
        <p:txBody>
          <a:bodyPr/>
          <a:lstStyle/>
          <a:p>
            <a:pPr eaLnBrk="1" hangingPunct="1"/>
            <a:r>
              <a:rPr lang="en-US"/>
              <a:t>Quiz Wiz 1-10 Stand and Identify the Non-vascular Bryophyte with a symbol</a:t>
            </a:r>
          </a:p>
          <a:p>
            <a:pPr lvl="1" eaLnBrk="1" hangingPunct="1"/>
            <a:r>
              <a:rPr lang="en-US">
                <a:solidFill>
                  <a:srgbClr val="009900"/>
                </a:solidFill>
              </a:rPr>
              <a:t>Moss,</a:t>
            </a:r>
            <a:r>
              <a:rPr lang="en-US"/>
              <a:t> </a:t>
            </a:r>
            <a:r>
              <a:rPr lang="en-US">
                <a:solidFill>
                  <a:srgbClr val="66FF66"/>
                </a:solidFill>
              </a:rPr>
              <a:t>Liverwort,</a:t>
            </a:r>
            <a:r>
              <a:rPr lang="en-US"/>
              <a:t> </a:t>
            </a:r>
            <a:r>
              <a:rPr lang="en-US">
                <a:solidFill>
                  <a:srgbClr val="99CC00"/>
                </a:solidFill>
              </a:rPr>
              <a:t>Hornwort.</a:t>
            </a:r>
          </a:p>
        </p:txBody>
      </p:sp>
      <p:pic>
        <p:nvPicPr>
          <p:cNvPr id="1576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057400"/>
            <a:ext cx="2971800" cy="4495800"/>
          </a:xfrm>
          <a:prstGeom prst="rect">
            <a:avLst/>
          </a:prstGeom>
          <a:noFill/>
          <a:ln w="76200" algn="ctr">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157700" name="WordArt 4"/>
          <p:cNvSpPr>
            <a:spLocks noChangeArrowheads="1" noChangeShapeType="1" noTextEdit="1"/>
          </p:cNvSpPr>
          <p:nvPr/>
        </p:nvSpPr>
        <p:spPr bwMode="auto">
          <a:xfrm>
            <a:off x="381000" y="2209800"/>
            <a:ext cx="2743200" cy="914400"/>
          </a:xfrm>
          <a:prstGeom prst="rect">
            <a:avLst/>
          </a:prstGeom>
        </p:spPr>
        <p:txBody>
          <a:bodyPr wrap="none" fromWordArt="1">
            <a:prstTxWarp prst="textPlain">
              <a:avLst>
                <a:gd name="adj" fmla="val 50000"/>
              </a:avLst>
            </a:prstTxWarp>
          </a:bodyPr>
          <a:lstStyle/>
          <a:p>
            <a:pPr algn="ctr">
              <a:buFontTx/>
              <a:buNone/>
            </a:pPr>
            <a:r>
              <a:rPr lang="en-US" sz="3600" kern="10" spc="720">
                <a:ln w="952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Moss</a:t>
            </a:r>
          </a:p>
        </p:txBody>
      </p:sp>
      <p:pic>
        <p:nvPicPr>
          <p:cNvPr id="1577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352800"/>
            <a:ext cx="1658938" cy="2157413"/>
          </a:xfrm>
          <a:prstGeom prst="rect">
            <a:avLst/>
          </a:prstGeom>
          <a:noFill/>
          <a:ln w="57150"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577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2057400"/>
            <a:ext cx="5715000" cy="1981200"/>
          </a:xfrm>
          <a:prstGeom prst="rect">
            <a:avLst/>
          </a:prstGeom>
          <a:noFill/>
          <a:ln w="57150" algn="ctr">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157703" name="WordArt 7"/>
          <p:cNvSpPr>
            <a:spLocks noChangeArrowheads="1" noChangeShapeType="1" noTextEdit="1"/>
          </p:cNvSpPr>
          <p:nvPr/>
        </p:nvSpPr>
        <p:spPr bwMode="auto">
          <a:xfrm>
            <a:off x="3581400" y="2133600"/>
            <a:ext cx="3124200" cy="1066800"/>
          </a:xfrm>
          <a:prstGeom prst="rect">
            <a:avLst/>
          </a:prstGeom>
        </p:spPr>
        <p:txBody>
          <a:bodyPr wrap="none" fromWordArt="1">
            <a:prstTxWarp prst="textPlain">
              <a:avLst>
                <a:gd name="adj" fmla="val 50000"/>
              </a:avLst>
            </a:prstTxWarp>
          </a:bodyPr>
          <a:lstStyle/>
          <a:p>
            <a:pPr algn="ctr">
              <a:buFontTx/>
              <a:buNone/>
            </a:pPr>
            <a:r>
              <a:rPr lang="en-US" sz="3600" kern="10" spc="720">
                <a:ln w="952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Liverwort</a:t>
            </a:r>
          </a:p>
        </p:txBody>
      </p:sp>
      <p:pic>
        <p:nvPicPr>
          <p:cNvPr id="15770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2209800"/>
            <a:ext cx="2133600" cy="1752600"/>
          </a:xfrm>
          <a:prstGeom prst="rect">
            <a:avLst/>
          </a:prstGeom>
          <a:noFill/>
          <a:ln w="2857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5770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4267200"/>
            <a:ext cx="5715000" cy="2314575"/>
          </a:xfrm>
          <a:prstGeom prst="rect">
            <a:avLst/>
          </a:prstGeom>
          <a:noFill/>
          <a:ln w="76200" algn="ctr">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157706" name="WordArt 10"/>
          <p:cNvSpPr>
            <a:spLocks noChangeArrowheads="1" noChangeShapeType="1" noTextEdit="1"/>
          </p:cNvSpPr>
          <p:nvPr/>
        </p:nvSpPr>
        <p:spPr bwMode="auto">
          <a:xfrm>
            <a:off x="3657600" y="4419600"/>
            <a:ext cx="3200400" cy="10668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Hornwort</a:t>
            </a:r>
          </a:p>
        </p:txBody>
      </p:sp>
      <p:pic>
        <p:nvPicPr>
          <p:cNvPr id="2" name="Picture 1">
            <a:extLst>
              <a:ext uri="{FF2B5EF4-FFF2-40B4-BE49-F238E27FC236}">
                <a16:creationId xmlns:a16="http://schemas.microsoft.com/office/drawing/2014/main" id="{9146A3D7-495A-4770-482B-11AC87B76188}"/>
              </a:ext>
            </a:extLst>
          </p:cNvPr>
          <p:cNvPicPr>
            <a:picLocks noChangeAspect="1"/>
          </p:cNvPicPr>
          <p:nvPr/>
        </p:nvPicPr>
        <p:blipFill>
          <a:blip r:embed="rId7"/>
          <a:stretch>
            <a:fillRect/>
          </a:stretch>
        </p:blipFill>
        <p:spPr>
          <a:xfrm>
            <a:off x="1752600" y="3810000"/>
            <a:ext cx="609600" cy="269371"/>
          </a:xfrm>
          <a:prstGeom prst="rect">
            <a:avLst/>
          </a:prstGeom>
        </p:spPr>
      </p:pic>
      <p:pic>
        <p:nvPicPr>
          <p:cNvPr id="3" name="Picture 2">
            <a:extLst>
              <a:ext uri="{FF2B5EF4-FFF2-40B4-BE49-F238E27FC236}">
                <a16:creationId xmlns:a16="http://schemas.microsoft.com/office/drawing/2014/main" id="{9DEC645A-9832-D0C2-8061-F89E8F717C59}"/>
              </a:ext>
            </a:extLst>
          </p:cNvPr>
          <p:cNvPicPr>
            <a:picLocks noChangeAspect="1"/>
          </p:cNvPicPr>
          <p:nvPr/>
        </p:nvPicPr>
        <p:blipFill>
          <a:blip r:embed="rId7"/>
          <a:stretch>
            <a:fillRect/>
          </a:stretch>
        </p:blipFill>
        <p:spPr>
          <a:xfrm rot="21119291">
            <a:off x="7615753" y="3172273"/>
            <a:ext cx="1249781" cy="361054"/>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body" idx="1"/>
          </p:nvPr>
        </p:nvSpPr>
        <p:spPr>
          <a:xfrm>
            <a:off x="228600" y="304800"/>
            <a:ext cx="8686800" cy="5821363"/>
          </a:xfrm>
        </p:spPr>
        <p:txBody>
          <a:bodyPr/>
          <a:lstStyle/>
          <a:p>
            <a:pPr eaLnBrk="1" hangingPunct="1"/>
            <a:r>
              <a:rPr lang="en-US"/>
              <a:t>Quiz Wiz 1-10 Stand and Identify the Non-vascular Bryophyte with a symbol</a:t>
            </a:r>
          </a:p>
          <a:p>
            <a:pPr lvl="1" eaLnBrk="1" hangingPunct="1"/>
            <a:r>
              <a:rPr lang="en-US">
                <a:solidFill>
                  <a:srgbClr val="009900"/>
                </a:solidFill>
              </a:rPr>
              <a:t>Moss,</a:t>
            </a:r>
            <a:r>
              <a:rPr lang="en-US"/>
              <a:t> </a:t>
            </a:r>
            <a:r>
              <a:rPr lang="en-US">
                <a:solidFill>
                  <a:srgbClr val="66FF66"/>
                </a:solidFill>
              </a:rPr>
              <a:t>Liverwort,</a:t>
            </a:r>
            <a:r>
              <a:rPr lang="en-US"/>
              <a:t> </a:t>
            </a:r>
            <a:r>
              <a:rPr lang="en-US">
                <a:solidFill>
                  <a:srgbClr val="99CC00"/>
                </a:solidFill>
              </a:rPr>
              <a:t>Hornwort.</a:t>
            </a:r>
          </a:p>
        </p:txBody>
      </p:sp>
      <p:pic>
        <p:nvPicPr>
          <p:cNvPr id="1587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057400"/>
            <a:ext cx="2971800" cy="4495800"/>
          </a:xfrm>
          <a:prstGeom prst="rect">
            <a:avLst/>
          </a:prstGeom>
          <a:noFill/>
          <a:ln w="76200" algn="ctr">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158724" name="WordArt 4"/>
          <p:cNvSpPr>
            <a:spLocks noChangeArrowheads="1" noChangeShapeType="1" noTextEdit="1"/>
          </p:cNvSpPr>
          <p:nvPr/>
        </p:nvSpPr>
        <p:spPr bwMode="auto">
          <a:xfrm>
            <a:off x="381000" y="2209800"/>
            <a:ext cx="2743200" cy="914400"/>
          </a:xfrm>
          <a:prstGeom prst="rect">
            <a:avLst/>
          </a:prstGeom>
        </p:spPr>
        <p:txBody>
          <a:bodyPr wrap="none" fromWordArt="1">
            <a:prstTxWarp prst="textPlain">
              <a:avLst>
                <a:gd name="adj" fmla="val 50000"/>
              </a:avLst>
            </a:prstTxWarp>
          </a:bodyPr>
          <a:lstStyle/>
          <a:p>
            <a:pPr algn="ctr">
              <a:buFontTx/>
              <a:buNone/>
            </a:pPr>
            <a:r>
              <a:rPr lang="en-US" sz="3600" kern="10" spc="720">
                <a:ln w="952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Moss</a:t>
            </a:r>
          </a:p>
        </p:txBody>
      </p:sp>
      <p:pic>
        <p:nvPicPr>
          <p:cNvPr id="1587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352800"/>
            <a:ext cx="1658938" cy="2157413"/>
          </a:xfrm>
          <a:prstGeom prst="rect">
            <a:avLst/>
          </a:prstGeom>
          <a:noFill/>
          <a:ln w="57150"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587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2057400"/>
            <a:ext cx="5715000" cy="1981200"/>
          </a:xfrm>
          <a:prstGeom prst="rect">
            <a:avLst/>
          </a:prstGeom>
          <a:noFill/>
          <a:ln w="57150" algn="ctr">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158727" name="WordArt 7"/>
          <p:cNvSpPr>
            <a:spLocks noChangeArrowheads="1" noChangeShapeType="1" noTextEdit="1"/>
          </p:cNvSpPr>
          <p:nvPr/>
        </p:nvSpPr>
        <p:spPr bwMode="auto">
          <a:xfrm>
            <a:off x="3581400" y="2133600"/>
            <a:ext cx="3124200" cy="1066800"/>
          </a:xfrm>
          <a:prstGeom prst="rect">
            <a:avLst/>
          </a:prstGeom>
        </p:spPr>
        <p:txBody>
          <a:bodyPr wrap="none" fromWordArt="1">
            <a:prstTxWarp prst="textPlain">
              <a:avLst>
                <a:gd name="adj" fmla="val 50000"/>
              </a:avLst>
            </a:prstTxWarp>
          </a:bodyPr>
          <a:lstStyle/>
          <a:p>
            <a:pPr algn="ctr">
              <a:buFontTx/>
              <a:buNone/>
            </a:pPr>
            <a:r>
              <a:rPr lang="en-US" sz="3600" kern="10" spc="720">
                <a:ln w="952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Liverwort</a:t>
            </a:r>
          </a:p>
        </p:txBody>
      </p:sp>
      <p:pic>
        <p:nvPicPr>
          <p:cNvPr id="15872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2209800"/>
            <a:ext cx="2133600" cy="1752600"/>
          </a:xfrm>
          <a:prstGeom prst="rect">
            <a:avLst/>
          </a:prstGeom>
          <a:noFill/>
          <a:ln w="2857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5872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4267200"/>
            <a:ext cx="5715000" cy="2314575"/>
          </a:xfrm>
          <a:prstGeom prst="rect">
            <a:avLst/>
          </a:prstGeom>
          <a:noFill/>
          <a:ln w="76200" algn="ctr">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158730" name="WordArt 10"/>
          <p:cNvSpPr>
            <a:spLocks noChangeArrowheads="1" noChangeShapeType="1" noTextEdit="1"/>
          </p:cNvSpPr>
          <p:nvPr/>
        </p:nvSpPr>
        <p:spPr bwMode="auto">
          <a:xfrm>
            <a:off x="3657600" y="4419600"/>
            <a:ext cx="3200400" cy="10668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Hornwort</a:t>
            </a:r>
          </a:p>
        </p:txBody>
      </p:sp>
      <p:pic>
        <p:nvPicPr>
          <p:cNvPr id="158731"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6600" y="4419600"/>
            <a:ext cx="2057400" cy="2019300"/>
          </a:xfrm>
          <a:prstGeom prst="rect">
            <a:avLst/>
          </a:prstGeom>
          <a:noFill/>
          <a:ln w="38100"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A7337CE-21E3-81A7-60D8-8D3FB91453E5}"/>
              </a:ext>
            </a:extLst>
          </p:cNvPr>
          <p:cNvPicPr>
            <a:picLocks noChangeAspect="1"/>
          </p:cNvPicPr>
          <p:nvPr/>
        </p:nvPicPr>
        <p:blipFill>
          <a:blip r:embed="rId8"/>
          <a:stretch>
            <a:fillRect/>
          </a:stretch>
        </p:blipFill>
        <p:spPr>
          <a:xfrm>
            <a:off x="1752600" y="3810000"/>
            <a:ext cx="609600" cy="269371"/>
          </a:xfrm>
          <a:prstGeom prst="rect">
            <a:avLst/>
          </a:prstGeom>
        </p:spPr>
      </p:pic>
      <p:pic>
        <p:nvPicPr>
          <p:cNvPr id="3" name="Picture 2">
            <a:extLst>
              <a:ext uri="{FF2B5EF4-FFF2-40B4-BE49-F238E27FC236}">
                <a16:creationId xmlns:a16="http://schemas.microsoft.com/office/drawing/2014/main" id="{D2530373-823C-EDEA-650A-445264227296}"/>
              </a:ext>
            </a:extLst>
          </p:cNvPr>
          <p:cNvPicPr>
            <a:picLocks noChangeAspect="1"/>
          </p:cNvPicPr>
          <p:nvPr/>
        </p:nvPicPr>
        <p:blipFill>
          <a:blip r:embed="rId8"/>
          <a:stretch>
            <a:fillRect/>
          </a:stretch>
        </p:blipFill>
        <p:spPr>
          <a:xfrm rot="21119291">
            <a:off x="7615753" y="3172273"/>
            <a:ext cx="1249781" cy="36105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body" idx="4294967295"/>
          </p:nvPr>
        </p:nvSpPr>
        <p:spPr>
          <a:xfrm>
            <a:off x="184606" y="76200"/>
            <a:ext cx="8806993" cy="5821363"/>
          </a:xfrm>
        </p:spPr>
        <p:txBody>
          <a:bodyPr/>
          <a:lstStyle/>
          <a:p>
            <a:pPr eaLnBrk="1" hangingPunct="1"/>
            <a:r>
              <a:rPr lang="en-US" dirty="0"/>
              <a:t>Keep an eye out for </a:t>
            </a:r>
            <a:r>
              <a:rPr lang="en-US" dirty="0">
                <a:solidFill>
                  <a:srgbClr val="996633"/>
                </a:solidFill>
              </a:rPr>
              <a:t>“The-Owl” </a:t>
            </a:r>
            <a:r>
              <a:rPr lang="en-US" dirty="0"/>
              <a:t>and raise your hand as soon as you see her.</a:t>
            </a:r>
          </a:p>
          <a:p>
            <a:pPr lvl="1" eaLnBrk="1" hangingPunct="1"/>
            <a:r>
              <a:rPr lang="en-US" dirty="0"/>
              <a:t>She’ll be hiding somewhere in the slideshow</a:t>
            </a:r>
          </a:p>
          <a:p>
            <a:pPr lvl="1" eaLnBrk="1" hangingPunct="1">
              <a:buFontTx/>
              <a:buNone/>
            </a:pPr>
            <a:endParaRPr lang="en-US" dirty="0"/>
          </a:p>
          <a:p>
            <a:pPr lvl="1" eaLnBrk="1" hangingPunct="1"/>
            <a:endParaRPr lang="en-US" dirty="0"/>
          </a:p>
        </p:txBody>
      </p:sp>
      <p:sp>
        <p:nvSpPr>
          <p:cNvPr id="840710" name="Rectangle 6"/>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Clr>
                <a:srgbClr val="66CCFF"/>
              </a:buClr>
              <a:buSzPct val="65000"/>
              <a:buFont typeface="Wingdings" pitchFamily="2" charset="2"/>
              <a:buNone/>
              <a:defRPr/>
            </a:pPr>
            <a:r>
              <a:rPr lang="en-US" sz="800" b="1" dirty="0">
                <a:solidFill>
                  <a:srgbClr val="FFFFFF"/>
                </a:solidFill>
                <a:latin typeface="Verdana" pitchFamily="34" charset="0"/>
              </a:rPr>
              <a:t>Copyright © 2024 </a:t>
            </a:r>
            <a:r>
              <a:rPr lang="en-US" sz="800" b="1" dirty="0" err="1">
                <a:solidFill>
                  <a:srgbClr val="FFFFFF"/>
                </a:solidFill>
                <a:latin typeface="Verdana" pitchFamily="34" charset="0"/>
              </a:rPr>
              <a:t>SlideSpark</a:t>
            </a:r>
            <a:r>
              <a:rPr lang="en-US" sz="800" b="1" dirty="0">
                <a:solidFill>
                  <a:srgbClr val="FFFFFF"/>
                </a:solidFill>
                <a:latin typeface="Verdana" pitchFamily="34" charset="0"/>
              </a:rPr>
              <a:t> .LLC</a:t>
            </a:r>
            <a:endParaRPr lang="en-US" dirty="0">
              <a:solidFill>
                <a:srgbClr val="FFFFFF"/>
              </a:solidFill>
              <a:effectLst>
                <a:outerShdw blurRad="38100" dist="38100" dir="2700000" algn="tl">
                  <a:srgbClr val="336699"/>
                </a:outerShdw>
              </a:effectLst>
              <a:latin typeface="Tahoma" pitchFamily="34" charset="0"/>
            </a:endParaRPr>
          </a:p>
        </p:txBody>
      </p:sp>
      <p:pic>
        <p:nvPicPr>
          <p:cNvPr id="11" name="Picture 4" descr="http://www.clker.com/cliparts/9/a/e/e/12154415151126295659lemmling_Cartoon_owl.svg.h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0919" y="2537188"/>
            <a:ext cx="192428" cy="1855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Image result for owl for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606" y="1676400"/>
            <a:ext cx="6258000" cy="4953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www.clker.com/cliparts/9/a/e/e/12154415151126295659lemmling_Cartoon_owl.svg.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1361" y="2410488"/>
            <a:ext cx="4307477" cy="39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http://www.clker.com/cliparts/9/a/e/e/12154415151126295659lemmling_Cartoon_owl.svg.h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7495" y="4235302"/>
            <a:ext cx="292886" cy="266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0673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3"/>
          <p:cNvSpPr>
            <a:spLocks noGrp="1" noChangeArrowheads="1"/>
          </p:cNvSpPr>
          <p:nvPr>
            <p:ph type="body" idx="1"/>
          </p:nvPr>
        </p:nvSpPr>
        <p:spPr>
          <a:xfrm>
            <a:off x="457200" y="228600"/>
            <a:ext cx="8229600" cy="5897563"/>
          </a:xfrm>
        </p:spPr>
        <p:txBody>
          <a:bodyPr/>
          <a:lstStyle/>
          <a:p>
            <a:pPr eaLnBrk="1" hangingPunct="1"/>
            <a:r>
              <a:rPr lang="en-US"/>
              <a:t>Practice!</a:t>
            </a:r>
          </a:p>
        </p:txBody>
      </p:sp>
      <p:pic>
        <p:nvPicPr>
          <p:cNvPr id="15974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066800"/>
            <a:ext cx="3657600" cy="4191000"/>
          </a:xfrm>
          <a:prstGeom prst="rect">
            <a:avLst/>
          </a:prstGeom>
          <a:noFill/>
          <a:ln w="57150" algn="ctr">
            <a:solidFill>
              <a:srgbClr val="5F5F5F"/>
            </a:solidFill>
            <a:miter lim="800000"/>
            <a:headEnd/>
            <a:tailEnd/>
          </a:ln>
          <a:extLst>
            <a:ext uri="{909E8E84-426E-40DD-AFC4-6F175D3DCCD1}">
              <a14:hiddenFill xmlns:a14="http://schemas.microsoft.com/office/drawing/2010/main">
                <a:solidFill>
                  <a:srgbClr val="FFFFFF"/>
                </a:solidFill>
              </a14:hiddenFill>
            </a:ext>
          </a:extLst>
        </p:spPr>
      </p:pic>
      <p:pic>
        <p:nvPicPr>
          <p:cNvPr id="15974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0"/>
            <a:ext cx="4724400" cy="2057400"/>
          </a:xfrm>
          <a:prstGeom prst="rect">
            <a:avLst/>
          </a:prstGeom>
          <a:noFill/>
          <a:ln w="76200" algn="ctr">
            <a:solidFill>
              <a:srgbClr val="5F5F5F"/>
            </a:solidFill>
            <a:miter lim="800000"/>
            <a:headEnd/>
            <a:tailEnd/>
          </a:ln>
          <a:extLst>
            <a:ext uri="{909E8E84-426E-40DD-AFC4-6F175D3DCCD1}">
              <a14:hiddenFill xmlns:a14="http://schemas.microsoft.com/office/drawing/2010/main">
                <a:solidFill>
                  <a:srgbClr val="FFFFFF"/>
                </a:solidFill>
              </a14:hiddenFill>
            </a:ext>
          </a:extLst>
        </p:spPr>
      </p:pic>
      <p:pic>
        <p:nvPicPr>
          <p:cNvPr id="15974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352800"/>
            <a:ext cx="4724400" cy="1905000"/>
          </a:xfrm>
          <a:prstGeom prst="rect">
            <a:avLst/>
          </a:prstGeom>
          <a:noFill/>
          <a:ln w="76200" algn="ctr">
            <a:solidFill>
              <a:srgbClr val="5F5F5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body" idx="1"/>
          </p:nvPr>
        </p:nvSpPr>
        <p:spPr>
          <a:xfrm>
            <a:off x="457200" y="228600"/>
            <a:ext cx="8229600" cy="5897563"/>
          </a:xfrm>
        </p:spPr>
        <p:txBody>
          <a:bodyPr/>
          <a:lstStyle/>
          <a:p>
            <a:pPr eaLnBrk="1" hangingPunct="1"/>
            <a:r>
              <a:rPr lang="en-US"/>
              <a:t>Practice!</a:t>
            </a:r>
          </a:p>
        </p:txBody>
      </p:sp>
      <p:pic>
        <p:nvPicPr>
          <p:cNvPr id="1607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066800"/>
            <a:ext cx="3657600" cy="4191000"/>
          </a:xfrm>
          <a:prstGeom prst="rect">
            <a:avLst/>
          </a:prstGeom>
          <a:noFill/>
          <a:ln w="57150" algn="ctr">
            <a:solidFill>
              <a:srgbClr val="5F5F5F"/>
            </a:solidFill>
            <a:miter lim="800000"/>
            <a:headEnd/>
            <a:tailEnd/>
          </a:ln>
          <a:extLst>
            <a:ext uri="{909E8E84-426E-40DD-AFC4-6F175D3DCCD1}">
              <a14:hiddenFill xmlns:a14="http://schemas.microsoft.com/office/drawing/2010/main">
                <a:solidFill>
                  <a:srgbClr val="FFFFFF"/>
                </a:solidFill>
              </a14:hiddenFill>
            </a:ext>
          </a:extLst>
        </p:spPr>
      </p:pic>
      <p:pic>
        <p:nvPicPr>
          <p:cNvPr id="160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0"/>
            <a:ext cx="4724400" cy="2057400"/>
          </a:xfrm>
          <a:prstGeom prst="rect">
            <a:avLst/>
          </a:prstGeom>
          <a:noFill/>
          <a:ln w="76200" algn="ctr">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1607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352800"/>
            <a:ext cx="4724400" cy="1905000"/>
          </a:xfrm>
          <a:prstGeom prst="rect">
            <a:avLst/>
          </a:prstGeom>
          <a:noFill/>
          <a:ln w="76200" algn="ctr">
            <a:solidFill>
              <a:srgbClr val="5F5F5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body" idx="1"/>
          </p:nvPr>
        </p:nvSpPr>
        <p:spPr>
          <a:xfrm>
            <a:off x="457200" y="228600"/>
            <a:ext cx="8229600" cy="5897563"/>
          </a:xfrm>
        </p:spPr>
        <p:txBody>
          <a:bodyPr/>
          <a:lstStyle/>
          <a:p>
            <a:pPr eaLnBrk="1" hangingPunct="1"/>
            <a:r>
              <a:rPr lang="en-US"/>
              <a:t>Practice!</a:t>
            </a:r>
          </a:p>
        </p:txBody>
      </p:sp>
      <p:pic>
        <p:nvPicPr>
          <p:cNvPr id="1617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066800"/>
            <a:ext cx="3657600" cy="4191000"/>
          </a:xfrm>
          <a:prstGeom prst="rect">
            <a:avLst/>
          </a:prstGeom>
          <a:noFill/>
          <a:ln w="57150" algn="ctr">
            <a:solidFill>
              <a:srgbClr val="5F5F5F"/>
            </a:solidFill>
            <a:miter lim="800000"/>
            <a:headEnd/>
            <a:tailEnd/>
          </a:ln>
          <a:extLst>
            <a:ext uri="{909E8E84-426E-40DD-AFC4-6F175D3DCCD1}">
              <a14:hiddenFill xmlns:a14="http://schemas.microsoft.com/office/drawing/2010/main">
                <a:solidFill>
                  <a:srgbClr val="FFFFFF"/>
                </a:solidFill>
              </a14:hiddenFill>
            </a:ext>
          </a:extLst>
        </p:spPr>
      </p:pic>
      <p:pic>
        <p:nvPicPr>
          <p:cNvPr id="1617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0"/>
            <a:ext cx="4724400" cy="2057400"/>
          </a:xfrm>
          <a:prstGeom prst="rect">
            <a:avLst/>
          </a:prstGeom>
          <a:noFill/>
          <a:ln w="76200" algn="ctr">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617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352800"/>
            <a:ext cx="4724400" cy="1905000"/>
          </a:xfrm>
          <a:prstGeom prst="rect">
            <a:avLst/>
          </a:prstGeom>
          <a:noFill/>
          <a:ln w="76200" algn="ctr">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161798" name="WordArt 6"/>
          <p:cNvSpPr>
            <a:spLocks noChangeArrowheads="1" noChangeShapeType="1" noTextEdit="1"/>
          </p:cNvSpPr>
          <p:nvPr/>
        </p:nvSpPr>
        <p:spPr bwMode="auto">
          <a:xfrm>
            <a:off x="457200" y="1219200"/>
            <a:ext cx="2133600" cy="6858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Hornwort</a:t>
            </a:r>
          </a:p>
        </p:txBody>
      </p:sp>
      <p:pic>
        <p:nvPicPr>
          <p:cNvPr id="16179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1143000"/>
            <a:ext cx="1905000" cy="1905000"/>
          </a:xfrm>
          <a:prstGeom prst="rect">
            <a:avLst/>
          </a:prstGeom>
          <a:noFill/>
          <a:ln w="38100"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body" idx="1"/>
          </p:nvPr>
        </p:nvSpPr>
        <p:spPr>
          <a:xfrm>
            <a:off x="457200" y="228600"/>
            <a:ext cx="8229600" cy="5897563"/>
          </a:xfrm>
        </p:spPr>
        <p:txBody>
          <a:bodyPr/>
          <a:lstStyle/>
          <a:p>
            <a:pPr eaLnBrk="1" hangingPunct="1"/>
            <a:r>
              <a:rPr lang="en-US"/>
              <a:t>Practice!</a:t>
            </a:r>
          </a:p>
        </p:txBody>
      </p:sp>
      <p:pic>
        <p:nvPicPr>
          <p:cNvPr id="1628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066800"/>
            <a:ext cx="3657600" cy="4191000"/>
          </a:xfrm>
          <a:prstGeom prst="rect">
            <a:avLst/>
          </a:prstGeom>
          <a:noFill/>
          <a:ln w="57150" algn="ctr">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1628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0"/>
            <a:ext cx="4724400" cy="2057400"/>
          </a:xfrm>
          <a:prstGeom prst="rect">
            <a:avLst/>
          </a:prstGeom>
          <a:noFill/>
          <a:ln w="76200" algn="ctr">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628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352800"/>
            <a:ext cx="4724400" cy="1905000"/>
          </a:xfrm>
          <a:prstGeom prst="rect">
            <a:avLst/>
          </a:prstGeom>
          <a:noFill/>
          <a:ln w="76200" algn="ctr">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162822" name="WordArt 6"/>
          <p:cNvSpPr>
            <a:spLocks noChangeArrowheads="1" noChangeShapeType="1" noTextEdit="1"/>
          </p:cNvSpPr>
          <p:nvPr/>
        </p:nvSpPr>
        <p:spPr bwMode="auto">
          <a:xfrm>
            <a:off x="457200" y="1219200"/>
            <a:ext cx="2133600" cy="6858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Hornwort</a:t>
            </a:r>
          </a:p>
        </p:txBody>
      </p:sp>
      <p:pic>
        <p:nvPicPr>
          <p:cNvPr id="16282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1143000"/>
            <a:ext cx="1905000" cy="1905000"/>
          </a:xfrm>
          <a:prstGeom prst="rect">
            <a:avLst/>
          </a:prstGeom>
          <a:noFill/>
          <a:ln w="38100"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body" idx="1"/>
          </p:nvPr>
        </p:nvSpPr>
        <p:spPr>
          <a:xfrm>
            <a:off x="457200" y="228600"/>
            <a:ext cx="8229600" cy="5897563"/>
          </a:xfrm>
        </p:spPr>
        <p:txBody>
          <a:bodyPr/>
          <a:lstStyle/>
          <a:p>
            <a:pPr eaLnBrk="1" hangingPunct="1"/>
            <a:r>
              <a:rPr lang="en-US"/>
              <a:t>Practice!</a:t>
            </a:r>
          </a:p>
        </p:txBody>
      </p:sp>
      <p:pic>
        <p:nvPicPr>
          <p:cNvPr id="1638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066800"/>
            <a:ext cx="3657600" cy="4191000"/>
          </a:xfrm>
          <a:prstGeom prst="rect">
            <a:avLst/>
          </a:prstGeom>
          <a:noFill/>
          <a:ln w="57150" algn="ctr">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638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0"/>
            <a:ext cx="4724400" cy="2057400"/>
          </a:xfrm>
          <a:prstGeom prst="rect">
            <a:avLst/>
          </a:prstGeom>
          <a:noFill/>
          <a:ln w="76200" algn="ctr">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638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352800"/>
            <a:ext cx="4724400" cy="1905000"/>
          </a:xfrm>
          <a:prstGeom prst="rect">
            <a:avLst/>
          </a:prstGeom>
          <a:noFill/>
          <a:ln w="76200" algn="ctr">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163846" name="WordArt 6"/>
          <p:cNvSpPr>
            <a:spLocks noChangeArrowheads="1" noChangeShapeType="1" noTextEdit="1"/>
          </p:cNvSpPr>
          <p:nvPr/>
        </p:nvSpPr>
        <p:spPr bwMode="auto">
          <a:xfrm>
            <a:off x="457200" y="1219200"/>
            <a:ext cx="2133600" cy="6858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Hornwort</a:t>
            </a:r>
          </a:p>
        </p:txBody>
      </p:sp>
      <p:pic>
        <p:nvPicPr>
          <p:cNvPr id="16384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1143000"/>
            <a:ext cx="1905000" cy="1905000"/>
          </a:xfrm>
          <a:prstGeom prst="rect">
            <a:avLst/>
          </a:prstGeom>
          <a:noFill/>
          <a:ln w="38100"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63848" name="WordArt 8"/>
          <p:cNvSpPr>
            <a:spLocks noChangeArrowheads="1" noChangeShapeType="1" noTextEdit="1"/>
          </p:cNvSpPr>
          <p:nvPr/>
        </p:nvSpPr>
        <p:spPr bwMode="auto">
          <a:xfrm>
            <a:off x="5486400" y="1219200"/>
            <a:ext cx="3124200" cy="838200"/>
          </a:xfrm>
          <a:prstGeom prst="rect">
            <a:avLst/>
          </a:prstGeom>
        </p:spPr>
        <p:txBody>
          <a:bodyPr wrap="none" fromWordArt="1">
            <a:prstTxWarp prst="textPlain">
              <a:avLst>
                <a:gd name="adj" fmla="val 50000"/>
              </a:avLst>
            </a:prstTxWarp>
          </a:bodyPr>
          <a:lstStyle/>
          <a:p>
            <a:pPr algn="ctr">
              <a:buFontTx/>
              <a:buNone/>
            </a:pPr>
            <a:r>
              <a:rPr lang="en-US" sz="3600" kern="10" spc="720">
                <a:ln w="952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Liverwort</a:t>
            </a:r>
          </a:p>
        </p:txBody>
      </p:sp>
      <p:pic>
        <p:nvPicPr>
          <p:cNvPr id="16384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2209800"/>
            <a:ext cx="2133600" cy="1752600"/>
          </a:xfrm>
          <a:prstGeom prst="rect">
            <a:avLst/>
          </a:prstGeom>
          <a:noFill/>
          <a:ln w="2857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A3E28C2-B510-9A64-03FC-196F95A4177B}"/>
              </a:ext>
            </a:extLst>
          </p:cNvPr>
          <p:cNvPicPr>
            <a:picLocks noChangeAspect="1"/>
          </p:cNvPicPr>
          <p:nvPr/>
        </p:nvPicPr>
        <p:blipFill>
          <a:blip r:embed="rId7"/>
          <a:stretch>
            <a:fillRect/>
          </a:stretch>
        </p:blipFill>
        <p:spPr>
          <a:xfrm rot="21119291">
            <a:off x="7258061" y="3195753"/>
            <a:ext cx="1249781" cy="361054"/>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body" idx="1"/>
          </p:nvPr>
        </p:nvSpPr>
        <p:spPr>
          <a:xfrm>
            <a:off x="457200" y="228600"/>
            <a:ext cx="8229600" cy="5897563"/>
          </a:xfrm>
        </p:spPr>
        <p:txBody>
          <a:bodyPr/>
          <a:lstStyle/>
          <a:p>
            <a:pPr eaLnBrk="1" hangingPunct="1"/>
            <a:r>
              <a:rPr lang="en-US"/>
              <a:t>Practice!</a:t>
            </a:r>
          </a:p>
        </p:txBody>
      </p:sp>
      <p:pic>
        <p:nvPicPr>
          <p:cNvPr id="1648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066800"/>
            <a:ext cx="3657600" cy="4191000"/>
          </a:xfrm>
          <a:prstGeom prst="rect">
            <a:avLst/>
          </a:prstGeom>
          <a:noFill/>
          <a:ln w="57150" algn="ctr">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648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0"/>
            <a:ext cx="4724400" cy="2057400"/>
          </a:xfrm>
          <a:prstGeom prst="rect">
            <a:avLst/>
          </a:prstGeom>
          <a:noFill/>
          <a:ln w="76200" algn="ctr">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648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352800"/>
            <a:ext cx="4724400" cy="1905000"/>
          </a:xfrm>
          <a:prstGeom prst="rect">
            <a:avLst/>
          </a:prstGeom>
          <a:noFill/>
          <a:ln w="76200" algn="ctr">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64870" name="WordArt 6"/>
          <p:cNvSpPr>
            <a:spLocks noChangeArrowheads="1" noChangeShapeType="1" noTextEdit="1"/>
          </p:cNvSpPr>
          <p:nvPr/>
        </p:nvSpPr>
        <p:spPr bwMode="auto">
          <a:xfrm>
            <a:off x="457200" y="1219200"/>
            <a:ext cx="2133600" cy="6858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Hornwort</a:t>
            </a:r>
          </a:p>
        </p:txBody>
      </p:sp>
      <p:pic>
        <p:nvPicPr>
          <p:cNvPr id="16487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1143000"/>
            <a:ext cx="1905000" cy="1905000"/>
          </a:xfrm>
          <a:prstGeom prst="rect">
            <a:avLst/>
          </a:prstGeom>
          <a:noFill/>
          <a:ln w="38100"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64872" name="WordArt 8"/>
          <p:cNvSpPr>
            <a:spLocks noChangeArrowheads="1" noChangeShapeType="1" noTextEdit="1"/>
          </p:cNvSpPr>
          <p:nvPr/>
        </p:nvSpPr>
        <p:spPr bwMode="auto">
          <a:xfrm>
            <a:off x="5486400" y="1219200"/>
            <a:ext cx="3124200" cy="838200"/>
          </a:xfrm>
          <a:prstGeom prst="rect">
            <a:avLst/>
          </a:prstGeom>
        </p:spPr>
        <p:txBody>
          <a:bodyPr wrap="none" fromWordArt="1">
            <a:prstTxWarp prst="textPlain">
              <a:avLst>
                <a:gd name="adj" fmla="val 50000"/>
              </a:avLst>
            </a:prstTxWarp>
          </a:bodyPr>
          <a:lstStyle/>
          <a:p>
            <a:pPr algn="ctr">
              <a:buFontTx/>
              <a:buNone/>
            </a:pPr>
            <a:r>
              <a:rPr lang="en-US" sz="3600" kern="10" spc="720">
                <a:ln w="952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Liverwort</a:t>
            </a:r>
          </a:p>
        </p:txBody>
      </p:sp>
      <p:pic>
        <p:nvPicPr>
          <p:cNvPr id="16487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2209800"/>
            <a:ext cx="2133600" cy="1752600"/>
          </a:xfrm>
          <a:prstGeom prst="rect">
            <a:avLst/>
          </a:prstGeom>
          <a:noFill/>
          <a:ln w="2857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DEB8904-5D63-E6BD-CD93-8565EB252F00}"/>
              </a:ext>
            </a:extLst>
          </p:cNvPr>
          <p:cNvPicPr>
            <a:picLocks noChangeAspect="1"/>
          </p:cNvPicPr>
          <p:nvPr/>
        </p:nvPicPr>
        <p:blipFill>
          <a:blip r:embed="rId7"/>
          <a:stretch>
            <a:fillRect/>
          </a:stretch>
        </p:blipFill>
        <p:spPr>
          <a:xfrm rot="21119291">
            <a:off x="7258061" y="3195753"/>
            <a:ext cx="1249781" cy="361054"/>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body" idx="1"/>
          </p:nvPr>
        </p:nvSpPr>
        <p:spPr>
          <a:xfrm>
            <a:off x="457200" y="228600"/>
            <a:ext cx="8229600" cy="5897563"/>
          </a:xfrm>
        </p:spPr>
        <p:txBody>
          <a:bodyPr/>
          <a:lstStyle/>
          <a:p>
            <a:pPr eaLnBrk="1" hangingPunct="1"/>
            <a:r>
              <a:rPr lang="en-US"/>
              <a:t>Practice!</a:t>
            </a:r>
          </a:p>
        </p:txBody>
      </p:sp>
      <p:pic>
        <p:nvPicPr>
          <p:cNvPr id="1658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066800"/>
            <a:ext cx="3657600" cy="4191000"/>
          </a:xfrm>
          <a:prstGeom prst="rect">
            <a:avLst/>
          </a:prstGeom>
          <a:noFill/>
          <a:ln w="57150" algn="ctr">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658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0"/>
            <a:ext cx="4724400" cy="2057400"/>
          </a:xfrm>
          <a:prstGeom prst="rect">
            <a:avLst/>
          </a:prstGeom>
          <a:noFill/>
          <a:ln w="76200" algn="ctr">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658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352800"/>
            <a:ext cx="4724400" cy="1905000"/>
          </a:xfrm>
          <a:prstGeom prst="rect">
            <a:avLst/>
          </a:prstGeom>
          <a:noFill/>
          <a:ln w="76200" algn="ctr">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65894" name="WordArt 6"/>
          <p:cNvSpPr>
            <a:spLocks noChangeArrowheads="1" noChangeShapeType="1" noTextEdit="1"/>
          </p:cNvSpPr>
          <p:nvPr/>
        </p:nvSpPr>
        <p:spPr bwMode="auto">
          <a:xfrm>
            <a:off x="457200" y="1219200"/>
            <a:ext cx="2133600" cy="6858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Hornwort</a:t>
            </a:r>
          </a:p>
        </p:txBody>
      </p:sp>
      <p:pic>
        <p:nvPicPr>
          <p:cNvPr id="16589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1143000"/>
            <a:ext cx="1905000" cy="1905000"/>
          </a:xfrm>
          <a:prstGeom prst="rect">
            <a:avLst/>
          </a:prstGeom>
          <a:noFill/>
          <a:ln w="38100"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65896" name="WordArt 8"/>
          <p:cNvSpPr>
            <a:spLocks noChangeArrowheads="1" noChangeShapeType="1" noTextEdit="1"/>
          </p:cNvSpPr>
          <p:nvPr/>
        </p:nvSpPr>
        <p:spPr bwMode="auto">
          <a:xfrm>
            <a:off x="5486400" y="1219200"/>
            <a:ext cx="3124200" cy="838200"/>
          </a:xfrm>
          <a:prstGeom prst="rect">
            <a:avLst/>
          </a:prstGeom>
        </p:spPr>
        <p:txBody>
          <a:bodyPr wrap="none" fromWordArt="1">
            <a:prstTxWarp prst="textPlain">
              <a:avLst>
                <a:gd name="adj" fmla="val 50000"/>
              </a:avLst>
            </a:prstTxWarp>
          </a:bodyPr>
          <a:lstStyle/>
          <a:p>
            <a:pPr algn="ctr">
              <a:buFontTx/>
              <a:buNone/>
            </a:pPr>
            <a:r>
              <a:rPr lang="en-US" sz="3600" kern="10" spc="720">
                <a:ln w="952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Liverwort</a:t>
            </a:r>
          </a:p>
        </p:txBody>
      </p:sp>
      <p:pic>
        <p:nvPicPr>
          <p:cNvPr id="16589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2209800"/>
            <a:ext cx="2133600" cy="1752600"/>
          </a:xfrm>
          <a:prstGeom prst="rect">
            <a:avLst/>
          </a:prstGeom>
          <a:noFill/>
          <a:ln w="2857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65898" name="WordArt 10"/>
          <p:cNvSpPr>
            <a:spLocks noChangeArrowheads="1" noChangeShapeType="1" noTextEdit="1"/>
          </p:cNvSpPr>
          <p:nvPr/>
        </p:nvSpPr>
        <p:spPr bwMode="auto">
          <a:xfrm>
            <a:off x="304800" y="3429000"/>
            <a:ext cx="2209800" cy="762000"/>
          </a:xfrm>
          <a:prstGeom prst="rect">
            <a:avLst/>
          </a:prstGeom>
        </p:spPr>
        <p:txBody>
          <a:bodyPr wrap="none" fromWordArt="1">
            <a:prstTxWarp prst="textPlain">
              <a:avLst>
                <a:gd name="adj" fmla="val 50000"/>
              </a:avLst>
            </a:prstTxWarp>
          </a:bodyPr>
          <a:lstStyle/>
          <a:p>
            <a:pPr algn="ctr">
              <a:buFontTx/>
              <a:buNone/>
            </a:pPr>
            <a:r>
              <a:rPr lang="en-US" sz="3600" kern="10" spc="720">
                <a:ln w="19050">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Moss</a:t>
            </a:r>
          </a:p>
        </p:txBody>
      </p:sp>
      <p:pic>
        <p:nvPicPr>
          <p:cNvPr id="165899"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4200" y="3505200"/>
            <a:ext cx="1658938" cy="1600200"/>
          </a:xfrm>
          <a:prstGeom prst="rect">
            <a:avLst/>
          </a:prstGeom>
          <a:noFill/>
          <a:ln w="57150"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8569D31-3F0B-24B8-8E13-92438D21C4D6}"/>
              </a:ext>
            </a:extLst>
          </p:cNvPr>
          <p:cNvPicPr>
            <a:picLocks noChangeAspect="1"/>
          </p:cNvPicPr>
          <p:nvPr/>
        </p:nvPicPr>
        <p:blipFill>
          <a:blip r:embed="rId8"/>
          <a:stretch>
            <a:fillRect/>
          </a:stretch>
        </p:blipFill>
        <p:spPr>
          <a:xfrm rot="21119291">
            <a:off x="7258061" y="3195753"/>
            <a:ext cx="1249781" cy="361054"/>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body" idx="1"/>
          </p:nvPr>
        </p:nvSpPr>
        <p:spPr>
          <a:xfrm>
            <a:off x="457200" y="228600"/>
            <a:ext cx="8229600" cy="5897563"/>
          </a:xfrm>
        </p:spPr>
        <p:txBody>
          <a:bodyPr/>
          <a:lstStyle/>
          <a:p>
            <a:pPr eaLnBrk="1" hangingPunct="1"/>
            <a:r>
              <a:rPr lang="en-US"/>
              <a:t>Practice!</a:t>
            </a:r>
          </a:p>
        </p:txBody>
      </p:sp>
      <p:pic>
        <p:nvPicPr>
          <p:cNvPr id="1658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066800"/>
            <a:ext cx="3657600" cy="4191000"/>
          </a:xfrm>
          <a:prstGeom prst="rect">
            <a:avLst/>
          </a:prstGeom>
          <a:noFill/>
          <a:ln w="57150" algn="ctr">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658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0"/>
            <a:ext cx="4724400" cy="2057400"/>
          </a:xfrm>
          <a:prstGeom prst="rect">
            <a:avLst/>
          </a:prstGeom>
          <a:noFill/>
          <a:ln w="76200" algn="ctr">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658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352800"/>
            <a:ext cx="4724400" cy="1905000"/>
          </a:xfrm>
          <a:prstGeom prst="rect">
            <a:avLst/>
          </a:prstGeom>
          <a:noFill/>
          <a:ln w="76200" algn="ctr">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65894" name="WordArt 6"/>
          <p:cNvSpPr>
            <a:spLocks noChangeArrowheads="1" noChangeShapeType="1" noTextEdit="1"/>
          </p:cNvSpPr>
          <p:nvPr/>
        </p:nvSpPr>
        <p:spPr bwMode="auto">
          <a:xfrm>
            <a:off x="457200" y="1219200"/>
            <a:ext cx="2133600" cy="6858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Hornwort</a:t>
            </a:r>
          </a:p>
        </p:txBody>
      </p:sp>
      <p:pic>
        <p:nvPicPr>
          <p:cNvPr id="16589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1143000"/>
            <a:ext cx="1905000" cy="1905000"/>
          </a:xfrm>
          <a:prstGeom prst="rect">
            <a:avLst/>
          </a:prstGeom>
          <a:noFill/>
          <a:ln w="38100"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65896" name="WordArt 8"/>
          <p:cNvSpPr>
            <a:spLocks noChangeArrowheads="1" noChangeShapeType="1" noTextEdit="1"/>
          </p:cNvSpPr>
          <p:nvPr/>
        </p:nvSpPr>
        <p:spPr bwMode="auto">
          <a:xfrm>
            <a:off x="5486400" y="1219200"/>
            <a:ext cx="3124200" cy="838200"/>
          </a:xfrm>
          <a:prstGeom prst="rect">
            <a:avLst/>
          </a:prstGeom>
        </p:spPr>
        <p:txBody>
          <a:bodyPr wrap="none" fromWordArt="1">
            <a:prstTxWarp prst="textPlain">
              <a:avLst>
                <a:gd name="adj" fmla="val 50000"/>
              </a:avLst>
            </a:prstTxWarp>
          </a:bodyPr>
          <a:lstStyle/>
          <a:p>
            <a:pPr algn="ctr">
              <a:buFontTx/>
              <a:buNone/>
            </a:pPr>
            <a:r>
              <a:rPr lang="en-US" sz="3600" kern="10" spc="720">
                <a:ln w="952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Liverwort</a:t>
            </a:r>
          </a:p>
        </p:txBody>
      </p:sp>
      <p:pic>
        <p:nvPicPr>
          <p:cNvPr id="16589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2209800"/>
            <a:ext cx="2133600" cy="1752600"/>
          </a:xfrm>
          <a:prstGeom prst="rect">
            <a:avLst/>
          </a:prstGeom>
          <a:noFill/>
          <a:ln w="2857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65898" name="WordArt 10"/>
          <p:cNvSpPr>
            <a:spLocks noChangeArrowheads="1" noChangeShapeType="1" noTextEdit="1"/>
          </p:cNvSpPr>
          <p:nvPr/>
        </p:nvSpPr>
        <p:spPr bwMode="auto">
          <a:xfrm>
            <a:off x="304800" y="3429000"/>
            <a:ext cx="2209800" cy="762000"/>
          </a:xfrm>
          <a:prstGeom prst="rect">
            <a:avLst/>
          </a:prstGeom>
        </p:spPr>
        <p:txBody>
          <a:bodyPr wrap="none" fromWordArt="1">
            <a:prstTxWarp prst="textPlain">
              <a:avLst>
                <a:gd name="adj" fmla="val 50000"/>
              </a:avLst>
            </a:prstTxWarp>
          </a:bodyPr>
          <a:lstStyle/>
          <a:p>
            <a:pPr algn="ctr">
              <a:buFontTx/>
              <a:buNone/>
            </a:pPr>
            <a:r>
              <a:rPr lang="en-US" sz="3600" kern="10" spc="720">
                <a:ln w="19050">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Moss</a:t>
            </a:r>
          </a:p>
        </p:txBody>
      </p:sp>
      <p:pic>
        <p:nvPicPr>
          <p:cNvPr id="165899"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4200" y="3505200"/>
            <a:ext cx="1658938" cy="1600200"/>
          </a:xfrm>
          <a:prstGeom prst="rect">
            <a:avLst/>
          </a:prstGeom>
          <a:noFill/>
          <a:ln w="57150"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 name="Rounded Rectangle 1"/>
          <p:cNvSpPr/>
          <p:nvPr/>
        </p:nvSpPr>
        <p:spPr bwMode="auto">
          <a:xfrm>
            <a:off x="228600" y="5562600"/>
            <a:ext cx="8534400" cy="1143000"/>
          </a:xfrm>
          <a:prstGeom prst="roundRect">
            <a:avLst/>
          </a:prstGeom>
          <a:solidFill>
            <a:schemeClr val="bg1">
              <a:lumMod val="65000"/>
              <a:lumOff val="3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3" name="TextBox 2"/>
          <p:cNvSpPr txBox="1"/>
          <p:nvPr/>
        </p:nvSpPr>
        <p:spPr>
          <a:xfrm>
            <a:off x="457200" y="5638800"/>
            <a:ext cx="8229600" cy="954107"/>
          </a:xfrm>
          <a:prstGeom prst="rect">
            <a:avLst/>
          </a:prstGeom>
          <a:noFill/>
        </p:spPr>
        <p:txBody>
          <a:bodyPr wrap="square" rtlCol="0">
            <a:spAutoFit/>
          </a:bodyPr>
          <a:lstStyle/>
          <a:p>
            <a:pPr>
              <a:buNone/>
            </a:pPr>
            <a:r>
              <a:rPr lang="en-US" sz="2800" dirty="0"/>
              <a:t>Some music for the standing and silent quiz. </a:t>
            </a:r>
            <a:r>
              <a:rPr lang="en-US" sz="2800" dirty="0">
                <a:hlinkClick r:id="rId8"/>
              </a:rPr>
              <a:t>https://www.youtube.com/watch?v=V-F-bAKB_EM</a:t>
            </a:r>
            <a:endParaRPr lang="en-US" sz="2800" dirty="0"/>
          </a:p>
        </p:txBody>
      </p:sp>
      <p:pic>
        <p:nvPicPr>
          <p:cNvPr id="4" name="Picture 3">
            <a:extLst>
              <a:ext uri="{FF2B5EF4-FFF2-40B4-BE49-F238E27FC236}">
                <a16:creationId xmlns:a16="http://schemas.microsoft.com/office/drawing/2014/main" id="{4F33280E-EF40-71A2-EAD2-91749DC89746}"/>
              </a:ext>
            </a:extLst>
          </p:cNvPr>
          <p:cNvPicPr>
            <a:picLocks noChangeAspect="1"/>
          </p:cNvPicPr>
          <p:nvPr/>
        </p:nvPicPr>
        <p:blipFill>
          <a:blip r:embed="rId9"/>
          <a:stretch>
            <a:fillRect/>
          </a:stretch>
        </p:blipFill>
        <p:spPr>
          <a:xfrm rot="21119291">
            <a:off x="7258061" y="3195753"/>
            <a:ext cx="1249781" cy="361054"/>
          </a:xfrm>
          <a:prstGeom prst="rect">
            <a:avLst/>
          </a:prstGeom>
        </p:spPr>
      </p:pic>
      <p:pic>
        <p:nvPicPr>
          <p:cNvPr id="5" name="Picture 4">
            <a:extLst>
              <a:ext uri="{FF2B5EF4-FFF2-40B4-BE49-F238E27FC236}">
                <a16:creationId xmlns:a16="http://schemas.microsoft.com/office/drawing/2014/main" id="{26E032EE-D950-D5EA-31A6-04D5C1534688}"/>
              </a:ext>
            </a:extLst>
          </p:cNvPr>
          <p:cNvPicPr>
            <a:picLocks noChangeAspect="1"/>
          </p:cNvPicPr>
          <p:nvPr/>
        </p:nvPicPr>
        <p:blipFill>
          <a:blip r:embed="rId9"/>
          <a:stretch>
            <a:fillRect/>
          </a:stretch>
        </p:blipFill>
        <p:spPr>
          <a:xfrm rot="286066">
            <a:off x="3510932" y="3832901"/>
            <a:ext cx="557791" cy="161142"/>
          </a:xfrm>
          <a:prstGeom prst="rect">
            <a:avLst/>
          </a:prstGeom>
        </p:spPr>
      </p:pic>
    </p:spTree>
    <p:extLst>
      <p:ext uri="{BB962C8B-B14F-4D97-AF65-F5344CB8AC3E}">
        <p14:creationId xmlns:p14="http://schemas.microsoft.com/office/powerpoint/2010/main" val="38786571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ctrTitle"/>
          </p:nvPr>
        </p:nvSpPr>
        <p:spPr>
          <a:xfrm flipV="1">
            <a:off x="685800" y="0"/>
            <a:ext cx="7772400" cy="304800"/>
          </a:xfrm>
        </p:spPr>
        <p:txBody>
          <a:bodyPr/>
          <a:lstStyle/>
          <a:p>
            <a:pPr eaLnBrk="1" hangingPunct="1"/>
            <a:endParaRPr lang="en-US" sz="4000"/>
          </a:p>
        </p:txBody>
      </p:sp>
      <p:pic>
        <p:nvPicPr>
          <p:cNvPr id="166915" name="Picture 3"/>
          <p:cNvPicPr>
            <a:picLocks noGrp="1" noChangeAspect="1" noChangeArrowheads="1"/>
          </p:cNvPicPr>
          <p:nvPr>
            <p:ph type="subTitle" idx="1"/>
          </p:nvPr>
        </p:nvPicPr>
        <p:blipFill>
          <a:blip r:embed="rId2">
            <a:extLst>
              <a:ext uri="{28A0092B-C50C-407E-A947-70E740481C1C}">
                <a14:useLocalDpi xmlns:a14="http://schemas.microsoft.com/office/drawing/2010/main" val="0"/>
              </a:ext>
            </a:extLst>
          </a:blip>
          <a:srcRect/>
          <a:stretch>
            <a:fillRect/>
          </a:stretch>
        </p:blipFill>
        <p:spPr>
          <a:xfrm>
            <a:off x="-152400" y="0"/>
            <a:ext cx="9144000" cy="6858000"/>
          </a:xfrm>
        </p:spPr>
      </p:pic>
      <p:sp>
        <p:nvSpPr>
          <p:cNvPr id="166916" name="Text Box 4"/>
          <p:cNvSpPr txBox="1">
            <a:spLocks noChangeArrowheads="1"/>
          </p:cNvSpPr>
          <p:nvPr/>
        </p:nvSpPr>
        <p:spPr bwMode="auto">
          <a:xfrm>
            <a:off x="304800" y="838200"/>
            <a:ext cx="914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20000"/>
              </a:spcBef>
              <a:spcAft>
                <a:spcPct val="0"/>
              </a:spcAft>
              <a:buChar char="•"/>
              <a:defRPr sz="3200">
                <a:solidFill>
                  <a:schemeClr val="tx1"/>
                </a:solidFill>
                <a:latin typeface="Arial" charset="0"/>
              </a:defRPr>
            </a:lvl6pPr>
            <a:lvl7pPr marL="2971800" indent="-228600" eaLnBrk="0" fontAlgn="base" hangingPunct="0">
              <a:spcBef>
                <a:spcPct val="20000"/>
              </a:spcBef>
              <a:spcAft>
                <a:spcPct val="0"/>
              </a:spcAft>
              <a:buChar char="•"/>
              <a:defRPr sz="3200">
                <a:solidFill>
                  <a:schemeClr val="tx1"/>
                </a:solidFill>
                <a:latin typeface="Arial" charset="0"/>
              </a:defRPr>
            </a:lvl7pPr>
            <a:lvl8pPr marL="3429000" indent="-228600" eaLnBrk="0" fontAlgn="base" hangingPunct="0">
              <a:spcBef>
                <a:spcPct val="20000"/>
              </a:spcBef>
              <a:spcAft>
                <a:spcPct val="0"/>
              </a:spcAft>
              <a:buChar char="•"/>
              <a:defRPr sz="3200">
                <a:solidFill>
                  <a:schemeClr val="tx1"/>
                </a:solidFill>
                <a:latin typeface="Arial" charset="0"/>
              </a:defRPr>
            </a:lvl8pPr>
            <a:lvl9pPr marL="3886200" indent="-228600" eaLnBrk="0" fontAlgn="base" hangingPunct="0">
              <a:spcBef>
                <a:spcPct val="20000"/>
              </a:spcBef>
              <a:spcAft>
                <a:spcPct val="0"/>
              </a:spcAft>
              <a:buChar char="•"/>
              <a:defRPr sz="3200">
                <a:solidFill>
                  <a:schemeClr val="tx1"/>
                </a:solidFill>
                <a:latin typeface="Arial" charset="0"/>
              </a:defRPr>
            </a:lvl9pPr>
          </a:lstStyle>
          <a:p>
            <a:pPr eaLnBrk="1" hangingPunct="1">
              <a:spcBef>
                <a:spcPct val="50000"/>
              </a:spcBef>
              <a:buFontTx/>
              <a:buNone/>
            </a:pPr>
            <a:endParaRPr lang="en-US" sz="3600">
              <a:solidFill>
                <a:srgbClr val="FFFF66"/>
              </a:solidFill>
            </a:endParaRPr>
          </a:p>
        </p:txBody>
      </p:sp>
      <p:sp>
        <p:nvSpPr>
          <p:cNvPr id="166917" name="WordArt 6"/>
          <p:cNvSpPr>
            <a:spLocks noChangeArrowheads="1" noChangeShapeType="1" noTextEdit="1"/>
          </p:cNvSpPr>
          <p:nvPr/>
        </p:nvSpPr>
        <p:spPr bwMode="auto">
          <a:xfrm>
            <a:off x="381000" y="228600"/>
            <a:ext cx="838200" cy="177165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ctrTitle"/>
          </p:nvPr>
        </p:nvSpPr>
        <p:spPr>
          <a:xfrm flipV="1">
            <a:off x="685800" y="0"/>
            <a:ext cx="7772400" cy="304800"/>
          </a:xfrm>
        </p:spPr>
        <p:txBody>
          <a:bodyPr/>
          <a:lstStyle/>
          <a:p>
            <a:pPr eaLnBrk="1" hangingPunct="1"/>
            <a:endParaRPr lang="en-US" sz="4000"/>
          </a:p>
        </p:txBody>
      </p:sp>
      <p:pic>
        <p:nvPicPr>
          <p:cNvPr id="167939" name="Picture 3"/>
          <p:cNvPicPr>
            <a:picLocks noGrp="1" noChangeAspect="1" noChangeArrowheads="1"/>
          </p:cNvPicPr>
          <p:nvPr>
            <p:ph type="subTitle" idx="1"/>
          </p:nvPr>
        </p:nvPicPr>
        <p:blipFill>
          <a:blip r:embed="rId2">
            <a:extLst>
              <a:ext uri="{28A0092B-C50C-407E-A947-70E740481C1C}">
                <a14:useLocalDpi xmlns:a14="http://schemas.microsoft.com/office/drawing/2010/main" val="0"/>
              </a:ext>
            </a:extLst>
          </a:blip>
          <a:srcRect/>
          <a:stretch>
            <a:fillRect/>
          </a:stretch>
        </p:blipFill>
        <p:spPr>
          <a:xfrm>
            <a:off x="-152400" y="0"/>
            <a:ext cx="9144000" cy="6858000"/>
          </a:xfrm>
        </p:spPr>
      </p:pic>
      <p:sp>
        <p:nvSpPr>
          <p:cNvPr id="167940" name="Text Box 4"/>
          <p:cNvSpPr txBox="1">
            <a:spLocks noChangeArrowheads="1"/>
          </p:cNvSpPr>
          <p:nvPr/>
        </p:nvSpPr>
        <p:spPr bwMode="auto">
          <a:xfrm>
            <a:off x="304800" y="838200"/>
            <a:ext cx="914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20000"/>
              </a:spcBef>
              <a:spcAft>
                <a:spcPct val="0"/>
              </a:spcAft>
              <a:buChar char="•"/>
              <a:defRPr sz="3200">
                <a:solidFill>
                  <a:schemeClr val="tx1"/>
                </a:solidFill>
                <a:latin typeface="Arial" charset="0"/>
              </a:defRPr>
            </a:lvl6pPr>
            <a:lvl7pPr marL="2971800" indent="-228600" eaLnBrk="0" fontAlgn="base" hangingPunct="0">
              <a:spcBef>
                <a:spcPct val="20000"/>
              </a:spcBef>
              <a:spcAft>
                <a:spcPct val="0"/>
              </a:spcAft>
              <a:buChar char="•"/>
              <a:defRPr sz="3200">
                <a:solidFill>
                  <a:schemeClr val="tx1"/>
                </a:solidFill>
                <a:latin typeface="Arial" charset="0"/>
              </a:defRPr>
            </a:lvl7pPr>
            <a:lvl8pPr marL="3429000" indent="-228600" eaLnBrk="0" fontAlgn="base" hangingPunct="0">
              <a:spcBef>
                <a:spcPct val="20000"/>
              </a:spcBef>
              <a:spcAft>
                <a:spcPct val="0"/>
              </a:spcAft>
              <a:buChar char="•"/>
              <a:defRPr sz="3200">
                <a:solidFill>
                  <a:schemeClr val="tx1"/>
                </a:solidFill>
                <a:latin typeface="Arial" charset="0"/>
              </a:defRPr>
            </a:lvl8pPr>
            <a:lvl9pPr marL="3886200" indent="-228600" eaLnBrk="0" fontAlgn="base" hangingPunct="0">
              <a:spcBef>
                <a:spcPct val="20000"/>
              </a:spcBef>
              <a:spcAft>
                <a:spcPct val="0"/>
              </a:spcAft>
              <a:buChar char="•"/>
              <a:defRPr sz="3200">
                <a:solidFill>
                  <a:schemeClr val="tx1"/>
                </a:solidFill>
                <a:latin typeface="Arial" charset="0"/>
              </a:defRPr>
            </a:lvl9pPr>
          </a:lstStyle>
          <a:p>
            <a:pPr eaLnBrk="1" hangingPunct="1">
              <a:spcBef>
                <a:spcPct val="50000"/>
              </a:spcBef>
              <a:buFontTx/>
              <a:buNone/>
            </a:pPr>
            <a:endParaRPr lang="en-US" sz="3600">
              <a:solidFill>
                <a:srgbClr val="FFFF66"/>
              </a:solidFill>
            </a:endParaRPr>
          </a:p>
        </p:txBody>
      </p:sp>
      <p:sp>
        <p:nvSpPr>
          <p:cNvPr id="167941" name="WordArt 5"/>
          <p:cNvSpPr>
            <a:spLocks noChangeArrowheads="1" noChangeShapeType="1" noTextEdit="1"/>
          </p:cNvSpPr>
          <p:nvPr/>
        </p:nvSpPr>
        <p:spPr bwMode="auto">
          <a:xfrm>
            <a:off x="381000" y="228600"/>
            <a:ext cx="838200" cy="177165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1</a:t>
            </a:r>
          </a:p>
        </p:txBody>
      </p:sp>
      <p:pic>
        <p:nvPicPr>
          <p:cNvPr id="16794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133600"/>
            <a:ext cx="3429000" cy="2971800"/>
          </a:xfrm>
          <a:prstGeom prst="rect">
            <a:avLst/>
          </a:prstGeom>
          <a:noFill/>
          <a:ln w="2857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0087759-2A71-DD12-1CAF-1F61A41B368E}"/>
              </a:ext>
            </a:extLst>
          </p:cNvPr>
          <p:cNvPicPr>
            <a:picLocks noChangeAspect="1"/>
          </p:cNvPicPr>
          <p:nvPr/>
        </p:nvPicPr>
        <p:blipFill>
          <a:blip r:embed="rId4"/>
          <a:stretch>
            <a:fillRect/>
          </a:stretch>
        </p:blipFill>
        <p:spPr>
          <a:xfrm rot="20823664">
            <a:off x="6363848" y="3829332"/>
            <a:ext cx="1997602" cy="57709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g1.wikia.nocookie.net/__cb20121014204946/elderscrolls/images/9/96/DawnguardShiel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533400"/>
            <a:ext cx="6438899" cy="5943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895600" y="1173557"/>
            <a:ext cx="3243266" cy="961026"/>
          </a:xfrm>
          <a:prstGeom prst="rect">
            <a:avLst/>
          </a:prstGeom>
          <a:noFill/>
        </p:spPr>
        <p:txBody>
          <a:bodyPr wrap="none" lIns="91440" tIns="45720" rIns="91440" bIns="45720">
            <a:prstTxWarp prst="textDeflateBottom">
              <a:avLst/>
            </a:prstTxWarp>
            <a:spAutoFit/>
          </a:bodyPr>
          <a:lstStyle/>
          <a:p>
            <a:pPr>
              <a:buClr>
                <a:srgbClr val="66CCFF"/>
              </a:buClr>
              <a:buSzPct val="65000"/>
              <a:buFont typeface="Wingdings" pitchFamily="2" charset="2"/>
              <a:buNone/>
            </a:pPr>
            <a:r>
              <a:rPr lang="en-US" sz="9600" b="1" dirty="0">
                <a:ln w="9525">
                  <a:solidFill>
                    <a:srgbClr val="000000"/>
                  </a:solidFill>
                  <a:prstDash val="solid"/>
                </a:ln>
                <a:solidFill>
                  <a:srgbClr val="003399">
                    <a:lumMod val="20000"/>
                    <a:lumOff val="80000"/>
                  </a:srgbClr>
                </a:solidFill>
                <a:effectLst>
                  <a:outerShdw blurRad="12700" dist="38100" dir="2700000" algn="tl" rotWithShape="0">
                    <a:srgbClr val="000000">
                      <a:lumMod val="50000"/>
                    </a:srgbClr>
                  </a:outerShdw>
                </a:effectLst>
                <a:latin typeface="Tahoma" pitchFamily="34" charset="0"/>
              </a:rPr>
              <a:t>Respect</a:t>
            </a:r>
          </a:p>
        </p:txBody>
      </p:sp>
      <p:sp>
        <p:nvSpPr>
          <p:cNvPr id="4" name="Rectangle 3"/>
          <p:cNvSpPr/>
          <p:nvPr/>
        </p:nvSpPr>
        <p:spPr>
          <a:xfrm>
            <a:off x="2986690" y="1990783"/>
            <a:ext cx="3061086" cy="830997"/>
          </a:xfrm>
          <a:prstGeom prst="rect">
            <a:avLst/>
          </a:prstGeom>
          <a:noFill/>
        </p:spPr>
        <p:txBody>
          <a:bodyPr wrap="none" lIns="91440" tIns="45720" rIns="91440" bIns="45720">
            <a:prstTxWarp prst="textDeflate">
              <a:avLst/>
            </a:prstTxWarp>
            <a:spAutoFit/>
          </a:bodyPr>
          <a:lstStyle/>
          <a:p>
            <a:pPr algn="ctr">
              <a:buClr>
                <a:srgbClr val="66CCFF"/>
              </a:buClr>
              <a:buSzPct val="65000"/>
              <a:buFont typeface="Wingdings" pitchFamily="2" charset="2"/>
              <a:buNone/>
            </a:pPr>
            <a:r>
              <a:rPr lang="en-US" b="1" dirty="0">
                <a:ln w="9525">
                  <a:solidFill>
                    <a:srgbClr val="000000"/>
                  </a:solidFill>
                  <a:prstDash val="solid"/>
                </a:ln>
                <a:solidFill>
                  <a:srgbClr val="FFCC99"/>
                </a:solidFill>
                <a:effectLst>
                  <a:outerShdw blurRad="12700" dist="38100" dir="2700000" algn="tl" rotWithShape="0">
                    <a:srgbClr val="000000">
                      <a:lumMod val="50000"/>
                    </a:srgbClr>
                  </a:outerShdw>
                </a:effectLst>
                <a:latin typeface="Tahoma" pitchFamily="34" charset="0"/>
              </a:rPr>
              <a:t>Safety</a:t>
            </a:r>
          </a:p>
        </p:txBody>
      </p:sp>
      <p:sp>
        <p:nvSpPr>
          <p:cNvPr id="5" name="Rectangle 4"/>
          <p:cNvSpPr/>
          <p:nvPr/>
        </p:nvSpPr>
        <p:spPr>
          <a:xfrm>
            <a:off x="2085227" y="4305972"/>
            <a:ext cx="4864012" cy="897484"/>
          </a:xfrm>
          <a:prstGeom prst="rect">
            <a:avLst/>
          </a:prstGeom>
          <a:noFill/>
        </p:spPr>
        <p:txBody>
          <a:bodyPr wrap="none" lIns="91440" tIns="45720" rIns="91440" bIns="45720">
            <a:prstTxWarp prst="textInflateBottom">
              <a:avLst/>
            </a:prstTxWarp>
            <a:spAutoFit/>
          </a:bodyPr>
          <a:lstStyle/>
          <a:p>
            <a:pPr algn="ctr">
              <a:buClr>
                <a:srgbClr val="66CCFF"/>
              </a:buClr>
              <a:buSzPct val="65000"/>
              <a:buFont typeface="Wingdings" pitchFamily="2" charset="2"/>
              <a:buNone/>
            </a:pPr>
            <a:r>
              <a:rPr lang="en-US" b="1" dirty="0">
                <a:ln w="9525">
                  <a:solidFill>
                    <a:srgbClr val="000000"/>
                  </a:solidFill>
                  <a:prstDash val="solid"/>
                </a:ln>
                <a:solidFill>
                  <a:srgbClr val="CC99FF"/>
                </a:solidFill>
                <a:effectLst>
                  <a:outerShdw blurRad="12700" dist="38100" dir="2700000" algn="tl" rotWithShape="0">
                    <a:srgbClr val="000000">
                      <a:lumMod val="50000"/>
                    </a:srgbClr>
                  </a:outerShdw>
                </a:effectLst>
                <a:latin typeface="Tahoma" pitchFamily="34" charset="0"/>
              </a:rPr>
              <a:t>Responsibility</a:t>
            </a:r>
          </a:p>
        </p:txBody>
      </p:sp>
      <p:sp>
        <p:nvSpPr>
          <p:cNvPr id="6" name="Rectangle 5"/>
          <p:cNvSpPr/>
          <p:nvPr/>
        </p:nvSpPr>
        <p:spPr>
          <a:xfrm>
            <a:off x="30527" y="2840755"/>
            <a:ext cx="1571263" cy="1557349"/>
          </a:xfrm>
          <a:prstGeom prst="rect">
            <a:avLst/>
          </a:prstGeom>
          <a:noFill/>
        </p:spPr>
        <p:txBody>
          <a:bodyPr wrap="none" lIns="91440" tIns="45720" rIns="91440" bIns="45720">
            <a:spAutoFit/>
          </a:bodyPr>
          <a:lstStyle/>
          <a:p>
            <a:pPr algn="ctr">
              <a:buClr>
                <a:srgbClr val="66CCFF"/>
              </a:buClr>
              <a:buSzPct val="65000"/>
              <a:buFont typeface="Wingdings" pitchFamily="2" charset="2"/>
              <a:buNone/>
            </a:pPr>
            <a:r>
              <a:rPr lang="en-US" sz="2800" b="1" dirty="0">
                <a:ln w="9525">
                  <a:solidFill>
                    <a:srgbClr val="000000"/>
                  </a:solidFill>
                  <a:prstDash val="solid"/>
                </a:ln>
                <a:solidFill>
                  <a:srgbClr val="99FFCC"/>
                </a:solidFill>
                <a:effectLst>
                  <a:outerShdw blurRad="12700" dist="38100" dir="2700000" algn="tl" rotWithShape="0">
                    <a:srgbClr val="000000">
                      <a:lumMod val="50000"/>
                    </a:srgbClr>
                  </a:outerShdw>
                </a:effectLst>
                <a:latin typeface="Tahoma" pitchFamily="34" charset="0"/>
              </a:rPr>
              <a:t>Make </a:t>
            </a:r>
          </a:p>
          <a:p>
            <a:pPr algn="ctr">
              <a:buClr>
                <a:srgbClr val="66CCFF"/>
              </a:buClr>
              <a:buSzPct val="65000"/>
              <a:buFont typeface="Wingdings" pitchFamily="2" charset="2"/>
              <a:buNone/>
            </a:pPr>
            <a:r>
              <a:rPr lang="en-US" sz="2800" b="1" dirty="0">
                <a:ln w="9525">
                  <a:solidFill>
                    <a:srgbClr val="000000"/>
                  </a:solidFill>
                  <a:prstDash val="solid"/>
                </a:ln>
                <a:solidFill>
                  <a:srgbClr val="99FFCC"/>
                </a:solidFill>
                <a:effectLst>
                  <a:outerShdw blurRad="12700" dist="38100" dir="2700000" algn="tl" rotWithShape="0">
                    <a:srgbClr val="000000">
                      <a:lumMod val="50000"/>
                    </a:srgbClr>
                  </a:outerShdw>
                </a:effectLst>
                <a:latin typeface="Tahoma" pitchFamily="34" charset="0"/>
              </a:rPr>
              <a:t>Good </a:t>
            </a:r>
          </a:p>
          <a:p>
            <a:pPr algn="ctr">
              <a:buClr>
                <a:srgbClr val="66CCFF"/>
              </a:buClr>
              <a:buSzPct val="65000"/>
              <a:buFont typeface="Wingdings" pitchFamily="2" charset="2"/>
              <a:buNone/>
            </a:pPr>
            <a:r>
              <a:rPr lang="en-US" sz="2800" b="1" dirty="0">
                <a:ln w="9525">
                  <a:solidFill>
                    <a:srgbClr val="000000"/>
                  </a:solidFill>
                  <a:prstDash val="solid"/>
                </a:ln>
                <a:solidFill>
                  <a:srgbClr val="99FFCC"/>
                </a:solidFill>
                <a:effectLst>
                  <a:outerShdw blurRad="12700" dist="38100" dir="2700000" algn="tl" rotWithShape="0">
                    <a:srgbClr val="000000">
                      <a:lumMod val="50000"/>
                    </a:srgbClr>
                  </a:outerShdw>
                </a:effectLst>
                <a:latin typeface="Tahoma" pitchFamily="34" charset="0"/>
              </a:rPr>
              <a:t>Choices</a:t>
            </a:r>
          </a:p>
        </p:txBody>
      </p:sp>
      <p:sp>
        <p:nvSpPr>
          <p:cNvPr id="7" name="Rectangle 6"/>
          <p:cNvSpPr/>
          <p:nvPr/>
        </p:nvSpPr>
        <p:spPr>
          <a:xfrm>
            <a:off x="-1" y="21887"/>
            <a:ext cx="4572001" cy="1988237"/>
          </a:xfrm>
          <a:prstGeom prst="rect">
            <a:avLst/>
          </a:prstGeom>
          <a:noFill/>
        </p:spPr>
        <p:txBody>
          <a:bodyPr wrap="square" lIns="91440" tIns="45720" rIns="91440" bIns="45720">
            <a:spAutoFit/>
          </a:bodyPr>
          <a:lstStyle/>
          <a:p>
            <a:pPr>
              <a:buClr>
                <a:srgbClr val="66CCFF"/>
              </a:buClr>
              <a:buSzPct val="65000"/>
              <a:buFont typeface="Wingdings" pitchFamily="2" charset="2"/>
              <a:buNone/>
            </a:pPr>
            <a:r>
              <a:rPr lang="en-US" sz="2800" b="1" dirty="0">
                <a:ln w="9525">
                  <a:solidFill>
                    <a:srgbClr val="000000"/>
                  </a:solidFill>
                  <a:prstDash val="solid"/>
                </a:ln>
                <a:solidFill>
                  <a:srgbClr val="003399">
                    <a:lumMod val="20000"/>
                    <a:lumOff val="80000"/>
                  </a:srgbClr>
                </a:solidFill>
                <a:effectLst>
                  <a:outerShdw blurRad="12700" dist="38100" dir="2700000" algn="tl" rotWithShape="0">
                    <a:srgbClr val="000000">
                      <a:lumMod val="50000"/>
                    </a:srgbClr>
                  </a:outerShdw>
                </a:effectLst>
                <a:latin typeface="Tahoma" pitchFamily="34" charset="0"/>
              </a:rPr>
              <a:t>Listen to the teacher and others. </a:t>
            </a:r>
          </a:p>
          <a:p>
            <a:pPr>
              <a:buClr>
                <a:srgbClr val="66CCFF"/>
              </a:buClr>
              <a:buSzPct val="65000"/>
              <a:buFont typeface="Wingdings" pitchFamily="2" charset="2"/>
              <a:buNone/>
            </a:pPr>
            <a:r>
              <a:rPr lang="en-US" sz="2800" b="1" dirty="0">
                <a:ln w="9525">
                  <a:solidFill>
                    <a:srgbClr val="000000"/>
                  </a:solidFill>
                  <a:prstDash val="solid"/>
                </a:ln>
                <a:solidFill>
                  <a:srgbClr val="003399">
                    <a:lumMod val="20000"/>
                    <a:lumOff val="80000"/>
                  </a:srgbClr>
                </a:solidFill>
                <a:effectLst>
                  <a:outerShdw blurRad="12700" dist="38100" dir="2700000" algn="tl" rotWithShape="0">
                    <a:srgbClr val="000000">
                      <a:lumMod val="50000"/>
                    </a:srgbClr>
                  </a:outerShdw>
                </a:effectLst>
                <a:latin typeface="Tahoma" pitchFamily="34" charset="0"/>
              </a:rPr>
              <a:t>Please no</a:t>
            </a:r>
          </a:p>
          <a:p>
            <a:pPr>
              <a:buClr>
                <a:srgbClr val="66CCFF"/>
              </a:buClr>
              <a:buSzPct val="65000"/>
              <a:buFont typeface="Wingdings" pitchFamily="2" charset="2"/>
              <a:buNone/>
            </a:pPr>
            <a:r>
              <a:rPr lang="en-US" sz="2800" b="1" dirty="0">
                <a:ln w="9525">
                  <a:solidFill>
                    <a:srgbClr val="000000"/>
                  </a:solidFill>
                  <a:prstDash val="solid"/>
                </a:ln>
                <a:solidFill>
                  <a:srgbClr val="003399">
                    <a:lumMod val="20000"/>
                    <a:lumOff val="80000"/>
                  </a:srgbClr>
                </a:solidFill>
                <a:effectLst>
                  <a:outerShdw blurRad="12700" dist="38100" dir="2700000" algn="tl" rotWithShape="0">
                    <a:srgbClr val="000000">
                      <a:lumMod val="50000"/>
                    </a:srgbClr>
                  </a:outerShdw>
                </a:effectLst>
                <a:latin typeface="Tahoma" pitchFamily="34" charset="0"/>
              </a:rPr>
              <a:t>shout outs. </a:t>
            </a:r>
          </a:p>
        </p:txBody>
      </p:sp>
      <p:sp>
        <p:nvSpPr>
          <p:cNvPr id="9" name="Rectangle 8"/>
          <p:cNvSpPr/>
          <p:nvPr/>
        </p:nvSpPr>
        <p:spPr>
          <a:xfrm>
            <a:off x="5029200" y="-21202"/>
            <a:ext cx="5787295" cy="2074414"/>
          </a:xfrm>
          <a:prstGeom prst="rect">
            <a:avLst/>
          </a:prstGeom>
        </p:spPr>
        <p:txBody>
          <a:bodyPr wrap="square">
            <a:spAutoFit/>
          </a:bodyPr>
          <a:lstStyle/>
          <a:p>
            <a:pPr>
              <a:buClr>
                <a:srgbClr val="66CCFF"/>
              </a:buClr>
              <a:buSzPct val="65000"/>
              <a:buFont typeface="Wingdings" pitchFamily="2" charset="2"/>
              <a:buNone/>
            </a:pPr>
            <a:r>
              <a:rPr lang="en-US" sz="2800" b="1" dirty="0">
                <a:ln w="9525">
                  <a:solidFill>
                    <a:srgbClr val="000000"/>
                  </a:solidFill>
                  <a:prstDash val="solid"/>
                </a:ln>
                <a:solidFill>
                  <a:srgbClr val="003399">
                    <a:lumMod val="20000"/>
                    <a:lumOff val="80000"/>
                  </a:srgbClr>
                </a:solidFill>
                <a:effectLst>
                  <a:outerShdw blurRad="12700" dist="38100" dir="2700000" algn="tl" rotWithShape="0">
                    <a:srgbClr val="000000">
                      <a:lumMod val="50000"/>
                    </a:srgbClr>
                  </a:outerShdw>
                </a:effectLst>
                <a:latin typeface="Tahoma" pitchFamily="34" charset="0"/>
              </a:rPr>
              <a:t>One speaker at a </a:t>
            </a:r>
          </a:p>
          <a:p>
            <a:pPr>
              <a:buClr>
                <a:srgbClr val="66CCFF"/>
              </a:buClr>
              <a:buSzPct val="65000"/>
              <a:buFont typeface="Wingdings" pitchFamily="2" charset="2"/>
              <a:buNone/>
            </a:pPr>
            <a:r>
              <a:rPr lang="en-US" sz="2800" b="1" dirty="0">
                <a:ln w="9525">
                  <a:solidFill>
                    <a:srgbClr val="000000"/>
                  </a:solidFill>
                  <a:prstDash val="solid"/>
                </a:ln>
                <a:solidFill>
                  <a:srgbClr val="003399">
                    <a:lumMod val="20000"/>
                    <a:lumOff val="80000"/>
                  </a:srgbClr>
                </a:solidFill>
                <a:effectLst>
                  <a:outerShdw blurRad="12700" dist="38100" dir="2700000" algn="tl" rotWithShape="0">
                    <a:srgbClr val="000000">
                      <a:lumMod val="50000"/>
                    </a:srgbClr>
                  </a:outerShdw>
                </a:effectLst>
                <a:latin typeface="Tahoma" pitchFamily="34" charset="0"/>
              </a:rPr>
              <a:t>          time. Please </a:t>
            </a:r>
          </a:p>
          <a:p>
            <a:pPr>
              <a:buClr>
                <a:srgbClr val="66CCFF"/>
              </a:buClr>
              <a:buSzPct val="65000"/>
              <a:buFont typeface="Wingdings" pitchFamily="2" charset="2"/>
              <a:buNone/>
            </a:pPr>
            <a:r>
              <a:rPr lang="en-US" sz="2800" b="1" dirty="0">
                <a:ln w="9525">
                  <a:solidFill>
                    <a:srgbClr val="000000"/>
                  </a:solidFill>
                  <a:prstDash val="solid"/>
                </a:ln>
                <a:solidFill>
                  <a:srgbClr val="003399">
                    <a:lumMod val="20000"/>
                    <a:lumOff val="80000"/>
                  </a:srgbClr>
                </a:solidFill>
                <a:effectLst>
                  <a:outerShdw blurRad="12700" dist="38100" dir="2700000" algn="tl" rotWithShape="0">
                    <a:srgbClr val="000000">
                      <a:lumMod val="50000"/>
                    </a:srgbClr>
                  </a:outerShdw>
                </a:effectLst>
                <a:latin typeface="Tahoma" pitchFamily="34" charset="0"/>
              </a:rPr>
              <a:t>              raise your</a:t>
            </a:r>
          </a:p>
          <a:p>
            <a:pPr>
              <a:buClr>
                <a:srgbClr val="66CCFF"/>
              </a:buClr>
              <a:buSzPct val="65000"/>
              <a:buFont typeface="Wingdings" pitchFamily="2" charset="2"/>
              <a:buNone/>
            </a:pPr>
            <a:r>
              <a:rPr lang="en-US" sz="2800" b="1" dirty="0">
                <a:ln w="9525">
                  <a:solidFill>
                    <a:srgbClr val="000000"/>
                  </a:solidFill>
                  <a:prstDash val="solid"/>
                </a:ln>
                <a:solidFill>
                  <a:srgbClr val="003399">
                    <a:lumMod val="20000"/>
                    <a:lumOff val="80000"/>
                  </a:srgbClr>
                </a:solidFill>
                <a:effectLst>
                  <a:outerShdw blurRad="12700" dist="38100" dir="2700000" algn="tl" rotWithShape="0">
                    <a:srgbClr val="000000">
                      <a:lumMod val="50000"/>
                    </a:srgbClr>
                  </a:outerShdw>
                </a:effectLst>
                <a:latin typeface="Tahoma" pitchFamily="34" charset="0"/>
              </a:rPr>
              <a:t>                  hand.</a:t>
            </a:r>
          </a:p>
        </p:txBody>
      </p:sp>
      <p:sp>
        <p:nvSpPr>
          <p:cNvPr id="11" name="Rectangle 10"/>
          <p:cNvSpPr/>
          <p:nvPr/>
        </p:nvSpPr>
        <p:spPr>
          <a:xfrm>
            <a:off x="178407" y="1855767"/>
            <a:ext cx="4572000" cy="1040285"/>
          </a:xfrm>
          <a:prstGeom prst="rect">
            <a:avLst/>
          </a:prstGeom>
        </p:spPr>
        <p:txBody>
          <a:bodyPr>
            <a:spAutoFit/>
          </a:bodyPr>
          <a:lstStyle/>
          <a:p>
            <a:pPr>
              <a:buClr>
                <a:srgbClr val="66CCFF"/>
              </a:buClr>
              <a:buSzPct val="65000"/>
              <a:buFont typeface="Wingdings" pitchFamily="2" charset="2"/>
              <a:buNone/>
            </a:pPr>
            <a:r>
              <a:rPr lang="en-US" sz="2800" b="1" dirty="0">
                <a:ln w="9525">
                  <a:solidFill>
                    <a:srgbClr val="000000"/>
                  </a:solidFill>
                  <a:prstDash val="solid"/>
                </a:ln>
                <a:solidFill>
                  <a:srgbClr val="FFCC99"/>
                </a:solidFill>
                <a:effectLst>
                  <a:outerShdw blurRad="12700" dist="38100" dir="2700000" algn="tl" rotWithShape="0">
                    <a:srgbClr val="000000">
                      <a:lumMod val="50000"/>
                    </a:srgbClr>
                  </a:outerShdw>
                </a:effectLst>
                <a:latin typeface="Tahoma" pitchFamily="34" charset="0"/>
              </a:rPr>
              <a:t>First, </a:t>
            </a:r>
          </a:p>
          <a:p>
            <a:pPr>
              <a:buClr>
                <a:srgbClr val="66CCFF"/>
              </a:buClr>
              <a:buSzPct val="65000"/>
              <a:buFont typeface="Wingdings" pitchFamily="2" charset="2"/>
              <a:buNone/>
            </a:pPr>
            <a:r>
              <a:rPr lang="en-US" sz="2800" b="1" dirty="0">
                <a:ln w="9525">
                  <a:solidFill>
                    <a:srgbClr val="000000"/>
                  </a:solidFill>
                  <a:prstDash val="solid"/>
                </a:ln>
                <a:solidFill>
                  <a:srgbClr val="FFCC99"/>
                </a:solidFill>
                <a:effectLst>
                  <a:outerShdw blurRad="12700" dist="38100" dir="2700000" algn="tl" rotWithShape="0">
                    <a:srgbClr val="000000">
                      <a:lumMod val="50000"/>
                    </a:srgbClr>
                  </a:outerShdw>
                </a:effectLst>
                <a:latin typeface="Tahoma" pitchFamily="34" charset="0"/>
              </a:rPr>
              <a:t>Last, </a:t>
            </a:r>
          </a:p>
        </p:txBody>
      </p:sp>
      <p:sp>
        <p:nvSpPr>
          <p:cNvPr id="12" name="TextBox 11"/>
          <p:cNvSpPr txBox="1"/>
          <p:nvPr/>
        </p:nvSpPr>
        <p:spPr>
          <a:xfrm>
            <a:off x="7239000" y="1916231"/>
            <a:ext cx="2087620" cy="954107"/>
          </a:xfrm>
          <a:prstGeom prst="rect">
            <a:avLst/>
          </a:prstGeom>
          <a:noFill/>
        </p:spPr>
        <p:txBody>
          <a:bodyPr wrap="square" rtlCol="0">
            <a:spAutoFit/>
          </a:bodyPr>
          <a:lstStyle/>
          <a:p>
            <a:pPr>
              <a:buClr>
                <a:srgbClr val="66CCFF"/>
              </a:buClr>
              <a:buSzPct val="65000"/>
              <a:buFont typeface="Wingdings" pitchFamily="2" charset="2"/>
              <a:buNone/>
            </a:pPr>
            <a:r>
              <a:rPr lang="en-US" sz="2800" b="1" dirty="0">
                <a:solidFill>
                  <a:srgbClr val="FFCC99"/>
                </a:solidFill>
                <a:effectLst>
                  <a:outerShdw blurRad="38100" dist="38100" dir="2700000" algn="tl">
                    <a:srgbClr val="000000">
                      <a:alpha val="43137"/>
                    </a:srgbClr>
                  </a:outerShdw>
                </a:effectLst>
                <a:latin typeface="Tahoma" pitchFamily="34" charset="0"/>
              </a:rPr>
              <a:t>and Always.</a:t>
            </a:r>
          </a:p>
        </p:txBody>
      </p:sp>
      <p:sp>
        <p:nvSpPr>
          <p:cNvPr id="13" name="Rectangle 12"/>
          <p:cNvSpPr/>
          <p:nvPr/>
        </p:nvSpPr>
        <p:spPr>
          <a:xfrm>
            <a:off x="143199" y="5509097"/>
            <a:ext cx="4572000" cy="1040285"/>
          </a:xfrm>
          <a:prstGeom prst="rect">
            <a:avLst/>
          </a:prstGeom>
        </p:spPr>
        <p:txBody>
          <a:bodyPr>
            <a:spAutoFit/>
          </a:bodyPr>
          <a:lstStyle/>
          <a:p>
            <a:pPr>
              <a:buClr>
                <a:srgbClr val="66CCFF"/>
              </a:buClr>
              <a:buSzPct val="65000"/>
              <a:buFont typeface="Wingdings" pitchFamily="2" charset="2"/>
              <a:buNone/>
            </a:pPr>
            <a:r>
              <a:rPr lang="en-US" sz="2800" b="1" dirty="0">
                <a:ln w="9525">
                  <a:solidFill>
                    <a:srgbClr val="000000"/>
                  </a:solidFill>
                  <a:prstDash val="solid"/>
                </a:ln>
                <a:solidFill>
                  <a:srgbClr val="CC99FF"/>
                </a:solidFill>
                <a:effectLst>
                  <a:outerShdw blurRad="12700" dist="38100" dir="2700000" algn="tl" rotWithShape="0">
                    <a:srgbClr val="000000">
                      <a:lumMod val="50000"/>
                    </a:srgbClr>
                  </a:outerShdw>
                </a:effectLst>
                <a:latin typeface="Tahoma" pitchFamily="34" charset="0"/>
              </a:rPr>
              <a:t>Focus on </a:t>
            </a:r>
          </a:p>
          <a:p>
            <a:pPr>
              <a:buClr>
                <a:srgbClr val="66CCFF"/>
              </a:buClr>
              <a:buSzPct val="65000"/>
              <a:buFont typeface="Wingdings" pitchFamily="2" charset="2"/>
              <a:buNone/>
            </a:pPr>
            <a:r>
              <a:rPr lang="en-US" sz="2800" b="1" dirty="0">
                <a:ln w="9525">
                  <a:solidFill>
                    <a:srgbClr val="000000"/>
                  </a:solidFill>
                  <a:prstDash val="solid"/>
                </a:ln>
                <a:solidFill>
                  <a:srgbClr val="CC99FF"/>
                </a:solidFill>
                <a:effectLst>
                  <a:outerShdw blurRad="12700" dist="38100" dir="2700000" algn="tl" rotWithShape="0">
                    <a:srgbClr val="000000">
                      <a:lumMod val="50000"/>
                    </a:srgbClr>
                  </a:outerShdw>
                </a:effectLst>
                <a:latin typeface="Tahoma" pitchFamily="34" charset="0"/>
              </a:rPr>
              <a:t>Task completion</a:t>
            </a:r>
          </a:p>
        </p:txBody>
      </p:sp>
      <p:sp>
        <p:nvSpPr>
          <p:cNvPr id="14" name="Rectangle 13"/>
          <p:cNvSpPr/>
          <p:nvPr/>
        </p:nvSpPr>
        <p:spPr>
          <a:xfrm>
            <a:off x="6497280" y="5570936"/>
            <a:ext cx="4936622" cy="1040285"/>
          </a:xfrm>
          <a:prstGeom prst="rect">
            <a:avLst/>
          </a:prstGeom>
        </p:spPr>
        <p:txBody>
          <a:bodyPr wrap="square">
            <a:spAutoFit/>
          </a:bodyPr>
          <a:lstStyle/>
          <a:p>
            <a:pPr>
              <a:buClr>
                <a:srgbClr val="66CCFF"/>
              </a:buClr>
              <a:buSzPct val="65000"/>
              <a:buFont typeface="Wingdings" pitchFamily="2" charset="2"/>
              <a:buNone/>
            </a:pPr>
            <a:r>
              <a:rPr lang="en-US" sz="2800" b="1" dirty="0">
                <a:ln w="9525">
                  <a:solidFill>
                    <a:srgbClr val="000000"/>
                  </a:solidFill>
                  <a:prstDash val="solid"/>
                </a:ln>
                <a:solidFill>
                  <a:srgbClr val="CC99FF"/>
                </a:solidFill>
                <a:effectLst>
                  <a:outerShdw blurRad="12700" dist="38100" dir="2700000" algn="tl" rotWithShape="0">
                    <a:srgbClr val="000000">
                      <a:lumMod val="50000"/>
                    </a:srgbClr>
                  </a:outerShdw>
                </a:effectLst>
                <a:latin typeface="Tahoma" pitchFamily="34" charset="0"/>
              </a:rPr>
              <a:t> Avoid  </a:t>
            </a:r>
          </a:p>
          <a:p>
            <a:pPr>
              <a:buClr>
                <a:srgbClr val="66CCFF"/>
              </a:buClr>
              <a:buSzPct val="65000"/>
              <a:buFont typeface="Wingdings" pitchFamily="2" charset="2"/>
              <a:buNone/>
            </a:pPr>
            <a:r>
              <a:rPr lang="en-US" sz="2800" b="1" dirty="0">
                <a:ln w="9525">
                  <a:solidFill>
                    <a:srgbClr val="000000"/>
                  </a:solidFill>
                  <a:prstDash val="solid"/>
                </a:ln>
                <a:solidFill>
                  <a:srgbClr val="CC99FF"/>
                </a:solidFill>
                <a:effectLst>
                  <a:outerShdw blurRad="12700" dist="38100" dir="2700000" algn="tl" rotWithShape="0">
                    <a:srgbClr val="000000">
                      <a:lumMod val="50000"/>
                    </a:srgbClr>
                  </a:outerShdw>
                </a:effectLst>
                <a:latin typeface="Tahoma" pitchFamily="34" charset="0"/>
              </a:rPr>
              <a:t>Distractions</a:t>
            </a:r>
          </a:p>
        </p:txBody>
      </p:sp>
      <p:sp>
        <p:nvSpPr>
          <p:cNvPr id="16" name="Rectangle 15"/>
          <p:cNvSpPr/>
          <p:nvPr/>
        </p:nvSpPr>
        <p:spPr>
          <a:xfrm>
            <a:off x="53288" y="4436192"/>
            <a:ext cx="4572000" cy="1040285"/>
          </a:xfrm>
          <a:prstGeom prst="rect">
            <a:avLst/>
          </a:prstGeom>
        </p:spPr>
        <p:txBody>
          <a:bodyPr>
            <a:spAutoFit/>
          </a:bodyPr>
          <a:lstStyle/>
          <a:p>
            <a:pPr>
              <a:buClr>
                <a:srgbClr val="66CCFF"/>
              </a:buClr>
              <a:buSzPct val="65000"/>
              <a:buFont typeface="Wingdings" pitchFamily="2" charset="2"/>
              <a:buNone/>
            </a:pPr>
            <a:r>
              <a:rPr lang="en-US" sz="2800" b="1" dirty="0">
                <a:ln w="9525">
                  <a:solidFill>
                    <a:srgbClr val="000000"/>
                  </a:solidFill>
                  <a:prstDash val="solid"/>
                </a:ln>
                <a:solidFill>
                  <a:srgbClr val="CC99FF"/>
                </a:solidFill>
                <a:effectLst>
                  <a:outerShdw blurRad="12700" dist="38100" dir="2700000" algn="tl" rotWithShape="0">
                    <a:srgbClr val="000000">
                      <a:lumMod val="50000"/>
                    </a:srgbClr>
                  </a:outerShdw>
                </a:effectLst>
                <a:latin typeface="Tahoma" pitchFamily="34" charset="0"/>
              </a:rPr>
              <a:t>Stay </a:t>
            </a:r>
          </a:p>
          <a:p>
            <a:pPr>
              <a:buClr>
                <a:srgbClr val="66CCFF"/>
              </a:buClr>
              <a:buSzPct val="65000"/>
              <a:buFont typeface="Wingdings" pitchFamily="2" charset="2"/>
              <a:buNone/>
            </a:pPr>
            <a:r>
              <a:rPr lang="en-US" sz="2800" b="1" dirty="0">
                <a:ln w="9525">
                  <a:solidFill>
                    <a:srgbClr val="000000"/>
                  </a:solidFill>
                  <a:prstDash val="solid"/>
                </a:ln>
                <a:solidFill>
                  <a:srgbClr val="CC99FF"/>
                </a:solidFill>
                <a:effectLst>
                  <a:outerShdw blurRad="12700" dist="38100" dir="2700000" algn="tl" rotWithShape="0">
                    <a:srgbClr val="000000">
                      <a:lumMod val="50000"/>
                    </a:srgbClr>
                  </a:outerShdw>
                </a:effectLst>
                <a:latin typeface="Tahoma" pitchFamily="34" charset="0"/>
              </a:rPr>
              <a:t>Organized</a:t>
            </a:r>
          </a:p>
        </p:txBody>
      </p:sp>
      <p:sp>
        <p:nvSpPr>
          <p:cNvPr id="17" name="Rectangle 16"/>
          <p:cNvSpPr/>
          <p:nvPr/>
        </p:nvSpPr>
        <p:spPr>
          <a:xfrm>
            <a:off x="7111838" y="4472699"/>
            <a:ext cx="4572000" cy="1040285"/>
          </a:xfrm>
          <a:prstGeom prst="rect">
            <a:avLst/>
          </a:prstGeom>
        </p:spPr>
        <p:txBody>
          <a:bodyPr>
            <a:spAutoFit/>
          </a:bodyPr>
          <a:lstStyle/>
          <a:p>
            <a:pPr>
              <a:buClr>
                <a:srgbClr val="66CCFF"/>
              </a:buClr>
              <a:buSzPct val="65000"/>
              <a:buFont typeface="Wingdings" pitchFamily="2" charset="2"/>
              <a:buNone/>
            </a:pPr>
            <a:r>
              <a:rPr lang="en-US" sz="2800" b="1" dirty="0">
                <a:ln w="9525">
                  <a:solidFill>
                    <a:srgbClr val="000000"/>
                  </a:solidFill>
                  <a:prstDash val="solid"/>
                </a:ln>
                <a:solidFill>
                  <a:srgbClr val="CC99FF"/>
                </a:solidFill>
                <a:effectLst>
                  <a:outerShdw blurRad="12700" dist="38100" dir="2700000" algn="tl" rotWithShape="0">
                    <a:srgbClr val="000000">
                      <a:lumMod val="50000"/>
                    </a:srgbClr>
                  </a:outerShdw>
                </a:effectLst>
                <a:latin typeface="Tahoma" pitchFamily="34" charset="0"/>
              </a:rPr>
              <a:t>Help</a:t>
            </a:r>
          </a:p>
          <a:p>
            <a:pPr>
              <a:buClr>
                <a:srgbClr val="66CCFF"/>
              </a:buClr>
              <a:buSzPct val="65000"/>
              <a:buFont typeface="Wingdings" pitchFamily="2" charset="2"/>
              <a:buNone/>
            </a:pPr>
            <a:r>
              <a:rPr lang="en-US" sz="2800" b="1" dirty="0">
                <a:ln w="9525">
                  <a:solidFill>
                    <a:srgbClr val="000000"/>
                  </a:solidFill>
                  <a:prstDash val="solid"/>
                </a:ln>
                <a:solidFill>
                  <a:srgbClr val="CC99FF"/>
                </a:solidFill>
                <a:effectLst>
                  <a:outerShdw blurRad="12700" dist="38100" dir="2700000" algn="tl" rotWithShape="0">
                    <a:srgbClr val="000000">
                      <a:lumMod val="50000"/>
                    </a:srgbClr>
                  </a:outerShdw>
                </a:effectLst>
                <a:latin typeface="Tahoma" pitchFamily="34" charset="0"/>
              </a:rPr>
              <a:t>Others</a:t>
            </a:r>
          </a:p>
        </p:txBody>
      </p:sp>
      <p:sp>
        <p:nvSpPr>
          <p:cNvPr id="18" name="Rectangle 17"/>
          <p:cNvSpPr/>
          <p:nvPr/>
        </p:nvSpPr>
        <p:spPr>
          <a:xfrm>
            <a:off x="2540835" y="2962662"/>
            <a:ext cx="4402167" cy="923330"/>
          </a:xfrm>
          <a:prstGeom prst="rect">
            <a:avLst/>
          </a:prstGeom>
          <a:noFill/>
        </p:spPr>
        <p:txBody>
          <a:bodyPr wrap="none" lIns="91440" tIns="45720" rIns="91440" bIns="45720">
            <a:prstTxWarp prst="textInflate">
              <a:avLst/>
            </a:prstTxWarp>
            <a:spAutoFit/>
          </a:bodyPr>
          <a:lstStyle/>
          <a:p>
            <a:pPr algn="ctr">
              <a:buClr>
                <a:srgbClr val="66CCFF"/>
              </a:buClr>
              <a:buSzPct val="65000"/>
              <a:buFont typeface="Wingdings" pitchFamily="2" charset="2"/>
              <a:buNone/>
            </a:pPr>
            <a:r>
              <a:rPr lang="en-US" sz="5400" b="1" dirty="0">
                <a:ln w="9525">
                  <a:solidFill>
                    <a:srgbClr val="000000"/>
                  </a:solidFill>
                  <a:prstDash val="solid"/>
                </a:ln>
                <a:solidFill>
                  <a:srgbClr val="99FFCC"/>
                </a:solidFill>
                <a:effectLst>
                  <a:outerShdw blurRad="12700" dist="38100" dir="2700000" algn="tl" rotWithShape="0">
                    <a:srgbClr val="000000">
                      <a:lumMod val="50000"/>
                    </a:srgbClr>
                  </a:outerShdw>
                </a:effectLst>
                <a:latin typeface="Tahoma" pitchFamily="34" charset="0"/>
              </a:rPr>
              <a:t>Be Present</a:t>
            </a:r>
          </a:p>
        </p:txBody>
      </p:sp>
      <p:sp>
        <p:nvSpPr>
          <p:cNvPr id="19" name="Rectangle 18"/>
          <p:cNvSpPr/>
          <p:nvPr/>
        </p:nvSpPr>
        <p:spPr>
          <a:xfrm>
            <a:off x="7734299" y="2908203"/>
            <a:ext cx="1295401" cy="1557349"/>
          </a:xfrm>
          <a:prstGeom prst="rect">
            <a:avLst/>
          </a:prstGeom>
        </p:spPr>
        <p:txBody>
          <a:bodyPr wrap="square">
            <a:spAutoFit/>
          </a:bodyPr>
          <a:lstStyle/>
          <a:p>
            <a:pPr>
              <a:buClr>
                <a:srgbClr val="66CCFF"/>
              </a:buClr>
              <a:buSzPct val="65000"/>
              <a:buFont typeface="Wingdings" pitchFamily="2" charset="2"/>
              <a:buNone/>
            </a:pPr>
            <a:r>
              <a:rPr lang="en-US" sz="2800" b="1" dirty="0">
                <a:ln w="9525">
                  <a:solidFill>
                    <a:srgbClr val="000000"/>
                  </a:solidFill>
                  <a:prstDash val="solid"/>
                </a:ln>
                <a:solidFill>
                  <a:srgbClr val="99FFCC"/>
                </a:solidFill>
                <a:effectLst>
                  <a:outerShdw blurRad="12700" dist="38100" dir="2700000" algn="tl" rotWithShape="0">
                    <a:srgbClr val="000000">
                      <a:lumMod val="50000"/>
                    </a:srgbClr>
                  </a:outerShdw>
                </a:effectLst>
                <a:latin typeface="Tahoma" pitchFamily="34" charset="0"/>
              </a:rPr>
              <a:t>Never</a:t>
            </a:r>
          </a:p>
          <a:p>
            <a:pPr>
              <a:buClr>
                <a:srgbClr val="66CCFF"/>
              </a:buClr>
              <a:buSzPct val="65000"/>
              <a:buFont typeface="Wingdings" pitchFamily="2" charset="2"/>
              <a:buNone/>
            </a:pPr>
            <a:r>
              <a:rPr lang="en-US" sz="2800" b="1" dirty="0">
                <a:ln w="9525">
                  <a:solidFill>
                    <a:srgbClr val="000000"/>
                  </a:solidFill>
                  <a:prstDash val="solid"/>
                </a:ln>
                <a:solidFill>
                  <a:srgbClr val="99FFCC"/>
                </a:solidFill>
                <a:effectLst>
                  <a:outerShdw blurRad="12700" dist="38100" dir="2700000" algn="tl" rotWithShape="0">
                    <a:srgbClr val="000000">
                      <a:lumMod val="50000"/>
                    </a:srgbClr>
                  </a:outerShdw>
                </a:effectLst>
                <a:latin typeface="Tahoma" pitchFamily="34" charset="0"/>
              </a:rPr>
              <a:t>Give</a:t>
            </a:r>
          </a:p>
          <a:p>
            <a:pPr>
              <a:buClr>
                <a:srgbClr val="66CCFF"/>
              </a:buClr>
              <a:buSzPct val="65000"/>
              <a:buFont typeface="Wingdings" pitchFamily="2" charset="2"/>
              <a:buNone/>
            </a:pPr>
            <a:r>
              <a:rPr lang="en-US" sz="2800" b="1" dirty="0">
                <a:ln w="9525">
                  <a:solidFill>
                    <a:srgbClr val="000000"/>
                  </a:solidFill>
                  <a:prstDash val="solid"/>
                </a:ln>
                <a:solidFill>
                  <a:srgbClr val="99FFCC"/>
                </a:solidFill>
                <a:effectLst>
                  <a:outerShdw blurRad="12700" dist="38100" dir="2700000" algn="tl" rotWithShape="0">
                    <a:srgbClr val="000000">
                      <a:lumMod val="50000"/>
                    </a:srgbClr>
                  </a:outerShdw>
                </a:effectLst>
                <a:latin typeface="Tahoma" pitchFamily="34" charset="0"/>
              </a:rPr>
              <a:t>Up!</a:t>
            </a:r>
          </a:p>
        </p:txBody>
      </p:sp>
      <p:sp>
        <p:nvSpPr>
          <p:cNvPr id="8" name="Rectangle 7"/>
          <p:cNvSpPr/>
          <p:nvPr/>
        </p:nvSpPr>
        <p:spPr>
          <a:xfrm>
            <a:off x="4517233" y="6698375"/>
            <a:ext cx="4572000" cy="153888"/>
          </a:xfrm>
          <a:prstGeom prst="rect">
            <a:avLst/>
          </a:prstGeom>
        </p:spPr>
        <p:txBody>
          <a:bodyPr>
            <a:spAutoFit/>
          </a:bodyPr>
          <a:lstStyle/>
          <a:p>
            <a:pPr algn="r">
              <a:buClr>
                <a:srgbClr val="66CCFF"/>
              </a:buClr>
              <a:buSzPct val="65000"/>
              <a:buFont typeface="Wingdings" pitchFamily="2" charset="2"/>
              <a:buChar char="n"/>
            </a:pPr>
            <a:r>
              <a:rPr lang="en-US" sz="400" b="1" dirty="0">
                <a:solidFill>
                  <a:srgbClr val="FFFFFF"/>
                </a:solidFill>
                <a:effectLst>
                  <a:outerShdw blurRad="38100" dist="38100" dir="2700000" algn="tl">
                    <a:srgbClr val="000000">
                      <a:alpha val="43137"/>
                    </a:srgbClr>
                  </a:outerShdw>
                </a:effectLst>
                <a:latin typeface="Tahoma" pitchFamily="34" charset="0"/>
              </a:rPr>
              <a:t>Copyright © 2024 </a:t>
            </a:r>
            <a:r>
              <a:rPr lang="en-US" sz="400" b="1" dirty="0" err="1">
                <a:solidFill>
                  <a:srgbClr val="FFFFFF"/>
                </a:solidFill>
                <a:effectLst>
                  <a:outerShdw blurRad="38100" dist="38100" dir="2700000" algn="tl">
                    <a:srgbClr val="000000">
                      <a:alpha val="43137"/>
                    </a:srgbClr>
                  </a:outerShdw>
                </a:effectLst>
                <a:latin typeface="Tahoma" pitchFamily="34" charset="0"/>
              </a:rPr>
              <a:t>SlideSpark</a:t>
            </a:r>
            <a:r>
              <a:rPr lang="en-US" sz="400" b="1" dirty="0">
                <a:solidFill>
                  <a:srgbClr val="FFFFFF"/>
                </a:solidFill>
                <a:effectLst>
                  <a:outerShdw blurRad="38100" dist="38100" dir="2700000" algn="tl">
                    <a:srgbClr val="000000">
                      <a:alpha val="43137"/>
                    </a:srgbClr>
                  </a:outerShdw>
                </a:effectLst>
                <a:latin typeface="Tahoma" pitchFamily="34" charset="0"/>
              </a:rPr>
              <a:t> .LLC</a:t>
            </a:r>
            <a:endParaRPr lang="en-US" sz="400" dirty="0">
              <a:solidFill>
                <a:srgbClr val="FFFFFF"/>
              </a:solidFill>
              <a:effectLst>
                <a:outerShdw blurRad="38100" dist="38100" dir="2700000" algn="tl">
                  <a:srgbClr val="000000">
                    <a:alpha val="43137"/>
                  </a:srgbClr>
                </a:outerShdw>
              </a:effectLst>
              <a:latin typeface="Tahoma" pitchFamily="34" charset="0"/>
            </a:endParaRPr>
          </a:p>
        </p:txBody>
      </p:sp>
      <p:sp>
        <p:nvSpPr>
          <p:cNvPr id="10" name="Rectangle 9"/>
          <p:cNvSpPr/>
          <p:nvPr/>
        </p:nvSpPr>
        <p:spPr>
          <a:xfrm>
            <a:off x="0" y="6689100"/>
            <a:ext cx="829073" cy="153888"/>
          </a:xfrm>
          <a:prstGeom prst="rect">
            <a:avLst/>
          </a:prstGeom>
        </p:spPr>
        <p:txBody>
          <a:bodyPr wrap="none">
            <a:spAutoFit/>
          </a:bodyPr>
          <a:lstStyle/>
          <a:p>
            <a:pPr algn="r">
              <a:buClr>
                <a:srgbClr val="66CCFF"/>
              </a:buClr>
              <a:buSzPct val="65000"/>
              <a:buFont typeface="Wingdings" pitchFamily="2" charset="2"/>
              <a:buChar char="n"/>
            </a:pPr>
            <a:r>
              <a:rPr lang="en-US" sz="400" b="1" dirty="0">
                <a:solidFill>
                  <a:srgbClr val="FFFFFF"/>
                </a:solidFill>
                <a:effectLst>
                  <a:outerShdw blurRad="38100" dist="38100" dir="2700000" algn="tl">
                    <a:srgbClr val="000000">
                      <a:alpha val="43137"/>
                    </a:srgbClr>
                  </a:outerShdw>
                </a:effectLst>
                <a:latin typeface="Tahoma" pitchFamily="34" charset="0"/>
              </a:rPr>
              <a:t>Science from </a:t>
            </a:r>
            <a:r>
              <a:rPr lang="en-US" sz="400" b="1" dirty="0" err="1">
                <a:solidFill>
                  <a:srgbClr val="FFFFFF"/>
                </a:solidFill>
                <a:effectLst>
                  <a:outerShdw blurRad="38100" dist="38100" dir="2700000" algn="tl">
                    <a:srgbClr val="000000">
                      <a:alpha val="43137"/>
                    </a:srgbClr>
                  </a:outerShdw>
                </a:effectLst>
                <a:latin typeface="Tahoma" pitchFamily="34" charset="0"/>
              </a:rPr>
              <a:t>Murf</a:t>
            </a:r>
            <a:r>
              <a:rPr lang="en-US" sz="400" b="1" dirty="0">
                <a:solidFill>
                  <a:srgbClr val="FFFFFF"/>
                </a:solidFill>
                <a:effectLst>
                  <a:outerShdw blurRad="38100" dist="38100" dir="2700000" algn="tl">
                    <a:srgbClr val="000000">
                      <a:alpha val="43137"/>
                    </a:srgbClr>
                  </a:outerShdw>
                </a:effectLst>
                <a:latin typeface="Tahoma" pitchFamily="34" charset="0"/>
              </a:rPr>
              <a:t> LLC</a:t>
            </a:r>
            <a:endParaRPr lang="en-US" sz="400" dirty="0">
              <a:solidFill>
                <a:srgbClr val="FFFFFF"/>
              </a:solidFill>
              <a:effectLst>
                <a:outerShdw blurRad="38100" dist="38100" dir="2700000" algn="tl">
                  <a:srgbClr val="000000">
                    <a:alpha val="43137"/>
                  </a:srgbClr>
                </a:outerShdw>
              </a:effectLst>
              <a:latin typeface="Tahoma" pitchFamily="34" charset="0"/>
            </a:endParaRPr>
          </a:p>
        </p:txBody>
      </p:sp>
    </p:spTree>
    <p:extLst>
      <p:ext uri="{BB962C8B-B14F-4D97-AF65-F5344CB8AC3E}">
        <p14:creationId xmlns:p14="http://schemas.microsoft.com/office/powerpoint/2010/main" val="3389346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1000" fill="hold"/>
                                        <p:tgtEl>
                                          <p:spTgt spid="4"/>
                                        </p:tgtEl>
                                        <p:attrNameLst>
                                          <p:attrName>ppt_w</p:attrName>
                                        </p:attrNameLst>
                                      </p:cBhvr>
                                      <p:tavLst>
                                        <p:tav tm="0">
                                          <p:val>
                                            <p:fltVal val="0"/>
                                          </p:val>
                                        </p:tav>
                                        <p:tav tm="100000">
                                          <p:val>
                                            <p:strVal val="#ppt_w"/>
                                          </p:val>
                                        </p:tav>
                                      </p:tavLst>
                                    </p:anim>
                                    <p:anim calcmode="lin" valueType="num">
                                      <p:cBhvr>
                                        <p:cTn id="33" dur="1000" fill="hold"/>
                                        <p:tgtEl>
                                          <p:spTgt spid="4"/>
                                        </p:tgtEl>
                                        <p:attrNameLst>
                                          <p:attrName>ppt_h</p:attrName>
                                        </p:attrNameLst>
                                      </p:cBhvr>
                                      <p:tavLst>
                                        <p:tav tm="0">
                                          <p:val>
                                            <p:fltVal val="0"/>
                                          </p:val>
                                        </p:tav>
                                        <p:tav tm="100000">
                                          <p:val>
                                            <p:strVal val="#ppt_h"/>
                                          </p:val>
                                        </p:tav>
                                      </p:tavLst>
                                    </p:anim>
                                    <p:anim calcmode="lin" valueType="num">
                                      <p:cBhvr>
                                        <p:cTn id="34" dur="1000" fill="hold"/>
                                        <p:tgtEl>
                                          <p:spTgt spid="4"/>
                                        </p:tgtEl>
                                        <p:attrNameLst>
                                          <p:attrName>style.rotation</p:attrName>
                                        </p:attrNameLst>
                                      </p:cBhvr>
                                      <p:tavLst>
                                        <p:tav tm="0">
                                          <p:val>
                                            <p:fltVal val="90"/>
                                          </p:val>
                                        </p:tav>
                                        <p:tav tm="100000">
                                          <p:val>
                                            <p:fltVal val="0"/>
                                          </p:val>
                                        </p:tav>
                                      </p:tavLst>
                                    </p:anim>
                                    <p:animEffect transition="in" filter="fade">
                                      <p:cBhvr>
                                        <p:cTn id="35" dur="10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
                                            <p:txEl>
                                              <p:pRg st="0" end="0"/>
                                            </p:txEl>
                                          </p:spTgt>
                                        </p:tgtEl>
                                        <p:attrNameLst>
                                          <p:attrName>style.visibility</p:attrName>
                                        </p:attrNameLst>
                                      </p:cBhvr>
                                      <p:to>
                                        <p:strVal val="visible"/>
                                      </p:to>
                                    </p:set>
                                    <p:animEffect transition="in" filter="fade">
                                      <p:cBhvr>
                                        <p:cTn id="61" dur="500"/>
                                        <p:tgtEl>
                                          <p:spTgt spid="5">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barn(inVertical)">
                                      <p:cBhvr>
                                        <p:cTn id="66" dur="500"/>
                                        <p:tgtEl>
                                          <p:spTgt spid="16"/>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barn(inVertical)">
                                      <p:cBhvr>
                                        <p:cTn id="69" dur="500"/>
                                        <p:tgtEl>
                                          <p:spTgt spid="13"/>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barn(inVertical)">
                                      <p:cBhvr>
                                        <p:cTn id="72" dur="500"/>
                                        <p:tgtEl>
                                          <p:spTgt spid="17"/>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barn(inVertical)">
                                      <p:cBhvr>
                                        <p:cTn id="7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11" grpId="0"/>
      <p:bldP spid="12" grpId="0"/>
      <p:bldP spid="13" grpId="0"/>
      <p:bldP spid="14" grpId="0"/>
      <p:bldP spid="16" grpId="0"/>
      <p:bldP spid="17" grpId="0"/>
      <p:bldP spid="1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ctrTitle"/>
          </p:nvPr>
        </p:nvSpPr>
        <p:spPr>
          <a:xfrm flipV="1">
            <a:off x="685800" y="0"/>
            <a:ext cx="7772400" cy="304800"/>
          </a:xfrm>
        </p:spPr>
        <p:txBody>
          <a:bodyPr/>
          <a:lstStyle/>
          <a:p>
            <a:pPr eaLnBrk="1" hangingPunct="1"/>
            <a:endParaRPr lang="en-US" sz="4000"/>
          </a:p>
        </p:txBody>
      </p:sp>
      <p:pic>
        <p:nvPicPr>
          <p:cNvPr id="168963" name="Picture 3"/>
          <p:cNvPicPr>
            <a:picLocks noGrp="1" noChangeAspect="1" noChangeArrowheads="1"/>
          </p:cNvPicPr>
          <p:nvPr>
            <p:ph type="subTitle" idx="1"/>
          </p:nvPr>
        </p:nvPicPr>
        <p:blipFill>
          <a:blip r:embed="rId2">
            <a:extLst>
              <a:ext uri="{28A0092B-C50C-407E-A947-70E740481C1C}">
                <a14:useLocalDpi xmlns:a14="http://schemas.microsoft.com/office/drawing/2010/main" val="0"/>
              </a:ext>
            </a:extLst>
          </a:blip>
          <a:srcRect/>
          <a:stretch>
            <a:fillRect/>
          </a:stretch>
        </p:blipFill>
        <p:spPr>
          <a:xfrm>
            <a:off x="-152400" y="0"/>
            <a:ext cx="9144000" cy="6858000"/>
          </a:xfrm>
        </p:spPr>
      </p:pic>
      <p:sp>
        <p:nvSpPr>
          <p:cNvPr id="168964" name="Text Box 4"/>
          <p:cNvSpPr txBox="1">
            <a:spLocks noChangeArrowheads="1"/>
          </p:cNvSpPr>
          <p:nvPr/>
        </p:nvSpPr>
        <p:spPr bwMode="auto">
          <a:xfrm>
            <a:off x="304800" y="838200"/>
            <a:ext cx="914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20000"/>
              </a:spcBef>
              <a:spcAft>
                <a:spcPct val="0"/>
              </a:spcAft>
              <a:buChar char="•"/>
              <a:defRPr sz="3200">
                <a:solidFill>
                  <a:schemeClr val="tx1"/>
                </a:solidFill>
                <a:latin typeface="Arial" charset="0"/>
              </a:defRPr>
            </a:lvl6pPr>
            <a:lvl7pPr marL="2971800" indent="-228600" eaLnBrk="0" fontAlgn="base" hangingPunct="0">
              <a:spcBef>
                <a:spcPct val="20000"/>
              </a:spcBef>
              <a:spcAft>
                <a:spcPct val="0"/>
              </a:spcAft>
              <a:buChar char="•"/>
              <a:defRPr sz="3200">
                <a:solidFill>
                  <a:schemeClr val="tx1"/>
                </a:solidFill>
                <a:latin typeface="Arial" charset="0"/>
              </a:defRPr>
            </a:lvl7pPr>
            <a:lvl8pPr marL="3429000" indent="-228600" eaLnBrk="0" fontAlgn="base" hangingPunct="0">
              <a:spcBef>
                <a:spcPct val="20000"/>
              </a:spcBef>
              <a:spcAft>
                <a:spcPct val="0"/>
              </a:spcAft>
              <a:buChar char="•"/>
              <a:defRPr sz="3200">
                <a:solidFill>
                  <a:schemeClr val="tx1"/>
                </a:solidFill>
                <a:latin typeface="Arial" charset="0"/>
              </a:defRPr>
            </a:lvl8pPr>
            <a:lvl9pPr marL="3886200" indent="-228600" eaLnBrk="0" fontAlgn="base" hangingPunct="0">
              <a:spcBef>
                <a:spcPct val="20000"/>
              </a:spcBef>
              <a:spcAft>
                <a:spcPct val="0"/>
              </a:spcAft>
              <a:buChar char="•"/>
              <a:defRPr sz="3200">
                <a:solidFill>
                  <a:schemeClr val="tx1"/>
                </a:solidFill>
                <a:latin typeface="Arial" charset="0"/>
              </a:defRPr>
            </a:lvl9pPr>
          </a:lstStyle>
          <a:p>
            <a:pPr eaLnBrk="1" hangingPunct="1">
              <a:spcBef>
                <a:spcPct val="50000"/>
              </a:spcBef>
              <a:buFontTx/>
              <a:buNone/>
            </a:pPr>
            <a:endParaRPr lang="en-US" sz="3600">
              <a:solidFill>
                <a:srgbClr val="FFFF66"/>
              </a:solidFill>
            </a:endParaRPr>
          </a:p>
        </p:txBody>
      </p:sp>
      <p:sp>
        <p:nvSpPr>
          <p:cNvPr id="168965" name="WordArt 5"/>
          <p:cNvSpPr>
            <a:spLocks noChangeArrowheads="1" noChangeShapeType="1" noTextEdit="1"/>
          </p:cNvSpPr>
          <p:nvPr/>
        </p:nvSpPr>
        <p:spPr bwMode="auto">
          <a:xfrm>
            <a:off x="381000" y="228600"/>
            <a:ext cx="838200" cy="177165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1</a:t>
            </a:r>
          </a:p>
        </p:txBody>
      </p:sp>
      <p:sp>
        <p:nvSpPr>
          <p:cNvPr id="168966" name="WordArt 6"/>
          <p:cNvSpPr>
            <a:spLocks noChangeArrowheads="1" noChangeShapeType="1" noTextEdit="1"/>
          </p:cNvSpPr>
          <p:nvPr/>
        </p:nvSpPr>
        <p:spPr bwMode="auto">
          <a:xfrm>
            <a:off x="1676400" y="533400"/>
            <a:ext cx="6858000" cy="1295400"/>
          </a:xfrm>
          <a:prstGeom prst="rect">
            <a:avLst/>
          </a:prstGeom>
        </p:spPr>
        <p:txBody>
          <a:bodyPr wrap="none" fromWordArt="1">
            <a:prstTxWarp prst="textPlain">
              <a:avLst>
                <a:gd name="adj" fmla="val 50000"/>
              </a:avLst>
            </a:prstTxWarp>
          </a:bodyPr>
          <a:lstStyle/>
          <a:p>
            <a:pPr algn="ctr">
              <a:buFontTx/>
              <a:buNone/>
            </a:pPr>
            <a:r>
              <a:rPr lang="en-US" sz="3600" kern="10" spc="720">
                <a:ln w="38100">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Liverwort</a:t>
            </a:r>
          </a:p>
        </p:txBody>
      </p:sp>
      <p:pic>
        <p:nvPicPr>
          <p:cNvPr id="16896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133600"/>
            <a:ext cx="3429000" cy="2971800"/>
          </a:xfrm>
          <a:prstGeom prst="rect">
            <a:avLst/>
          </a:prstGeom>
          <a:noFill/>
          <a:ln w="2857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2925AC7-BA4C-3017-FD8D-17C1602C1611}"/>
              </a:ext>
            </a:extLst>
          </p:cNvPr>
          <p:cNvPicPr>
            <a:picLocks noChangeAspect="1"/>
          </p:cNvPicPr>
          <p:nvPr/>
        </p:nvPicPr>
        <p:blipFill>
          <a:blip r:embed="rId4"/>
          <a:stretch>
            <a:fillRect/>
          </a:stretch>
        </p:blipFill>
        <p:spPr>
          <a:xfrm rot="20823664">
            <a:off x="6363848" y="3829332"/>
            <a:ext cx="1997602" cy="577093"/>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pPr eaLnBrk="1" hangingPunct="1"/>
            <a:endParaRPr lang="en-US"/>
          </a:p>
        </p:txBody>
      </p:sp>
      <p:sp>
        <p:nvSpPr>
          <p:cNvPr id="169987" name="Text Box 3"/>
          <p:cNvSpPr txBox="1">
            <a:spLocks noChangeArrowheads="1"/>
          </p:cNvSpPr>
          <p:nvPr/>
        </p:nvSpPr>
        <p:spPr bwMode="auto">
          <a:xfrm>
            <a:off x="304800" y="609600"/>
            <a:ext cx="114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20000"/>
              </a:spcBef>
              <a:spcAft>
                <a:spcPct val="0"/>
              </a:spcAft>
              <a:buChar char="•"/>
              <a:defRPr sz="3200">
                <a:solidFill>
                  <a:schemeClr val="tx1"/>
                </a:solidFill>
                <a:latin typeface="Arial" charset="0"/>
              </a:defRPr>
            </a:lvl6pPr>
            <a:lvl7pPr marL="2971800" indent="-228600" eaLnBrk="0" fontAlgn="base" hangingPunct="0">
              <a:spcBef>
                <a:spcPct val="20000"/>
              </a:spcBef>
              <a:spcAft>
                <a:spcPct val="0"/>
              </a:spcAft>
              <a:buChar char="•"/>
              <a:defRPr sz="3200">
                <a:solidFill>
                  <a:schemeClr val="tx1"/>
                </a:solidFill>
                <a:latin typeface="Arial" charset="0"/>
              </a:defRPr>
            </a:lvl7pPr>
            <a:lvl8pPr marL="3429000" indent="-228600" eaLnBrk="0" fontAlgn="base" hangingPunct="0">
              <a:spcBef>
                <a:spcPct val="20000"/>
              </a:spcBef>
              <a:spcAft>
                <a:spcPct val="0"/>
              </a:spcAft>
              <a:buChar char="•"/>
              <a:defRPr sz="3200">
                <a:solidFill>
                  <a:schemeClr val="tx1"/>
                </a:solidFill>
                <a:latin typeface="Arial" charset="0"/>
              </a:defRPr>
            </a:lvl8pPr>
            <a:lvl9pPr marL="3886200" indent="-228600" eaLnBrk="0" fontAlgn="base" hangingPunct="0">
              <a:spcBef>
                <a:spcPct val="20000"/>
              </a:spcBef>
              <a:spcAft>
                <a:spcPct val="0"/>
              </a:spcAft>
              <a:buChar char="•"/>
              <a:defRPr sz="3200">
                <a:solidFill>
                  <a:schemeClr val="tx1"/>
                </a:solidFill>
                <a:latin typeface="Arial" charset="0"/>
              </a:defRPr>
            </a:lvl9pPr>
          </a:lstStyle>
          <a:p>
            <a:pPr eaLnBrk="1" hangingPunct="1">
              <a:spcBef>
                <a:spcPct val="50000"/>
              </a:spcBef>
              <a:buFontTx/>
              <a:buNone/>
            </a:pPr>
            <a:r>
              <a:rPr lang="en-US" sz="3600">
                <a:solidFill>
                  <a:srgbClr val="FFFF66"/>
                </a:solidFill>
              </a:rPr>
              <a:t>2</a:t>
            </a:r>
          </a:p>
        </p:txBody>
      </p:sp>
      <p:pic>
        <p:nvPicPr>
          <p:cNvPr id="169988"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169989" name="Text Box 5"/>
          <p:cNvSpPr txBox="1">
            <a:spLocks noChangeArrowheads="1"/>
          </p:cNvSpPr>
          <p:nvPr/>
        </p:nvSpPr>
        <p:spPr bwMode="auto">
          <a:xfrm>
            <a:off x="457200" y="685800"/>
            <a:ext cx="1066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20000"/>
              </a:spcBef>
              <a:spcAft>
                <a:spcPct val="0"/>
              </a:spcAft>
              <a:buChar char="•"/>
              <a:defRPr sz="3200">
                <a:solidFill>
                  <a:schemeClr val="tx1"/>
                </a:solidFill>
                <a:latin typeface="Arial" charset="0"/>
              </a:defRPr>
            </a:lvl6pPr>
            <a:lvl7pPr marL="2971800" indent="-228600" eaLnBrk="0" fontAlgn="base" hangingPunct="0">
              <a:spcBef>
                <a:spcPct val="20000"/>
              </a:spcBef>
              <a:spcAft>
                <a:spcPct val="0"/>
              </a:spcAft>
              <a:buChar char="•"/>
              <a:defRPr sz="3200">
                <a:solidFill>
                  <a:schemeClr val="tx1"/>
                </a:solidFill>
                <a:latin typeface="Arial" charset="0"/>
              </a:defRPr>
            </a:lvl7pPr>
            <a:lvl8pPr marL="3429000" indent="-228600" eaLnBrk="0" fontAlgn="base" hangingPunct="0">
              <a:spcBef>
                <a:spcPct val="20000"/>
              </a:spcBef>
              <a:spcAft>
                <a:spcPct val="0"/>
              </a:spcAft>
              <a:buChar char="•"/>
              <a:defRPr sz="3200">
                <a:solidFill>
                  <a:schemeClr val="tx1"/>
                </a:solidFill>
                <a:latin typeface="Arial" charset="0"/>
              </a:defRPr>
            </a:lvl8pPr>
            <a:lvl9pPr marL="3886200" indent="-228600" eaLnBrk="0" fontAlgn="base" hangingPunct="0">
              <a:spcBef>
                <a:spcPct val="20000"/>
              </a:spcBef>
              <a:spcAft>
                <a:spcPct val="0"/>
              </a:spcAft>
              <a:buChar char="•"/>
              <a:defRPr sz="3200">
                <a:solidFill>
                  <a:schemeClr val="tx1"/>
                </a:solidFill>
                <a:latin typeface="Arial" charset="0"/>
              </a:defRPr>
            </a:lvl9pPr>
          </a:lstStyle>
          <a:p>
            <a:pPr eaLnBrk="1" hangingPunct="1">
              <a:spcBef>
                <a:spcPct val="50000"/>
              </a:spcBef>
              <a:buFontTx/>
              <a:buNone/>
            </a:pPr>
            <a:endParaRPr lang="en-US" sz="3600">
              <a:solidFill>
                <a:srgbClr val="FFFF66"/>
              </a:solidFill>
            </a:endParaRPr>
          </a:p>
        </p:txBody>
      </p:sp>
      <p:sp>
        <p:nvSpPr>
          <p:cNvPr id="169990" name="WordArt 7"/>
          <p:cNvSpPr>
            <a:spLocks noChangeArrowheads="1" noChangeShapeType="1" noTextEdit="1"/>
          </p:cNvSpPr>
          <p:nvPr/>
        </p:nvSpPr>
        <p:spPr bwMode="auto">
          <a:xfrm>
            <a:off x="304800" y="228600"/>
            <a:ext cx="1219200" cy="161925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2</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lstStyle/>
          <a:p>
            <a:pPr eaLnBrk="1" hangingPunct="1"/>
            <a:endParaRPr lang="en-US"/>
          </a:p>
        </p:txBody>
      </p:sp>
      <p:sp>
        <p:nvSpPr>
          <p:cNvPr id="171011" name="Text Box 3"/>
          <p:cNvSpPr txBox="1">
            <a:spLocks noChangeArrowheads="1"/>
          </p:cNvSpPr>
          <p:nvPr/>
        </p:nvSpPr>
        <p:spPr bwMode="auto">
          <a:xfrm>
            <a:off x="304800" y="609600"/>
            <a:ext cx="114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20000"/>
              </a:spcBef>
              <a:spcAft>
                <a:spcPct val="0"/>
              </a:spcAft>
              <a:buChar char="•"/>
              <a:defRPr sz="3200">
                <a:solidFill>
                  <a:schemeClr val="tx1"/>
                </a:solidFill>
                <a:latin typeface="Arial" charset="0"/>
              </a:defRPr>
            </a:lvl6pPr>
            <a:lvl7pPr marL="2971800" indent="-228600" eaLnBrk="0" fontAlgn="base" hangingPunct="0">
              <a:spcBef>
                <a:spcPct val="20000"/>
              </a:spcBef>
              <a:spcAft>
                <a:spcPct val="0"/>
              </a:spcAft>
              <a:buChar char="•"/>
              <a:defRPr sz="3200">
                <a:solidFill>
                  <a:schemeClr val="tx1"/>
                </a:solidFill>
                <a:latin typeface="Arial" charset="0"/>
              </a:defRPr>
            </a:lvl7pPr>
            <a:lvl8pPr marL="3429000" indent="-228600" eaLnBrk="0" fontAlgn="base" hangingPunct="0">
              <a:spcBef>
                <a:spcPct val="20000"/>
              </a:spcBef>
              <a:spcAft>
                <a:spcPct val="0"/>
              </a:spcAft>
              <a:buChar char="•"/>
              <a:defRPr sz="3200">
                <a:solidFill>
                  <a:schemeClr val="tx1"/>
                </a:solidFill>
                <a:latin typeface="Arial" charset="0"/>
              </a:defRPr>
            </a:lvl8pPr>
            <a:lvl9pPr marL="3886200" indent="-228600" eaLnBrk="0" fontAlgn="base" hangingPunct="0">
              <a:spcBef>
                <a:spcPct val="20000"/>
              </a:spcBef>
              <a:spcAft>
                <a:spcPct val="0"/>
              </a:spcAft>
              <a:buChar char="•"/>
              <a:defRPr sz="3200">
                <a:solidFill>
                  <a:schemeClr val="tx1"/>
                </a:solidFill>
                <a:latin typeface="Arial" charset="0"/>
              </a:defRPr>
            </a:lvl9pPr>
          </a:lstStyle>
          <a:p>
            <a:pPr eaLnBrk="1" hangingPunct="1">
              <a:spcBef>
                <a:spcPct val="50000"/>
              </a:spcBef>
              <a:buFontTx/>
              <a:buNone/>
            </a:pPr>
            <a:r>
              <a:rPr lang="en-US" sz="3600">
                <a:solidFill>
                  <a:srgbClr val="FFFF66"/>
                </a:solidFill>
              </a:rPr>
              <a:t>2</a:t>
            </a:r>
          </a:p>
        </p:txBody>
      </p:sp>
      <p:pic>
        <p:nvPicPr>
          <p:cNvPr id="171012"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171013" name="Text Box 5"/>
          <p:cNvSpPr txBox="1">
            <a:spLocks noChangeArrowheads="1"/>
          </p:cNvSpPr>
          <p:nvPr/>
        </p:nvSpPr>
        <p:spPr bwMode="auto">
          <a:xfrm>
            <a:off x="457200" y="685800"/>
            <a:ext cx="1066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20000"/>
              </a:spcBef>
              <a:spcAft>
                <a:spcPct val="0"/>
              </a:spcAft>
              <a:buChar char="•"/>
              <a:defRPr sz="3200">
                <a:solidFill>
                  <a:schemeClr val="tx1"/>
                </a:solidFill>
                <a:latin typeface="Arial" charset="0"/>
              </a:defRPr>
            </a:lvl6pPr>
            <a:lvl7pPr marL="2971800" indent="-228600" eaLnBrk="0" fontAlgn="base" hangingPunct="0">
              <a:spcBef>
                <a:spcPct val="20000"/>
              </a:spcBef>
              <a:spcAft>
                <a:spcPct val="0"/>
              </a:spcAft>
              <a:buChar char="•"/>
              <a:defRPr sz="3200">
                <a:solidFill>
                  <a:schemeClr val="tx1"/>
                </a:solidFill>
                <a:latin typeface="Arial" charset="0"/>
              </a:defRPr>
            </a:lvl7pPr>
            <a:lvl8pPr marL="3429000" indent="-228600" eaLnBrk="0" fontAlgn="base" hangingPunct="0">
              <a:spcBef>
                <a:spcPct val="20000"/>
              </a:spcBef>
              <a:spcAft>
                <a:spcPct val="0"/>
              </a:spcAft>
              <a:buChar char="•"/>
              <a:defRPr sz="3200">
                <a:solidFill>
                  <a:schemeClr val="tx1"/>
                </a:solidFill>
                <a:latin typeface="Arial" charset="0"/>
              </a:defRPr>
            </a:lvl8pPr>
            <a:lvl9pPr marL="3886200" indent="-228600" eaLnBrk="0" fontAlgn="base" hangingPunct="0">
              <a:spcBef>
                <a:spcPct val="20000"/>
              </a:spcBef>
              <a:spcAft>
                <a:spcPct val="0"/>
              </a:spcAft>
              <a:buChar char="•"/>
              <a:defRPr sz="3200">
                <a:solidFill>
                  <a:schemeClr val="tx1"/>
                </a:solidFill>
                <a:latin typeface="Arial" charset="0"/>
              </a:defRPr>
            </a:lvl9pPr>
          </a:lstStyle>
          <a:p>
            <a:pPr eaLnBrk="1" hangingPunct="1">
              <a:spcBef>
                <a:spcPct val="50000"/>
              </a:spcBef>
              <a:buFontTx/>
              <a:buNone/>
            </a:pPr>
            <a:endParaRPr lang="en-US" sz="3600">
              <a:solidFill>
                <a:srgbClr val="FFFF66"/>
              </a:solidFill>
            </a:endParaRPr>
          </a:p>
        </p:txBody>
      </p:sp>
      <p:sp>
        <p:nvSpPr>
          <p:cNvPr id="171014" name="WordArt 6"/>
          <p:cNvSpPr>
            <a:spLocks noChangeArrowheads="1" noChangeShapeType="1" noTextEdit="1"/>
          </p:cNvSpPr>
          <p:nvPr/>
        </p:nvSpPr>
        <p:spPr bwMode="auto">
          <a:xfrm>
            <a:off x="304800" y="228600"/>
            <a:ext cx="1219200" cy="161925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2</a:t>
            </a:r>
          </a:p>
        </p:txBody>
      </p:sp>
      <p:pic>
        <p:nvPicPr>
          <p:cNvPr id="17101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81000"/>
            <a:ext cx="3505200" cy="4038600"/>
          </a:xfrm>
          <a:prstGeom prst="rect">
            <a:avLst/>
          </a:prstGeom>
          <a:noFill/>
          <a:ln w="57150"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999FCF9-0DC4-474B-19EA-C39366DDE586}"/>
              </a:ext>
            </a:extLst>
          </p:cNvPr>
          <p:cNvPicPr>
            <a:picLocks noChangeAspect="1"/>
          </p:cNvPicPr>
          <p:nvPr/>
        </p:nvPicPr>
        <p:blipFill>
          <a:blip r:embed="rId4"/>
          <a:stretch>
            <a:fillRect/>
          </a:stretch>
        </p:blipFill>
        <p:spPr>
          <a:xfrm rot="502558">
            <a:off x="6188431" y="1277463"/>
            <a:ext cx="1186737" cy="34284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pPr eaLnBrk="1" hangingPunct="1"/>
            <a:endParaRPr lang="en-US"/>
          </a:p>
        </p:txBody>
      </p:sp>
      <p:sp>
        <p:nvSpPr>
          <p:cNvPr id="172035" name="Text Box 3"/>
          <p:cNvSpPr txBox="1">
            <a:spLocks noChangeArrowheads="1"/>
          </p:cNvSpPr>
          <p:nvPr/>
        </p:nvSpPr>
        <p:spPr bwMode="auto">
          <a:xfrm>
            <a:off x="304800" y="609600"/>
            <a:ext cx="114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20000"/>
              </a:spcBef>
              <a:spcAft>
                <a:spcPct val="0"/>
              </a:spcAft>
              <a:buChar char="•"/>
              <a:defRPr sz="3200">
                <a:solidFill>
                  <a:schemeClr val="tx1"/>
                </a:solidFill>
                <a:latin typeface="Arial" charset="0"/>
              </a:defRPr>
            </a:lvl6pPr>
            <a:lvl7pPr marL="2971800" indent="-228600" eaLnBrk="0" fontAlgn="base" hangingPunct="0">
              <a:spcBef>
                <a:spcPct val="20000"/>
              </a:spcBef>
              <a:spcAft>
                <a:spcPct val="0"/>
              </a:spcAft>
              <a:buChar char="•"/>
              <a:defRPr sz="3200">
                <a:solidFill>
                  <a:schemeClr val="tx1"/>
                </a:solidFill>
                <a:latin typeface="Arial" charset="0"/>
              </a:defRPr>
            </a:lvl7pPr>
            <a:lvl8pPr marL="3429000" indent="-228600" eaLnBrk="0" fontAlgn="base" hangingPunct="0">
              <a:spcBef>
                <a:spcPct val="20000"/>
              </a:spcBef>
              <a:spcAft>
                <a:spcPct val="0"/>
              </a:spcAft>
              <a:buChar char="•"/>
              <a:defRPr sz="3200">
                <a:solidFill>
                  <a:schemeClr val="tx1"/>
                </a:solidFill>
                <a:latin typeface="Arial" charset="0"/>
              </a:defRPr>
            </a:lvl8pPr>
            <a:lvl9pPr marL="3886200" indent="-228600" eaLnBrk="0" fontAlgn="base" hangingPunct="0">
              <a:spcBef>
                <a:spcPct val="20000"/>
              </a:spcBef>
              <a:spcAft>
                <a:spcPct val="0"/>
              </a:spcAft>
              <a:buChar char="•"/>
              <a:defRPr sz="3200">
                <a:solidFill>
                  <a:schemeClr val="tx1"/>
                </a:solidFill>
                <a:latin typeface="Arial" charset="0"/>
              </a:defRPr>
            </a:lvl9pPr>
          </a:lstStyle>
          <a:p>
            <a:pPr eaLnBrk="1" hangingPunct="1">
              <a:spcBef>
                <a:spcPct val="50000"/>
              </a:spcBef>
              <a:buFontTx/>
              <a:buNone/>
            </a:pPr>
            <a:r>
              <a:rPr lang="en-US" sz="3600">
                <a:solidFill>
                  <a:srgbClr val="FFFF66"/>
                </a:solidFill>
              </a:rPr>
              <a:t>2</a:t>
            </a:r>
          </a:p>
        </p:txBody>
      </p:sp>
      <p:pic>
        <p:nvPicPr>
          <p:cNvPr id="172036"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172037" name="Text Box 5"/>
          <p:cNvSpPr txBox="1">
            <a:spLocks noChangeArrowheads="1"/>
          </p:cNvSpPr>
          <p:nvPr/>
        </p:nvSpPr>
        <p:spPr bwMode="auto">
          <a:xfrm>
            <a:off x="457200" y="685800"/>
            <a:ext cx="1066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20000"/>
              </a:spcBef>
              <a:spcAft>
                <a:spcPct val="0"/>
              </a:spcAft>
              <a:buChar char="•"/>
              <a:defRPr sz="3200">
                <a:solidFill>
                  <a:schemeClr val="tx1"/>
                </a:solidFill>
                <a:latin typeface="Arial" charset="0"/>
              </a:defRPr>
            </a:lvl6pPr>
            <a:lvl7pPr marL="2971800" indent="-228600" eaLnBrk="0" fontAlgn="base" hangingPunct="0">
              <a:spcBef>
                <a:spcPct val="20000"/>
              </a:spcBef>
              <a:spcAft>
                <a:spcPct val="0"/>
              </a:spcAft>
              <a:buChar char="•"/>
              <a:defRPr sz="3200">
                <a:solidFill>
                  <a:schemeClr val="tx1"/>
                </a:solidFill>
                <a:latin typeface="Arial" charset="0"/>
              </a:defRPr>
            </a:lvl7pPr>
            <a:lvl8pPr marL="3429000" indent="-228600" eaLnBrk="0" fontAlgn="base" hangingPunct="0">
              <a:spcBef>
                <a:spcPct val="20000"/>
              </a:spcBef>
              <a:spcAft>
                <a:spcPct val="0"/>
              </a:spcAft>
              <a:buChar char="•"/>
              <a:defRPr sz="3200">
                <a:solidFill>
                  <a:schemeClr val="tx1"/>
                </a:solidFill>
                <a:latin typeface="Arial" charset="0"/>
              </a:defRPr>
            </a:lvl8pPr>
            <a:lvl9pPr marL="3886200" indent="-228600" eaLnBrk="0" fontAlgn="base" hangingPunct="0">
              <a:spcBef>
                <a:spcPct val="20000"/>
              </a:spcBef>
              <a:spcAft>
                <a:spcPct val="0"/>
              </a:spcAft>
              <a:buChar char="•"/>
              <a:defRPr sz="3200">
                <a:solidFill>
                  <a:schemeClr val="tx1"/>
                </a:solidFill>
                <a:latin typeface="Arial" charset="0"/>
              </a:defRPr>
            </a:lvl9pPr>
          </a:lstStyle>
          <a:p>
            <a:pPr eaLnBrk="1" hangingPunct="1">
              <a:spcBef>
                <a:spcPct val="50000"/>
              </a:spcBef>
              <a:buFontTx/>
              <a:buNone/>
            </a:pPr>
            <a:endParaRPr lang="en-US" sz="3600">
              <a:solidFill>
                <a:srgbClr val="FFFF66"/>
              </a:solidFill>
            </a:endParaRPr>
          </a:p>
        </p:txBody>
      </p:sp>
      <p:sp>
        <p:nvSpPr>
          <p:cNvPr id="172038" name="WordArt 6"/>
          <p:cNvSpPr>
            <a:spLocks noChangeArrowheads="1" noChangeShapeType="1" noTextEdit="1"/>
          </p:cNvSpPr>
          <p:nvPr/>
        </p:nvSpPr>
        <p:spPr bwMode="auto">
          <a:xfrm>
            <a:off x="304800" y="228600"/>
            <a:ext cx="1219200" cy="161925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2</a:t>
            </a:r>
          </a:p>
        </p:txBody>
      </p:sp>
      <p:sp>
        <p:nvSpPr>
          <p:cNvPr id="172039" name="WordArt 7"/>
          <p:cNvSpPr>
            <a:spLocks noChangeArrowheads="1" noChangeShapeType="1" noTextEdit="1"/>
          </p:cNvSpPr>
          <p:nvPr/>
        </p:nvSpPr>
        <p:spPr bwMode="auto">
          <a:xfrm>
            <a:off x="2057400" y="228600"/>
            <a:ext cx="3048000" cy="154305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Moss</a:t>
            </a:r>
          </a:p>
        </p:txBody>
      </p:sp>
      <p:pic>
        <p:nvPicPr>
          <p:cNvPr id="17204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81000"/>
            <a:ext cx="3505200" cy="4038600"/>
          </a:xfrm>
          <a:prstGeom prst="rect">
            <a:avLst/>
          </a:prstGeom>
          <a:noFill/>
          <a:ln w="57150"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3562283-CCD6-A75C-6380-504EF10ABAEE}"/>
              </a:ext>
            </a:extLst>
          </p:cNvPr>
          <p:cNvPicPr>
            <a:picLocks noChangeAspect="1"/>
          </p:cNvPicPr>
          <p:nvPr/>
        </p:nvPicPr>
        <p:blipFill>
          <a:blip r:embed="rId4"/>
          <a:stretch>
            <a:fillRect/>
          </a:stretch>
        </p:blipFill>
        <p:spPr>
          <a:xfrm rot="502558">
            <a:off x="6188431" y="1277463"/>
            <a:ext cx="1186737" cy="34284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pPr eaLnBrk="1" hangingPunct="1"/>
            <a:endParaRPr lang="en-US"/>
          </a:p>
        </p:txBody>
      </p:sp>
      <p:pic>
        <p:nvPicPr>
          <p:cNvPr id="173059"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p:spPr>
      </p:pic>
      <p:sp>
        <p:nvSpPr>
          <p:cNvPr id="173060" name="Text Box 4"/>
          <p:cNvSpPr txBox="1">
            <a:spLocks noChangeArrowheads="1"/>
          </p:cNvSpPr>
          <p:nvPr/>
        </p:nvSpPr>
        <p:spPr bwMode="auto">
          <a:xfrm>
            <a:off x="457200" y="609600"/>
            <a:ext cx="60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20000"/>
              </a:spcBef>
              <a:spcAft>
                <a:spcPct val="0"/>
              </a:spcAft>
              <a:buChar char="•"/>
              <a:defRPr sz="3200">
                <a:solidFill>
                  <a:schemeClr val="tx1"/>
                </a:solidFill>
                <a:latin typeface="Arial" charset="0"/>
              </a:defRPr>
            </a:lvl6pPr>
            <a:lvl7pPr marL="2971800" indent="-228600" eaLnBrk="0" fontAlgn="base" hangingPunct="0">
              <a:spcBef>
                <a:spcPct val="20000"/>
              </a:spcBef>
              <a:spcAft>
                <a:spcPct val="0"/>
              </a:spcAft>
              <a:buChar char="•"/>
              <a:defRPr sz="3200">
                <a:solidFill>
                  <a:schemeClr val="tx1"/>
                </a:solidFill>
                <a:latin typeface="Arial" charset="0"/>
              </a:defRPr>
            </a:lvl7pPr>
            <a:lvl8pPr marL="3429000" indent="-228600" eaLnBrk="0" fontAlgn="base" hangingPunct="0">
              <a:spcBef>
                <a:spcPct val="20000"/>
              </a:spcBef>
              <a:spcAft>
                <a:spcPct val="0"/>
              </a:spcAft>
              <a:buChar char="•"/>
              <a:defRPr sz="3200">
                <a:solidFill>
                  <a:schemeClr val="tx1"/>
                </a:solidFill>
                <a:latin typeface="Arial" charset="0"/>
              </a:defRPr>
            </a:lvl8pPr>
            <a:lvl9pPr marL="3886200" indent="-228600" eaLnBrk="0" fontAlgn="base" hangingPunct="0">
              <a:spcBef>
                <a:spcPct val="20000"/>
              </a:spcBef>
              <a:spcAft>
                <a:spcPct val="0"/>
              </a:spcAft>
              <a:buChar char="•"/>
              <a:defRPr sz="3200">
                <a:solidFill>
                  <a:schemeClr val="tx1"/>
                </a:solidFill>
                <a:latin typeface="Arial" charset="0"/>
              </a:defRPr>
            </a:lvl9pPr>
          </a:lstStyle>
          <a:p>
            <a:pPr eaLnBrk="1" hangingPunct="1">
              <a:spcBef>
                <a:spcPct val="50000"/>
              </a:spcBef>
              <a:buFontTx/>
              <a:buNone/>
            </a:pPr>
            <a:endParaRPr lang="en-US" sz="3600">
              <a:solidFill>
                <a:srgbClr val="FFFF66"/>
              </a:solidFill>
            </a:endParaRPr>
          </a:p>
        </p:txBody>
      </p:sp>
      <p:sp>
        <p:nvSpPr>
          <p:cNvPr id="173061" name="WordArt 6"/>
          <p:cNvSpPr>
            <a:spLocks noChangeArrowheads="1" noChangeShapeType="1" noTextEdit="1"/>
          </p:cNvSpPr>
          <p:nvPr/>
        </p:nvSpPr>
        <p:spPr bwMode="auto">
          <a:xfrm>
            <a:off x="457200" y="228600"/>
            <a:ext cx="1295400" cy="177165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3</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pPr eaLnBrk="1" hangingPunct="1"/>
            <a:endParaRPr lang="en-US"/>
          </a:p>
        </p:txBody>
      </p:sp>
      <p:pic>
        <p:nvPicPr>
          <p:cNvPr id="174083"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p:spPr>
      </p:pic>
      <p:sp>
        <p:nvSpPr>
          <p:cNvPr id="174084" name="Text Box 4"/>
          <p:cNvSpPr txBox="1">
            <a:spLocks noChangeArrowheads="1"/>
          </p:cNvSpPr>
          <p:nvPr/>
        </p:nvSpPr>
        <p:spPr bwMode="auto">
          <a:xfrm>
            <a:off x="457200" y="609600"/>
            <a:ext cx="60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20000"/>
              </a:spcBef>
              <a:spcAft>
                <a:spcPct val="0"/>
              </a:spcAft>
              <a:buChar char="•"/>
              <a:defRPr sz="3200">
                <a:solidFill>
                  <a:schemeClr val="tx1"/>
                </a:solidFill>
                <a:latin typeface="Arial" charset="0"/>
              </a:defRPr>
            </a:lvl6pPr>
            <a:lvl7pPr marL="2971800" indent="-228600" eaLnBrk="0" fontAlgn="base" hangingPunct="0">
              <a:spcBef>
                <a:spcPct val="20000"/>
              </a:spcBef>
              <a:spcAft>
                <a:spcPct val="0"/>
              </a:spcAft>
              <a:buChar char="•"/>
              <a:defRPr sz="3200">
                <a:solidFill>
                  <a:schemeClr val="tx1"/>
                </a:solidFill>
                <a:latin typeface="Arial" charset="0"/>
              </a:defRPr>
            </a:lvl7pPr>
            <a:lvl8pPr marL="3429000" indent="-228600" eaLnBrk="0" fontAlgn="base" hangingPunct="0">
              <a:spcBef>
                <a:spcPct val="20000"/>
              </a:spcBef>
              <a:spcAft>
                <a:spcPct val="0"/>
              </a:spcAft>
              <a:buChar char="•"/>
              <a:defRPr sz="3200">
                <a:solidFill>
                  <a:schemeClr val="tx1"/>
                </a:solidFill>
                <a:latin typeface="Arial" charset="0"/>
              </a:defRPr>
            </a:lvl8pPr>
            <a:lvl9pPr marL="3886200" indent="-228600" eaLnBrk="0" fontAlgn="base" hangingPunct="0">
              <a:spcBef>
                <a:spcPct val="20000"/>
              </a:spcBef>
              <a:spcAft>
                <a:spcPct val="0"/>
              </a:spcAft>
              <a:buChar char="•"/>
              <a:defRPr sz="3200">
                <a:solidFill>
                  <a:schemeClr val="tx1"/>
                </a:solidFill>
                <a:latin typeface="Arial" charset="0"/>
              </a:defRPr>
            </a:lvl9pPr>
          </a:lstStyle>
          <a:p>
            <a:pPr eaLnBrk="1" hangingPunct="1">
              <a:spcBef>
                <a:spcPct val="50000"/>
              </a:spcBef>
              <a:buFontTx/>
              <a:buNone/>
            </a:pPr>
            <a:endParaRPr lang="en-US" sz="3600">
              <a:solidFill>
                <a:srgbClr val="FFFF66"/>
              </a:solidFill>
            </a:endParaRPr>
          </a:p>
        </p:txBody>
      </p:sp>
      <p:sp>
        <p:nvSpPr>
          <p:cNvPr id="174085" name="WordArt 5"/>
          <p:cNvSpPr>
            <a:spLocks noChangeArrowheads="1" noChangeShapeType="1" noTextEdit="1"/>
          </p:cNvSpPr>
          <p:nvPr/>
        </p:nvSpPr>
        <p:spPr bwMode="auto">
          <a:xfrm>
            <a:off x="457200" y="228600"/>
            <a:ext cx="1295400" cy="177165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3</a:t>
            </a:r>
          </a:p>
        </p:txBody>
      </p:sp>
      <p:pic>
        <p:nvPicPr>
          <p:cNvPr id="17408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381000"/>
            <a:ext cx="2286000" cy="4572000"/>
          </a:xfrm>
          <a:prstGeom prst="rect">
            <a:avLst/>
          </a:prstGeom>
          <a:noFill/>
          <a:ln w="38100"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pPr eaLnBrk="1" hangingPunct="1"/>
            <a:endParaRPr lang="en-US"/>
          </a:p>
        </p:txBody>
      </p:sp>
      <p:pic>
        <p:nvPicPr>
          <p:cNvPr id="175107"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p:spPr>
      </p:pic>
      <p:sp>
        <p:nvSpPr>
          <p:cNvPr id="175108" name="Text Box 4"/>
          <p:cNvSpPr txBox="1">
            <a:spLocks noChangeArrowheads="1"/>
          </p:cNvSpPr>
          <p:nvPr/>
        </p:nvSpPr>
        <p:spPr bwMode="auto">
          <a:xfrm>
            <a:off x="457200" y="609600"/>
            <a:ext cx="60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20000"/>
              </a:spcBef>
              <a:spcAft>
                <a:spcPct val="0"/>
              </a:spcAft>
              <a:buChar char="•"/>
              <a:defRPr sz="3200">
                <a:solidFill>
                  <a:schemeClr val="tx1"/>
                </a:solidFill>
                <a:latin typeface="Arial" charset="0"/>
              </a:defRPr>
            </a:lvl6pPr>
            <a:lvl7pPr marL="2971800" indent="-228600" eaLnBrk="0" fontAlgn="base" hangingPunct="0">
              <a:spcBef>
                <a:spcPct val="20000"/>
              </a:spcBef>
              <a:spcAft>
                <a:spcPct val="0"/>
              </a:spcAft>
              <a:buChar char="•"/>
              <a:defRPr sz="3200">
                <a:solidFill>
                  <a:schemeClr val="tx1"/>
                </a:solidFill>
                <a:latin typeface="Arial" charset="0"/>
              </a:defRPr>
            </a:lvl7pPr>
            <a:lvl8pPr marL="3429000" indent="-228600" eaLnBrk="0" fontAlgn="base" hangingPunct="0">
              <a:spcBef>
                <a:spcPct val="20000"/>
              </a:spcBef>
              <a:spcAft>
                <a:spcPct val="0"/>
              </a:spcAft>
              <a:buChar char="•"/>
              <a:defRPr sz="3200">
                <a:solidFill>
                  <a:schemeClr val="tx1"/>
                </a:solidFill>
                <a:latin typeface="Arial" charset="0"/>
              </a:defRPr>
            </a:lvl8pPr>
            <a:lvl9pPr marL="3886200" indent="-228600" eaLnBrk="0" fontAlgn="base" hangingPunct="0">
              <a:spcBef>
                <a:spcPct val="20000"/>
              </a:spcBef>
              <a:spcAft>
                <a:spcPct val="0"/>
              </a:spcAft>
              <a:buChar char="•"/>
              <a:defRPr sz="3200">
                <a:solidFill>
                  <a:schemeClr val="tx1"/>
                </a:solidFill>
                <a:latin typeface="Arial" charset="0"/>
              </a:defRPr>
            </a:lvl9pPr>
          </a:lstStyle>
          <a:p>
            <a:pPr eaLnBrk="1" hangingPunct="1">
              <a:spcBef>
                <a:spcPct val="50000"/>
              </a:spcBef>
              <a:buFontTx/>
              <a:buNone/>
            </a:pPr>
            <a:endParaRPr lang="en-US" sz="3600">
              <a:solidFill>
                <a:srgbClr val="FFFF66"/>
              </a:solidFill>
            </a:endParaRPr>
          </a:p>
        </p:txBody>
      </p:sp>
      <p:sp>
        <p:nvSpPr>
          <p:cNvPr id="175109" name="WordArt 5"/>
          <p:cNvSpPr>
            <a:spLocks noChangeArrowheads="1" noChangeShapeType="1" noTextEdit="1"/>
          </p:cNvSpPr>
          <p:nvPr/>
        </p:nvSpPr>
        <p:spPr bwMode="auto">
          <a:xfrm>
            <a:off x="457200" y="228600"/>
            <a:ext cx="1295400" cy="177165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3</a:t>
            </a:r>
          </a:p>
        </p:txBody>
      </p:sp>
      <p:sp>
        <p:nvSpPr>
          <p:cNvPr id="175110" name="WordArt 6"/>
          <p:cNvSpPr>
            <a:spLocks noChangeArrowheads="1" noChangeShapeType="1" noTextEdit="1"/>
          </p:cNvSpPr>
          <p:nvPr/>
        </p:nvSpPr>
        <p:spPr bwMode="auto">
          <a:xfrm>
            <a:off x="2057400" y="381000"/>
            <a:ext cx="4133850" cy="154305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Hornwort</a:t>
            </a:r>
          </a:p>
        </p:txBody>
      </p:sp>
      <p:pic>
        <p:nvPicPr>
          <p:cNvPr id="17511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381000"/>
            <a:ext cx="2286000" cy="4572000"/>
          </a:xfrm>
          <a:prstGeom prst="rect">
            <a:avLst/>
          </a:prstGeom>
          <a:noFill/>
          <a:ln w="38100"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pPr eaLnBrk="1" hangingPunct="1"/>
            <a:endParaRPr lang="en-US"/>
          </a:p>
        </p:txBody>
      </p:sp>
      <p:pic>
        <p:nvPicPr>
          <p:cNvPr id="176131"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176132" name="Text Box 4"/>
          <p:cNvSpPr txBox="1">
            <a:spLocks noChangeArrowheads="1"/>
          </p:cNvSpPr>
          <p:nvPr/>
        </p:nvSpPr>
        <p:spPr bwMode="auto">
          <a:xfrm>
            <a:off x="457200" y="533400"/>
            <a:ext cx="83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20000"/>
              </a:spcBef>
              <a:spcAft>
                <a:spcPct val="0"/>
              </a:spcAft>
              <a:buChar char="•"/>
              <a:defRPr sz="3200">
                <a:solidFill>
                  <a:schemeClr val="tx1"/>
                </a:solidFill>
                <a:latin typeface="Arial" charset="0"/>
              </a:defRPr>
            </a:lvl6pPr>
            <a:lvl7pPr marL="2971800" indent="-228600" eaLnBrk="0" fontAlgn="base" hangingPunct="0">
              <a:spcBef>
                <a:spcPct val="20000"/>
              </a:spcBef>
              <a:spcAft>
                <a:spcPct val="0"/>
              </a:spcAft>
              <a:buChar char="•"/>
              <a:defRPr sz="3200">
                <a:solidFill>
                  <a:schemeClr val="tx1"/>
                </a:solidFill>
                <a:latin typeface="Arial" charset="0"/>
              </a:defRPr>
            </a:lvl7pPr>
            <a:lvl8pPr marL="3429000" indent="-228600" eaLnBrk="0" fontAlgn="base" hangingPunct="0">
              <a:spcBef>
                <a:spcPct val="20000"/>
              </a:spcBef>
              <a:spcAft>
                <a:spcPct val="0"/>
              </a:spcAft>
              <a:buChar char="•"/>
              <a:defRPr sz="3200">
                <a:solidFill>
                  <a:schemeClr val="tx1"/>
                </a:solidFill>
                <a:latin typeface="Arial" charset="0"/>
              </a:defRPr>
            </a:lvl8pPr>
            <a:lvl9pPr marL="3886200" indent="-228600" eaLnBrk="0" fontAlgn="base" hangingPunct="0">
              <a:spcBef>
                <a:spcPct val="20000"/>
              </a:spcBef>
              <a:spcAft>
                <a:spcPct val="0"/>
              </a:spcAft>
              <a:buChar char="•"/>
              <a:defRPr sz="3200">
                <a:solidFill>
                  <a:schemeClr val="tx1"/>
                </a:solidFill>
                <a:latin typeface="Arial" charset="0"/>
              </a:defRPr>
            </a:lvl9pPr>
          </a:lstStyle>
          <a:p>
            <a:pPr eaLnBrk="1" hangingPunct="1">
              <a:spcBef>
                <a:spcPct val="50000"/>
              </a:spcBef>
              <a:buFontTx/>
              <a:buNone/>
            </a:pPr>
            <a:endParaRPr lang="en-US" sz="4000">
              <a:solidFill>
                <a:srgbClr val="FFFF66"/>
              </a:solidFill>
            </a:endParaRPr>
          </a:p>
        </p:txBody>
      </p:sp>
      <p:sp>
        <p:nvSpPr>
          <p:cNvPr id="176133" name="WordArt 6"/>
          <p:cNvSpPr>
            <a:spLocks noChangeArrowheads="1" noChangeShapeType="1" noTextEdit="1"/>
          </p:cNvSpPr>
          <p:nvPr/>
        </p:nvSpPr>
        <p:spPr bwMode="auto">
          <a:xfrm>
            <a:off x="381000" y="304800"/>
            <a:ext cx="1371600" cy="19050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4</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pPr eaLnBrk="1" hangingPunct="1"/>
            <a:endParaRPr lang="en-US"/>
          </a:p>
        </p:txBody>
      </p:sp>
      <p:pic>
        <p:nvPicPr>
          <p:cNvPr id="177155"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177156" name="Text Box 4"/>
          <p:cNvSpPr txBox="1">
            <a:spLocks noChangeArrowheads="1"/>
          </p:cNvSpPr>
          <p:nvPr/>
        </p:nvSpPr>
        <p:spPr bwMode="auto">
          <a:xfrm>
            <a:off x="457200" y="533400"/>
            <a:ext cx="83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20000"/>
              </a:spcBef>
              <a:spcAft>
                <a:spcPct val="0"/>
              </a:spcAft>
              <a:buChar char="•"/>
              <a:defRPr sz="3200">
                <a:solidFill>
                  <a:schemeClr val="tx1"/>
                </a:solidFill>
                <a:latin typeface="Arial" charset="0"/>
              </a:defRPr>
            </a:lvl6pPr>
            <a:lvl7pPr marL="2971800" indent="-228600" eaLnBrk="0" fontAlgn="base" hangingPunct="0">
              <a:spcBef>
                <a:spcPct val="20000"/>
              </a:spcBef>
              <a:spcAft>
                <a:spcPct val="0"/>
              </a:spcAft>
              <a:buChar char="•"/>
              <a:defRPr sz="3200">
                <a:solidFill>
                  <a:schemeClr val="tx1"/>
                </a:solidFill>
                <a:latin typeface="Arial" charset="0"/>
              </a:defRPr>
            </a:lvl7pPr>
            <a:lvl8pPr marL="3429000" indent="-228600" eaLnBrk="0" fontAlgn="base" hangingPunct="0">
              <a:spcBef>
                <a:spcPct val="20000"/>
              </a:spcBef>
              <a:spcAft>
                <a:spcPct val="0"/>
              </a:spcAft>
              <a:buChar char="•"/>
              <a:defRPr sz="3200">
                <a:solidFill>
                  <a:schemeClr val="tx1"/>
                </a:solidFill>
                <a:latin typeface="Arial" charset="0"/>
              </a:defRPr>
            </a:lvl8pPr>
            <a:lvl9pPr marL="3886200" indent="-228600" eaLnBrk="0" fontAlgn="base" hangingPunct="0">
              <a:spcBef>
                <a:spcPct val="20000"/>
              </a:spcBef>
              <a:spcAft>
                <a:spcPct val="0"/>
              </a:spcAft>
              <a:buChar char="•"/>
              <a:defRPr sz="3200">
                <a:solidFill>
                  <a:schemeClr val="tx1"/>
                </a:solidFill>
                <a:latin typeface="Arial" charset="0"/>
              </a:defRPr>
            </a:lvl9pPr>
          </a:lstStyle>
          <a:p>
            <a:pPr eaLnBrk="1" hangingPunct="1">
              <a:spcBef>
                <a:spcPct val="50000"/>
              </a:spcBef>
              <a:buFontTx/>
              <a:buNone/>
            </a:pPr>
            <a:endParaRPr lang="en-US" sz="4000">
              <a:solidFill>
                <a:srgbClr val="FFFF66"/>
              </a:solidFill>
            </a:endParaRPr>
          </a:p>
        </p:txBody>
      </p:sp>
      <p:sp>
        <p:nvSpPr>
          <p:cNvPr id="177157" name="WordArt 5"/>
          <p:cNvSpPr>
            <a:spLocks noChangeArrowheads="1" noChangeShapeType="1" noTextEdit="1"/>
          </p:cNvSpPr>
          <p:nvPr/>
        </p:nvSpPr>
        <p:spPr bwMode="auto">
          <a:xfrm>
            <a:off x="381000" y="304800"/>
            <a:ext cx="1371600" cy="19050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4</a:t>
            </a:r>
          </a:p>
        </p:txBody>
      </p:sp>
      <p:pic>
        <p:nvPicPr>
          <p:cNvPr id="17715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362200"/>
            <a:ext cx="3429000" cy="2971800"/>
          </a:xfrm>
          <a:prstGeom prst="rect">
            <a:avLst/>
          </a:prstGeom>
          <a:noFill/>
          <a:ln w="2857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E8A9BC8-F3CC-5792-C541-3295E69B2463}"/>
              </a:ext>
            </a:extLst>
          </p:cNvPr>
          <p:cNvPicPr>
            <a:picLocks noChangeAspect="1"/>
          </p:cNvPicPr>
          <p:nvPr/>
        </p:nvPicPr>
        <p:blipFill>
          <a:blip r:embed="rId4"/>
          <a:stretch>
            <a:fillRect/>
          </a:stretch>
        </p:blipFill>
        <p:spPr>
          <a:xfrm rot="20709544">
            <a:off x="5823463" y="4077350"/>
            <a:ext cx="1896190" cy="498879"/>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eaLnBrk="1" hangingPunct="1"/>
            <a:endParaRPr lang="en-US"/>
          </a:p>
        </p:txBody>
      </p:sp>
      <p:pic>
        <p:nvPicPr>
          <p:cNvPr id="178179"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178180" name="Text Box 4"/>
          <p:cNvSpPr txBox="1">
            <a:spLocks noChangeArrowheads="1"/>
          </p:cNvSpPr>
          <p:nvPr/>
        </p:nvSpPr>
        <p:spPr bwMode="auto">
          <a:xfrm>
            <a:off x="457200" y="533400"/>
            <a:ext cx="83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20000"/>
              </a:spcBef>
              <a:spcAft>
                <a:spcPct val="0"/>
              </a:spcAft>
              <a:buChar char="•"/>
              <a:defRPr sz="3200">
                <a:solidFill>
                  <a:schemeClr val="tx1"/>
                </a:solidFill>
                <a:latin typeface="Arial" charset="0"/>
              </a:defRPr>
            </a:lvl6pPr>
            <a:lvl7pPr marL="2971800" indent="-228600" eaLnBrk="0" fontAlgn="base" hangingPunct="0">
              <a:spcBef>
                <a:spcPct val="20000"/>
              </a:spcBef>
              <a:spcAft>
                <a:spcPct val="0"/>
              </a:spcAft>
              <a:buChar char="•"/>
              <a:defRPr sz="3200">
                <a:solidFill>
                  <a:schemeClr val="tx1"/>
                </a:solidFill>
                <a:latin typeface="Arial" charset="0"/>
              </a:defRPr>
            </a:lvl7pPr>
            <a:lvl8pPr marL="3429000" indent="-228600" eaLnBrk="0" fontAlgn="base" hangingPunct="0">
              <a:spcBef>
                <a:spcPct val="20000"/>
              </a:spcBef>
              <a:spcAft>
                <a:spcPct val="0"/>
              </a:spcAft>
              <a:buChar char="•"/>
              <a:defRPr sz="3200">
                <a:solidFill>
                  <a:schemeClr val="tx1"/>
                </a:solidFill>
                <a:latin typeface="Arial" charset="0"/>
              </a:defRPr>
            </a:lvl8pPr>
            <a:lvl9pPr marL="3886200" indent="-228600" eaLnBrk="0" fontAlgn="base" hangingPunct="0">
              <a:spcBef>
                <a:spcPct val="20000"/>
              </a:spcBef>
              <a:spcAft>
                <a:spcPct val="0"/>
              </a:spcAft>
              <a:buChar char="•"/>
              <a:defRPr sz="3200">
                <a:solidFill>
                  <a:schemeClr val="tx1"/>
                </a:solidFill>
                <a:latin typeface="Arial" charset="0"/>
              </a:defRPr>
            </a:lvl9pPr>
          </a:lstStyle>
          <a:p>
            <a:pPr eaLnBrk="1" hangingPunct="1">
              <a:spcBef>
                <a:spcPct val="50000"/>
              </a:spcBef>
              <a:buFontTx/>
              <a:buNone/>
            </a:pPr>
            <a:endParaRPr lang="en-US" sz="4000">
              <a:solidFill>
                <a:srgbClr val="FFFF66"/>
              </a:solidFill>
            </a:endParaRPr>
          </a:p>
        </p:txBody>
      </p:sp>
      <p:sp>
        <p:nvSpPr>
          <p:cNvPr id="178181" name="WordArt 5"/>
          <p:cNvSpPr>
            <a:spLocks noChangeArrowheads="1" noChangeShapeType="1" noTextEdit="1"/>
          </p:cNvSpPr>
          <p:nvPr/>
        </p:nvSpPr>
        <p:spPr bwMode="auto">
          <a:xfrm>
            <a:off x="381000" y="304800"/>
            <a:ext cx="1371600" cy="19050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4</a:t>
            </a:r>
          </a:p>
        </p:txBody>
      </p:sp>
      <p:sp>
        <p:nvSpPr>
          <p:cNvPr id="178182" name="WordArt 6"/>
          <p:cNvSpPr>
            <a:spLocks noChangeArrowheads="1" noChangeShapeType="1" noTextEdit="1"/>
          </p:cNvSpPr>
          <p:nvPr/>
        </p:nvSpPr>
        <p:spPr bwMode="auto">
          <a:xfrm>
            <a:off x="2133600" y="685800"/>
            <a:ext cx="6096000" cy="139065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Liverwort</a:t>
            </a:r>
          </a:p>
        </p:txBody>
      </p:sp>
      <p:pic>
        <p:nvPicPr>
          <p:cNvPr id="17818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362200"/>
            <a:ext cx="3429000" cy="2971800"/>
          </a:xfrm>
          <a:prstGeom prst="rect">
            <a:avLst/>
          </a:prstGeom>
          <a:noFill/>
          <a:ln w="2857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146E6D0-3091-89D5-D8BE-28794CC75F37}"/>
              </a:ext>
            </a:extLst>
          </p:cNvPr>
          <p:cNvPicPr>
            <a:picLocks noChangeAspect="1"/>
          </p:cNvPicPr>
          <p:nvPr/>
        </p:nvPicPr>
        <p:blipFill>
          <a:blip r:embed="rId4"/>
          <a:stretch>
            <a:fillRect/>
          </a:stretch>
        </p:blipFill>
        <p:spPr>
          <a:xfrm rot="20709544">
            <a:off x="5823463" y="4077350"/>
            <a:ext cx="1896190" cy="49887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7074" name="Rectangle 2"/>
          <p:cNvSpPr>
            <a:spLocks noGrp="1" noChangeArrowheads="1"/>
          </p:cNvSpPr>
          <p:nvPr>
            <p:ph type="body" idx="1"/>
          </p:nvPr>
        </p:nvSpPr>
        <p:spPr>
          <a:xfrm>
            <a:off x="457200" y="304800"/>
            <a:ext cx="8229600" cy="5826125"/>
          </a:xfrm>
        </p:spPr>
        <p:txBody>
          <a:bodyPr/>
          <a:lstStyle/>
          <a:p>
            <a:pPr eaLnBrk="1" hangingPunct="1">
              <a:defRPr/>
            </a:pPr>
            <a:r>
              <a:rPr lang="en-US" dirty="0"/>
              <a:t>Non-vascular plants include…</a:t>
            </a:r>
          </a:p>
          <a:p>
            <a:pPr lvl="1" eaLnBrk="1" hangingPunct="1">
              <a:defRPr/>
            </a:pPr>
            <a:r>
              <a:rPr lang="en-US" dirty="0"/>
              <a:t>-</a:t>
            </a:r>
          </a:p>
          <a:p>
            <a:pPr lvl="1" eaLnBrk="1" hangingPunct="1">
              <a:defRPr/>
            </a:pPr>
            <a:r>
              <a:rPr lang="en-US" dirty="0"/>
              <a:t>-</a:t>
            </a:r>
          </a:p>
          <a:p>
            <a:pPr lvl="1" eaLnBrk="1" hangingPunct="1">
              <a:defRPr/>
            </a:pPr>
            <a:r>
              <a:rPr lang="en-US" dirty="0"/>
              <a:t>-</a:t>
            </a:r>
          </a:p>
          <a:p>
            <a:pPr lvl="1" eaLnBrk="1" hangingPunct="1">
              <a:defRPr/>
            </a:pPr>
            <a:endParaRPr lang="en-US" dirty="0"/>
          </a:p>
        </p:txBody>
      </p:sp>
      <p:pic>
        <p:nvPicPr>
          <p:cNvPr id="880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590800"/>
            <a:ext cx="8458200" cy="40005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9987076"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Clr>
                <a:srgbClr val="EBF25A"/>
              </a:buClr>
              <a:buSzPct val="65000"/>
              <a:buFont typeface="Wingdings" pitchFamily="2" charset="2"/>
              <a:buNone/>
              <a:defRPr/>
            </a:pPr>
            <a:r>
              <a:rPr lang="en-US" sz="800" b="1" dirty="0">
                <a:solidFill>
                  <a:srgbClr val="FFFFFF"/>
                </a:solidFill>
                <a:latin typeface="Verdana" pitchFamily="34" charset="0"/>
              </a:rPr>
              <a:t>Copyright © 2024 </a:t>
            </a:r>
            <a:r>
              <a:rPr lang="en-US" sz="800" b="1" dirty="0" err="1">
                <a:solidFill>
                  <a:srgbClr val="FFFFFF"/>
                </a:solidFill>
                <a:latin typeface="Verdana" pitchFamily="34" charset="0"/>
              </a:rPr>
              <a:t>SlideSpark</a:t>
            </a:r>
            <a:r>
              <a:rPr lang="en-US" sz="800" b="1" dirty="0">
                <a:solidFill>
                  <a:srgbClr val="FFFFFF"/>
                </a:solidFill>
                <a:latin typeface="Verdana" pitchFamily="34" charset="0"/>
              </a:rPr>
              <a:t> .LLC</a:t>
            </a:r>
            <a:endParaRPr lang="en-US" dirty="0">
              <a:solidFill>
                <a:srgbClr val="FFFFFF"/>
              </a:solidFill>
              <a:effectLst>
                <a:outerShdw blurRad="38100" dist="38100" dir="2700000" algn="tl">
                  <a:srgbClr val="000000"/>
                </a:outerShdw>
              </a:effectLst>
              <a:latin typeface="Tahoma" pitchFamily="34" charset="0"/>
            </a:endParaRPr>
          </a:p>
        </p:txBody>
      </p:sp>
      <p:sp>
        <p:nvSpPr>
          <p:cNvPr id="2" name="Rectangle 1"/>
          <p:cNvSpPr/>
          <p:nvPr/>
        </p:nvSpPr>
        <p:spPr>
          <a:xfrm rot="19959220">
            <a:off x="1846735" y="2967335"/>
            <a:ext cx="5450531" cy="1569660"/>
          </a:xfrm>
          <a:prstGeom prst="rect">
            <a:avLst/>
          </a:prstGeom>
          <a:noFill/>
        </p:spPr>
        <p:txBody>
          <a:bodyPr wrap="none" lIns="91440" tIns="45720" rIns="91440" bIns="45720">
            <a:spAutoFit/>
          </a:bodyPr>
          <a:lstStyle/>
          <a:p>
            <a:pPr algn="ctr">
              <a:buNone/>
            </a:pPr>
            <a:r>
              <a:rPr lang="en-US" sz="96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REVIEW!</a:t>
            </a:r>
          </a:p>
        </p:txBody>
      </p:sp>
    </p:spTree>
    <p:extLst>
      <p:ext uri="{BB962C8B-B14F-4D97-AF65-F5344CB8AC3E}">
        <p14:creationId xmlns:p14="http://schemas.microsoft.com/office/powerpoint/2010/main" val="13389102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pPr eaLnBrk="1" hangingPunct="1"/>
            <a:endParaRPr lang="en-US"/>
          </a:p>
        </p:txBody>
      </p:sp>
      <p:pic>
        <p:nvPicPr>
          <p:cNvPr id="179203"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179204" name="Text Box 4"/>
          <p:cNvSpPr txBox="1">
            <a:spLocks noChangeArrowheads="1"/>
          </p:cNvSpPr>
          <p:nvPr/>
        </p:nvSpPr>
        <p:spPr bwMode="auto">
          <a:xfrm>
            <a:off x="533400" y="990600"/>
            <a:ext cx="129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20000"/>
              </a:spcBef>
              <a:spcAft>
                <a:spcPct val="0"/>
              </a:spcAft>
              <a:buChar char="•"/>
              <a:defRPr sz="3200">
                <a:solidFill>
                  <a:schemeClr val="tx1"/>
                </a:solidFill>
                <a:latin typeface="Arial" charset="0"/>
              </a:defRPr>
            </a:lvl6pPr>
            <a:lvl7pPr marL="2971800" indent="-228600" eaLnBrk="0" fontAlgn="base" hangingPunct="0">
              <a:spcBef>
                <a:spcPct val="20000"/>
              </a:spcBef>
              <a:spcAft>
                <a:spcPct val="0"/>
              </a:spcAft>
              <a:buChar char="•"/>
              <a:defRPr sz="3200">
                <a:solidFill>
                  <a:schemeClr val="tx1"/>
                </a:solidFill>
                <a:latin typeface="Arial" charset="0"/>
              </a:defRPr>
            </a:lvl7pPr>
            <a:lvl8pPr marL="3429000" indent="-228600" eaLnBrk="0" fontAlgn="base" hangingPunct="0">
              <a:spcBef>
                <a:spcPct val="20000"/>
              </a:spcBef>
              <a:spcAft>
                <a:spcPct val="0"/>
              </a:spcAft>
              <a:buChar char="•"/>
              <a:defRPr sz="3200">
                <a:solidFill>
                  <a:schemeClr val="tx1"/>
                </a:solidFill>
                <a:latin typeface="Arial" charset="0"/>
              </a:defRPr>
            </a:lvl8pPr>
            <a:lvl9pPr marL="3886200" indent="-228600" eaLnBrk="0" fontAlgn="base" hangingPunct="0">
              <a:spcBef>
                <a:spcPct val="20000"/>
              </a:spcBef>
              <a:spcAft>
                <a:spcPct val="0"/>
              </a:spcAft>
              <a:buChar char="•"/>
              <a:defRPr sz="3200">
                <a:solidFill>
                  <a:schemeClr val="tx1"/>
                </a:solidFill>
                <a:latin typeface="Arial" charset="0"/>
              </a:defRPr>
            </a:lvl9pPr>
          </a:lstStyle>
          <a:p>
            <a:pPr eaLnBrk="1" hangingPunct="1">
              <a:spcBef>
                <a:spcPct val="50000"/>
              </a:spcBef>
              <a:buFontTx/>
              <a:buNone/>
            </a:pPr>
            <a:endParaRPr lang="en-US" sz="3600"/>
          </a:p>
        </p:txBody>
      </p:sp>
      <p:sp>
        <p:nvSpPr>
          <p:cNvPr id="179205" name="WordArt 6"/>
          <p:cNvSpPr>
            <a:spLocks noChangeArrowheads="1" noChangeShapeType="1" noTextEdit="1"/>
          </p:cNvSpPr>
          <p:nvPr/>
        </p:nvSpPr>
        <p:spPr bwMode="auto">
          <a:xfrm>
            <a:off x="304800" y="228600"/>
            <a:ext cx="1676400" cy="169545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5</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pPr eaLnBrk="1" hangingPunct="1"/>
            <a:endParaRPr lang="en-US"/>
          </a:p>
        </p:txBody>
      </p:sp>
      <p:pic>
        <p:nvPicPr>
          <p:cNvPr id="180227"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180228" name="Text Box 4"/>
          <p:cNvSpPr txBox="1">
            <a:spLocks noChangeArrowheads="1"/>
          </p:cNvSpPr>
          <p:nvPr/>
        </p:nvSpPr>
        <p:spPr bwMode="auto">
          <a:xfrm>
            <a:off x="533400" y="990600"/>
            <a:ext cx="129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20000"/>
              </a:spcBef>
              <a:spcAft>
                <a:spcPct val="0"/>
              </a:spcAft>
              <a:buChar char="•"/>
              <a:defRPr sz="3200">
                <a:solidFill>
                  <a:schemeClr val="tx1"/>
                </a:solidFill>
                <a:latin typeface="Arial" charset="0"/>
              </a:defRPr>
            </a:lvl6pPr>
            <a:lvl7pPr marL="2971800" indent="-228600" eaLnBrk="0" fontAlgn="base" hangingPunct="0">
              <a:spcBef>
                <a:spcPct val="20000"/>
              </a:spcBef>
              <a:spcAft>
                <a:spcPct val="0"/>
              </a:spcAft>
              <a:buChar char="•"/>
              <a:defRPr sz="3200">
                <a:solidFill>
                  <a:schemeClr val="tx1"/>
                </a:solidFill>
                <a:latin typeface="Arial" charset="0"/>
              </a:defRPr>
            </a:lvl7pPr>
            <a:lvl8pPr marL="3429000" indent="-228600" eaLnBrk="0" fontAlgn="base" hangingPunct="0">
              <a:spcBef>
                <a:spcPct val="20000"/>
              </a:spcBef>
              <a:spcAft>
                <a:spcPct val="0"/>
              </a:spcAft>
              <a:buChar char="•"/>
              <a:defRPr sz="3200">
                <a:solidFill>
                  <a:schemeClr val="tx1"/>
                </a:solidFill>
                <a:latin typeface="Arial" charset="0"/>
              </a:defRPr>
            </a:lvl8pPr>
            <a:lvl9pPr marL="3886200" indent="-228600" eaLnBrk="0" fontAlgn="base" hangingPunct="0">
              <a:spcBef>
                <a:spcPct val="20000"/>
              </a:spcBef>
              <a:spcAft>
                <a:spcPct val="0"/>
              </a:spcAft>
              <a:buChar char="•"/>
              <a:defRPr sz="3200">
                <a:solidFill>
                  <a:schemeClr val="tx1"/>
                </a:solidFill>
                <a:latin typeface="Arial" charset="0"/>
              </a:defRPr>
            </a:lvl9pPr>
          </a:lstStyle>
          <a:p>
            <a:pPr eaLnBrk="1" hangingPunct="1">
              <a:spcBef>
                <a:spcPct val="50000"/>
              </a:spcBef>
              <a:buFontTx/>
              <a:buNone/>
            </a:pPr>
            <a:endParaRPr lang="en-US" sz="3600"/>
          </a:p>
        </p:txBody>
      </p:sp>
      <p:sp>
        <p:nvSpPr>
          <p:cNvPr id="180229" name="WordArt 5"/>
          <p:cNvSpPr>
            <a:spLocks noChangeArrowheads="1" noChangeShapeType="1" noTextEdit="1"/>
          </p:cNvSpPr>
          <p:nvPr/>
        </p:nvSpPr>
        <p:spPr bwMode="auto">
          <a:xfrm>
            <a:off x="304800" y="228600"/>
            <a:ext cx="1676400" cy="169545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5</a:t>
            </a:r>
          </a:p>
        </p:txBody>
      </p:sp>
      <p:pic>
        <p:nvPicPr>
          <p:cNvPr id="18023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04800"/>
            <a:ext cx="2819400" cy="4038600"/>
          </a:xfrm>
          <a:prstGeom prst="rect">
            <a:avLst/>
          </a:prstGeom>
          <a:noFill/>
          <a:ln w="57150"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25A9FC9-29E4-AA0D-48BD-997A67C82E12}"/>
              </a:ext>
            </a:extLst>
          </p:cNvPr>
          <p:cNvPicPr>
            <a:picLocks noChangeAspect="1"/>
          </p:cNvPicPr>
          <p:nvPr/>
        </p:nvPicPr>
        <p:blipFill>
          <a:blip r:embed="rId4"/>
          <a:stretch>
            <a:fillRect/>
          </a:stretch>
        </p:blipFill>
        <p:spPr>
          <a:xfrm rot="249103">
            <a:off x="6637878" y="1216099"/>
            <a:ext cx="1032602" cy="271673"/>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pPr eaLnBrk="1" hangingPunct="1"/>
            <a:endParaRPr lang="en-US"/>
          </a:p>
        </p:txBody>
      </p:sp>
      <p:pic>
        <p:nvPicPr>
          <p:cNvPr id="181251"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181252" name="Text Box 4"/>
          <p:cNvSpPr txBox="1">
            <a:spLocks noChangeArrowheads="1"/>
          </p:cNvSpPr>
          <p:nvPr/>
        </p:nvSpPr>
        <p:spPr bwMode="auto">
          <a:xfrm>
            <a:off x="533400" y="990600"/>
            <a:ext cx="129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20000"/>
              </a:spcBef>
              <a:spcAft>
                <a:spcPct val="0"/>
              </a:spcAft>
              <a:buChar char="•"/>
              <a:defRPr sz="3200">
                <a:solidFill>
                  <a:schemeClr val="tx1"/>
                </a:solidFill>
                <a:latin typeface="Arial" charset="0"/>
              </a:defRPr>
            </a:lvl6pPr>
            <a:lvl7pPr marL="2971800" indent="-228600" eaLnBrk="0" fontAlgn="base" hangingPunct="0">
              <a:spcBef>
                <a:spcPct val="20000"/>
              </a:spcBef>
              <a:spcAft>
                <a:spcPct val="0"/>
              </a:spcAft>
              <a:buChar char="•"/>
              <a:defRPr sz="3200">
                <a:solidFill>
                  <a:schemeClr val="tx1"/>
                </a:solidFill>
                <a:latin typeface="Arial" charset="0"/>
              </a:defRPr>
            </a:lvl7pPr>
            <a:lvl8pPr marL="3429000" indent="-228600" eaLnBrk="0" fontAlgn="base" hangingPunct="0">
              <a:spcBef>
                <a:spcPct val="20000"/>
              </a:spcBef>
              <a:spcAft>
                <a:spcPct val="0"/>
              </a:spcAft>
              <a:buChar char="•"/>
              <a:defRPr sz="3200">
                <a:solidFill>
                  <a:schemeClr val="tx1"/>
                </a:solidFill>
                <a:latin typeface="Arial" charset="0"/>
              </a:defRPr>
            </a:lvl8pPr>
            <a:lvl9pPr marL="3886200" indent="-228600" eaLnBrk="0" fontAlgn="base" hangingPunct="0">
              <a:spcBef>
                <a:spcPct val="20000"/>
              </a:spcBef>
              <a:spcAft>
                <a:spcPct val="0"/>
              </a:spcAft>
              <a:buChar char="•"/>
              <a:defRPr sz="3200">
                <a:solidFill>
                  <a:schemeClr val="tx1"/>
                </a:solidFill>
                <a:latin typeface="Arial" charset="0"/>
              </a:defRPr>
            </a:lvl9pPr>
          </a:lstStyle>
          <a:p>
            <a:pPr eaLnBrk="1" hangingPunct="1">
              <a:spcBef>
                <a:spcPct val="50000"/>
              </a:spcBef>
              <a:buFontTx/>
              <a:buNone/>
            </a:pPr>
            <a:endParaRPr lang="en-US" sz="3600"/>
          </a:p>
        </p:txBody>
      </p:sp>
      <p:sp>
        <p:nvSpPr>
          <p:cNvPr id="181253" name="WordArt 5"/>
          <p:cNvSpPr>
            <a:spLocks noChangeArrowheads="1" noChangeShapeType="1" noTextEdit="1"/>
          </p:cNvSpPr>
          <p:nvPr/>
        </p:nvSpPr>
        <p:spPr bwMode="auto">
          <a:xfrm>
            <a:off x="304800" y="228600"/>
            <a:ext cx="1676400" cy="169545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5</a:t>
            </a:r>
          </a:p>
        </p:txBody>
      </p:sp>
      <p:sp>
        <p:nvSpPr>
          <p:cNvPr id="181254" name="WordArt 6"/>
          <p:cNvSpPr>
            <a:spLocks noChangeArrowheads="1" noChangeShapeType="1" noTextEdit="1"/>
          </p:cNvSpPr>
          <p:nvPr/>
        </p:nvSpPr>
        <p:spPr bwMode="auto">
          <a:xfrm>
            <a:off x="2590800" y="228600"/>
            <a:ext cx="3233738" cy="184785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Moss</a:t>
            </a:r>
          </a:p>
        </p:txBody>
      </p:sp>
      <p:pic>
        <p:nvPicPr>
          <p:cNvPr id="1812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04800"/>
            <a:ext cx="2819400" cy="4038600"/>
          </a:xfrm>
          <a:prstGeom prst="rect">
            <a:avLst/>
          </a:prstGeom>
          <a:noFill/>
          <a:ln w="57150"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7149616-3A64-EC13-5E02-CDAEC22FFF24}"/>
              </a:ext>
            </a:extLst>
          </p:cNvPr>
          <p:cNvPicPr>
            <a:picLocks noChangeAspect="1"/>
          </p:cNvPicPr>
          <p:nvPr/>
        </p:nvPicPr>
        <p:blipFill>
          <a:blip r:embed="rId4"/>
          <a:stretch>
            <a:fillRect/>
          </a:stretch>
        </p:blipFill>
        <p:spPr>
          <a:xfrm rot="249103">
            <a:off x="6637878" y="1216099"/>
            <a:ext cx="1032602" cy="271673"/>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pPr eaLnBrk="1" hangingPunct="1"/>
            <a:endParaRPr lang="en-US"/>
          </a:p>
        </p:txBody>
      </p:sp>
      <p:sp>
        <p:nvSpPr>
          <p:cNvPr id="182275" name="Rectangle 3"/>
          <p:cNvSpPr>
            <a:spLocks noGrp="1" noChangeArrowheads="1"/>
          </p:cNvSpPr>
          <p:nvPr>
            <p:ph type="body" idx="1"/>
          </p:nvPr>
        </p:nvSpPr>
        <p:spPr/>
        <p:txBody>
          <a:bodyPr/>
          <a:lstStyle/>
          <a:p>
            <a:pPr eaLnBrk="1" hangingPunct="1"/>
            <a:endParaRPr lang="en-US"/>
          </a:p>
        </p:txBody>
      </p:sp>
      <p:pic>
        <p:nvPicPr>
          <p:cNvPr id="182276" name="Picture 4" descr="http://www.botany.hawaii.edu/faculty/bridges/bigisland/olaa/hornwor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7" name="WordArt 6"/>
          <p:cNvSpPr>
            <a:spLocks noChangeArrowheads="1" noChangeShapeType="1" noTextEdit="1"/>
          </p:cNvSpPr>
          <p:nvPr/>
        </p:nvSpPr>
        <p:spPr bwMode="auto">
          <a:xfrm>
            <a:off x="228600" y="228600"/>
            <a:ext cx="1600200" cy="215265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6</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pPr eaLnBrk="1" hangingPunct="1"/>
            <a:endParaRPr lang="en-US"/>
          </a:p>
        </p:txBody>
      </p:sp>
      <p:sp>
        <p:nvSpPr>
          <p:cNvPr id="183299" name="Rectangle 3"/>
          <p:cNvSpPr>
            <a:spLocks noGrp="1" noChangeArrowheads="1"/>
          </p:cNvSpPr>
          <p:nvPr>
            <p:ph type="body" idx="1"/>
          </p:nvPr>
        </p:nvSpPr>
        <p:spPr/>
        <p:txBody>
          <a:bodyPr/>
          <a:lstStyle/>
          <a:p>
            <a:pPr eaLnBrk="1" hangingPunct="1"/>
            <a:endParaRPr lang="en-US"/>
          </a:p>
        </p:txBody>
      </p:sp>
      <p:pic>
        <p:nvPicPr>
          <p:cNvPr id="183300" name="Picture 4" descr="http://www.botany.hawaii.edu/faculty/bridges/bigisland/olaa/hornwor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1" name="WordArt 5"/>
          <p:cNvSpPr>
            <a:spLocks noChangeArrowheads="1" noChangeShapeType="1" noTextEdit="1"/>
          </p:cNvSpPr>
          <p:nvPr/>
        </p:nvSpPr>
        <p:spPr bwMode="auto">
          <a:xfrm>
            <a:off x="228600" y="228600"/>
            <a:ext cx="1600200" cy="215265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6</a:t>
            </a:r>
          </a:p>
        </p:txBody>
      </p:sp>
      <p:pic>
        <p:nvPicPr>
          <p:cNvPr id="18330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04800"/>
            <a:ext cx="2514600" cy="4572000"/>
          </a:xfrm>
          <a:prstGeom prst="rect">
            <a:avLst/>
          </a:prstGeom>
          <a:noFill/>
          <a:ln w="38100"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p:txBody>
          <a:bodyPr/>
          <a:lstStyle/>
          <a:p>
            <a:pPr eaLnBrk="1" hangingPunct="1"/>
            <a:endParaRPr lang="en-US"/>
          </a:p>
        </p:txBody>
      </p:sp>
      <p:sp>
        <p:nvSpPr>
          <p:cNvPr id="184323" name="Rectangle 3"/>
          <p:cNvSpPr>
            <a:spLocks noGrp="1" noChangeArrowheads="1"/>
          </p:cNvSpPr>
          <p:nvPr>
            <p:ph type="body" idx="1"/>
          </p:nvPr>
        </p:nvSpPr>
        <p:spPr/>
        <p:txBody>
          <a:bodyPr/>
          <a:lstStyle/>
          <a:p>
            <a:pPr eaLnBrk="1" hangingPunct="1"/>
            <a:endParaRPr lang="en-US"/>
          </a:p>
        </p:txBody>
      </p:sp>
      <p:pic>
        <p:nvPicPr>
          <p:cNvPr id="184324" name="Picture 4" descr="http://www.botany.hawaii.edu/faculty/bridges/bigisland/olaa/hornwor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5" name="WordArt 5"/>
          <p:cNvSpPr>
            <a:spLocks noChangeArrowheads="1" noChangeShapeType="1" noTextEdit="1"/>
          </p:cNvSpPr>
          <p:nvPr/>
        </p:nvSpPr>
        <p:spPr bwMode="auto">
          <a:xfrm>
            <a:off x="228600" y="228600"/>
            <a:ext cx="1600200" cy="215265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6</a:t>
            </a:r>
          </a:p>
        </p:txBody>
      </p:sp>
      <p:sp>
        <p:nvSpPr>
          <p:cNvPr id="184326" name="WordArt 6"/>
          <p:cNvSpPr>
            <a:spLocks noChangeArrowheads="1" noChangeShapeType="1" noTextEdit="1"/>
          </p:cNvSpPr>
          <p:nvPr/>
        </p:nvSpPr>
        <p:spPr bwMode="auto">
          <a:xfrm>
            <a:off x="2286000" y="381000"/>
            <a:ext cx="3810000" cy="16002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Hornwort</a:t>
            </a:r>
          </a:p>
        </p:txBody>
      </p:sp>
      <p:pic>
        <p:nvPicPr>
          <p:cNvPr id="18432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04800"/>
            <a:ext cx="2514600" cy="4572000"/>
          </a:xfrm>
          <a:prstGeom prst="rect">
            <a:avLst/>
          </a:prstGeom>
          <a:noFill/>
          <a:ln w="38100"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a:lstStyle/>
          <a:p>
            <a:pPr eaLnBrk="1" hangingPunct="1"/>
            <a:endParaRPr lang="en-US"/>
          </a:p>
        </p:txBody>
      </p:sp>
      <p:pic>
        <p:nvPicPr>
          <p:cNvPr id="185347"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185348" name="WordArt 5"/>
          <p:cNvSpPr>
            <a:spLocks noChangeArrowheads="1" noChangeShapeType="1" noTextEdit="1"/>
          </p:cNvSpPr>
          <p:nvPr/>
        </p:nvSpPr>
        <p:spPr bwMode="auto">
          <a:xfrm>
            <a:off x="533400" y="304800"/>
            <a:ext cx="990600" cy="146685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7</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pPr eaLnBrk="1" hangingPunct="1"/>
            <a:endParaRPr lang="en-US"/>
          </a:p>
        </p:txBody>
      </p:sp>
      <p:pic>
        <p:nvPicPr>
          <p:cNvPr id="186371"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186372" name="WordArt 4"/>
          <p:cNvSpPr>
            <a:spLocks noChangeArrowheads="1" noChangeShapeType="1" noTextEdit="1"/>
          </p:cNvSpPr>
          <p:nvPr/>
        </p:nvSpPr>
        <p:spPr bwMode="auto">
          <a:xfrm>
            <a:off x="533400" y="304800"/>
            <a:ext cx="990600" cy="146685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7</a:t>
            </a:r>
          </a:p>
        </p:txBody>
      </p:sp>
      <p:pic>
        <p:nvPicPr>
          <p:cNvPr id="18637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04800"/>
            <a:ext cx="3581400" cy="4038600"/>
          </a:xfrm>
          <a:prstGeom prst="rect">
            <a:avLst/>
          </a:prstGeom>
          <a:noFill/>
          <a:ln w="57150"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9274939-DB6C-B294-7A1C-44FD559442C9}"/>
              </a:ext>
            </a:extLst>
          </p:cNvPr>
          <p:cNvPicPr>
            <a:picLocks noChangeAspect="1"/>
          </p:cNvPicPr>
          <p:nvPr/>
        </p:nvPicPr>
        <p:blipFill>
          <a:blip r:embed="rId4"/>
          <a:stretch>
            <a:fillRect/>
          </a:stretch>
        </p:blipFill>
        <p:spPr>
          <a:xfrm rot="249103">
            <a:off x="6185765" y="1141480"/>
            <a:ext cx="1135081" cy="415893"/>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p:txBody>
          <a:bodyPr/>
          <a:lstStyle/>
          <a:p>
            <a:pPr eaLnBrk="1" hangingPunct="1"/>
            <a:endParaRPr lang="en-US"/>
          </a:p>
        </p:txBody>
      </p:sp>
      <p:pic>
        <p:nvPicPr>
          <p:cNvPr id="187395"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187396" name="WordArt 4"/>
          <p:cNvSpPr>
            <a:spLocks noChangeArrowheads="1" noChangeShapeType="1" noTextEdit="1"/>
          </p:cNvSpPr>
          <p:nvPr/>
        </p:nvSpPr>
        <p:spPr bwMode="auto">
          <a:xfrm>
            <a:off x="533400" y="304800"/>
            <a:ext cx="990600" cy="146685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7</a:t>
            </a:r>
          </a:p>
        </p:txBody>
      </p:sp>
      <p:sp>
        <p:nvSpPr>
          <p:cNvPr id="187397" name="WordArt 5"/>
          <p:cNvSpPr>
            <a:spLocks noChangeArrowheads="1" noChangeShapeType="1" noTextEdit="1"/>
          </p:cNvSpPr>
          <p:nvPr/>
        </p:nvSpPr>
        <p:spPr bwMode="auto">
          <a:xfrm>
            <a:off x="1981200" y="381000"/>
            <a:ext cx="2743200" cy="139065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Moss</a:t>
            </a:r>
          </a:p>
        </p:txBody>
      </p:sp>
      <p:pic>
        <p:nvPicPr>
          <p:cNvPr id="1873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04800"/>
            <a:ext cx="3581400" cy="4038600"/>
          </a:xfrm>
          <a:prstGeom prst="rect">
            <a:avLst/>
          </a:prstGeom>
          <a:noFill/>
          <a:ln w="57150"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B5A8517-1105-F749-F9C1-B766DF8A599B}"/>
              </a:ext>
            </a:extLst>
          </p:cNvPr>
          <p:cNvPicPr>
            <a:picLocks noChangeAspect="1"/>
          </p:cNvPicPr>
          <p:nvPr/>
        </p:nvPicPr>
        <p:blipFill>
          <a:blip r:embed="rId4"/>
          <a:stretch>
            <a:fillRect/>
          </a:stretch>
        </p:blipFill>
        <p:spPr>
          <a:xfrm rot="249103">
            <a:off x="6185765" y="1141480"/>
            <a:ext cx="1135081" cy="415893"/>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pPr eaLnBrk="1" hangingPunct="1"/>
            <a:endParaRPr lang="en-US"/>
          </a:p>
        </p:txBody>
      </p:sp>
      <p:pic>
        <p:nvPicPr>
          <p:cNvPr id="188419"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188420" name="WordArt 5"/>
          <p:cNvSpPr>
            <a:spLocks noChangeArrowheads="1" noChangeShapeType="1" noTextEdit="1"/>
          </p:cNvSpPr>
          <p:nvPr/>
        </p:nvSpPr>
        <p:spPr bwMode="auto">
          <a:xfrm>
            <a:off x="381000" y="304800"/>
            <a:ext cx="1447800" cy="177165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8</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8098" name="Rectangle 2"/>
          <p:cNvSpPr>
            <a:spLocks noGrp="1" noChangeArrowheads="1"/>
          </p:cNvSpPr>
          <p:nvPr>
            <p:ph type="body" idx="4294967295"/>
          </p:nvPr>
        </p:nvSpPr>
        <p:spPr>
          <a:xfrm>
            <a:off x="457200" y="304800"/>
            <a:ext cx="8077200" cy="5826125"/>
          </a:xfrm>
        </p:spPr>
        <p:txBody>
          <a:bodyPr/>
          <a:lstStyle/>
          <a:p>
            <a:pPr eaLnBrk="1" hangingPunct="1">
              <a:defRPr/>
            </a:pPr>
            <a:r>
              <a:rPr lang="en-US" dirty="0"/>
              <a:t>Mosses (Bryophytes)</a:t>
            </a:r>
          </a:p>
        </p:txBody>
      </p:sp>
      <p:pic>
        <p:nvPicPr>
          <p:cNvPr id="13312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90600"/>
            <a:ext cx="8686800" cy="55880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9988100"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Font typeface="Wingdings" pitchFamily="2" charset="2"/>
              <a:buNone/>
              <a:defRPr/>
            </a:pPr>
            <a:r>
              <a:rPr lang="en-US" sz="800" b="1" dirty="0">
                <a:solidFill>
                  <a:srgbClr val="FFFFFF"/>
                </a:solidFill>
                <a:latin typeface="Verdana" pitchFamily="34" charset="0"/>
              </a:rPr>
              <a:t>Copyright © 2024 </a:t>
            </a:r>
            <a:r>
              <a:rPr lang="en-US" sz="800" b="1" dirty="0" err="1">
                <a:solidFill>
                  <a:srgbClr val="FFFFFF"/>
                </a:solidFill>
                <a:latin typeface="Verdana" pitchFamily="34" charset="0"/>
              </a:rPr>
              <a:t>SlideSpark</a:t>
            </a:r>
            <a:r>
              <a:rPr lang="en-US" sz="800" b="1" dirty="0">
                <a:solidFill>
                  <a:srgbClr val="FFFFFF"/>
                </a:solidFill>
                <a:latin typeface="Verdana" pitchFamily="34" charset="0"/>
              </a:rPr>
              <a:t> .LLC</a:t>
            </a:r>
            <a:endParaRPr lang="en-US" dirty="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27228027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p:txBody>
          <a:bodyPr/>
          <a:lstStyle/>
          <a:p>
            <a:pPr eaLnBrk="1" hangingPunct="1"/>
            <a:endParaRPr lang="en-US"/>
          </a:p>
        </p:txBody>
      </p:sp>
      <p:pic>
        <p:nvPicPr>
          <p:cNvPr id="189443"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189444" name="WordArt 4"/>
          <p:cNvSpPr>
            <a:spLocks noChangeArrowheads="1" noChangeShapeType="1" noTextEdit="1"/>
          </p:cNvSpPr>
          <p:nvPr/>
        </p:nvSpPr>
        <p:spPr bwMode="auto">
          <a:xfrm>
            <a:off x="381000" y="304800"/>
            <a:ext cx="1447800" cy="177165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8</a:t>
            </a:r>
          </a:p>
        </p:txBody>
      </p:sp>
      <p:pic>
        <p:nvPicPr>
          <p:cNvPr id="18944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381000"/>
            <a:ext cx="2514600" cy="4572000"/>
          </a:xfrm>
          <a:prstGeom prst="rect">
            <a:avLst/>
          </a:prstGeom>
          <a:noFill/>
          <a:ln w="38100"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pPr eaLnBrk="1" hangingPunct="1"/>
            <a:endParaRPr lang="en-US"/>
          </a:p>
        </p:txBody>
      </p:sp>
      <p:pic>
        <p:nvPicPr>
          <p:cNvPr id="190467"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190468" name="WordArt 4"/>
          <p:cNvSpPr>
            <a:spLocks noChangeArrowheads="1" noChangeShapeType="1" noTextEdit="1"/>
          </p:cNvSpPr>
          <p:nvPr/>
        </p:nvSpPr>
        <p:spPr bwMode="auto">
          <a:xfrm>
            <a:off x="381000" y="304800"/>
            <a:ext cx="1447800" cy="177165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8</a:t>
            </a:r>
          </a:p>
        </p:txBody>
      </p:sp>
      <p:sp>
        <p:nvSpPr>
          <p:cNvPr id="190469" name="WordArt 5"/>
          <p:cNvSpPr>
            <a:spLocks noChangeArrowheads="1" noChangeShapeType="1" noTextEdit="1"/>
          </p:cNvSpPr>
          <p:nvPr/>
        </p:nvSpPr>
        <p:spPr bwMode="auto">
          <a:xfrm>
            <a:off x="2133600" y="457200"/>
            <a:ext cx="3962400" cy="13716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Hornwort</a:t>
            </a:r>
          </a:p>
        </p:txBody>
      </p:sp>
      <p:pic>
        <p:nvPicPr>
          <p:cNvPr id="19047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381000"/>
            <a:ext cx="2514600" cy="4572000"/>
          </a:xfrm>
          <a:prstGeom prst="rect">
            <a:avLst/>
          </a:prstGeom>
          <a:noFill/>
          <a:ln w="38100"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p:txBody>
          <a:bodyPr/>
          <a:lstStyle/>
          <a:p>
            <a:pPr eaLnBrk="1" hangingPunct="1"/>
            <a:endParaRPr lang="en-US"/>
          </a:p>
        </p:txBody>
      </p:sp>
      <p:pic>
        <p:nvPicPr>
          <p:cNvPr id="191491"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191492" name="WordArt 5"/>
          <p:cNvSpPr>
            <a:spLocks noChangeArrowheads="1" noChangeShapeType="1" noTextEdit="1"/>
          </p:cNvSpPr>
          <p:nvPr/>
        </p:nvSpPr>
        <p:spPr bwMode="auto">
          <a:xfrm>
            <a:off x="304800" y="304800"/>
            <a:ext cx="914400" cy="177165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9</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p:txBody>
          <a:bodyPr/>
          <a:lstStyle/>
          <a:p>
            <a:pPr eaLnBrk="1" hangingPunct="1"/>
            <a:endParaRPr lang="en-US"/>
          </a:p>
        </p:txBody>
      </p:sp>
      <p:pic>
        <p:nvPicPr>
          <p:cNvPr id="192515"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192516" name="WordArt 4"/>
          <p:cNvSpPr>
            <a:spLocks noChangeArrowheads="1" noChangeShapeType="1" noTextEdit="1"/>
          </p:cNvSpPr>
          <p:nvPr/>
        </p:nvSpPr>
        <p:spPr bwMode="auto">
          <a:xfrm>
            <a:off x="304800" y="304800"/>
            <a:ext cx="914400" cy="177165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9</a:t>
            </a:r>
          </a:p>
        </p:txBody>
      </p:sp>
      <p:pic>
        <p:nvPicPr>
          <p:cNvPr id="19251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28600"/>
            <a:ext cx="2667000" cy="2971800"/>
          </a:xfrm>
          <a:prstGeom prst="rect">
            <a:avLst/>
          </a:prstGeom>
          <a:noFill/>
          <a:ln w="2857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7210EDE-E304-9DB1-CDF5-F5489FB812BF}"/>
              </a:ext>
            </a:extLst>
          </p:cNvPr>
          <p:cNvPicPr>
            <a:picLocks noChangeAspect="1"/>
          </p:cNvPicPr>
          <p:nvPr/>
        </p:nvPicPr>
        <p:blipFill>
          <a:blip r:embed="rId4"/>
          <a:stretch>
            <a:fillRect/>
          </a:stretch>
        </p:blipFill>
        <p:spPr>
          <a:xfrm rot="20775634">
            <a:off x="6940130" y="1882486"/>
            <a:ext cx="1479901" cy="542235"/>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lstStyle/>
          <a:p>
            <a:pPr eaLnBrk="1" hangingPunct="1"/>
            <a:endParaRPr lang="en-US"/>
          </a:p>
        </p:txBody>
      </p:sp>
      <p:pic>
        <p:nvPicPr>
          <p:cNvPr id="193539"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193540" name="WordArt 4"/>
          <p:cNvSpPr>
            <a:spLocks noChangeArrowheads="1" noChangeShapeType="1" noTextEdit="1"/>
          </p:cNvSpPr>
          <p:nvPr/>
        </p:nvSpPr>
        <p:spPr bwMode="auto">
          <a:xfrm>
            <a:off x="304800" y="304800"/>
            <a:ext cx="914400" cy="177165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9</a:t>
            </a:r>
          </a:p>
        </p:txBody>
      </p:sp>
      <p:sp>
        <p:nvSpPr>
          <p:cNvPr id="193541" name="WordArt 5"/>
          <p:cNvSpPr>
            <a:spLocks noChangeArrowheads="1" noChangeShapeType="1" noTextEdit="1"/>
          </p:cNvSpPr>
          <p:nvPr/>
        </p:nvSpPr>
        <p:spPr bwMode="auto">
          <a:xfrm>
            <a:off x="1600200" y="381000"/>
            <a:ext cx="4267200" cy="169545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Liverwort</a:t>
            </a:r>
          </a:p>
        </p:txBody>
      </p:sp>
      <p:pic>
        <p:nvPicPr>
          <p:cNvPr id="1935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28600"/>
            <a:ext cx="2667000" cy="2971800"/>
          </a:xfrm>
          <a:prstGeom prst="rect">
            <a:avLst/>
          </a:prstGeom>
          <a:noFill/>
          <a:ln w="2857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B626816-893D-C320-BE5F-9E6E03263A81}"/>
              </a:ext>
            </a:extLst>
          </p:cNvPr>
          <p:cNvPicPr>
            <a:picLocks noChangeAspect="1"/>
          </p:cNvPicPr>
          <p:nvPr/>
        </p:nvPicPr>
        <p:blipFill>
          <a:blip r:embed="rId4"/>
          <a:stretch>
            <a:fillRect/>
          </a:stretch>
        </p:blipFill>
        <p:spPr>
          <a:xfrm rot="20775634">
            <a:off x="6940130" y="1882486"/>
            <a:ext cx="1479901" cy="542235"/>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pPr eaLnBrk="1" hangingPunct="1"/>
            <a:endParaRPr lang="en-US"/>
          </a:p>
        </p:txBody>
      </p:sp>
      <p:pic>
        <p:nvPicPr>
          <p:cNvPr id="194563"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194564" name="WordArt 6"/>
          <p:cNvSpPr>
            <a:spLocks noChangeArrowheads="1" noChangeShapeType="1" noTextEdit="1"/>
          </p:cNvSpPr>
          <p:nvPr/>
        </p:nvSpPr>
        <p:spPr bwMode="auto">
          <a:xfrm>
            <a:off x="304800" y="304800"/>
            <a:ext cx="2133600" cy="161925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10</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eaLnBrk="1" hangingPunct="1"/>
            <a:endParaRPr lang="en-US"/>
          </a:p>
        </p:txBody>
      </p:sp>
      <p:pic>
        <p:nvPicPr>
          <p:cNvPr id="195587"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195588" name="WordArt 4"/>
          <p:cNvSpPr>
            <a:spLocks noChangeArrowheads="1" noChangeShapeType="1" noTextEdit="1"/>
          </p:cNvSpPr>
          <p:nvPr/>
        </p:nvSpPr>
        <p:spPr bwMode="auto">
          <a:xfrm>
            <a:off x="304800" y="304800"/>
            <a:ext cx="2133600" cy="161925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10</a:t>
            </a:r>
          </a:p>
        </p:txBody>
      </p:sp>
      <p:pic>
        <p:nvPicPr>
          <p:cNvPr id="19558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304800"/>
            <a:ext cx="3429000" cy="4038600"/>
          </a:xfrm>
          <a:prstGeom prst="rect">
            <a:avLst/>
          </a:prstGeom>
          <a:noFill/>
          <a:ln w="57150"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FFA3700-0C3F-97C6-5CC7-45A275AB7F2C}"/>
              </a:ext>
            </a:extLst>
          </p:cNvPr>
          <p:cNvPicPr>
            <a:picLocks noChangeAspect="1"/>
          </p:cNvPicPr>
          <p:nvPr/>
        </p:nvPicPr>
        <p:blipFill>
          <a:blip r:embed="rId4"/>
          <a:stretch>
            <a:fillRect/>
          </a:stretch>
        </p:blipFill>
        <p:spPr>
          <a:xfrm rot="288517">
            <a:off x="6188823" y="1150288"/>
            <a:ext cx="1222570" cy="447949"/>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pPr eaLnBrk="1" hangingPunct="1"/>
            <a:endParaRPr lang="en-US"/>
          </a:p>
        </p:txBody>
      </p:sp>
      <p:pic>
        <p:nvPicPr>
          <p:cNvPr id="196611"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196612" name="WordArt 4"/>
          <p:cNvSpPr>
            <a:spLocks noChangeArrowheads="1" noChangeShapeType="1" noTextEdit="1"/>
          </p:cNvSpPr>
          <p:nvPr/>
        </p:nvSpPr>
        <p:spPr bwMode="auto">
          <a:xfrm>
            <a:off x="304800" y="304800"/>
            <a:ext cx="2133600" cy="161925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10</a:t>
            </a:r>
          </a:p>
        </p:txBody>
      </p:sp>
      <p:sp>
        <p:nvSpPr>
          <p:cNvPr id="196613" name="WordArt 5"/>
          <p:cNvSpPr>
            <a:spLocks noChangeArrowheads="1" noChangeShapeType="1" noTextEdit="1"/>
          </p:cNvSpPr>
          <p:nvPr/>
        </p:nvSpPr>
        <p:spPr bwMode="auto">
          <a:xfrm>
            <a:off x="2819400" y="381000"/>
            <a:ext cx="2395538" cy="131445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Moss</a:t>
            </a:r>
          </a:p>
        </p:txBody>
      </p:sp>
      <p:pic>
        <p:nvPicPr>
          <p:cNvPr id="1966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304800"/>
            <a:ext cx="3429000" cy="4038600"/>
          </a:xfrm>
          <a:prstGeom prst="rect">
            <a:avLst/>
          </a:prstGeom>
          <a:noFill/>
          <a:ln w="57150"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C8A1EBE-D391-C287-E941-1FBC61026C76}"/>
              </a:ext>
            </a:extLst>
          </p:cNvPr>
          <p:cNvPicPr>
            <a:picLocks noChangeAspect="1"/>
          </p:cNvPicPr>
          <p:nvPr/>
        </p:nvPicPr>
        <p:blipFill>
          <a:blip r:embed="rId4"/>
          <a:stretch>
            <a:fillRect/>
          </a:stretch>
        </p:blipFill>
        <p:spPr>
          <a:xfrm rot="288517">
            <a:off x="6188823" y="1150288"/>
            <a:ext cx="1222570" cy="447949"/>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3"/>
          <p:cNvSpPr>
            <a:spLocks noGrp="1" noChangeArrowheads="1"/>
          </p:cNvSpPr>
          <p:nvPr>
            <p:ph type="body" idx="1"/>
          </p:nvPr>
        </p:nvSpPr>
        <p:spPr>
          <a:xfrm>
            <a:off x="457200" y="228600"/>
            <a:ext cx="8229600" cy="5897563"/>
          </a:xfrm>
        </p:spPr>
        <p:txBody>
          <a:bodyPr/>
          <a:lstStyle/>
          <a:p>
            <a:pPr eaLnBrk="1" hangingPunct="1"/>
            <a:r>
              <a:rPr lang="en-US"/>
              <a:t>Bonus: What former NFL star is this?</a:t>
            </a:r>
          </a:p>
        </p:txBody>
      </p:sp>
      <p:pic>
        <p:nvPicPr>
          <p:cNvPr id="19763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3733800" cy="5562600"/>
          </a:xfrm>
          <a:prstGeom prst="rect">
            <a:avLst/>
          </a:prstGeom>
          <a:noFill/>
          <a:ln w="76200" algn="ctr">
            <a:solidFill>
              <a:srgbClr val="9933FF"/>
            </a:solidFill>
            <a:miter lim="800000"/>
            <a:headEnd/>
            <a:tailEnd/>
          </a:ln>
          <a:extLst>
            <a:ext uri="{909E8E84-426E-40DD-AFC4-6F175D3DCCD1}">
              <a14:hiddenFill xmlns:a14="http://schemas.microsoft.com/office/drawing/2010/main">
                <a:solidFill>
                  <a:srgbClr val="FFFFFF"/>
                </a:solidFill>
              </a14:hiddenFill>
            </a:ext>
          </a:extLst>
        </p:spPr>
      </p:pic>
      <p:pic>
        <p:nvPicPr>
          <p:cNvPr id="19763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914400"/>
            <a:ext cx="4533900" cy="5600700"/>
          </a:xfrm>
          <a:prstGeom prst="rect">
            <a:avLst/>
          </a:prstGeom>
          <a:noFill/>
          <a:ln w="76200" algn="ctr">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body" idx="1"/>
          </p:nvPr>
        </p:nvSpPr>
        <p:spPr>
          <a:xfrm>
            <a:off x="457200" y="228600"/>
            <a:ext cx="8229600" cy="5897563"/>
          </a:xfrm>
        </p:spPr>
        <p:txBody>
          <a:bodyPr/>
          <a:lstStyle/>
          <a:p>
            <a:pPr eaLnBrk="1" hangingPunct="1"/>
            <a:r>
              <a:rPr lang="en-US"/>
              <a:t>Bonus: What former NFL star is this?</a:t>
            </a:r>
          </a:p>
        </p:txBody>
      </p:sp>
      <p:pic>
        <p:nvPicPr>
          <p:cNvPr id="1986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3733800" cy="5562600"/>
          </a:xfrm>
          <a:prstGeom prst="rect">
            <a:avLst/>
          </a:prstGeom>
          <a:noFill/>
          <a:ln w="76200" algn="ctr">
            <a:solidFill>
              <a:srgbClr val="9933FF"/>
            </a:solidFill>
            <a:miter lim="800000"/>
            <a:headEnd/>
            <a:tailEnd/>
          </a:ln>
          <a:extLst>
            <a:ext uri="{909E8E84-426E-40DD-AFC4-6F175D3DCCD1}">
              <a14:hiddenFill xmlns:a14="http://schemas.microsoft.com/office/drawing/2010/main">
                <a:solidFill>
                  <a:srgbClr val="FFFFFF"/>
                </a:solidFill>
              </a14:hiddenFill>
            </a:ext>
          </a:extLst>
        </p:spPr>
      </p:pic>
      <p:pic>
        <p:nvPicPr>
          <p:cNvPr id="1986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914400"/>
            <a:ext cx="4533900" cy="5600700"/>
          </a:xfrm>
          <a:prstGeom prst="rect">
            <a:avLst/>
          </a:prstGeom>
          <a:noFill/>
          <a:ln w="76200" algn="ctr">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986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914400"/>
            <a:ext cx="2328863" cy="2743200"/>
          </a:xfrm>
          <a:prstGeom prst="rect">
            <a:avLst/>
          </a:prstGeom>
          <a:noFill/>
          <a:ln w="57150"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808CB9E-DCA8-6598-1E08-29FCBFE7A11F}"/>
              </a:ext>
            </a:extLst>
          </p:cNvPr>
          <p:cNvPicPr>
            <a:picLocks noChangeAspect="1"/>
          </p:cNvPicPr>
          <p:nvPr/>
        </p:nvPicPr>
        <p:blipFill>
          <a:blip r:embed="rId5"/>
          <a:stretch>
            <a:fillRect/>
          </a:stretch>
        </p:blipFill>
        <p:spPr>
          <a:xfrm rot="288517">
            <a:off x="4182347" y="1551861"/>
            <a:ext cx="675138" cy="24737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9122" name="Rectangle 2"/>
          <p:cNvSpPr>
            <a:spLocks noGrp="1" noChangeArrowheads="1"/>
          </p:cNvSpPr>
          <p:nvPr>
            <p:ph type="body" idx="4294967295"/>
          </p:nvPr>
        </p:nvSpPr>
        <p:spPr>
          <a:xfrm>
            <a:off x="254251" y="166892"/>
            <a:ext cx="8077200" cy="5826125"/>
          </a:xfrm>
        </p:spPr>
        <p:txBody>
          <a:bodyPr/>
          <a:lstStyle/>
          <a:p>
            <a:pPr eaLnBrk="1" hangingPunct="1">
              <a:defRPr/>
            </a:pPr>
            <a:r>
              <a:rPr lang="en-US" dirty="0"/>
              <a:t>Liverworts</a:t>
            </a:r>
          </a:p>
        </p:txBody>
      </p:sp>
      <p:pic>
        <p:nvPicPr>
          <p:cNvPr id="13322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8534400" cy="56292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9989124"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buFont typeface="Wingdings" pitchFamily="2" charset="2"/>
              <a:buNone/>
              <a:defRPr/>
            </a:pPr>
            <a:r>
              <a:rPr lang="en-US" sz="800" b="1" dirty="0">
                <a:effectLst/>
                <a:latin typeface="Verdana" pitchFamily="34" charset="0"/>
              </a:rPr>
              <a:t>Copyright © 2024 </a:t>
            </a:r>
            <a:r>
              <a:rPr lang="en-US" sz="800" b="1" dirty="0" err="1">
                <a:effectLst/>
                <a:latin typeface="Verdana" pitchFamily="34" charset="0"/>
              </a:rPr>
              <a:t>SlideSpark</a:t>
            </a:r>
            <a:r>
              <a:rPr lang="en-US" sz="800" b="1" dirty="0">
                <a:effectLst/>
                <a:latin typeface="Verdana" pitchFamily="34" charset="0"/>
              </a:rPr>
              <a:t> .LLC</a:t>
            </a:r>
            <a:endParaRPr lang="en-US" dirty="0">
              <a:effectLst>
                <a:outerShdw blurRad="38100" dist="38100" dir="2700000" algn="tl">
                  <a:srgbClr val="000000"/>
                </a:outerShdw>
              </a:effectLst>
            </a:endParaRPr>
          </a:p>
        </p:txBody>
      </p:sp>
      <p:sp>
        <p:nvSpPr>
          <p:cNvPr id="3" name="Rounded Rectangle 2"/>
          <p:cNvSpPr/>
          <p:nvPr/>
        </p:nvSpPr>
        <p:spPr bwMode="auto">
          <a:xfrm>
            <a:off x="762000" y="5638800"/>
            <a:ext cx="7772400" cy="685800"/>
          </a:xfrm>
          <a:prstGeom prst="roundRect">
            <a:avLst/>
          </a:prstGeom>
          <a:solidFill>
            <a:schemeClr val="accent2"/>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ndParaRPr>
          </a:p>
        </p:txBody>
      </p:sp>
      <p:sp>
        <p:nvSpPr>
          <p:cNvPr id="4" name="TextBox 3"/>
          <p:cNvSpPr txBox="1"/>
          <p:nvPr/>
        </p:nvSpPr>
        <p:spPr>
          <a:xfrm>
            <a:off x="990600" y="5638800"/>
            <a:ext cx="7467600" cy="646331"/>
          </a:xfrm>
          <a:prstGeom prst="rect">
            <a:avLst/>
          </a:prstGeom>
          <a:noFill/>
        </p:spPr>
        <p:txBody>
          <a:bodyPr wrap="square" rtlCol="0">
            <a:spAutoFit/>
          </a:bodyPr>
          <a:lstStyle/>
          <a:p>
            <a:pPr>
              <a:buNone/>
            </a:pPr>
            <a:r>
              <a:rPr lang="en-US" sz="1800" dirty="0"/>
              <a:t>Learn more about liverworts at… </a:t>
            </a:r>
            <a:r>
              <a:rPr lang="en-US" sz="1800" dirty="0">
                <a:hlinkClick r:id="rId3"/>
              </a:rPr>
              <a:t>http://www.bio.umass.edu/biology/conn.river/liverwts.html</a:t>
            </a:r>
            <a:endParaRPr lang="en-US" sz="1800" dirty="0"/>
          </a:p>
        </p:txBody>
      </p:sp>
      <p:sp>
        <p:nvSpPr>
          <p:cNvPr id="5" name="Rectangle 4"/>
          <p:cNvSpPr/>
          <p:nvPr/>
        </p:nvSpPr>
        <p:spPr>
          <a:xfrm>
            <a:off x="609600" y="1066800"/>
            <a:ext cx="4907113" cy="584775"/>
          </a:xfrm>
          <a:prstGeom prst="rect">
            <a:avLst/>
          </a:prstGeom>
        </p:spPr>
        <p:txBody>
          <a:bodyPr wrap="none">
            <a:spAutoFit/>
          </a:bodyPr>
          <a:lstStyle/>
          <a:p>
            <a:r>
              <a:rPr lang="en-US" dirty="0">
                <a:solidFill>
                  <a:srgbClr val="99FF33"/>
                </a:solidFill>
                <a:latin typeface="Roboto"/>
              </a:rPr>
              <a:t>Division </a:t>
            </a:r>
            <a:r>
              <a:rPr lang="en-US" dirty="0" err="1">
                <a:solidFill>
                  <a:srgbClr val="99FF33"/>
                </a:solidFill>
                <a:latin typeface="Roboto"/>
              </a:rPr>
              <a:t>Marchantiophyta</a:t>
            </a:r>
            <a:endParaRPr lang="en-US" dirty="0">
              <a:solidFill>
                <a:srgbClr val="99FF33"/>
              </a:solidFill>
            </a:endParaRPr>
          </a:p>
        </p:txBody>
      </p:sp>
      <p:sp>
        <p:nvSpPr>
          <p:cNvPr id="6" name="Rectangle 5"/>
          <p:cNvSpPr/>
          <p:nvPr/>
        </p:nvSpPr>
        <p:spPr>
          <a:xfrm rot="20576287">
            <a:off x="2440648" y="2967335"/>
            <a:ext cx="4262705" cy="923330"/>
          </a:xfrm>
          <a:prstGeom prst="rect">
            <a:avLst/>
          </a:prstGeom>
          <a:noFill/>
        </p:spPr>
        <p:txBody>
          <a:bodyPr wrap="none" lIns="91440" tIns="45720" rIns="91440" bIns="45720">
            <a:spAutoFit/>
          </a:bodyPr>
          <a:lstStyle/>
          <a:p>
            <a:pPr algn="ctr">
              <a:buNone/>
            </a:pP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NEW SLIDE!</a:t>
            </a:r>
          </a:p>
        </p:txBody>
      </p:sp>
    </p:spTree>
    <p:extLst>
      <p:ext uri="{BB962C8B-B14F-4D97-AF65-F5344CB8AC3E}">
        <p14:creationId xmlns:p14="http://schemas.microsoft.com/office/powerpoint/2010/main" val="361521668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body" idx="1"/>
          </p:nvPr>
        </p:nvSpPr>
        <p:spPr>
          <a:xfrm>
            <a:off x="457200" y="228600"/>
            <a:ext cx="8229600" cy="5897563"/>
          </a:xfrm>
        </p:spPr>
        <p:txBody>
          <a:bodyPr/>
          <a:lstStyle/>
          <a:p>
            <a:pPr eaLnBrk="1" hangingPunct="1"/>
            <a:r>
              <a:rPr lang="en-US"/>
              <a:t>Bonus: What former NFL star is this?</a:t>
            </a:r>
          </a:p>
        </p:txBody>
      </p:sp>
      <p:pic>
        <p:nvPicPr>
          <p:cNvPr id="1996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3733800" cy="5562600"/>
          </a:xfrm>
          <a:prstGeom prst="rect">
            <a:avLst/>
          </a:prstGeom>
          <a:noFill/>
          <a:ln w="76200" algn="ctr">
            <a:solidFill>
              <a:srgbClr val="9933FF"/>
            </a:solidFill>
            <a:miter lim="800000"/>
            <a:headEnd/>
            <a:tailEnd/>
          </a:ln>
          <a:extLst>
            <a:ext uri="{909E8E84-426E-40DD-AFC4-6F175D3DCCD1}">
              <a14:hiddenFill xmlns:a14="http://schemas.microsoft.com/office/drawing/2010/main">
                <a:solidFill>
                  <a:srgbClr val="FFFFFF"/>
                </a:solidFill>
              </a14:hiddenFill>
            </a:ext>
          </a:extLst>
        </p:spPr>
      </p:pic>
      <p:pic>
        <p:nvPicPr>
          <p:cNvPr id="1996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914400"/>
            <a:ext cx="4533900" cy="5600700"/>
          </a:xfrm>
          <a:prstGeom prst="rect">
            <a:avLst/>
          </a:prstGeom>
          <a:noFill/>
          <a:ln w="76200" algn="ctr">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996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914400"/>
            <a:ext cx="2328863" cy="2743200"/>
          </a:xfrm>
          <a:prstGeom prst="rect">
            <a:avLst/>
          </a:prstGeom>
          <a:noFill/>
          <a:ln w="57150" algn="ctr">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99686" name="WordArt 6"/>
          <p:cNvSpPr>
            <a:spLocks noChangeArrowheads="1" noChangeShapeType="1" noTextEdit="1"/>
          </p:cNvSpPr>
          <p:nvPr/>
        </p:nvSpPr>
        <p:spPr bwMode="auto">
          <a:xfrm>
            <a:off x="1905000" y="3657600"/>
            <a:ext cx="5943600" cy="1714500"/>
          </a:xfrm>
          <a:prstGeom prst="rect">
            <a:avLst/>
          </a:prstGeom>
        </p:spPr>
        <p:txBody>
          <a:bodyPr wrap="none" fromWordArt="1">
            <a:prstTxWarp prst="textPlain">
              <a:avLst>
                <a:gd name="adj" fmla="val 50000"/>
              </a:avLst>
            </a:prstTxWarp>
          </a:bodyPr>
          <a:lstStyle/>
          <a:p>
            <a:pPr algn="ctr">
              <a:buFontTx/>
              <a:buNone/>
            </a:pPr>
            <a:r>
              <a:rPr lang="en-US" sz="3600" kern="10" spc="720">
                <a:ln w="28575">
                  <a:solidFill>
                    <a:schemeClr val="bg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Randy Moss</a:t>
            </a:r>
          </a:p>
        </p:txBody>
      </p:sp>
      <p:pic>
        <p:nvPicPr>
          <p:cNvPr id="2" name="Picture 1">
            <a:extLst>
              <a:ext uri="{FF2B5EF4-FFF2-40B4-BE49-F238E27FC236}">
                <a16:creationId xmlns:a16="http://schemas.microsoft.com/office/drawing/2014/main" id="{D8322296-B192-1CBB-D17B-095BBA8C2E08}"/>
              </a:ext>
            </a:extLst>
          </p:cNvPr>
          <p:cNvPicPr>
            <a:picLocks noChangeAspect="1"/>
          </p:cNvPicPr>
          <p:nvPr/>
        </p:nvPicPr>
        <p:blipFill>
          <a:blip r:embed="rId5"/>
          <a:stretch>
            <a:fillRect/>
          </a:stretch>
        </p:blipFill>
        <p:spPr>
          <a:xfrm rot="288517">
            <a:off x="4182347" y="1551861"/>
            <a:ext cx="675138" cy="247370"/>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FC5762-5CFB-4F83-A0EF-1AB7D452B355}"/>
              </a:ext>
            </a:extLst>
          </p:cNvPr>
          <p:cNvSpPr>
            <a:spLocks noGrp="1"/>
          </p:cNvSpPr>
          <p:nvPr>
            <p:ph idx="1"/>
          </p:nvPr>
        </p:nvSpPr>
        <p:spPr>
          <a:xfrm>
            <a:off x="152400" y="76200"/>
            <a:ext cx="8839200" cy="4530725"/>
          </a:xfrm>
        </p:spPr>
        <p:txBody>
          <a:bodyPr/>
          <a:lstStyle/>
          <a:p>
            <a:r>
              <a:rPr lang="en-US" i="0" dirty="0">
                <a:solidFill>
                  <a:srgbClr val="99FF33"/>
                </a:solidFill>
                <a:effectLst/>
                <a:latin typeface="Roboto" panose="02000000000000000000" pitchFamily="2" charset="0"/>
              </a:rPr>
              <a:t>The bryophyte lifecycle consists of alternating generations between the haploid gametophyte and the diploid sporophyte. </a:t>
            </a:r>
          </a:p>
          <a:p>
            <a:pPr marL="457200" lvl="1" indent="0">
              <a:buNone/>
            </a:pPr>
            <a:endParaRPr lang="en-US" dirty="0">
              <a:solidFill>
                <a:srgbClr val="CC99FF"/>
              </a:solidFill>
            </a:endParaRPr>
          </a:p>
        </p:txBody>
      </p:sp>
      <p:pic>
        <p:nvPicPr>
          <p:cNvPr id="3074" name="Picture 2" descr="Bryophyte - Definition, Characteristics, Life Cycle and Examples">
            <a:extLst>
              <a:ext uri="{FF2B5EF4-FFF2-40B4-BE49-F238E27FC236}">
                <a16:creationId xmlns:a16="http://schemas.microsoft.com/office/drawing/2014/main" id="{B9420A16-0C79-4F24-8F51-AEC9A25F4B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352800"/>
            <a:ext cx="8763000" cy="3324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4D1B784-EEE9-C45A-25FB-79C96A60B859}"/>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36584599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FC5762-5CFB-4F83-A0EF-1AB7D452B355}"/>
              </a:ext>
            </a:extLst>
          </p:cNvPr>
          <p:cNvSpPr>
            <a:spLocks noGrp="1"/>
          </p:cNvSpPr>
          <p:nvPr>
            <p:ph idx="1"/>
          </p:nvPr>
        </p:nvSpPr>
        <p:spPr>
          <a:xfrm>
            <a:off x="152400" y="76200"/>
            <a:ext cx="8839200" cy="4530725"/>
          </a:xfrm>
        </p:spPr>
        <p:txBody>
          <a:bodyPr/>
          <a:lstStyle/>
          <a:p>
            <a:r>
              <a:rPr lang="en-US" i="0" dirty="0">
                <a:solidFill>
                  <a:srgbClr val="99FF33"/>
                </a:solidFill>
                <a:effectLst/>
                <a:latin typeface="Roboto" panose="02000000000000000000" pitchFamily="2" charset="0"/>
              </a:rPr>
              <a:t>The bryophyte lifecycle consists of alternating generations between the haploid gametophyte and the diploid sporophyte. </a:t>
            </a:r>
          </a:p>
          <a:p>
            <a:pPr lvl="1"/>
            <a:r>
              <a:rPr lang="en-US" i="0" dirty="0">
                <a:solidFill>
                  <a:srgbClr val="00FFFF"/>
                </a:solidFill>
                <a:effectLst/>
                <a:latin typeface="Roboto" panose="02000000000000000000" pitchFamily="2" charset="0"/>
              </a:rPr>
              <a:t>The two haploid gametes (sperm and egg) fuse, a diploid zygote is formed. </a:t>
            </a:r>
          </a:p>
        </p:txBody>
      </p:sp>
      <p:pic>
        <p:nvPicPr>
          <p:cNvPr id="3074" name="Picture 2" descr="Bryophyte - Definition, Characteristics, Life Cycle and Examples">
            <a:extLst>
              <a:ext uri="{FF2B5EF4-FFF2-40B4-BE49-F238E27FC236}">
                <a16:creationId xmlns:a16="http://schemas.microsoft.com/office/drawing/2014/main" id="{B9420A16-0C79-4F24-8F51-AEC9A25F4B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352800"/>
            <a:ext cx="8763000" cy="3324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8306C9D-4405-A2EF-9CC6-053A92B1508A}"/>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42647213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FC5762-5CFB-4F83-A0EF-1AB7D452B355}"/>
              </a:ext>
            </a:extLst>
          </p:cNvPr>
          <p:cNvSpPr>
            <a:spLocks noGrp="1"/>
          </p:cNvSpPr>
          <p:nvPr>
            <p:ph idx="1"/>
          </p:nvPr>
        </p:nvSpPr>
        <p:spPr>
          <a:xfrm>
            <a:off x="152400" y="76200"/>
            <a:ext cx="8839200" cy="4530725"/>
          </a:xfrm>
        </p:spPr>
        <p:txBody>
          <a:bodyPr/>
          <a:lstStyle/>
          <a:p>
            <a:r>
              <a:rPr lang="en-US" i="0" dirty="0">
                <a:solidFill>
                  <a:srgbClr val="99FF33"/>
                </a:solidFill>
                <a:effectLst/>
                <a:latin typeface="Roboto" panose="02000000000000000000" pitchFamily="2" charset="0"/>
              </a:rPr>
              <a:t>The bryophyte lifecycle consists of alternating generations between the haploid gametophyte and the diploid sporophyte. </a:t>
            </a:r>
          </a:p>
          <a:p>
            <a:pPr lvl="1"/>
            <a:r>
              <a:rPr lang="en-US" i="0" dirty="0">
                <a:solidFill>
                  <a:srgbClr val="00FFFF"/>
                </a:solidFill>
                <a:effectLst/>
                <a:latin typeface="Roboto" panose="02000000000000000000" pitchFamily="2" charset="0"/>
              </a:rPr>
              <a:t>The two haploid gametes (sperm and egg) fuse, a diploid zygote is formed. </a:t>
            </a:r>
          </a:p>
          <a:p>
            <a:pPr lvl="2"/>
            <a:r>
              <a:rPr lang="en-US" dirty="0">
                <a:solidFill>
                  <a:srgbClr val="CC99FF"/>
                </a:solidFill>
                <a:effectLst/>
                <a:latin typeface="Roboto" panose="02000000000000000000" pitchFamily="2" charset="0"/>
              </a:rPr>
              <a:t>T</a:t>
            </a:r>
            <a:r>
              <a:rPr lang="en-US" i="0" dirty="0">
                <a:solidFill>
                  <a:srgbClr val="CC99FF"/>
                </a:solidFill>
                <a:effectLst/>
                <a:latin typeface="Roboto" panose="02000000000000000000" pitchFamily="2" charset="0"/>
              </a:rPr>
              <a:t>he zygote of bryophytes grows inside the archegonia and will eventually become a diploid sporophyte.</a:t>
            </a:r>
            <a:endParaRPr lang="en-US" dirty="0">
              <a:solidFill>
                <a:srgbClr val="CC99FF"/>
              </a:solidFill>
            </a:endParaRPr>
          </a:p>
        </p:txBody>
      </p:sp>
      <p:pic>
        <p:nvPicPr>
          <p:cNvPr id="3074" name="Picture 2" descr="Bryophyte - Definition, Characteristics, Life Cycle and Examples">
            <a:extLst>
              <a:ext uri="{FF2B5EF4-FFF2-40B4-BE49-F238E27FC236}">
                <a16:creationId xmlns:a16="http://schemas.microsoft.com/office/drawing/2014/main" id="{B9420A16-0C79-4F24-8F51-AEC9A25F4B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352800"/>
            <a:ext cx="8763000" cy="3324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DBABCD2-2B92-0783-2539-023D8570C5AD}"/>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7092228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902325"/>
          </a:xfrm>
        </p:spPr>
        <p:txBody>
          <a:bodyPr/>
          <a:lstStyle/>
          <a:p>
            <a:r>
              <a:rPr lang="en-US" dirty="0"/>
              <a:t>Life Cycle</a:t>
            </a:r>
          </a:p>
        </p:txBody>
      </p:sp>
      <p:sp>
        <p:nvSpPr>
          <p:cNvPr id="4" name="Rounded Rectangle 3"/>
          <p:cNvSpPr/>
          <p:nvPr/>
        </p:nvSpPr>
        <p:spPr bwMode="auto">
          <a:xfrm>
            <a:off x="304800" y="990600"/>
            <a:ext cx="8534400" cy="5410200"/>
          </a:xfrm>
          <a:prstGeom prst="roundRect">
            <a:avLst/>
          </a:prstGeom>
          <a:solidFill>
            <a:schemeClr val="tx1"/>
          </a:solidFill>
          <a:ln w="2857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pic>
        <p:nvPicPr>
          <p:cNvPr id="6" name="Picture 2" descr="http://faculty.clintoncc.suny.edu/faculty/michael.gregory/files/bio%20102/bio%20102%20lectures/seedless%20plants/img00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19200"/>
            <a:ext cx="8001000" cy="4724400"/>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6"/>
          <p:cNvSpPr/>
          <p:nvPr/>
        </p:nvSpPr>
        <p:spPr bwMode="auto">
          <a:xfrm>
            <a:off x="1594532" y="1534076"/>
            <a:ext cx="1996255" cy="1556747"/>
          </a:xfrm>
          <a:custGeom>
            <a:avLst/>
            <a:gdLst>
              <a:gd name="connsiteX0" fmla="*/ 1949713 w 1996255"/>
              <a:gd name="connsiteY0" fmla="*/ 0 h 1556747"/>
              <a:gd name="connsiteX1" fmla="*/ 1398050 w 1996255"/>
              <a:gd name="connsiteY1" fmla="*/ 7557 h 1556747"/>
              <a:gd name="connsiteX2" fmla="*/ 1367822 w 1996255"/>
              <a:gd name="connsiteY2" fmla="*/ 15114 h 1556747"/>
              <a:gd name="connsiteX3" fmla="*/ 1307366 w 1996255"/>
              <a:gd name="connsiteY3" fmla="*/ 22671 h 1556747"/>
              <a:gd name="connsiteX4" fmla="*/ 1277137 w 1996255"/>
              <a:gd name="connsiteY4" fmla="*/ 30228 h 1556747"/>
              <a:gd name="connsiteX5" fmla="*/ 1239352 w 1996255"/>
              <a:gd name="connsiteY5" fmla="*/ 37785 h 1556747"/>
              <a:gd name="connsiteX6" fmla="*/ 1133554 w 1996255"/>
              <a:gd name="connsiteY6" fmla="*/ 68013 h 1556747"/>
              <a:gd name="connsiteX7" fmla="*/ 1080655 w 1996255"/>
              <a:gd name="connsiteY7" fmla="*/ 90684 h 1556747"/>
              <a:gd name="connsiteX8" fmla="*/ 989970 w 1996255"/>
              <a:gd name="connsiteY8" fmla="*/ 105798 h 1556747"/>
              <a:gd name="connsiteX9" fmla="*/ 937071 w 1996255"/>
              <a:gd name="connsiteY9" fmla="*/ 128469 h 1556747"/>
              <a:gd name="connsiteX10" fmla="*/ 838830 w 1996255"/>
              <a:gd name="connsiteY10" fmla="*/ 151141 h 1556747"/>
              <a:gd name="connsiteX11" fmla="*/ 785931 w 1996255"/>
              <a:gd name="connsiteY11" fmla="*/ 166255 h 1556747"/>
              <a:gd name="connsiteX12" fmla="*/ 748146 w 1996255"/>
              <a:gd name="connsiteY12" fmla="*/ 188926 h 1556747"/>
              <a:gd name="connsiteX13" fmla="*/ 710361 w 1996255"/>
              <a:gd name="connsiteY13" fmla="*/ 196483 h 1556747"/>
              <a:gd name="connsiteX14" fmla="*/ 672575 w 1996255"/>
              <a:gd name="connsiteY14" fmla="*/ 234268 h 1556747"/>
              <a:gd name="connsiteX15" fmla="*/ 642347 w 1996255"/>
              <a:gd name="connsiteY15" fmla="*/ 249382 h 1556747"/>
              <a:gd name="connsiteX16" fmla="*/ 597005 w 1996255"/>
              <a:gd name="connsiteY16" fmla="*/ 279610 h 1556747"/>
              <a:gd name="connsiteX17" fmla="*/ 528992 w 1996255"/>
              <a:gd name="connsiteY17" fmla="*/ 340066 h 1556747"/>
              <a:gd name="connsiteX18" fmla="*/ 468536 w 1996255"/>
              <a:gd name="connsiteY18" fmla="*/ 377851 h 1556747"/>
              <a:gd name="connsiteX19" fmla="*/ 423194 w 1996255"/>
              <a:gd name="connsiteY19" fmla="*/ 415636 h 1556747"/>
              <a:gd name="connsiteX20" fmla="*/ 377851 w 1996255"/>
              <a:gd name="connsiteY20" fmla="*/ 445864 h 1556747"/>
              <a:gd name="connsiteX21" fmla="*/ 226711 w 1996255"/>
              <a:gd name="connsiteY21" fmla="*/ 589448 h 1556747"/>
              <a:gd name="connsiteX22" fmla="*/ 173812 w 1996255"/>
              <a:gd name="connsiteY22" fmla="*/ 634790 h 1556747"/>
              <a:gd name="connsiteX23" fmla="*/ 113356 w 1996255"/>
              <a:gd name="connsiteY23" fmla="*/ 725474 h 1556747"/>
              <a:gd name="connsiteX24" fmla="*/ 83128 w 1996255"/>
              <a:gd name="connsiteY24" fmla="*/ 770817 h 1556747"/>
              <a:gd name="connsiteX25" fmla="*/ 60456 w 1996255"/>
              <a:gd name="connsiteY25" fmla="*/ 808602 h 1556747"/>
              <a:gd name="connsiteX26" fmla="*/ 52899 w 1996255"/>
              <a:gd name="connsiteY26" fmla="*/ 838830 h 1556747"/>
              <a:gd name="connsiteX27" fmla="*/ 37785 w 1996255"/>
              <a:gd name="connsiteY27" fmla="*/ 869058 h 1556747"/>
              <a:gd name="connsiteX28" fmla="*/ 15114 w 1996255"/>
              <a:gd name="connsiteY28" fmla="*/ 967299 h 1556747"/>
              <a:gd name="connsiteX29" fmla="*/ 7557 w 1996255"/>
              <a:gd name="connsiteY29" fmla="*/ 989970 h 1556747"/>
              <a:gd name="connsiteX30" fmla="*/ 0 w 1996255"/>
              <a:gd name="connsiteY30" fmla="*/ 1027755 h 1556747"/>
              <a:gd name="connsiteX31" fmla="*/ 7557 w 1996255"/>
              <a:gd name="connsiteY31" fmla="*/ 1171339 h 1556747"/>
              <a:gd name="connsiteX32" fmla="*/ 30228 w 1996255"/>
              <a:gd name="connsiteY32" fmla="*/ 1194010 h 1556747"/>
              <a:gd name="connsiteX33" fmla="*/ 45342 w 1996255"/>
              <a:gd name="connsiteY33" fmla="*/ 1216681 h 1556747"/>
              <a:gd name="connsiteX34" fmla="*/ 68013 w 1996255"/>
              <a:gd name="connsiteY34" fmla="*/ 1231795 h 1556747"/>
              <a:gd name="connsiteX35" fmla="*/ 98242 w 1996255"/>
              <a:gd name="connsiteY35" fmla="*/ 1254466 h 1556747"/>
              <a:gd name="connsiteX36" fmla="*/ 113356 w 1996255"/>
              <a:gd name="connsiteY36" fmla="*/ 1277137 h 1556747"/>
              <a:gd name="connsiteX37" fmla="*/ 136027 w 1996255"/>
              <a:gd name="connsiteY37" fmla="*/ 1299808 h 1556747"/>
              <a:gd name="connsiteX38" fmla="*/ 151141 w 1996255"/>
              <a:gd name="connsiteY38" fmla="*/ 1330036 h 1556747"/>
              <a:gd name="connsiteX39" fmla="*/ 173812 w 1996255"/>
              <a:gd name="connsiteY39" fmla="*/ 1360264 h 1556747"/>
              <a:gd name="connsiteX40" fmla="*/ 188926 w 1996255"/>
              <a:gd name="connsiteY40" fmla="*/ 1398050 h 1556747"/>
              <a:gd name="connsiteX41" fmla="*/ 204040 w 1996255"/>
              <a:gd name="connsiteY41" fmla="*/ 1443392 h 1556747"/>
              <a:gd name="connsiteX42" fmla="*/ 226711 w 1996255"/>
              <a:gd name="connsiteY42" fmla="*/ 1458506 h 1556747"/>
              <a:gd name="connsiteX43" fmla="*/ 264496 w 1996255"/>
              <a:gd name="connsiteY43" fmla="*/ 1496291 h 1556747"/>
              <a:gd name="connsiteX44" fmla="*/ 279610 w 1996255"/>
              <a:gd name="connsiteY44" fmla="*/ 1518962 h 1556747"/>
              <a:gd name="connsiteX45" fmla="*/ 347623 w 1996255"/>
              <a:gd name="connsiteY45" fmla="*/ 1556747 h 1556747"/>
              <a:gd name="connsiteX46" fmla="*/ 574334 w 1996255"/>
              <a:gd name="connsiteY46" fmla="*/ 1549190 h 1556747"/>
              <a:gd name="connsiteX47" fmla="*/ 695247 w 1996255"/>
              <a:gd name="connsiteY47" fmla="*/ 1443392 h 1556747"/>
              <a:gd name="connsiteX48" fmla="*/ 740589 w 1996255"/>
              <a:gd name="connsiteY48" fmla="*/ 1375379 h 1556747"/>
              <a:gd name="connsiteX49" fmla="*/ 778374 w 1996255"/>
              <a:gd name="connsiteY49" fmla="*/ 1314922 h 1556747"/>
              <a:gd name="connsiteX50" fmla="*/ 838830 w 1996255"/>
              <a:gd name="connsiteY50" fmla="*/ 1224238 h 1556747"/>
              <a:gd name="connsiteX51" fmla="*/ 952185 w 1996255"/>
              <a:gd name="connsiteY51" fmla="*/ 1103326 h 1556747"/>
              <a:gd name="connsiteX52" fmla="*/ 989970 w 1996255"/>
              <a:gd name="connsiteY52" fmla="*/ 1065541 h 1556747"/>
              <a:gd name="connsiteX53" fmla="*/ 1012642 w 1996255"/>
              <a:gd name="connsiteY53" fmla="*/ 1027755 h 1556747"/>
              <a:gd name="connsiteX54" fmla="*/ 1057984 w 1996255"/>
              <a:gd name="connsiteY54" fmla="*/ 989970 h 1556747"/>
              <a:gd name="connsiteX55" fmla="*/ 1133554 w 1996255"/>
              <a:gd name="connsiteY55" fmla="*/ 914400 h 1556747"/>
              <a:gd name="connsiteX56" fmla="*/ 1194010 w 1996255"/>
              <a:gd name="connsiteY56" fmla="*/ 876615 h 1556747"/>
              <a:gd name="connsiteX57" fmla="*/ 1231795 w 1996255"/>
              <a:gd name="connsiteY57" fmla="*/ 853944 h 1556747"/>
              <a:gd name="connsiteX58" fmla="*/ 1262023 w 1996255"/>
              <a:gd name="connsiteY58" fmla="*/ 823716 h 1556747"/>
              <a:gd name="connsiteX59" fmla="*/ 1292251 w 1996255"/>
              <a:gd name="connsiteY59" fmla="*/ 808602 h 1556747"/>
              <a:gd name="connsiteX60" fmla="*/ 1314923 w 1996255"/>
              <a:gd name="connsiteY60" fmla="*/ 793488 h 1556747"/>
              <a:gd name="connsiteX61" fmla="*/ 1367822 w 1996255"/>
              <a:gd name="connsiteY61" fmla="*/ 763260 h 1556747"/>
              <a:gd name="connsiteX62" fmla="*/ 1390493 w 1996255"/>
              <a:gd name="connsiteY62" fmla="*/ 748145 h 1556747"/>
              <a:gd name="connsiteX63" fmla="*/ 1443392 w 1996255"/>
              <a:gd name="connsiteY63" fmla="*/ 733031 h 1556747"/>
              <a:gd name="connsiteX64" fmla="*/ 1488734 w 1996255"/>
              <a:gd name="connsiteY64" fmla="*/ 710360 h 1556747"/>
              <a:gd name="connsiteX65" fmla="*/ 1541633 w 1996255"/>
              <a:gd name="connsiteY65" fmla="*/ 687689 h 1556747"/>
              <a:gd name="connsiteX66" fmla="*/ 1564304 w 1996255"/>
              <a:gd name="connsiteY66" fmla="*/ 672575 h 1556747"/>
              <a:gd name="connsiteX67" fmla="*/ 1586975 w 1996255"/>
              <a:gd name="connsiteY67" fmla="*/ 665018 h 1556747"/>
              <a:gd name="connsiteX68" fmla="*/ 1700331 w 1996255"/>
              <a:gd name="connsiteY68" fmla="*/ 574334 h 1556747"/>
              <a:gd name="connsiteX69" fmla="*/ 1753230 w 1996255"/>
              <a:gd name="connsiteY69" fmla="*/ 528992 h 1556747"/>
              <a:gd name="connsiteX70" fmla="*/ 1821243 w 1996255"/>
              <a:gd name="connsiteY70" fmla="*/ 476093 h 1556747"/>
              <a:gd name="connsiteX71" fmla="*/ 1866585 w 1996255"/>
              <a:gd name="connsiteY71" fmla="*/ 430750 h 1556747"/>
              <a:gd name="connsiteX72" fmla="*/ 1896813 w 1996255"/>
              <a:gd name="connsiteY72" fmla="*/ 385408 h 1556747"/>
              <a:gd name="connsiteX73" fmla="*/ 1904370 w 1996255"/>
              <a:gd name="connsiteY73" fmla="*/ 362737 h 1556747"/>
              <a:gd name="connsiteX74" fmla="*/ 1949713 w 1996255"/>
              <a:gd name="connsiteY74" fmla="*/ 324952 h 1556747"/>
              <a:gd name="connsiteX75" fmla="*/ 1972384 w 1996255"/>
              <a:gd name="connsiteY75" fmla="*/ 272053 h 1556747"/>
              <a:gd name="connsiteX76" fmla="*/ 1987498 w 1996255"/>
              <a:gd name="connsiteY76" fmla="*/ 226711 h 1556747"/>
              <a:gd name="connsiteX77" fmla="*/ 1995055 w 1996255"/>
              <a:gd name="connsiteY77" fmla="*/ 204040 h 1556747"/>
              <a:gd name="connsiteX78" fmla="*/ 1987498 w 1996255"/>
              <a:gd name="connsiteY78" fmla="*/ 30228 h 1556747"/>
              <a:gd name="connsiteX79" fmla="*/ 1942156 w 1996255"/>
              <a:gd name="connsiteY79" fmla="*/ 15114 h 1556747"/>
              <a:gd name="connsiteX80" fmla="*/ 1836357 w 1996255"/>
              <a:gd name="connsiteY80" fmla="*/ 7557 h 155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996255" h="1556747">
                <a:moveTo>
                  <a:pt x="1949713" y="0"/>
                </a:moveTo>
                <a:lnTo>
                  <a:pt x="1398050" y="7557"/>
                </a:lnTo>
                <a:cubicBezTo>
                  <a:pt x="1387667" y="7827"/>
                  <a:pt x="1378067" y="13407"/>
                  <a:pt x="1367822" y="15114"/>
                </a:cubicBezTo>
                <a:cubicBezTo>
                  <a:pt x="1347789" y="18453"/>
                  <a:pt x="1327399" y="19332"/>
                  <a:pt x="1307366" y="22671"/>
                </a:cubicBezTo>
                <a:cubicBezTo>
                  <a:pt x="1297121" y="24378"/>
                  <a:pt x="1287276" y="27975"/>
                  <a:pt x="1277137" y="30228"/>
                </a:cubicBezTo>
                <a:cubicBezTo>
                  <a:pt x="1264598" y="33014"/>
                  <a:pt x="1251702" y="34256"/>
                  <a:pt x="1239352" y="37785"/>
                </a:cubicBezTo>
                <a:cubicBezTo>
                  <a:pt x="1114599" y="73429"/>
                  <a:pt x="1218720" y="50980"/>
                  <a:pt x="1133554" y="68013"/>
                </a:cubicBezTo>
                <a:cubicBezTo>
                  <a:pt x="1115921" y="75570"/>
                  <a:pt x="1098855" y="84617"/>
                  <a:pt x="1080655" y="90684"/>
                </a:cubicBezTo>
                <a:cubicBezTo>
                  <a:pt x="1064079" y="96209"/>
                  <a:pt x="1001951" y="104086"/>
                  <a:pt x="989970" y="105798"/>
                </a:cubicBezTo>
                <a:cubicBezTo>
                  <a:pt x="972337" y="113355"/>
                  <a:pt x="955137" y="122017"/>
                  <a:pt x="937071" y="128469"/>
                </a:cubicBezTo>
                <a:cubicBezTo>
                  <a:pt x="869152" y="152726"/>
                  <a:pt x="902501" y="136448"/>
                  <a:pt x="838830" y="151141"/>
                </a:cubicBezTo>
                <a:cubicBezTo>
                  <a:pt x="820961" y="155265"/>
                  <a:pt x="803564" y="161217"/>
                  <a:pt x="785931" y="166255"/>
                </a:cubicBezTo>
                <a:cubicBezTo>
                  <a:pt x="773336" y="173812"/>
                  <a:pt x="761784" y="183471"/>
                  <a:pt x="748146" y="188926"/>
                </a:cubicBezTo>
                <a:cubicBezTo>
                  <a:pt x="736220" y="193696"/>
                  <a:pt x="721375" y="189875"/>
                  <a:pt x="710361" y="196483"/>
                </a:cubicBezTo>
                <a:cubicBezTo>
                  <a:pt x="695087" y="205647"/>
                  <a:pt x="686635" y="223332"/>
                  <a:pt x="672575" y="234268"/>
                </a:cubicBezTo>
                <a:cubicBezTo>
                  <a:pt x="663683" y="241184"/>
                  <a:pt x="652007" y="243586"/>
                  <a:pt x="642347" y="249382"/>
                </a:cubicBezTo>
                <a:cubicBezTo>
                  <a:pt x="626771" y="258728"/>
                  <a:pt x="611189" y="268263"/>
                  <a:pt x="597005" y="279610"/>
                </a:cubicBezTo>
                <a:cubicBezTo>
                  <a:pt x="521264" y="340203"/>
                  <a:pt x="616511" y="279476"/>
                  <a:pt x="528992" y="340066"/>
                </a:cubicBezTo>
                <a:cubicBezTo>
                  <a:pt x="509453" y="353593"/>
                  <a:pt x="487874" y="364038"/>
                  <a:pt x="468536" y="377851"/>
                </a:cubicBezTo>
                <a:cubicBezTo>
                  <a:pt x="452527" y="389286"/>
                  <a:pt x="438933" y="403832"/>
                  <a:pt x="423194" y="415636"/>
                </a:cubicBezTo>
                <a:cubicBezTo>
                  <a:pt x="408662" y="426535"/>
                  <a:pt x="392383" y="434965"/>
                  <a:pt x="377851" y="445864"/>
                </a:cubicBezTo>
                <a:cubicBezTo>
                  <a:pt x="296312" y="507019"/>
                  <a:pt x="341056" y="491438"/>
                  <a:pt x="226711" y="589448"/>
                </a:cubicBezTo>
                <a:cubicBezTo>
                  <a:pt x="209078" y="604562"/>
                  <a:pt x="190234" y="618368"/>
                  <a:pt x="173812" y="634790"/>
                </a:cubicBezTo>
                <a:cubicBezTo>
                  <a:pt x="141991" y="666611"/>
                  <a:pt x="137618" y="686048"/>
                  <a:pt x="113356" y="725474"/>
                </a:cubicBezTo>
                <a:cubicBezTo>
                  <a:pt x="103836" y="740944"/>
                  <a:pt x="92880" y="755492"/>
                  <a:pt x="83128" y="770817"/>
                </a:cubicBezTo>
                <a:cubicBezTo>
                  <a:pt x="75242" y="783209"/>
                  <a:pt x="68013" y="796007"/>
                  <a:pt x="60456" y="808602"/>
                </a:cubicBezTo>
                <a:cubicBezTo>
                  <a:pt x="57937" y="818678"/>
                  <a:pt x="56546" y="829105"/>
                  <a:pt x="52899" y="838830"/>
                </a:cubicBezTo>
                <a:cubicBezTo>
                  <a:pt x="48943" y="849378"/>
                  <a:pt x="41347" y="858371"/>
                  <a:pt x="37785" y="869058"/>
                </a:cubicBezTo>
                <a:cubicBezTo>
                  <a:pt x="18976" y="925486"/>
                  <a:pt x="27104" y="919341"/>
                  <a:pt x="15114" y="967299"/>
                </a:cubicBezTo>
                <a:cubicBezTo>
                  <a:pt x="13182" y="975027"/>
                  <a:pt x="9489" y="982242"/>
                  <a:pt x="7557" y="989970"/>
                </a:cubicBezTo>
                <a:cubicBezTo>
                  <a:pt x="4442" y="1002431"/>
                  <a:pt x="2519" y="1015160"/>
                  <a:pt x="0" y="1027755"/>
                </a:cubicBezTo>
                <a:cubicBezTo>
                  <a:pt x="2519" y="1075616"/>
                  <a:pt x="-1016" y="1124184"/>
                  <a:pt x="7557" y="1171339"/>
                </a:cubicBezTo>
                <a:cubicBezTo>
                  <a:pt x="9469" y="1181854"/>
                  <a:pt x="23386" y="1185800"/>
                  <a:pt x="30228" y="1194010"/>
                </a:cubicBezTo>
                <a:cubicBezTo>
                  <a:pt x="36042" y="1200987"/>
                  <a:pt x="38920" y="1210259"/>
                  <a:pt x="45342" y="1216681"/>
                </a:cubicBezTo>
                <a:cubicBezTo>
                  <a:pt x="51764" y="1223103"/>
                  <a:pt x="60622" y="1226516"/>
                  <a:pt x="68013" y="1231795"/>
                </a:cubicBezTo>
                <a:cubicBezTo>
                  <a:pt x="78262" y="1239116"/>
                  <a:pt x="88166" y="1246909"/>
                  <a:pt x="98242" y="1254466"/>
                </a:cubicBezTo>
                <a:cubicBezTo>
                  <a:pt x="103280" y="1262023"/>
                  <a:pt x="107542" y="1270160"/>
                  <a:pt x="113356" y="1277137"/>
                </a:cubicBezTo>
                <a:cubicBezTo>
                  <a:pt x="120198" y="1285347"/>
                  <a:pt x="129815" y="1291111"/>
                  <a:pt x="136027" y="1299808"/>
                </a:cubicBezTo>
                <a:cubicBezTo>
                  <a:pt x="142575" y="1308975"/>
                  <a:pt x="145170" y="1320483"/>
                  <a:pt x="151141" y="1330036"/>
                </a:cubicBezTo>
                <a:cubicBezTo>
                  <a:pt x="157816" y="1340717"/>
                  <a:pt x="167695" y="1349254"/>
                  <a:pt x="173812" y="1360264"/>
                </a:cubicBezTo>
                <a:cubicBezTo>
                  <a:pt x="180400" y="1372122"/>
                  <a:pt x="184290" y="1385301"/>
                  <a:pt x="188926" y="1398050"/>
                </a:cubicBezTo>
                <a:cubicBezTo>
                  <a:pt x="194370" y="1413022"/>
                  <a:pt x="190784" y="1434555"/>
                  <a:pt x="204040" y="1443392"/>
                </a:cubicBezTo>
                <a:lnTo>
                  <a:pt x="226711" y="1458506"/>
                </a:lnTo>
                <a:cubicBezTo>
                  <a:pt x="267015" y="1518962"/>
                  <a:pt x="214116" y="1445911"/>
                  <a:pt x="264496" y="1496291"/>
                </a:cubicBezTo>
                <a:cubicBezTo>
                  <a:pt x="270918" y="1502713"/>
                  <a:pt x="272775" y="1512981"/>
                  <a:pt x="279610" y="1518962"/>
                </a:cubicBezTo>
                <a:cubicBezTo>
                  <a:pt x="311591" y="1546946"/>
                  <a:pt x="316485" y="1546368"/>
                  <a:pt x="347623" y="1556747"/>
                </a:cubicBezTo>
                <a:lnTo>
                  <a:pt x="574334" y="1549190"/>
                </a:lnTo>
                <a:cubicBezTo>
                  <a:pt x="595500" y="1545291"/>
                  <a:pt x="687224" y="1455426"/>
                  <a:pt x="695247" y="1443392"/>
                </a:cubicBezTo>
                <a:lnTo>
                  <a:pt x="740589" y="1375379"/>
                </a:lnTo>
                <a:cubicBezTo>
                  <a:pt x="753558" y="1323501"/>
                  <a:pt x="738118" y="1363229"/>
                  <a:pt x="778374" y="1314922"/>
                </a:cubicBezTo>
                <a:cubicBezTo>
                  <a:pt x="905629" y="1162216"/>
                  <a:pt x="778841" y="1314222"/>
                  <a:pt x="838830" y="1224238"/>
                </a:cubicBezTo>
                <a:cubicBezTo>
                  <a:pt x="866184" y="1183207"/>
                  <a:pt x="924109" y="1131402"/>
                  <a:pt x="952185" y="1103326"/>
                </a:cubicBezTo>
                <a:cubicBezTo>
                  <a:pt x="964780" y="1090731"/>
                  <a:pt x="980806" y="1080815"/>
                  <a:pt x="989970" y="1065541"/>
                </a:cubicBezTo>
                <a:cubicBezTo>
                  <a:pt x="997527" y="1052946"/>
                  <a:pt x="1002816" y="1038673"/>
                  <a:pt x="1012642" y="1027755"/>
                </a:cubicBezTo>
                <a:cubicBezTo>
                  <a:pt x="1025803" y="1013131"/>
                  <a:pt x="1043631" y="1003426"/>
                  <a:pt x="1057984" y="989970"/>
                </a:cubicBezTo>
                <a:cubicBezTo>
                  <a:pt x="1083973" y="965605"/>
                  <a:pt x="1103345" y="933281"/>
                  <a:pt x="1133554" y="914400"/>
                </a:cubicBezTo>
                <a:lnTo>
                  <a:pt x="1194010" y="876615"/>
                </a:lnTo>
                <a:cubicBezTo>
                  <a:pt x="1206519" y="868917"/>
                  <a:pt x="1221409" y="864330"/>
                  <a:pt x="1231795" y="853944"/>
                </a:cubicBezTo>
                <a:cubicBezTo>
                  <a:pt x="1241871" y="843868"/>
                  <a:pt x="1250623" y="832266"/>
                  <a:pt x="1262023" y="823716"/>
                </a:cubicBezTo>
                <a:cubicBezTo>
                  <a:pt x="1271035" y="816957"/>
                  <a:pt x="1282470" y="814191"/>
                  <a:pt x="1292251" y="808602"/>
                </a:cubicBezTo>
                <a:cubicBezTo>
                  <a:pt x="1300137" y="804096"/>
                  <a:pt x="1307532" y="798767"/>
                  <a:pt x="1314923" y="793488"/>
                </a:cubicBezTo>
                <a:cubicBezTo>
                  <a:pt x="1354956" y="764893"/>
                  <a:pt x="1331031" y="775524"/>
                  <a:pt x="1367822" y="763260"/>
                </a:cubicBezTo>
                <a:cubicBezTo>
                  <a:pt x="1375379" y="758222"/>
                  <a:pt x="1382369" y="752207"/>
                  <a:pt x="1390493" y="748145"/>
                </a:cubicBezTo>
                <a:cubicBezTo>
                  <a:pt x="1412472" y="737155"/>
                  <a:pt x="1419186" y="742714"/>
                  <a:pt x="1443392" y="733031"/>
                </a:cubicBezTo>
                <a:cubicBezTo>
                  <a:pt x="1459081" y="726755"/>
                  <a:pt x="1473292" y="717223"/>
                  <a:pt x="1488734" y="710360"/>
                </a:cubicBezTo>
                <a:cubicBezTo>
                  <a:pt x="1536424" y="689165"/>
                  <a:pt x="1484012" y="720615"/>
                  <a:pt x="1541633" y="687689"/>
                </a:cubicBezTo>
                <a:cubicBezTo>
                  <a:pt x="1549519" y="683183"/>
                  <a:pt x="1556180" y="676637"/>
                  <a:pt x="1564304" y="672575"/>
                </a:cubicBezTo>
                <a:cubicBezTo>
                  <a:pt x="1571429" y="669013"/>
                  <a:pt x="1579982" y="668832"/>
                  <a:pt x="1586975" y="665018"/>
                </a:cubicBezTo>
                <a:cubicBezTo>
                  <a:pt x="1718031" y="593534"/>
                  <a:pt x="1578736" y="665530"/>
                  <a:pt x="1700331" y="574334"/>
                </a:cubicBezTo>
                <a:cubicBezTo>
                  <a:pt x="1813536" y="489430"/>
                  <a:pt x="1658499" y="607935"/>
                  <a:pt x="1753230" y="528992"/>
                </a:cubicBezTo>
                <a:cubicBezTo>
                  <a:pt x="1775294" y="510605"/>
                  <a:pt x="1800934" y="496402"/>
                  <a:pt x="1821243" y="476093"/>
                </a:cubicBezTo>
                <a:lnTo>
                  <a:pt x="1866585" y="430750"/>
                </a:lnTo>
                <a:cubicBezTo>
                  <a:pt x="1884554" y="376844"/>
                  <a:pt x="1859075" y="442015"/>
                  <a:pt x="1896813" y="385408"/>
                </a:cubicBezTo>
                <a:cubicBezTo>
                  <a:pt x="1901232" y="378780"/>
                  <a:pt x="1900272" y="369568"/>
                  <a:pt x="1904370" y="362737"/>
                </a:cubicBezTo>
                <a:cubicBezTo>
                  <a:pt x="1910920" y="351821"/>
                  <a:pt x="1944669" y="328735"/>
                  <a:pt x="1949713" y="324952"/>
                </a:cubicBezTo>
                <a:cubicBezTo>
                  <a:pt x="1974039" y="251975"/>
                  <a:pt x="1935031" y="365435"/>
                  <a:pt x="1972384" y="272053"/>
                </a:cubicBezTo>
                <a:cubicBezTo>
                  <a:pt x="1978301" y="257261"/>
                  <a:pt x="1982460" y="241825"/>
                  <a:pt x="1987498" y="226711"/>
                </a:cubicBezTo>
                <a:lnTo>
                  <a:pt x="1995055" y="204040"/>
                </a:lnTo>
                <a:cubicBezTo>
                  <a:pt x="1992536" y="146103"/>
                  <a:pt x="2003134" y="86072"/>
                  <a:pt x="1987498" y="30228"/>
                </a:cubicBezTo>
                <a:cubicBezTo>
                  <a:pt x="1983202" y="14886"/>
                  <a:pt x="1958047" y="16249"/>
                  <a:pt x="1942156" y="15114"/>
                </a:cubicBezTo>
                <a:lnTo>
                  <a:pt x="1836357" y="7557"/>
                </a:lnTo>
              </a:path>
            </a:pathLst>
          </a:cu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8" name="Freeform 7"/>
          <p:cNvSpPr/>
          <p:nvPr/>
        </p:nvSpPr>
        <p:spPr bwMode="auto">
          <a:xfrm>
            <a:off x="5481156" y="1124864"/>
            <a:ext cx="3126371" cy="1950845"/>
          </a:xfrm>
          <a:custGeom>
            <a:avLst/>
            <a:gdLst>
              <a:gd name="connsiteX0" fmla="*/ 133713 w 3126371"/>
              <a:gd name="connsiteY0" fmla="*/ 371427 h 1950845"/>
              <a:gd name="connsiteX1" fmla="*/ 95928 w 3126371"/>
              <a:gd name="connsiteY1" fmla="*/ 386541 h 1950845"/>
              <a:gd name="connsiteX2" fmla="*/ 80814 w 3126371"/>
              <a:gd name="connsiteY2" fmla="*/ 409212 h 1950845"/>
              <a:gd name="connsiteX3" fmla="*/ 43029 w 3126371"/>
              <a:gd name="connsiteY3" fmla="*/ 454554 h 1950845"/>
              <a:gd name="connsiteX4" fmla="*/ 27915 w 3126371"/>
              <a:gd name="connsiteY4" fmla="*/ 499896 h 1950845"/>
              <a:gd name="connsiteX5" fmla="*/ 20358 w 3126371"/>
              <a:gd name="connsiteY5" fmla="*/ 522567 h 1950845"/>
              <a:gd name="connsiteX6" fmla="*/ 12801 w 3126371"/>
              <a:gd name="connsiteY6" fmla="*/ 628366 h 1950845"/>
              <a:gd name="connsiteX7" fmla="*/ 12801 w 3126371"/>
              <a:gd name="connsiteY7" fmla="*/ 703936 h 1950845"/>
              <a:gd name="connsiteX8" fmla="*/ 80814 w 3126371"/>
              <a:gd name="connsiteY8" fmla="*/ 771949 h 1950845"/>
              <a:gd name="connsiteX9" fmla="*/ 103485 w 3126371"/>
              <a:gd name="connsiteY9" fmla="*/ 802177 h 1950845"/>
              <a:gd name="connsiteX10" fmla="*/ 133713 w 3126371"/>
              <a:gd name="connsiteY10" fmla="*/ 824848 h 1950845"/>
              <a:gd name="connsiteX11" fmla="*/ 163942 w 3126371"/>
              <a:gd name="connsiteY11" fmla="*/ 862634 h 1950845"/>
              <a:gd name="connsiteX12" fmla="*/ 239512 w 3126371"/>
              <a:gd name="connsiteY12" fmla="*/ 907976 h 1950845"/>
              <a:gd name="connsiteX13" fmla="*/ 315082 w 3126371"/>
              <a:gd name="connsiteY13" fmla="*/ 968432 h 1950845"/>
              <a:gd name="connsiteX14" fmla="*/ 367981 w 3126371"/>
              <a:gd name="connsiteY14" fmla="*/ 998660 h 1950845"/>
              <a:gd name="connsiteX15" fmla="*/ 458665 w 3126371"/>
              <a:gd name="connsiteY15" fmla="*/ 1036445 h 1950845"/>
              <a:gd name="connsiteX16" fmla="*/ 549350 w 3126371"/>
              <a:gd name="connsiteY16" fmla="*/ 1066673 h 1950845"/>
              <a:gd name="connsiteX17" fmla="*/ 594692 w 3126371"/>
              <a:gd name="connsiteY17" fmla="*/ 1081787 h 1950845"/>
              <a:gd name="connsiteX18" fmla="*/ 624920 w 3126371"/>
              <a:gd name="connsiteY18" fmla="*/ 1089344 h 1950845"/>
              <a:gd name="connsiteX19" fmla="*/ 723161 w 3126371"/>
              <a:gd name="connsiteY19" fmla="*/ 1104458 h 1950845"/>
              <a:gd name="connsiteX20" fmla="*/ 753389 w 3126371"/>
              <a:gd name="connsiteY20" fmla="*/ 1112015 h 1950845"/>
              <a:gd name="connsiteX21" fmla="*/ 791175 w 3126371"/>
              <a:gd name="connsiteY21" fmla="*/ 1119572 h 1950845"/>
              <a:gd name="connsiteX22" fmla="*/ 836517 w 3126371"/>
              <a:gd name="connsiteY22" fmla="*/ 1142243 h 1950845"/>
              <a:gd name="connsiteX23" fmla="*/ 927201 w 3126371"/>
              <a:gd name="connsiteY23" fmla="*/ 1164915 h 1950845"/>
              <a:gd name="connsiteX24" fmla="*/ 980100 w 3126371"/>
              <a:gd name="connsiteY24" fmla="*/ 1180029 h 1950845"/>
              <a:gd name="connsiteX25" fmla="*/ 1040556 w 3126371"/>
              <a:gd name="connsiteY25" fmla="*/ 1195143 h 1950845"/>
              <a:gd name="connsiteX26" fmla="*/ 1131241 w 3126371"/>
              <a:gd name="connsiteY26" fmla="*/ 1225371 h 1950845"/>
              <a:gd name="connsiteX27" fmla="*/ 1153912 w 3126371"/>
              <a:gd name="connsiteY27" fmla="*/ 1232928 h 1950845"/>
              <a:gd name="connsiteX28" fmla="*/ 1206811 w 3126371"/>
              <a:gd name="connsiteY28" fmla="*/ 1240485 h 1950845"/>
              <a:gd name="connsiteX29" fmla="*/ 1244596 w 3126371"/>
              <a:gd name="connsiteY29" fmla="*/ 1263156 h 1950845"/>
              <a:gd name="connsiteX30" fmla="*/ 1267267 w 3126371"/>
              <a:gd name="connsiteY30" fmla="*/ 1270713 h 1950845"/>
              <a:gd name="connsiteX31" fmla="*/ 1312609 w 3126371"/>
              <a:gd name="connsiteY31" fmla="*/ 1300941 h 1950845"/>
              <a:gd name="connsiteX32" fmla="*/ 1388180 w 3126371"/>
              <a:gd name="connsiteY32" fmla="*/ 1323612 h 1950845"/>
              <a:gd name="connsiteX33" fmla="*/ 1471307 w 3126371"/>
              <a:gd name="connsiteY33" fmla="*/ 1368954 h 1950845"/>
              <a:gd name="connsiteX34" fmla="*/ 1516649 w 3126371"/>
              <a:gd name="connsiteY34" fmla="*/ 1391625 h 1950845"/>
              <a:gd name="connsiteX35" fmla="*/ 1577105 w 3126371"/>
              <a:gd name="connsiteY35" fmla="*/ 1459638 h 1950845"/>
              <a:gd name="connsiteX36" fmla="*/ 1607333 w 3126371"/>
              <a:gd name="connsiteY36" fmla="*/ 1497424 h 1950845"/>
              <a:gd name="connsiteX37" fmla="*/ 1622447 w 3126371"/>
              <a:gd name="connsiteY37" fmla="*/ 1542766 h 1950845"/>
              <a:gd name="connsiteX38" fmla="*/ 1637561 w 3126371"/>
              <a:gd name="connsiteY38" fmla="*/ 1603222 h 1950845"/>
              <a:gd name="connsiteX39" fmla="*/ 1667789 w 3126371"/>
              <a:gd name="connsiteY39" fmla="*/ 1656121 h 1950845"/>
              <a:gd name="connsiteX40" fmla="*/ 1690461 w 3126371"/>
              <a:gd name="connsiteY40" fmla="*/ 1709020 h 1950845"/>
              <a:gd name="connsiteX41" fmla="*/ 1698018 w 3126371"/>
              <a:gd name="connsiteY41" fmla="*/ 1739248 h 1950845"/>
              <a:gd name="connsiteX42" fmla="*/ 1735803 w 3126371"/>
              <a:gd name="connsiteY42" fmla="*/ 1792148 h 1950845"/>
              <a:gd name="connsiteX43" fmla="*/ 1773588 w 3126371"/>
              <a:gd name="connsiteY43" fmla="*/ 1852604 h 1950845"/>
              <a:gd name="connsiteX44" fmla="*/ 1841601 w 3126371"/>
              <a:gd name="connsiteY44" fmla="*/ 1913060 h 1950845"/>
              <a:gd name="connsiteX45" fmla="*/ 2000299 w 3126371"/>
              <a:gd name="connsiteY45" fmla="*/ 1928174 h 1950845"/>
              <a:gd name="connsiteX46" fmla="*/ 2234566 w 3126371"/>
              <a:gd name="connsiteY46" fmla="*/ 1950845 h 1950845"/>
              <a:gd name="connsiteX47" fmla="*/ 2665317 w 3126371"/>
              <a:gd name="connsiteY47" fmla="*/ 1943288 h 1950845"/>
              <a:gd name="connsiteX48" fmla="*/ 2703102 w 3126371"/>
              <a:gd name="connsiteY48" fmla="*/ 1935731 h 1950845"/>
              <a:gd name="connsiteX49" fmla="*/ 2929813 w 3126371"/>
              <a:gd name="connsiteY49" fmla="*/ 1928174 h 1950845"/>
              <a:gd name="connsiteX50" fmla="*/ 2997826 w 3126371"/>
              <a:gd name="connsiteY50" fmla="*/ 1913060 h 1950845"/>
              <a:gd name="connsiteX51" fmla="*/ 3020497 w 3126371"/>
              <a:gd name="connsiteY51" fmla="*/ 1905503 h 1950845"/>
              <a:gd name="connsiteX52" fmla="*/ 3043168 w 3126371"/>
              <a:gd name="connsiteY52" fmla="*/ 1890389 h 1950845"/>
              <a:gd name="connsiteX53" fmla="*/ 3058282 w 3126371"/>
              <a:gd name="connsiteY53" fmla="*/ 1867718 h 1950845"/>
              <a:gd name="connsiteX54" fmla="*/ 3073396 w 3126371"/>
              <a:gd name="connsiteY54" fmla="*/ 1822376 h 1950845"/>
              <a:gd name="connsiteX55" fmla="*/ 3111181 w 3126371"/>
              <a:gd name="connsiteY55" fmla="*/ 1761919 h 1950845"/>
              <a:gd name="connsiteX56" fmla="*/ 3118738 w 3126371"/>
              <a:gd name="connsiteY56" fmla="*/ 1671235 h 1950845"/>
              <a:gd name="connsiteX57" fmla="*/ 3126295 w 3126371"/>
              <a:gd name="connsiteY57" fmla="*/ 1618336 h 1950845"/>
              <a:gd name="connsiteX58" fmla="*/ 3118738 w 3126371"/>
              <a:gd name="connsiteY58" fmla="*/ 1081787 h 1950845"/>
              <a:gd name="connsiteX59" fmla="*/ 3096067 w 3126371"/>
              <a:gd name="connsiteY59" fmla="*/ 1013774 h 1950845"/>
              <a:gd name="connsiteX60" fmla="*/ 3096067 w 3126371"/>
              <a:gd name="connsiteY60" fmla="*/ 877748 h 1950845"/>
              <a:gd name="connsiteX61" fmla="*/ 3073396 w 3126371"/>
              <a:gd name="connsiteY61" fmla="*/ 462111 h 1950845"/>
              <a:gd name="connsiteX62" fmla="*/ 3065839 w 3126371"/>
              <a:gd name="connsiteY62" fmla="*/ 439440 h 1950845"/>
              <a:gd name="connsiteX63" fmla="*/ 3050725 w 3126371"/>
              <a:gd name="connsiteY63" fmla="*/ 348756 h 1950845"/>
              <a:gd name="connsiteX64" fmla="*/ 3043168 w 3126371"/>
              <a:gd name="connsiteY64" fmla="*/ 326085 h 1950845"/>
              <a:gd name="connsiteX65" fmla="*/ 3028054 w 3126371"/>
              <a:gd name="connsiteY65" fmla="*/ 303414 h 1950845"/>
              <a:gd name="connsiteX66" fmla="*/ 3005383 w 3126371"/>
              <a:gd name="connsiteY66" fmla="*/ 288300 h 1950845"/>
              <a:gd name="connsiteX67" fmla="*/ 2990269 w 3126371"/>
              <a:gd name="connsiteY67" fmla="*/ 258072 h 1950845"/>
              <a:gd name="connsiteX68" fmla="*/ 2975155 w 3126371"/>
              <a:gd name="connsiteY68" fmla="*/ 242957 h 1950845"/>
              <a:gd name="connsiteX69" fmla="*/ 2854242 w 3126371"/>
              <a:gd name="connsiteY69" fmla="*/ 182501 h 1950845"/>
              <a:gd name="connsiteX70" fmla="*/ 2824014 w 3126371"/>
              <a:gd name="connsiteY70" fmla="*/ 174944 h 1950845"/>
              <a:gd name="connsiteX71" fmla="*/ 2793786 w 3126371"/>
              <a:gd name="connsiteY71" fmla="*/ 159830 h 1950845"/>
              <a:gd name="connsiteX72" fmla="*/ 2718216 w 3126371"/>
              <a:gd name="connsiteY72" fmla="*/ 152273 h 1950845"/>
              <a:gd name="connsiteX73" fmla="*/ 2665317 w 3126371"/>
              <a:gd name="connsiteY73" fmla="*/ 137159 h 1950845"/>
              <a:gd name="connsiteX74" fmla="*/ 2627532 w 3126371"/>
              <a:gd name="connsiteY74" fmla="*/ 129602 h 1950845"/>
              <a:gd name="connsiteX75" fmla="*/ 2551961 w 3126371"/>
              <a:gd name="connsiteY75" fmla="*/ 99374 h 1950845"/>
              <a:gd name="connsiteX76" fmla="*/ 2483948 w 3126371"/>
              <a:gd name="connsiteY76" fmla="*/ 76703 h 1950845"/>
              <a:gd name="connsiteX77" fmla="*/ 2378150 w 3126371"/>
              <a:gd name="connsiteY77" fmla="*/ 61589 h 1950845"/>
              <a:gd name="connsiteX78" fmla="*/ 2174110 w 3126371"/>
              <a:gd name="connsiteY78" fmla="*/ 38918 h 1950845"/>
              <a:gd name="connsiteX79" fmla="*/ 1902057 w 3126371"/>
              <a:gd name="connsiteY79" fmla="*/ 16247 h 1950845"/>
              <a:gd name="connsiteX80" fmla="*/ 1864272 w 3126371"/>
              <a:gd name="connsiteY80" fmla="*/ 8690 h 1950845"/>
              <a:gd name="connsiteX81" fmla="*/ 1471307 w 3126371"/>
              <a:gd name="connsiteY81" fmla="*/ 8690 h 1950845"/>
              <a:gd name="connsiteX82" fmla="*/ 1335280 w 3126371"/>
              <a:gd name="connsiteY82" fmla="*/ 23804 h 1950845"/>
              <a:gd name="connsiteX83" fmla="*/ 1221925 w 3126371"/>
              <a:gd name="connsiteY83" fmla="*/ 38918 h 1950845"/>
              <a:gd name="connsiteX84" fmla="*/ 1108570 w 3126371"/>
              <a:gd name="connsiteY84" fmla="*/ 69146 h 1950845"/>
              <a:gd name="connsiteX85" fmla="*/ 1070784 w 3126371"/>
              <a:gd name="connsiteY85" fmla="*/ 76703 h 1950845"/>
              <a:gd name="connsiteX86" fmla="*/ 980100 w 3126371"/>
              <a:gd name="connsiteY86" fmla="*/ 106931 h 1950845"/>
              <a:gd name="connsiteX87" fmla="*/ 957429 w 3126371"/>
              <a:gd name="connsiteY87" fmla="*/ 114488 h 1950845"/>
              <a:gd name="connsiteX88" fmla="*/ 927201 w 3126371"/>
              <a:gd name="connsiteY88" fmla="*/ 122045 h 1950845"/>
              <a:gd name="connsiteX89" fmla="*/ 851631 w 3126371"/>
              <a:gd name="connsiteY89" fmla="*/ 144716 h 1950845"/>
              <a:gd name="connsiteX90" fmla="*/ 806289 w 3126371"/>
              <a:gd name="connsiteY90" fmla="*/ 159830 h 1950845"/>
              <a:gd name="connsiteX91" fmla="*/ 662705 w 3126371"/>
              <a:gd name="connsiteY91" fmla="*/ 167387 h 1950845"/>
              <a:gd name="connsiteX92" fmla="*/ 587135 w 3126371"/>
              <a:gd name="connsiteY92" fmla="*/ 174944 h 1950845"/>
              <a:gd name="connsiteX93" fmla="*/ 519122 w 3126371"/>
              <a:gd name="connsiteY93" fmla="*/ 197615 h 1950845"/>
              <a:gd name="connsiteX94" fmla="*/ 443551 w 3126371"/>
              <a:gd name="connsiteY94" fmla="*/ 220286 h 1950845"/>
              <a:gd name="connsiteX95" fmla="*/ 420880 w 3126371"/>
              <a:gd name="connsiteY95" fmla="*/ 235400 h 1950845"/>
              <a:gd name="connsiteX96" fmla="*/ 367981 w 3126371"/>
              <a:gd name="connsiteY96" fmla="*/ 250515 h 1950845"/>
              <a:gd name="connsiteX97" fmla="*/ 345310 w 3126371"/>
              <a:gd name="connsiteY97" fmla="*/ 258072 h 1950845"/>
              <a:gd name="connsiteX98" fmla="*/ 322639 w 3126371"/>
              <a:gd name="connsiteY98" fmla="*/ 273186 h 1950845"/>
              <a:gd name="connsiteX99" fmla="*/ 262183 w 3126371"/>
              <a:gd name="connsiteY99" fmla="*/ 288300 h 1950845"/>
              <a:gd name="connsiteX100" fmla="*/ 239512 w 3126371"/>
              <a:gd name="connsiteY100" fmla="*/ 303414 h 1950845"/>
              <a:gd name="connsiteX101" fmla="*/ 224398 w 3126371"/>
              <a:gd name="connsiteY101" fmla="*/ 326085 h 1950845"/>
              <a:gd name="connsiteX102" fmla="*/ 194170 w 3126371"/>
              <a:gd name="connsiteY102" fmla="*/ 341199 h 1950845"/>
              <a:gd name="connsiteX103" fmla="*/ 156384 w 3126371"/>
              <a:gd name="connsiteY103" fmla="*/ 378984 h 1950845"/>
              <a:gd name="connsiteX104" fmla="*/ 133713 w 3126371"/>
              <a:gd name="connsiteY104" fmla="*/ 371427 h 195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126371" h="1950845">
                <a:moveTo>
                  <a:pt x="133713" y="371427"/>
                </a:moveTo>
                <a:cubicBezTo>
                  <a:pt x="123637" y="372687"/>
                  <a:pt x="106966" y="378656"/>
                  <a:pt x="95928" y="386541"/>
                </a:cubicBezTo>
                <a:cubicBezTo>
                  <a:pt x="88537" y="391820"/>
                  <a:pt x="86628" y="402235"/>
                  <a:pt x="80814" y="409212"/>
                </a:cubicBezTo>
                <a:cubicBezTo>
                  <a:pt x="63865" y="429551"/>
                  <a:pt x="53750" y="430431"/>
                  <a:pt x="43029" y="454554"/>
                </a:cubicBezTo>
                <a:cubicBezTo>
                  <a:pt x="36559" y="469112"/>
                  <a:pt x="32953" y="484782"/>
                  <a:pt x="27915" y="499896"/>
                </a:cubicBezTo>
                <a:lnTo>
                  <a:pt x="20358" y="522567"/>
                </a:lnTo>
                <a:cubicBezTo>
                  <a:pt x="17839" y="557833"/>
                  <a:pt x="16932" y="593252"/>
                  <a:pt x="12801" y="628366"/>
                </a:cubicBezTo>
                <a:cubicBezTo>
                  <a:pt x="7270" y="675378"/>
                  <a:pt x="-13008" y="626508"/>
                  <a:pt x="12801" y="703936"/>
                </a:cubicBezTo>
                <a:cubicBezTo>
                  <a:pt x="29496" y="754022"/>
                  <a:pt x="42199" y="737624"/>
                  <a:pt x="80814" y="771949"/>
                </a:cubicBezTo>
                <a:cubicBezTo>
                  <a:pt x="90228" y="780317"/>
                  <a:pt x="94579" y="793271"/>
                  <a:pt x="103485" y="802177"/>
                </a:cubicBezTo>
                <a:cubicBezTo>
                  <a:pt x="112391" y="811083"/>
                  <a:pt x="124807" y="815942"/>
                  <a:pt x="133713" y="824848"/>
                </a:cubicBezTo>
                <a:cubicBezTo>
                  <a:pt x="182527" y="873662"/>
                  <a:pt x="119067" y="825238"/>
                  <a:pt x="163942" y="862634"/>
                </a:cubicBezTo>
                <a:cubicBezTo>
                  <a:pt x="210146" y="901138"/>
                  <a:pt x="179607" y="872033"/>
                  <a:pt x="239512" y="907976"/>
                </a:cubicBezTo>
                <a:cubicBezTo>
                  <a:pt x="264593" y="923025"/>
                  <a:pt x="292689" y="952929"/>
                  <a:pt x="315082" y="968432"/>
                </a:cubicBezTo>
                <a:cubicBezTo>
                  <a:pt x="331780" y="979992"/>
                  <a:pt x="350061" y="989103"/>
                  <a:pt x="367981" y="998660"/>
                </a:cubicBezTo>
                <a:cubicBezTo>
                  <a:pt x="429521" y="1031481"/>
                  <a:pt x="410362" y="1024369"/>
                  <a:pt x="458665" y="1036445"/>
                </a:cubicBezTo>
                <a:cubicBezTo>
                  <a:pt x="524967" y="1076225"/>
                  <a:pt x="465852" y="1047404"/>
                  <a:pt x="549350" y="1066673"/>
                </a:cubicBezTo>
                <a:cubicBezTo>
                  <a:pt x="564874" y="1070255"/>
                  <a:pt x="579432" y="1077209"/>
                  <a:pt x="594692" y="1081787"/>
                </a:cubicBezTo>
                <a:cubicBezTo>
                  <a:pt x="604640" y="1084771"/>
                  <a:pt x="614781" y="1087091"/>
                  <a:pt x="624920" y="1089344"/>
                </a:cubicBezTo>
                <a:cubicBezTo>
                  <a:pt x="694262" y="1104753"/>
                  <a:pt x="631551" y="1089190"/>
                  <a:pt x="723161" y="1104458"/>
                </a:cubicBezTo>
                <a:cubicBezTo>
                  <a:pt x="733406" y="1106165"/>
                  <a:pt x="743250" y="1109762"/>
                  <a:pt x="753389" y="1112015"/>
                </a:cubicBezTo>
                <a:cubicBezTo>
                  <a:pt x="765928" y="1114801"/>
                  <a:pt x="778580" y="1117053"/>
                  <a:pt x="791175" y="1119572"/>
                </a:cubicBezTo>
                <a:cubicBezTo>
                  <a:pt x="806289" y="1127129"/>
                  <a:pt x="820486" y="1136899"/>
                  <a:pt x="836517" y="1142243"/>
                </a:cubicBezTo>
                <a:cubicBezTo>
                  <a:pt x="866076" y="1152096"/>
                  <a:pt x="897069" y="1156985"/>
                  <a:pt x="927201" y="1164915"/>
                </a:cubicBezTo>
                <a:cubicBezTo>
                  <a:pt x="944936" y="1169582"/>
                  <a:pt x="962381" y="1175304"/>
                  <a:pt x="980100" y="1180029"/>
                </a:cubicBezTo>
                <a:cubicBezTo>
                  <a:pt x="1000171" y="1185381"/>
                  <a:pt x="1020628" y="1189282"/>
                  <a:pt x="1040556" y="1195143"/>
                </a:cubicBezTo>
                <a:lnTo>
                  <a:pt x="1131241" y="1225371"/>
                </a:lnTo>
                <a:cubicBezTo>
                  <a:pt x="1138798" y="1227890"/>
                  <a:pt x="1146026" y="1231801"/>
                  <a:pt x="1153912" y="1232928"/>
                </a:cubicBezTo>
                <a:lnTo>
                  <a:pt x="1206811" y="1240485"/>
                </a:lnTo>
                <a:cubicBezTo>
                  <a:pt x="1219406" y="1248042"/>
                  <a:pt x="1231459" y="1256587"/>
                  <a:pt x="1244596" y="1263156"/>
                </a:cubicBezTo>
                <a:cubicBezTo>
                  <a:pt x="1251721" y="1266718"/>
                  <a:pt x="1260304" y="1266844"/>
                  <a:pt x="1267267" y="1270713"/>
                </a:cubicBezTo>
                <a:cubicBezTo>
                  <a:pt x="1283146" y="1279535"/>
                  <a:pt x="1296662" y="1292243"/>
                  <a:pt x="1312609" y="1300941"/>
                </a:cubicBezTo>
                <a:cubicBezTo>
                  <a:pt x="1341389" y="1316639"/>
                  <a:pt x="1356911" y="1317358"/>
                  <a:pt x="1388180" y="1323612"/>
                </a:cubicBezTo>
                <a:cubicBezTo>
                  <a:pt x="1415775" y="1342009"/>
                  <a:pt x="1437017" y="1357524"/>
                  <a:pt x="1471307" y="1368954"/>
                </a:cubicBezTo>
                <a:cubicBezTo>
                  <a:pt x="1492316" y="1375957"/>
                  <a:pt x="1499070" y="1375999"/>
                  <a:pt x="1516649" y="1391625"/>
                </a:cubicBezTo>
                <a:cubicBezTo>
                  <a:pt x="1596420" y="1462532"/>
                  <a:pt x="1538234" y="1411048"/>
                  <a:pt x="1577105" y="1459638"/>
                </a:cubicBezTo>
                <a:cubicBezTo>
                  <a:pt x="1592806" y="1479265"/>
                  <a:pt x="1595705" y="1471260"/>
                  <a:pt x="1607333" y="1497424"/>
                </a:cubicBezTo>
                <a:cubicBezTo>
                  <a:pt x="1613803" y="1511982"/>
                  <a:pt x="1618583" y="1527310"/>
                  <a:pt x="1622447" y="1542766"/>
                </a:cubicBezTo>
                <a:cubicBezTo>
                  <a:pt x="1627485" y="1562918"/>
                  <a:pt x="1626039" y="1585938"/>
                  <a:pt x="1637561" y="1603222"/>
                </a:cubicBezTo>
                <a:cubicBezTo>
                  <a:pt x="1650090" y="1622015"/>
                  <a:pt x="1659571" y="1634206"/>
                  <a:pt x="1667789" y="1656121"/>
                </a:cubicBezTo>
                <a:cubicBezTo>
                  <a:pt x="1688702" y="1711889"/>
                  <a:pt x="1659831" y="1663078"/>
                  <a:pt x="1690461" y="1709020"/>
                </a:cubicBezTo>
                <a:cubicBezTo>
                  <a:pt x="1692980" y="1719096"/>
                  <a:pt x="1693927" y="1729702"/>
                  <a:pt x="1698018" y="1739248"/>
                </a:cubicBezTo>
                <a:cubicBezTo>
                  <a:pt x="1702072" y="1748708"/>
                  <a:pt x="1732709" y="1787506"/>
                  <a:pt x="1735803" y="1792148"/>
                </a:cubicBezTo>
                <a:cubicBezTo>
                  <a:pt x="1737681" y="1794965"/>
                  <a:pt x="1766073" y="1844150"/>
                  <a:pt x="1773588" y="1852604"/>
                </a:cubicBezTo>
                <a:cubicBezTo>
                  <a:pt x="1789611" y="1870629"/>
                  <a:pt x="1816333" y="1900426"/>
                  <a:pt x="1841601" y="1913060"/>
                </a:cubicBezTo>
                <a:cubicBezTo>
                  <a:pt x="1882697" y="1933608"/>
                  <a:pt x="1996888" y="1927984"/>
                  <a:pt x="2000299" y="1928174"/>
                </a:cubicBezTo>
                <a:cubicBezTo>
                  <a:pt x="2105432" y="1963218"/>
                  <a:pt x="2029722" y="1942651"/>
                  <a:pt x="2234566" y="1950845"/>
                </a:cubicBezTo>
                <a:lnTo>
                  <a:pt x="2665317" y="1943288"/>
                </a:lnTo>
                <a:cubicBezTo>
                  <a:pt x="2678155" y="1942874"/>
                  <a:pt x="2690278" y="1936464"/>
                  <a:pt x="2703102" y="1935731"/>
                </a:cubicBezTo>
                <a:cubicBezTo>
                  <a:pt x="2778591" y="1931417"/>
                  <a:pt x="2854243" y="1930693"/>
                  <a:pt x="2929813" y="1928174"/>
                </a:cubicBezTo>
                <a:cubicBezTo>
                  <a:pt x="2955785" y="1922980"/>
                  <a:pt x="2972924" y="1920175"/>
                  <a:pt x="2997826" y="1913060"/>
                </a:cubicBezTo>
                <a:cubicBezTo>
                  <a:pt x="3005485" y="1910872"/>
                  <a:pt x="3013372" y="1909065"/>
                  <a:pt x="3020497" y="1905503"/>
                </a:cubicBezTo>
                <a:cubicBezTo>
                  <a:pt x="3028621" y="1901441"/>
                  <a:pt x="3035611" y="1895427"/>
                  <a:pt x="3043168" y="1890389"/>
                </a:cubicBezTo>
                <a:cubicBezTo>
                  <a:pt x="3048206" y="1882832"/>
                  <a:pt x="3054593" y="1876018"/>
                  <a:pt x="3058282" y="1867718"/>
                </a:cubicBezTo>
                <a:cubicBezTo>
                  <a:pt x="3064752" y="1853160"/>
                  <a:pt x="3064952" y="1835886"/>
                  <a:pt x="3073396" y="1822376"/>
                </a:cubicBezTo>
                <a:lnTo>
                  <a:pt x="3111181" y="1761919"/>
                </a:lnTo>
                <a:cubicBezTo>
                  <a:pt x="3113700" y="1731691"/>
                  <a:pt x="3115563" y="1701401"/>
                  <a:pt x="3118738" y="1671235"/>
                </a:cubicBezTo>
                <a:cubicBezTo>
                  <a:pt x="3120603" y="1653521"/>
                  <a:pt x="3126295" y="1636148"/>
                  <a:pt x="3126295" y="1618336"/>
                </a:cubicBezTo>
                <a:cubicBezTo>
                  <a:pt x="3126295" y="1439469"/>
                  <a:pt x="3127670" y="1260431"/>
                  <a:pt x="3118738" y="1081787"/>
                </a:cubicBezTo>
                <a:cubicBezTo>
                  <a:pt x="3117545" y="1057919"/>
                  <a:pt x="3096067" y="1013774"/>
                  <a:pt x="3096067" y="1013774"/>
                </a:cubicBezTo>
                <a:cubicBezTo>
                  <a:pt x="3075915" y="832406"/>
                  <a:pt x="3096067" y="1059116"/>
                  <a:pt x="3096067" y="877748"/>
                </a:cubicBezTo>
                <a:cubicBezTo>
                  <a:pt x="3096067" y="688029"/>
                  <a:pt x="3101989" y="614608"/>
                  <a:pt x="3073396" y="462111"/>
                </a:cubicBezTo>
                <a:cubicBezTo>
                  <a:pt x="3071928" y="454282"/>
                  <a:pt x="3067401" y="447251"/>
                  <a:pt x="3065839" y="439440"/>
                </a:cubicBezTo>
                <a:cubicBezTo>
                  <a:pt x="3059829" y="409390"/>
                  <a:pt x="3060416" y="377828"/>
                  <a:pt x="3050725" y="348756"/>
                </a:cubicBezTo>
                <a:cubicBezTo>
                  <a:pt x="3048206" y="341199"/>
                  <a:pt x="3046730" y="333210"/>
                  <a:pt x="3043168" y="326085"/>
                </a:cubicBezTo>
                <a:cubicBezTo>
                  <a:pt x="3039106" y="317961"/>
                  <a:pt x="3034476" y="309836"/>
                  <a:pt x="3028054" y="303414"/>
                </a:cubicBezTo>
                <a:cubicBezTo>
                  <a:pt x="3021632" y="296992"/>
                  <a:pt x="3012940" y="293338"/>
                  <a:pt x="3005383" y="288300"/>
                </a:cubicBezTo>
                <a:cubicBezTo>
                  <a:pt x="3000345" y="278224"/>
                  <a:pt x="2996518" y="267445"/>
                  <a:pt x="2990269" y="258072"/>
                </a:cubicBezTo>
                <a:cubicBezTo>
                  <a:pt x="2986317" y="252144"/>
                  <a:pt x="2980855" y="247232"/>
                  <a:pt x="2975155" y="242957"/>
                </a:cubicBezTo>
                <a:cubicBezTo>
                  <a:pt x="2937125" y="214434"/>
                  <a:pt x="2902040" y="194451"/>
                  <a:pt x="2854242" y="182501"/>
                </a:cubicBezTo>
                <a:cubicBezTo>
                  <a:pt x="2844166" y="179982"/>
                  <a:pt x="2833739" y="178591"/>
                  <a:pt x="2824014" y="174944"/>
                </a:cubicBezTo>
                <a:cubicBezTo>
                  <a:pt x="2813466" y="170988"/>
                  <a:pt x="2804801" y="162190"/>
                  <a:pt x="2793786" y="159830"/>
                </a:cubicBezTo>
                <a:cubicBezTo>
                  <a:pt x="2769032" y="154526"/>
                  <a:pt x="2743406" y="154792"/>
                  <a:pt x="2718216" y="152273"/>
                </a:cubicBezTo>
                <a:cubicBezTo>
                  <a:pt x="2700583" y="147235"/>
                  <a:pt x="2683108" y="141607"/>
                  <a:pt x="2665317" y="137159"/>
                </a:cubicBezTo>
                <a:cubicBezTo>
                  <a:pt x="2652856" y="134044"/>
                  <a:pt x="2639924" y="132982"/>
                  <a:pt x="2627532" y="129602"/>
                </a:cubicBezTo>
                <a:cubicBezTo>
                  <a:pt x="2536982" y="104907"/>
                  <a:pt x="2620847" y="125869"/>
                  <a:pt x="2551961" y="99374"/>
                </a:cubicBezTo>
                <a:cubicBezTo>
                  <a:pt x="2529657" y="90795"/>
                  <a:pt x="2506789" y="83731"/>
                  <a:pt x="2483948" y="76703"/>
                </a:cubicBezTo>
                <a:cubicBezTo>
                  <a:pt x="2444379" y="64528"/>
                  <a:pt x="2426959" y="66470"/>
                  <a:pt x="2378150" y="61589"/>
                </a:cubicBezTo>
                <a:cubicBezTo>
                  <a:pt x="2275262" y="32192"/>
                  <a:pt x="2347657" y="48559"/>
                  <a:pt x="2174110" y="38918"/>
                </a:cubicBezTo>
                <a:cubicBezTo>
                  <a:pt x="2029454" y="30882"/>
                  <a:pt x="2059792" y="32020"/>
                  <a:pt x="1902057" y="16247"/>
                </a:cubicBezTo>
                <a:cubicBezTo>
                  <a:pt x="1889462" y="13728"/>
                  <a:pt x="1877028" y="10191"/>
                  <a:pt x="1864272" y="8690"/>
                </a:cubicBezTo>
                <a:cubicBezTo>
                  <a:pt x="1719120" y="-8387"/>
                  <a:pt x="1651140" y="4194"/>
                  <a:pt x="1471307" y="8690"/>
                </a:cubicBezTo>
                <a:cubicBezTo>
                  <a:pt x="1369284" y="25694"/>
                  <a:pt x="1494212" y="6145"/>
                  <a:pt x="1335280" y="23804"/>
                </a:cubicBezTo>
                <a:cubicBezTo>
                  <a:pt x="1297394" y="28014"/>
                  <a:pt x="1259710" y="33880"/>
                  <a:pt x="1221925" y="38918"/>
                </a:cubicBezTo>
                <a:cubicBezTo>
                  <a:pt x="1173233" y="52830"/>
                  <a:pt x="1159428" y="57410"/>
                  <a:pt x="1108570" y="69146"/>
                </a:cubicBezTo>
                <a:cubicBezTo>
                  <a:pt x="1096054" y="72034"/>
                  <a:pt x="1083107" y="73079"/>
                  <a:pt x="1070784" y="76703"/>
                </a:cubicBezTo>
                <a:cubicBezTo>
                  <a:pt x="1040216" y="85694"/>
                  <a:pt x="1010328" y="96855"/>
                  <a:pt x="980100" y="106931"/>
                </a:cubicBezTo>
                <a:cubicBezTo>
                  <a:pt x="972543" y="109450"/>
                  <a:pt x="965157" y="112556"/>
                  <a:pt x="957429" y="114488"/>
                </a:cubicBezTo>
                <a:lnTo>
                  <a:pt x="927201" y="122045"/>
                </a:lnTo>
                <a:cubicBezTo>
                  <a:pt x="883345" y="151282"/>
                  <a:pt x="926003" y="127553"/>
                  <a:pt x="851631" y="144716"/>
                </a:cubicBezTo>
                <a:cubicBezTo>
                  <a:pt x="836107" y="148298"/>
                  <a:pt x="822107" y="157932"/>
                  <a:pt x="806289" y="159830"/>
                </a:cubicBezTo>
                <a:cubicBezTo>
                  <a:pt x="758703" y="165540"/>
                  <a:pt x="710519" y="164089"/>
                  <a:pt x="662705" y="167387"/>
                </a:cubicBezTo>
                <a:cubicBezTo>
                  <a:pt x="637449" y="169129"/>
                  <a:pt x="612325" y="172425"/>
                  <a:pt x="587135" y="174944"/>
                </a:cubicBezTo>
                <a:cubicBezTo>
                  <a:pt x="532127" y="188696"/>
                  <a:pt x="581727" y="174849"/>
                  <a:pt x="519122" y="197615"/>
                </a:cubicBezTo>
                <a:cubicBezTo>
                  <a:pt x="478644" y="212334"/>
                  <a:pt x="479641" y="211264"/>
                  <a:pt x="443551" y="220286"/>
                </a:cubicBezTo>
                <a:cubicBezTo>
                  <a:pt x="435994" y="225324"/>
                  <a:pt x="429004" y="231338"/>
                  <a:pt x="420880" y="235400"/>
                </a:cubicBezTo>
                <a:cubicBezTo>
                  <a:pt x="408804" y="241438"/>
                  <a:pt x="379275" y="247288"/>
                  <a:pt x="367981" y="250515"/>
                </a:cubicBezTo>
                <a:cubicBezTo>
                  <a:pt x="360322" y="252704"/>
                  <a:pt x="352435" y="254510"/>
                  <a:pt x="345310" y="258072"/>
                </a:cubicBezTo>
                <a:cubicBezTo>
                  <a:pt x="337186" y="262134"/>
                  <a:pt x="331175" y="270082"/>
                  <a:pt x="322639" y="273186"/>
                </a:cubicBezTo>
                <a:cubicBezTo>
                  <a:pt x="303117" y="280285"/>
                  <a:pt x="262183" y="288300"/>
                  <a:pt x="262183" y="288300"/>
                </a:cubicBezTo>
                <a:cubicBezTo>
                  <a:pt x="254626" y="293338"/>
                  <a:pt x="245934" y="296992"/>
                  <a:pt x="239512" y="303414"/>
                </a:cubicBezTo>
                <a:cubicBezTo>
                  <a:pt x="233090" y="309836"/>
                  <a:pt x="231375" y="320271"/>
                  <a:pt x="224398" y="326085"/>
                </a:cubicBezTo>
                <a:cubicBezTo>
                  <a:pt x="215744" y="333297"/>
                  <a:pt x="203062" y="334283"/>
                  <a:pt x="194170" y="341199"/>
                </a:cubicBezTo>
                <a:cubicBezTo>
                  <a:pt x="180110" y="352135"/>
                  <a:pt x="173282" y="373351"/>
                  <a:pt x="156384" y="378984"/>
                </a:cubicBezTo>
                <a:cubicBezTo>
                  <a:pt x="106263" y="395691"/>
                  <a:pt x="143789" y="370167"/>
                  <a:pt x="133713" y="371427"/>
                </a:cubicBezTo>
                <a:close/>
              </a:path>
            </a:pathLst>
          </a:cu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9" name="Freeform 8"/>
          <p:cNvSpPr/>
          <p:nvPr/>
        </p:nvSpPr>
        <p:spPr bwMode="auto">
          <a:xfrm>
            <a:off x="544106" y="3120079"/>
            <a:ext cx="2765871" cy="2970883"/>
          </a:xfrm>
          <a:custGeom>
            <a:avLst/>
            <a:gdLst>
              <a:gd name="connsiteX0" fmla="*/ 1420720 w 2765871"/>
              <a:gd name="connsiteY0" fmla="*/ 972 h 2970883"/>
              <a:gd name="connsiteX1" fmla="*/ 1156225 w 2765871"/>
              <a:gd name="connsiteY1" fmla="*/ 8529 h 2970883"/>
              <a:gd name="connsiteX2" fmla="*/ 1065540 w 2765871"/>
              <a:gd name="connsiteY2" fmla="*/ 23643 h 2970883"/>
              <a:gd name="connsiteX3" fmla="*/ 1042869 w 2765871"/>
              <a:gd name="connsiteY3" fmla="*/ 31200 h 2970883"/>
              <a:gd name="connsiteX4" fmla="*/ 1012641 w 2765871"/>
              <a:gd name="connsiteY4" fmla="*/ 38757 h 2970883"/>
              <a:gd name="connsiteX5" fmla="*/ 967299 w 2765871"/>
              <a:gd name="connsiteY5" fmla="*/ 68985 h 2970883"/>
              <a:gd name="connsiteX6" fmla="*/ 733031 w 2765871"/>
              <a:gd name="connsiteY6" fmla="*/ 91657 h 2970883"/>
              <a:gd name="connsiteX7" fmla="*/ 604562 w 2765871"/>
              <a:gd name="connsiteY7" fmla="*/ 114328 h 2970883"/>
              <a:gd name="connsiteX8" fmla="*/ 536549 w 2765871"/>
              <a:gd name="connsiteY8" fmla="*/ 121885 h 2970883"/>
              <a:gd name="connsiteX9" fmla="*/ 483649 w 2765871"/>
              <a:gd name="connsiteY9" fmla="*/ 129442 h 2970883"/>
              <a:gd name="connsiteX10" fmla="*/ 423193 w 2765871"/>
              <a:gd name="connsiteY10" fmla="*/ 159670 h 2970883"/>
              <a:gd name="connsiteX11" fmla="*/ 392965 w 2765871"/>
              <a:gd name="connsiteY11" fmla="*/ 167227 h 2970883"/>
              <a:gd name="connsiteX12" fmla="*/ 332509 w 2765871"/>
              <a:gd name="connsiteY12" fmla="*/ 205012 h 2970883"/>
              <a:gd name="connsiteX13" fmla="*/ 309838 w 2765871"/>
              <a:gd name="connsiteY13" fmla="*/ 250354 h 2970883"/>
              <a:gd name="connsiteX14" fmla="*/ 294724 w 2765871"/>
              <a:gd name="connsiteY14" fmla="*/ 303253 h 2970883"/>
              <a:gd name="connsiteX15" fmla="*/ 309838 w 2765871"/>
              <a:gd name="connsiteY15" fmla="*/ 431723 h 2970883"/>
              <a:gd name="connsiteX16" fmla="*/ 317395 w 2765871"/>
              <a:gd name="connsiteY16" fmla="*/ 454394 h 2970883"/>
              <a:gd name="connsiteX17" fmla="*/ 332509 w 2765871"/>
              <a:gd name="connsiteY17" fmla="*/ 477065 h 2970883"/>
              <a:gd name="connsiteX18" fmla="*/ 347623 w 2765871"/>
              <a:gd name="connsiteY18" fmla="*/ 529964 h 2970883"/>
              <a:gd name="connsiteX19" fmla="*/ 362737 w 2765871"/>
              <a:gd name="connsiteY19" fmla="*/ 552635 h 2970883"/>
              <a:gd name="connsiteX20" fmla="*/ 385408 w 2765871"/>
              <a:gd name="connsiteY20" fmla="*/ 605534 h 2970883"/>
              <a:gd name="connsiteX21" fmla="*/ 408079 w 2765871"/>
              <a:gd name="connsiteY21" fmla="*/ 658433 h 2970883"/>
              <a:gd name="connsiteX22" fmla="*/ 415636 w 2765871"/>
              <a:gd name="connsiteY22" fmla="*/ 696219 h 2970883"/>
              <a:gd name="connsiteX23" fmla="*/ 423193 w 2765871"/>
              <a:gd name="connsiteY23" fmla="*/ 726447 h 2970883"/>
              <a:gd name="connsiteX24" fmla="*/ 415636 w 2765871"/>
              <a:gd name="connsiteY24" fmla="*/ 930486 h 2970883"/>
              <a:gd name="connsiteX25" fmla="*/ 377851 w 2765871"/>
              <a:gd name="connsiteY25" fmla="*/ 1021171 h 2970883"/>
              <a:gd name="connsiteX26" fmla="*/ 355180 w 2765871"/>
              <a:gd name="connsiteY26" fmla="*/ 1051399 h 2970883"/>
              <a:gd name="connsiteX27" fmla="*/ 340066 w 2765871"/>
              <a:gd name="connsiteY27" fmla="*/ 1074070 h 2970883"/>
              <a:gd name="connsiteX28" fmla="*/ 287167 w 2765871"/>
              <a:gd name="connsiteY28" fmla="*/ 1126969 h 2970883"/>
              <a:gd name="connsiteX29" fmla="*/ 241825 w 2765871"/>
              <a:gd name="connsiteY29" fmla="*/ 1149640 h 2970883"/>
              <a:gd name="connsiteX30" fmla="*/ 196482 w 2765871"/>
              <a:gd name="connsiteY30" fmla="*/ 1172311 h 2970883"/>
              <a:gd name="connsiteX31" fmla="*/ 166254 w 2765871"/>
              <a:gd name="connsiteY31" fmla="*/ 1217653 h 2970883"/>
              <a:gd name="connsiteX32" fmla="*/ 143583 w 2765871"/>
              <a:gd name="connsiteY32" fmla="*/ 1262995 h 2970883"/>
              <a:gd name="connsiteX33" fmla="*/ 113355 w 2765871"/>
              <a:gd name="connsiteY33" fmla="*/ 1346123 h 2970883"/>
              <a:gd name="connsiteX34" fmla="*/ 90684 w 2765871"/>
              <a:gd name="connsiteY34" fmla="*/ 1406579 h 2970883"/>
              <a:gd name="connsiteX35" fmla="*/ 75570 w 2765871"/>
              <a:gd name="connsiteY35" fmla="*/ 1444364 h 2970883"/>
              <a:gd name="connsiteX36" fmla="*/ 45342 w 2765871"/>
              <a:gd name="connsiteY36" fmla="*/ 1489706 h 2970883"/>
              <a:gd name="connsiteX37" fmla="*/ 15114 w 2765871"/>
              <a:gd name="connsiteY37" fmla="*/ 1542605 h 2970883"/>
              <a:gd name="connsiteX38" fmla="*/ 0 w 2765871"/>
              <a:gd name="connsiteY38" fmla="*/ 1587947 h 2970883"/>
              <a:gd name="connsiteX39" fmla="*/ 7557 w 2765871"/>
              <a:gd name="connsiteY39" fmla="*/ 1769316 h 2970883"/>
              <a:gd name="connsiteX40" fmla="*/ 15114 w 2765871"/>
              <a:gd name="connsiteY40" fmla="*/ 1791987 h 2970883"/>
              <a:gd name="connsiteX41" fmla="*/ 45342 w 2765871"/>
              <a:gd name="connsiteY41" fmla="*/ 1860000 h 2970883"/>
              <a:gd name="connsiteX42" fmla="*/ 68013 w 2765871"/>
              <a:gd name="connsiteY42" fmla="*/ 1890228 h 2970883"/>
              <a:gd name="connsiteX43" fmla="*/ 90684 w 2765871"/>
              <a:gd name="connsiteY43" fmla="*/ 1935571 h 2970883"/>
              <a:gd name="connsiteX44" fmla="*/ 113355 w 2765871"/>
              <a:gd name="connsiteY44" fmla="*/ 1973356 h 2970883"/>
              <a:gd name="connsiteX45" fmla="*/ 136026 w 2765871"/>
              <a:gd name="connsiteY45" fmla="*/ 1996027 h 2970883"/>
              <a:gd name="connsiteX46" fmla="*/ 151140 w 2765871"/>
              <a:gd name="connsiteY46" fmla="*/ 2018698 h 2970883"/>
              <a:gd name="connsiteX47" fmla="*/ 256939 w 2765871"/>
              <a:gd name="connsiteY47" fmla="*/ 2079154 h 2970883"/>
              <a:gd name="connsiteX48" fmla="*/ 302281 w 2765871"/>
              <a:gd name="connsiteY48" fmla="*/ 2116939 h 2970883"/>
              <a:gd name="connsiteX49" fmla="*/ 332509 w 2765871"/>
              <a:gd name="connsiteY49" fmla="*/ 2162281 h 2970883"/>
              <a:gd name="connsiteX50" fmla="*/ 370294 w 2765871"/>
              <a:gd name="connsiteY50" fmla="*/ 2177395 h 2970883"/>
              <a:gd name="connsiteX51" fmla="*/ 423193 w 2765871"/>
              <a:gd name="connsiteY51" fmla="*/ 2207623 h 2970883"/>
              <a:gd name="connsiteX52" fmla="*/ 476092 w 2765871"/>
              <a:gd name="connsiteY52" fmla="*/ 2222738 h 2970883"/>
              <a:gd name="connsiteX53" fmla="*/ 566777 w 2765871"/>
              <a:gd name="connsiteY53" fmla="*/ 2245409 h 2970883"/>
              <a:gd name="connsiteX54" fmla="*/ 597005 w 2765871"/>
              <a:gd name="connsiteY54" fmla="*/ 2252966 h 2970883"/>
              <a:gd name="connsiteX55" fmla="*/ 642347 w 2765871"/>
              <a:gd name="connsiteY55" fmla="*/ 2268080 h 2970883"/>
              <a:gd name="connsiteX56" fmla="*/ 702803 w 2765871"/>
              <a:gd name="connsiteY56" fmla="*/ 2298308 h 2970883"/>
              <a:gd name="connsiteX57" fmla="*/ 748145 w 2765871"/>
              <a:gd name="connsiteY57" fmla="*/ 2320979 h 2970883"/>
              <a:gd name="connsiteX58" fmla="*/ 778373 w 2765871"/>
              <a:gd name="connsiteY58" fmla="*/ 2366321 h 2970883"/>
              <a:gd name="connsiteX59" fmla="*/ 793487 w 2765871"/>
              <a:gd name="connsiteY59" fmla="*/ 2388992 h 2970883"/>
              <a:gd name="connsiteX60" fmla="*/ 853944 w 2765871"/>
              <a:gd name="connsiteY60" fmla="*/ 2464562 h 2970883"/>
              <a:gd name="connsiteX61" fmla="*/ 914400 w 2765871"/>
              <a:gd name="connsiteY61" fmla="*/ 2540133 h 2970883"/>
              <a:gd name="connsiteX62" fmla="*/ 937071 w 2765871"/>
              <a:gd name="connsiteY62" fmla="*/ 2570361 h 2970883"/>
              <a:gd name="connsiteX63" fmla="*/ 997527 w 2765871"/>
              <a:gd name="connsiteY63" fmla="*/ 2630817 h 2970883"/>
              <a:gd name="connsiteX64" fmla="*/ 1012641 w 2765871"/>
              <a:gd name="connsiteY64" fmla="*/ 2661045 h 2970883"/>
              <a:gd name="connsiteX65" fmla="*/ 1095768 w 2765871"/>
              <a:gd name="connsiteY65" fmla="*/ 2736615 h 2970883"/>
              <a:gd name="connsiteX66" fmla="*/ 1156225 w 2765871"/>
              <a:gd name="connsiteY66" fmla="*/ 2766843 h 2970883"/>
              <a:gd name="connsiteX67" fmla="*/ 1254466 w 2765871"/>
              <a:gd name="connsiteY67" fmla="*/ 2819742 h 2970883"/>
              <a:gd name="connsiteX68" fmla="*/ 1299808 w 2765871"/>
              <a:gd name="connsiteY68" fmla="*/ 2857528 h 2970883"/>
              <a:gd name="connsiteX69" fmla="*/ 1337593 w 2765871"/>
              <a:gd name="connsiteY69" fmla="*/ 2865085 h 2970883"/>
              <a:gd name="connsiteX70" fmla="*/ 1390492 w 2765871"/>
              <a:gd name="connsiteY70" fmla="*/ 2887756 h 2970883"/>
              <a:gd name="connsiteX71" fmla="*/ 1511405 w 2765871"/>
              <a:gd name="connsiteY71" fmla="*/ 2925541 h 2970883"/>
              <a:gd name="connsiteX72" fmla="*/ 1534076 w 2765871"/>
              <a:gd name="connsiteY72" fmla="*/ 2933098 h 2970883"/>
              <a:gd name="connsiteX73" fmla="*/ 1602089 w 2765871"/>
              <a:gd name="connsiteY73" fmla="*/ 2955769 h 2970883"/>
              <a:gd name="connsiteX74" fmla="*/ 1806129 w 2765871"/>
              <a:gd name="connsiteY74" fmla="*/ 2970883 h 2970883"/>
              <a:gd name="connsiteX75" fmla="*/ 2350234 w 2765871"/>
              <a:gd name="connsiteY75" fmla="*/ 2963326 h 2970883"/>
              <a:gd name="connsiteX76" fmla="*/ 2493818 w 2765871"/>
              <a:gd name="connsiteY76" fmla="*/ 2948212 h 2970883"/>
              <a:gd name="connsiteX77" fmla="*/ 2561831 w 2765871"/>
              <a:gd name="connsiteY77" fmla="*/ 2917984 h 2970883"/>
              <a:gd name="connsiteX78" fmla="*/ 2599616 w 2765871"/>
              <a:gd name="connsiteY78" fmla="*/ 2865085 h 2970883"/>
              <a:gd name="connsiteX79" fmla="*/ 2607173 w 2765871"/>
              <a:gd name="connsiteY79" fmla="*/ 2842414 h 2970883"/>
              <a:gd name="connsiteX80" fmla="*/ 2652515 w 2765871"/>
              <a:gd name="connsiteY80" fmla="*/ 2781957 h 2970883"/>
              <a:gd name="connsiteX81" fmla="*/ 2712972 w 2765871"/>
              <a:gd name="connsiteY81" fmla="*/ 2691273 h 2970883"/>
              <a:gd name="connsiteX82" fmla="*/ 2758314 w 2765871"/>
              <a:gd name="connsiteY82" fmla="*/ 2608146 h 2970883"/>
              <a:gd name="connsiteX83" fmla="*/ 2765871 w 2765871"/>
              <a:gd name="connsiteY83" fmla="*/ 2585475 h 2970883"/>
              <a:gd name="connsiteX84" fmla="*/ 2758314 w 2765871"/>
              <a:gd name="connsiteY84" fmla="*/ 2457005 h 2970883"/>
              <a:gd name="connsiteX85" fmla="*/ 2735643 w 2765871"/>
              <a:gd name="connsiteY85" fmla="*/ 2388992 h 2970883"/>
              <a:gd name="connsiteX86" fmla="*/ 2705415 w 2765871"/>
              <a:gd name="connsiteY86" fmla="*/ 2320979 h 2970883"/>
              <a:gd name="connsiteX87" fmla="*/ 2690301 w 2765871"/>
              <a:gd name="connsiteY87" fmla="*/ 2260523 h 2970883"/>
              <a:gd name="connsiteX88" fmla="*/ 2675187 w 2765871"/>
              <a:gd name="connsiteY88" fmla="*/ 2200066 h 2970883"/>
              <a:gd name="connsiteX89" fmla="*/ 2652515 w 2765871"/>
              <a:gd name="connsiteY89" fmla="*/ 2169838 h 2970883"/>
              <a:gd name="connsiteX90" fmla="*/ 2614730 w 2765871"/>
              <a:gd name="connsiteY90" fmla="*/ 2094268 h 2970883"/>
              <a:gd name="connsiteX91" fmla="*/ 2599616 w 2765871"/>
              <a:gd name="connsiteY91" fmla="*/ 2071597 h 2970883"/>
              <a:gd name="connsiteX92" fmla="*/ 2569388 w 2765871"/>
              <a:gd name="connsiteY92" fmla="*/ 2048926 h 2970883"/>
              <a:gd name="connsiteX93" fmla="*/ 2531603 w 2765871"/>
              <a:gd name="connsiteY93" fmla="*/ 2003584 h 2970883"/>
              <a:gd name="connsiteX94" fmla="*/ 2440919 w 2765871"/>
              <a:gd name="connsiteY94" fmla="*/ 1928014 h 2970883"/>
              <a:gd name="connsiteX95" fmla="*/ 2425805 w 2765871"/>
              <a:gd name="connsiteY95" fmla="*/ 1905342 h 2970883"/>
              <a:gd name="connsiteX96" fmla="*/ 2410691 w 2765871"/>
              <a:gd name="connsiteY96" fmla="*/ 1860000 h 2970883"/>
              <a:gd name="connsiteX97" fmla="*/ 2403134 w 2765871"/>
              <a:gd name="connsiteY97" fmla="*/ 1837329 h 2970883"/>
              <a:gd name="connsiteX98" fmla="*/ 2388020 w 2765871"/>
              <a:gd name="connsiteY98" fmla="*/ 1814658 h 2970883"/>
              <a:gd name="connsiteX99" fmla="*/ 2380463 w 2765871"/>
              <a:gd name="connsiteY99" fmla="*/ 1784430 h 2970883"/>
              <a:gd name="connsiteX100" fmla="*/ 2350234 w 2765871"/>
              <a:gd name="connsiteY100" fmla="*/ 1739088 h 2970883"/>
              <a:gd name="connsiteX101" fmla="*/ 2335120 w 2765871"/>
              <a:gd name="connsiteY101" fmla="*/ 1716417 h 2970883"/>
              <a:gd name="connsiteX102" fmla="*/ 2297335 w 2765871"/>
              <a:gd name="connsiteY102" fmla="*/ 1655961 h 2970883"/>
              <a:gd name="connsiteX103" fmla="*/ 2236879 w 2765871"/>
              <a:gd name="connsiteY103" fmla="*/ 1603061 h 2970883"/>
              <a:gd name="connsiteX104" fmla="*/ 2183980 w 2765871"/>
              <a:gd name="connsiteY104" fmla="*/ 1542605 h 2970883"/>
              <a:gd name="connsiteX105" fmla="*/ 2138638 w 2765871"/>
              <a:gd name="connsiteY105" fmla="*/ 1512377 h 2970883"/>
              <a:gd name="connsiteX106" fmla="*/ 2085739 w 2765871"/>
              <a:gd name="connsiteY106" fmla="*/ 1474592 h 2970883"/>
              <a:gd name="connsiteX107" fmla="*/ 2055511 w 2765871"/>
              <a:gd name="connsiteY107" fmla="*/ 1459478 h 2970883"/>
              <a:gd name="connsiteX108" fmla="*/ 2025282 w 2765871"/>
              <a:gd name="connsiteY108" fmla="*/ 1436807 h 2970883"/>
              <a:gd name="connsiteX109" fmla="*/ 2002611 w 2765871"/>
              <a:gd name="connsiteY109" fmla="*/ 1429250 h 2970883"/>
              <a:gd name="connsiteX110" fmla="*/ 1972383 w 2765871"/>
              <a:gd name="connsiteY110" fmla="*/ 1414136 h 2970883"/>
              <a:gd name="connsiteX111" fmla="*/ 1927041 w 2765871"/>
              <a:gd name="connsiteY111" fmla="*/ 1399022 h 2970883"/>
              <a:gd name="connsiteX112" fmla="*/ 1896813 w 2765871"/>
              <a:gd name="connsiteY112" fmla="*/ 1383908 h 2970883"/>
              <a:gd name="connsiteX113" fmla="*/ 1821243 w 2765871"/>
              <a:gd name="connsiteY113" fmla="*/ 1368794 h 2970883"/>
              <a:gd name="connsiteX114" fmla="*/ 1791015 w 2765871"/>
              <a:gd name="connsiteY114" fmla="*/ 1353680 h 2970883"/>
              <a:gd name="connsiteX115" fmla="*/ 1753230 w 2765871"/>
              <a:gd name="connsiteY115" fmla="*/ 1346123 h 2970883"/>
              <a:gd name="connsiteX116" fmla="*/ 1723001 w 2765871"/>
              <a:gd name="connsiteY116" fmla="*/ 1338566 h 2970883"/>
              <a:gd name="connsiteX117" fmla="*/ 1654988 w 2765871"/>
              <a:gd name="connsiteY117" fmla="*/ 1315895 h 2970883"/>
              <a:gd name="connsiteX118" fmla="*/ 1594532 w 2765871"/>
              <a:gd name="connsiteY118" fmla="*/ 1300781 h 2970883"/>
              <a:gd name="connsiteX119" fmla="*/ 1526519 w 2765871"/>
              <a:gd name="connsiteY119" fmla="*/ 1255438 h 2970883"/>
              <a:gd name="connsiteX120" fmla="*/ 1503848 w 2765871"/>
              <a:gd name="connsiteY120" fmla="*/ 1240324 h 2970883"/>
              <a:gd name="connsiteX121" fmla="*/ 1435834 w 2765871"/>
              <a:gd name="connsiteY121" fmla="*/ 1194982 h 2970883"/>
              <a:gd name="connsiteX122" fmla="*/ 1413163 w 2765871"/>
              <a:gd name="connsiteY122" fmla="*/ 1187425 h 2970883"/>
              <a:gd name="connsiteX123" fmla="*/ 1367821 w 2765871"/>
              <a:gd name="connsiteY123" fmla="*/ 1149640 h 2970883"/>
              <a:gd name="connsiteX124" fmla="*/ 1345150 w 2765871"/>
              <a:gd name="connsiteY124" fmla="*/ 1142083 h 2970883"/>
              <a:gd name="connsiteX125" fmla="*/ 1314922 w 2765871"/>
              <a:gd name="connsiteY125" fmla="*/ 1126969 h 2970883"/>
              <a:gd name="connsiteX126" fmla="*/ 1269580 w 2765871"/>
              <a:gd name="connsiteY126" fmla="*/ 1074070 h 2970883"/>
              <a:gd name="connsiteX127" fmla="*/ 1216681 w 2765871"/>
              <a:gd name="connsiteY127" fmla="*/ 1036285 h 2970883"/>
              <a:gd name="connsiteX128" fmla="*/ 1186453 w 2765871"/>
              <a:gd name="connsiteY128" fmla="*/ 983385 h 2970883"/>
              <a:gd name="connsiteX129" fmla="*/ 1178896 w 2765871"/>
              <a:gd name="connsiteY129" fmla="*/ 945600 h 2970883"/>
              <a:gd name="connsiteX130" fmla="*/ 1194010 w 2765871"/>
              <a:gd name="connsiteY130" fmla="*/ 771789 h 2970883"/>
              <a:gd name="connsiteX131" fmla="*/ 1224238 w 2765871"/>
              <a:gd name="connsiteY131" fmla="*/ 681104 h 2970883"/>
              <a:gd name="connsiteX132" fmla="*/ 1231795 w 2765871"/>
              <a:gd name="connsiteY132" fmla="*/ 658433 h 2970883"/>
              <a:gd name="connsiteX133" fmla="*/ 1269580 w 2765871"/>
              <a:gd name="connsiteY133" fmla="*/ 613091 h 2970883"/>
              <a:gd name="connsiteX134" fmla="*/ 1292251 w 2765871"/>
              <a:gd name="connsiteY134" fmla="*/ 597977 h 2970883"/>
              <a:gd name="connsiteX135" fmla="*/ 1337593 w 2765871"/>
              <a:gd name="connsiteY135" fmla="*/ 590420 h 2970883"/>
              <a:gd name="connsiteX136" fmla="*/ 1382935 w 2765871"/>
              <a:gd name="connsiteY136" fmla="*/ 567749 h 2970883"/>
              <a:gd name="connsiteX137" fmla="*/ 1413163 w 2765871"/>
              <a:gd name="connsiteY137" fmla="*/ 522407 h 2970883"/>
              <a:gd name="connsiteX138" fmla="*/ 1428277 w 2765871"/>
              <a:gd name="connsiteY138" fmla="*/ 499736 h 2970883"/>
              <a:gd name="connsiteX139" fmla="*/ 1450949 w 2765871"/>
              <a:gd name="connsiteY139" fmla="*/ 424166 h 2970883"/>
              <a:gd name="connsiteX140" fmla="*/ 1450949 w 2765871"/>
              <a:gd name="connsiteY140" fmla="*/ 250354 h 2970883"/>
              <a:gd name="connsiteX141" fmla="*/ 1443392 w 2765871"/>
              <a:gd name="connsiteY141" fmla="*/ 227683 h 2970883"/>
              <a:gd name="connsiteX142" fmla="*/ 1435834 w 2765871"/>
              <a:gd name="connsiteY142" fmla="*/ 121885 h 2970883"/>
              <a:gd name="connsiteX143" fmla="*/ 1420720 w 2765871"/>
              <a:gd name="connsiteY143" fmla="*/ 99214 h 2970883"/>
              <a:gd name="connsiteX144" fmla="*/ 1405606 w 2765871"/>
              <a:gd name="connsiteY144" fmla="*/ 53871 h 2970883"/>
              <a:gd name="connsiteX145" fmla="*/ 1390492 w 2765871"/>
              <a:gd name="connsiteY145" fmla="*/ 31200 h 2970883"/>
              <a:gd name="connsiteX146" fmla="*/ 1382935 w 2765871"/>
              <a:gd name="connsiteY146" fmla="*/ 8529 h 2970883"/>
              <a:gd name="connsiteX147" fmla="*/ 1360264 w 2765871"/>
              <a:gd name="connsiteY147" fmla="*/ 972 h 2970883"/>
              <a:gd name="connsiteX148" fmla="*/ 1209124 w 2765871"/>
              <a:gd name="connsiteY148" fmla="*/ 972 h 297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2765871" h="2970883">
                <a:moveTo>
                  <a:pt x="1420720" y="972"/>
                </a:moveTo>
                <a:lnTo>
                  <a:pt x="1156225" y="8529"/>
                </a:lnTo>
                <a:cubicBezTo>
                  <a:pt x="1140417" y="9282"/>
                  <a:pt x="1084876" y="18809"/>
                  <a:pt x="1065540" y="23643"/>
                </a:cubicBezTo>
                <a:cubicBezTo>
                  <a:pt x="1057812" y="25575"/>
                  <a:pt x="1050528" y="29012"/>
                  <a:pt x="1042869" y="31200"/>
                </a:cubicBezTo>
                <a:cubicBezTo>
                  <a:pt x="1032883" y="34053"/>
                  <a:pt x="1022717" y="36238"/>
                  <a:pt x="1012641" y="38757"/>
                </a:cubicBezTo>
                <a:cubicBezTo>
                  <a:pt x="997527" y="48833"/>
                  <a:pt x="985323" y="66732"/>
                  <a:pt x="967299" y="68985"/>
                </a:cubicBezTo>
                <a:cubicBezTo>
                  <a:pt x="813779" y="88175"/>
                  <a:pt x="1028322" y="62127"/>
                  <a:pt x="733031" y="91657"/>
                </a:cubicBezTo>
                <a:cubicBezTo>
                  <a:pt x="665765" y="98384"/>
                  <a:pt x="681641" y="102158"/>
                  <a:pt x="604562" y="114328"/>
                </a:cubicBezTo>
                <a:cubicBezTo>
                  <a:pt x="582031" y="117886"/>
                  <a:pt x="559183" y="119056"/>
                  <a:pt x="536549" y="121885"/>
                </a:cubicBezTo>
                <a:cubicBezTo>
                  <a:pt x="518874" y="124094"/>
                  <a:pt x="501282" y="126923"/>
                  <a:pt x="483649" y="129442"/>
                </a:cubicBezTo>
                <a:cubicBezTo>
                  <a:pt x="413169" y="152935"/>
                  <a:pt x="530270" y="112080"/>
                  <a:pt x="423193" y="159670"/>
                </a:cubicBezTo>
                <a:cubicBezTo>
                  <a:pt x="413702" y="163888"/>
                  <a:pt x="402690" y="163580"/>
                  <a:pt x="392965" y="167227"/>
                </a:cubicBezTo>
                <a:cubicBezTo>
                  <a:pt x="365303" y="177600"/>
                  <a:pt x="356286" y="187180"/>
                  <a:pt x="332509" y="205012"/>
                </a:cubicBezTo>
                <a:cubicBezTo>
                  <a:pt x="313514" y="261996"/>
                  <a:pt x="339137" y="191756"/>
                  <a:pt x="309838" y="250354"/>
                </a:cubicBezTo>
                <a:cubicBezTo>
                  <a:pt x="304417" y="261195"/>
                  <a:pt x="297145" y="293568"/>
                  <a:pt x="294724" y="303253"/>
                </a:cubicBezTo>
                <a:cubicBezTo>
                  <a:pt x="299361" y="358896"/>
                  <a:pt x="298020" y="384453"/>
                  <a:pt x="309838" y="431723"/>
                </a:cubicBezTo>
                <a:cubicBezTo>
                  <a:pt x="311770" y="439451"/>
                  <a:pt x="313833" y="447269"/>
                  <a:pt x="317395" y="454394"/>
                </a:cubicBezTo>
                <a:cubicBezTo>
                  <a:pt x="321457" y="462518"/>
                  <a:pt x="327471" y="469508"/>
                  <a:pt x="332509" y="477065"/>
                </a:cubicBezTo>
                <a:cubicBezTo>
                  <a:pt x="334930" y="486750"/>
                  <a:pt x="342202" y="519123"/>
                  <a:pt x="347623" y="529964"/>
                </a:cubicBezTo>
                <a:cubicBezTo>
                  <a:pt x="351685" y="538088"/>
                  <a:pt x="357699" y="545078"/>
                  <a:pt x="362737" y="552635"/>
                </a:cubicBezTo>
                <a:cubicBezTo>
                  <a:pt x="384433" y="639418"/>
                  <a:pt x="354095" y="532471"/>
                  <a:pt x="385408" y="605534"/>
                </a:cubicBezTo>
                <a:cubicBezTo>
                  <a:pt x="414687" y="673853"/>
                  <a:pt x="370134" y="601516"/>
                  <a:pt x="408079" y="658433"/>
                </a:cubicBezTo>
                <a:cubicBezTo>
                  <a:pt x="410598" y="671028"/>
                  <a:pt x="412850" y="683680"/>
                  <a:pt x="415636" y="696219"/>
                </a:cubicBezTo>
                <a:cubicBezTo>
                  <a:pt x="417889" y="706358"/>
                  <a:pt x="423193" y="716061"/>
                  <a:pt x="423193" y="726447"/>
                </a:cubicBezTo>
                <a:cubicBezTo>
                  <a:pt x="423193" y="794507"/>
                  <a:pt x="423152" y="862843"/>
                  <a:pt x="415636" y="930486"/>
                </a:cubicBezTo>
                <a:cubicBezTo>
                  <a:pt x="411241" y="970045"/>
                  <a:pt x="398184" y="992705"/>
                  <a:pt x="377851" y="1021171"/>
                </a:cubicBezTo>
                <a:cubicBezTo>
                  <a:pt x="370530" y="1031420"/>
                  <a:pt x="362501" y="1041150"/>
                  <a:pt x="355180" y="1051399"/>
                </a:cubicBezTo>
                <a:cubicBezTo>
                  <a:pt x="349901" y="1058790"/>
                  <a:pt x="346142" y="1067319"/>
                  <a:pt x="340066" y="1074070"/>
                </a:cubicBezTo>
                <a:cubicBezTo>
                  <a:pt x="323384" y="1092605"/>
                  <a:pt x="310824" y="1119083"/>
                  <a:pt x="287167" y="1126969"/>
                </a:cubicBezTo>
                <a:cubicBezTo>
                  <a:pt x="230183" y="1145964"/>
                  <a:pt x="300423" y="1120341"/>
                  <a:pt x="241825" y="1149640"/>
                </a:cubicBezTo>
                <a:cubicBezTo>
                  <a:pt x="179244" y="1180930"/>
                  <a:pt x="261463" y="1128992"/>
                  <a:pt x="196482" y="1172311"/>
                </a:cubicBezTo>
                <a:cubicBezTo>
                  <a:pt x="186406" y="1187425"/>
                  <a:pt x="171998" y="1200420"/>
                  <a:pt x="166254" y="1217653"/>
                </a:cubicBezTo>
                <a:cubicBezTo>
                  <a:pt x="155825" y="1248940"/>
                  <a:pt x="163116" y="1233696"/>
                  <a:pt x="143583" y="1262995"/>
                </a:cubicBezTo>
                <a:cubicBezTo>
                  <a:pt x="126266" y="1332263"/>
                  <a:pt x="139992" y="1306168"/>
                  <a:pt x="113355" y="1346123"/>
                </a:cubicBezTo>
                <a:cubicBezTo>
                  <a:pt x="100463" y="1397690"/>
                  <a:pt x="113265" y="1355771"/>
                  <a:pt x="90684" y="1406579"/>
                </a:cubicBezTo>
                <a:cubicBezTo>
                  <a:pt x="85175" y="1418975"/>
                  <a:pt x="82066" y="1432455"/>
                  <a:pt x="75570" y="1444364"/>
                </a:cubicBezTo>
                <a:cubicBezTo>
                  <a:pt x="66872" y="1460311"/>
                  <a:pt x="45342" y="1489706"/>
                  <a:pt x="45342" y="1489706"/>
                </a:cubicBezTo>
                <a:cubicBezTo>
                  <a:pt x="24586" y="1572730"/>
                  <a:pt x="56044" y="1468932"/>
                  <a:pt x="15114" y="1542605"/>
                </a:cubicBezTo>
                <a:cubicBezTo>
                  <a:pt x="7377" y="1556532"/>
                  <a:pt x="5038" y="1572833"/>
                  <a:pt x="0" y="1587947"/>
                </a:cubicBezTo>
                <a:cubicBezTo>
                  <a:pt x="2519" y="1648403"/>
                  <a:pt x="3087" y="1708973"/>
                  <a:pt x="7557" y="1769316"/>
                </a:cubicBezTo>
                <a:cubicBezTo>
                  <a:pt x="8145" y="1777260"/>
                  <a:pt x="12317" y="1784528"/>
                  <a:pt x="15114" y="1791987"/>
                </a:cubicBezTo>
                <a:cubicBezTo>
                  <a:pt x="21832" y="1809902"/>
                  <a:pt x="34608" y="1842826"/>
                  <a:pt x="45342" y="1860000"/>
                </a:cubicBezTo>
                <a:cubicBezTo>
                  <a:pt x="52017" y="1870681"/>
                  <a:pt x="60456" y="1880152"/>
                  <a:pt x="68013" y="1890228"/>
                </a:cubicBezTo>
                <a:cubicBezTo>
                  <a:pt x="79666" y="1925187"/>
                  <a:pt x="69756" y="1902086"/>
                  <a:pt x="90684" y="1935571"/>
                </a:cubicBezTo>
                <a:cubicBezTo>
                  <a:pt x="98469" y="1948027"/>
                  <a:pt x="104542" y="1961605"/>
                  <a:pt x="113355" y="1973356"/>
                </a:cubicBezTo>
                <a:cubicBezTo>
                  <a:pt x="119767" y="1981906"/>
                  <a:pt x="129184" y="1987817"/>
                  <a:pt x="136026" y="1996027"/>
                </a:cubicBezTo>
                <a:cubicBezTo>
                  <a:pt x="141840" y="2003004"/>
                  <a:pt x="144420" y="2012589"/>
                  <a:pt x="151140" y="2018698"/>
                </a:cubicBezTo>
                <a:cubicBezTo>
                  <a:pt x="214820" y="2076588"/>
                  <a:pt x="197463" y="2067259"/>
                  <a:pt x="256939" y="2079154"/>
                </a:cubicBezTo>
                <a:cubicBezTo>
                  <a:pt x="277091" y="2092589"/>
                  <a:pt x="286615" y="2096798"/>
                  <a:pt x="302281" y="2116939"/>
                </a:cubicBezTo>
                <a:cubicBezTo>
                  <a:pt x="313433" y="2131277"/>
                  <a:pt x="315643" y="2155535"/>
                  <a:pt x="332509" y="2162281"/>
                </a:cubicBezTo>
                <a:cubicBezTo>
                  <a:pt x="345104" y="2167319"/>
                  <a:pt x="358161" y="2171328"/>
                  <a:pt x="370294" y="2177395"/>
                </a:cubicBezTo>
                <a:cubicBezTo>
                  <a:pt x="388459" y="2186477"/>
                  <a:pt x="404526" y="2199623"/>
                  <a:pt x="423193" y="2207623"/>
                </a:cubicBezTo>
                <a:cubicBezTo>
                  <a:pt x="440049" y="2214847"/>
                  <a:pt x="458357" y="2218071"/>
                  <a:pt x="476092" y="2222738"/>
                </a:cubicBezTo>
                <a:cubicBezTo>
                  <a:pt x="506225" y="2230668"/>
                  <a:pt x="536549" y="2237852"/>
                  <a:pt x="566777" y="2245409"/>
                </a:cubicBezTo>
                <a:cubicBezTo>
                  <a:pt x="576853" y="2247928"/>
                  <a:pt x="587152" y="2249682"/>
                  <a:pt x="597005" y="2252966"/>
                </a:cubicBezTo>
                <a:cubicBezTo>
                  <a:pt x="612119" y="2258004"/>
                  <a:pt x="628097" y="2260955"/>
                  <a:pt x="642347" y="2268080"/>
                </a:cubicBezTo>
                <a:cubicBezTo>
                  <a:pt x="662499" y="2278156"/>
                  <a:pt x="681429" y="2291183"/>
                  <a:pt x="702803" y="2298308"/>
                </a:cubicBezTo>
                <a:cubicBezTo>
                  <a:pt x="734090" y="2308737"/>
                  <a:pt x="718846" y="2301446"/>
                  <a:pt x="748145" y="2320979"/>
                </a:cubicBezTo>
                <a:cubicBezTo>
                  <a:pt x="761883" y="2375933"/>
                  <a:pt x="743581" y="2331529"/>
                  <a:pt x="778373" y="2366321"/>
                </a:cubicBezTo>
                <a:cubicBezTo>
                  <a:pt x="784795" y="2372743"/>
                  <a:pt x="787576" y="2382096"/>
                  <a:pt x="793487" y="2388992"/>
                </a:cubicBezTo>
                <a:cubicBezTo>
                  <a:pt x="858095" y="2464368"/>
                  <a:pt x="788358" y="2366184"/>
                  <a:pt x="853944" y="2464562"/>
                </a:cubicBezTo>
                <a:cubicBezTo>
                  <a:pt x="914042" y="2554707"/>
                  <a:pt x="854096" y="2471213"/>
                  <a:pt x="914400" y="2540133"/>
                </a:cubicBezTo>
                <a:cubicBezTo>
                  <a:pt x="922694" y="2549612"/>
                  <a:pt x="928560" y="2561077"/>
                  <a:pt x="937071" y="2570361"/>
                </a:cubicBezTo>
                <a:cubicBezTo>
                  <a:pt x="956329" y="2591369"/>
                  <a:pt x="984782" y="2605327"/>
                  <a:pt x="997527" y="2630817"/>
                </a:cubicBezTo>
                <a:cubicBezTo>
                  <a:pt x="1002565" y="2640893"/>
                  <a:pt x="1005507" y="2652326"/>
                  <a:pt x="1012641" y="2661045"/>
                </a:cubicBezTo>
                <a:cubicBezTo>
                  <a:pt x="1027032" y="2678634"/>
                  <a:pt x="1069538" y="2721315"/>
                  <a:pt x="1095768" y="2736615"/>
                </a:cubicBezTo>
                <a:cubicBezTo>
                  <a:pt x="1115230" y="2747968"/>
                  <a:pt x="1138916" y="2752419"/>
                  <a:pt x="1156225" y="2766843"/>
                </a:cubicBezTo>
                <a:cubicBezTo>
                  <a:pt x="1215655" y="2816368"/>
                  <a:pt x="1182650" y="2799223"/>
                  <a:pt x="1254466" y="2819742"/>
                </a:cubicBezTo>
                <a:cubicBezTo>
                  <a:pt x="1269580" y="2832337"/>
                  <a:pt x="1282536" y="2848107"/>
                  <a:pt x="1299808" y="2857528"/>
                </a:cubicBezTo>
                <a:cubicBezTo>
                  <a:pt x="1311084" y="2863679"/>
                  <a:pt x="1325408" y="2861023"/>
                  <a:pt x="1337593" y="2865085"/>
                </a:cubicBezTo>
                <a:cubicBezTo>
                  <a:pt x="1355793" y="2871152"/>
                  <a:pt x="1373074" y="2879717"/>
                  <a:pt x="1390492" y="2887756"/>
                </a:cubicBezTo>
                <a:cubicBezTo>
                  <a:pt x="1542341" y="2957840"/>
                  <a:pt x="1292277" y="2852498"/>
                  <a:pt x="1511405" y="2925541"/>
                </a:cubicBezTo>
                <a:cubicBezTo>
                  <a:pt x="1518962" y="2928060"/>
                  <a:pt x="1526617" y="2930301"/>
                  <a:pt x="1534076" y="2933098"/>
                </a:cubicBezTo>
                <a:cubicBezTo>
                  <a:pt x="1554557" y="2940778"/>
                  <a:pt x="1579333" y="2953567"/>
                  <a:pt x="1602089" y="2955769"/>
                </a:cubicBezTo>
                <a:cubicBezTo>
                  <a:pt x="1669972" y="2962338"/>
                  <a:pt x="1738116" y="2965845"/>
                  <a:pt x="1806129" y="2970883"/>
                </a:cubicBezTo>
                <a:lnTo>
                  <a:pt x="2350234" y="2963326"/>
                </a:lnTo>
                <a:cubicBezTo>
                  <a:pt x="2362826" y="2963019"/>
                  <a:pt x="2477841" y="2949987"/>
                  <a:pt x="2493818" y="2948212"/>
                </a:cubicBezTo>
                <a:cubicBezTo>
                  <a:pt x="2547776" y="2930226"/>
                  <a:pt x="2525904" y="2941935"/>
                  <a:pt x="2561831" y="2917984"/>
                </a:cubicBezTo>
                <a:cubicBezTo>
                  <a:pt x="2614018" y="2813609"/>
                  <a:pt x="2538342" y="2956995"/>
                  <a:pt x="2599616" y="2865085"/>
                </a:cubicBezTo>
                <a:cubicBezTo>
                  <a:pt x="2604035" y="2858457"/>
                  <a:pt x="2602896" y="2849134"/>
                  <a:pt x="2607173" y="2842414"/>
                </a:cubicBezTo>
                <a:cubicBezTo>
                  <a:pt x="2620697" y="2821162"/>
                  <a:pt x="2638542" y="2802916"/>
                  <a:pt x="2652515" y="2781957"/>
                </a:cubicBezTo>
                <a:lnTo>
                  <a:pt x="2712972" y="2691273"/>
                </a:lnTo>
                <a:cubicBezTo>
                  <a:pt x="2731369" y="2663678"/>
                  <a:pt x="2746884" y="2642436"/>
                  <a:pt x="2758314" y="2608146"/>
                </a:cubicBezTo>
                <a:lnTo>
                  <a:pt x="2765871" y="2585475"/>
                </a:lnTo>
                <a:cubicBezTo>
                  <a:pt x="2763352" y="2542652"/>
                  <a:pt x="2762381" y="2499709"/>
                  <a:pt x="2758314" y="2457005"/>
                </a:cubicBezTo>
                <a:cubicBezTo>
                  <a:pt x="2756159" y="2434374"/>
                  <a:pt x="2743262" y="2409310"/>
                  <a:pt x="2735643" y="2388992"/>
                </a:cubicBezTo>
                <a:cubicBezTo>
                  <a:pt x="2716292" y="2337390"/>
                  <a:pt x="2745332" y="2400812"/>
                  <a:pt x="2705415" y="2320979"/>
                </a:cubicBezTo>
                <a:cubicBezTo>
                  <a:pt x="2686928" y="2228542"/>
                  <a:pt x="2707730" y="2324429"/>
                  <a:pt x="2690301" y="2260523"/>
                </a:cubicBezTo>
                <a:cubicBezTo>
                  <a:pt x="2684835" y="2240482"/>
                  <a:pt x="2687651" y="2216684"/>
                  <a:pt x="2675187" y="2200066"/>
                </a:cubicBezTo>
                <a:lnTo>
                  <a:pt x="2652515" y="2169838"/>
                </a:lnTo>
                <a:cubicBezTo>
                  <a:pt x="2631719" y="2107451"/>
                  <a:pt x="2648303" y="2141270"/>
                  <a:pt x="2614730" y="2094268"/>
                </a:cubicBezTo>
                <a:cubicBezTo>
                  <a:pt x="2609451" y="2086877"/>
                  <a:pt x="2606038" y="2078019"/>
                  <a:pt x="2599616" y="2071597"/>
                </a:cubicBezTo>
                <a:cubicBezTo>
                  <a:pt x="2590710" y="2062691"/>
                  <a:pt x="2578294" y="2057832"/>
                  <a:pt x="2569388" y="2048926"/>
                </a:cubicBezTo>
                <a:cubicBezTo>
                  <a:pt x="2536246" y="2015784"/>
                  <a:pt x="2574934" y="2034534"/>
                  <a:pt x="2531603" y="2003584"/>
                </a:cubicBezTo>
                <a:cubicBezTo>
                  <a:pt x="2477902" y="1965226"/>
                  <a:pt x="2504237" y="2022996"/>
                  <a:pt x="2440919" y="1928014"/>
                </a:cubicBezTo>
                <a:cubicBezTo>
                  <a:pt x="2435881" y="1920457"/>
                  <a:pt x="2429494" y="1913642"/>
                  <a:pt x="2425805" y="1905342"/>
                </a:cubicBezTo>
                <a:cubicBezTo>
                  <a:pt x="2419335" y="1890784"/>
                  <a:pt x="2415729" y="1875114"/>
                  <a:pt x="2410691" y="1860000"/>
                </a:cubicBezTo>
                <a:cubicBezTo>
                  <a:pt x="2408172" y="1852443"/>
                  <a:pt x="2407553" y="1843957"/>
                  <a:pt x="2403134" y="1837329"/>
                </a:cubicBezTo>
                <a:lnTo>
                  <a:pt x="2388020" y="1814658"/>
                </a:lnTo>
                <a:cubicBezTo>
                  <a:pt x="2385501" y="1804582"/>
                  <a:pt x="2385108" y="1793720"/>
                  <a:pt x="2380463" y="1784430"/>
                </a:cubicBezTo>
                <a:cubicBezTo>
                  <a:pt x="2372339" y="1768183"/>
                  <a:pt x="2360310" y="1754202"/>
                  <a:pt x="2350234" y="1739088"/>
                </a:cubicBezTo>
                <a:cubicBezTo>
                  <a:pt x="2345196" y="1731531"/>
                  <a:pt x="2339182" y="1724541"/>
                  <a:pt x="2335120" y="1716417"/>
                </a:cubicBezTo>
                <a:cubicBezTo>
                  <a:pt x="2320223" y="1686623"/>
                  <a:pt x="2320225" y="1682121"/>
                  <a:pt x="2297335" y="1655961"/>
                </a:cubicBezTo>
                <a:cubicBezTo>
                  <a:pt x="2214918" y="1561771"/>
                  <a:pt x="2316764" y="1682947"/>
                  <a:pt x="2236879" y="1603061"/>
                </a:cubicBezTo>
                <a:cubicBezTo>
                  <a:pt x="2209888" y="1576070"/>
                  <a:pt x="2211488" y="1564000"/>
                  <a:pt x="2183980" y="1542605"/>
                </a:cubicBezTo>
                <a:cubicBezTo>
                  <a:pt x="2169642" y="1531453"/>
                  <a:pt x="2153170" y="1523276"/>
                  <a:pt x="2138638" y="1512377"/>
                </a:cubicBezTo>
                <a:cubicBezTo>
                  <a:pt x="2125662" y="1502645"/>
                  <a:pt x="2101209" y="1483432"/>
                  <a:pt x="2085739" y="1474592"/>
                </a:cubicBezTo>
                <a:cubicBezTo>
                  <a:pt x="2075958" y="1469003"/>
                  <a:pt x="2065064" y="1465449"/>
                  <a:pt x="2055511" y="1459478"/>
                </a:cubicBezTo>
                <a:cubicBezTo>
                  <a:pt x="2044830" y="1452803"/>
                  <a:pt x="2036218" y="1443056"/>
                  <a:pt x="2025282" y="1436807"/>
                </a:cubicBezTo>
                <a:cubicBezTo>
                  <a:pt x="2018366" y="1432855"/>
                  <a:pt x="2009933" y="1432388"/>
                  <a:pt x="2002611" y="1429250"/>
                </a:cubicBezTo>
                <a:cubicBezTo>
                  <a:pt x="1992257" y="1424812"/>
                  <a:pt x="1982843" y="1418320"/>
                  <a:pt x="1972383" y="1414136"/>
                </a:cubicBezTo>
                <a:cubicBezTo>
                  <a:pt x="1957591" y="1408219"/>
                  <a:pt x="1941291" y="1406147"/>
                  <a:pt x="1927041" y="1399022"/>
                </a:cubicBezTo>
                <a:cubicBezTo>
                  <a:pt x="1916965" y="1393984"/>
                  <a:pt x="1907603" y="1387145"/>
                  <a:pt x="1896813" y="1383908"/>
                </a:cubicBezTo>
                <a:cubicBezTo>
                  <a:pt x="1853280" y="1370848"/>
                  <a:pt x="1858165" y="1382640"/>
                  <a:pt x="1821243" y="1368794"/>
                </a:cubicBezTo>
                <a:cubicBezTo>
                  <a:pt x="1810695" y="1364838"/>
                  <a:pt x="1801702" y="1357242"/>
                  <a:pt x="1791015" y="1353680"/>
                </a:cubicBezTo>
                <a:cubicBezTo>
                  <a:pt x="1778830" y="1349618"/>
                  <a:pt x="1765769" y="1348909"/>
                  <a:pt x="1753230" y="1346123"/>
                </a:cubicBezTo>
                <a:cubicBezTo>
                  <a:pt x="1743091" y="1343870"/>
                  <a:pt x="1732928" y="1341620"/>
                  <a:pt x="1723001" y="1338566"/>
                </a:cubicBezTo>
                <a:cubicBezTo>
                  <a:pt x="1700160" y="1331538"/>
                  <a:pt x="1678421" y="1320582"/>
                  <a:pt x="1654988" y="1315895"/>
                </a:cubicBezTo>
                <a:cubicBezTo>
                  <a:pt x="1609392" y="1306776"/>
                  <a:pt x="1629388" y="1312400"/>
                  <a:pt x="1594532" y="1300781"/>
                </a:cubicBezTo>
                <a:lnTo>
                  <a:pt x="1526519" y="1255438"/>
                </a:lnTo>
                <a:cubicBezTo>
                  <a:pt x="1518962" y="1250400"/>
                  <a:pt x="1511114" y="1245773"/>
                  <a:pt x="1503848" y="1240324"/>
                </a:cubicBezTo>
                <a:cubicBezTo>
                  <a:pt x="1478532" y="1221337"/>
                  <a:pt x="1464988" y="1209559"/>
                  <a:pt x="1435834" y="1194982"/>
                </a:cubicBezTo>
                <a:cubicBezTo>
                  <a:pt x="1428709" y="1191420"/>
                  <a:pt x="1420720" y="1189944"/>
                  <a:pt x="1413163" y="1187425"/>
                </a:cubicBezTo>
                <a:cubicBezTo>
                  <a:pt x="1396450" y="1170712"/>
                  <a:pt x="1388863" y="1160161"/>
                  <a:pt x="1367821" y="1149640"/>
                </a:cubicBezTo>
                <a:cubicBezTo>
                  <a:pt x="1360696" y="1146078"/>
                  <a:pt x="1352472" y="1145221"/>
                  <a:pt x="1345150" y="1142083"/>
                </a:cubicBezTo>
                <a:cubicBezTo>
                  <a:pt x="1334796" y="1137645"/>
                  <a:pt x="1324998" y="1132007"/>
                  <a:pt x="1314922" y="1126969"/>
                </a:cubicBezTo>
                <a:cubicBezTo>
                  <a:pt x="1300091" y="1082476"/>
                  <a:pt x="1317986" y="1122476"/>
                  <a:pt x="1269580" y="1074070"/>
                </a:cubicBezTo>
                <a:cubicBezTo>
                  <a:pt x="1228076" y="1032566"/>
                  <a:pt x="1291076" y="1066043"/>
                  <a:pt x="1216681" y="1036285"/>
                </a:cubicBezTo>
                <a:cubicBezTo>
                  <a:pt x="1205624" y="1019699"/>
                  <a:pt x="1192846" y="1002563"/>
                  <a:pt x="1186453" y="983385"/>
                </a:cubicBezTo>
                <a:cubicBezTo>
                  <a:pt x="1182391" y="971200"/>
                  <a:pt x="1181415" y="958195"/>
                  <a:pt x="1178896" y="945600"/>
                </a:cubicBezTo>
                <a:cubicBezTo>
                  <a:pt x="1183934" y="887663"/>
                  <a:pt x="1186568" y="829466"/>
                  <a:pt x="1194010" y="771789"/>
                </a:cubicBezTo>
                <a:cubicBezTo>
                  <a:pt x="1202270" y="707775"/>
                  <a:pt x="1205034" y="725915"/>
                  <a:pt x="1224238" y="681104"/>
                </a:cubicBezTo>
                <a:cubicBezTo>
                  <a:pt x="1227376" y="673782"/>
                  <a:pt x="1228233" y="665558"/>
                  <a:pt x="1231795" y="658433"/>
                </a:cubicBezTo>
                <a:cubicBezTo>
                  <a:pt x="1240287" y="641449"/>
                  <a:pt x="1255255" y="625029"/>
                  <a:pt x="1269580" y="613091"/>
                </a:cubicBezTo>
                <a:cubicBezTo>
                  <a:pt x="1276557" y="607277"/>
                  <a:pt x="1283635" y="600849"/>
                  <a:pt x="1292251" y="597977"/>
                </a:cubicBezTo>
                <a:cubicBezTo>
                  <a:pt x="1306787" y="593132"/>
                  <a:pt x="1322635" y="593744"/>
                  <a:pt x="1337593" y="590420"/>
                </a:cubicBezTo>
                <a:cubicBezTo>
                  <a:pt x="1361058" y="585205"/>
                  <a:pt x="1362554" y="581336"/>
                  <a:pt x="1382935" y="567749"/>
                </a:cubicBezTo>
                <a:lnTo>
                  <a:pt x="1413163" y="522407"/>
                </a:lnTo>
                <a:cubicBezTo>
                  <a:pt x="1418201" y="514850"/>
                  <a:pt x="1425405" y="508352"/>
                  <a:pt x="1428277" y="499736"/>
                </a:cubicBezTo>
                <a:cubicBezTo>
                  <a:pt x="1441633" y="459667"/>
                  <a:pt x="1433645" y="484724"/>
                  <a:pt x="1450949" y="424166"/>
                </a:cubicBezTo>
                <a:cubicBezTo>
                  <a:pt x="1457927" y="333453"/>
                  <a:pt x="1463717" y="333346"/>
                  <a:pt x="1450949" y="250354"/>
                </a:cubicBezTo>
                <a:cubicBezTo>
                  <a:pt x="1449738" y="242481"/>
                  <a:pt x="1445911" y="235240"/>
                  <a:pt x="1443392" y="227683"/>
                </a:cubicBezTo>
                <a:cubicBezTo>
                  <a:pt x="1440873" y="192417"/>
                  <a:pt x="1441979" y="156703"/>
                  <a:pt x="1435834" y="121885"/>
                </a:cubicBezTo>
                <a:cubicBezTo>
                  <a:pt x="1434256" y="112941"/>
                  <a:pt x="1424409" y="107514"/>
                  <a:pt x="1420720" y="99214"/>
                </a:cubicBezTo>
                <a:cubicBezTo>
                  <a:pt x="1414250" y="84655"/>
                  <a:pt x="1414443" y="67127"/>
                  <a:pt x="1405606" y="53871"/>
                </a:cubicBezTo>
                <a:cubicBezTo>
                  <a:pt x="1400568" y="46314"/>
                  <a:pt x="1394554" y="39324"/>
                  <a:pt x="1390492" y="31200"/>
                </a:cubicBezTo>
                <a:cubicBezTo>
                  <a:pt x="1386930" y="24075"/>
                  <a:pt x="1388568" y="14162"/>
                  <a:pt x="1382935" y="8529"/>
                </a:cubicBezTo>
                <a:cubicBezTo>
                  <a:pt x="1377302" y="2896"/>
                  <a:pt x="1368222" y="1318"/>
                  <a:pt x="1360264" y="972"/>
                </a:cubicBezTo>
                <a:cubicBezTo>
                  <a:pt x="1309932" y="-1216"/>
                  <a:pt x="1259504" y="972"/>
                  <a:pt x="1209124" y="972"/>
                </a:cubicBezTo>
              </a:path>
            </a:pathLst>
          </a:cu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0" name="Freeform 9"/>
          <p:cNvSpPr/>
          <p:nvPr/>
        </p:nvSpPr>
        <p:spPr bwMode="auto">
          <a:xfrm>
            <a:off x="1813276" y="3113494"/>
            <a:ext cx="2569798" cy="2939683"/>
          </a:xfrm>
          <a:custGeom>
            <a:avLst/>
            <a:gdLst>
              <a:gd name="connsiteX0" fmla="*/ 302691 w 2569798"/>
              <a:gd name="connsiteY0" fmla="*/ 15114 h 2939683"/>
              <a:gd name="connsiteX1" fmla="*/ 302691 w 2569798"/>
              <a:gd name="connsiteY1" fmla="*/ 15114 h 2939683"/>
              <a:gd name="connsiteX2" fmla="*/ 204450 w 2569798"/>
              <a:gd name="connsiteY2" fmla="*/ 7557 h 2939683"/>
              <a:gd name="connsiteX3" fmla="*/ 128879 w 2569798"/>
              <a:gd name="connsiteY3" fmla="*/ 22671 h 2939683"/>
              <a:gd name="connsiteX4" fmla="*/ 106208 w 2569798"/>
              <a:gd name="connsiteY4" fmla="*/ 68013 h 2939683"/>
              <a:gd name="connsiteX5" fmla="*/ 113765 w 2569798"/>
              <a:gd name="connsiteY5" fmla="*/ 90685 h 2939683"/>
              <a:gd name="connsiteX6" fmla="*/ 166664 w 2569798"/>
              <a:gd name="connsiteY6" fmla="*/ 136027 h 2939683"/>
              <a:gd name="connsiteX7" fmla="*/ 189336 w 2569798"/>
              <a:gd name="connsiteY7" fmla="*/ 181369 h 2939683"/>
              <a:gd name="connsiteX8" fmla="*/ 212007 w 2569798"/>
              <a:gd name="connsiteY8" fmla="*/ 204040 h 2939683"/>
              <a:gd name="connsiteX9" fmla="*/ 227121 w 2569798"/>
              <a:gd name="connsiteY9" fmla="*/ 226711 h 2939683"/>
              <a:gd name="connsiteX10" fmla="*/ 249792 w 2569798"/>
              <a:gd name="connsiteY10" fmla="*/ 241825 h 2939683"/>
              <a:gd name="connsiteX11" fmla="*/ 272463 w 2569798"/>
              <a:gd name="connsiteY11" fmla="*/ 264496 h 2939683"/>
              <a:gd name="connsiteX12" fmla="*/ 287577 w 2569798"/>
              <a:gd name="connsiteY12" fmla="*/ 355180 h 2939683"/>
              <a:gd name="connsiteX13" fmla="*/ 295134 w 2569798"/>
              <a:gd name="connsiteY13" fmla="*/ 400523 h 2939683"/>
              <a:gd name="connsiteX14" fmla="*/ 287577 w 2569798"/>
              <a:gd name="connsiteY14" fmla="*/ 498764 h 2939683"/>
              <a:gd name="connsiteX15" fmla="*/ 272463 w 2569798"/>
              <a:gd name="connsiteY15" fmla="*/ 521435 h 2939683"/>
              <a:gd name="connsiteX16" fmla="*/ 227121 w 2569798"/>
              <a:gd name="connsiteY16" fmla="*/ 566777 h 2939683"/>
              <a:gd name="connsiteX17" fmla="*/ 174222 w 2569798"/>
              <a:gd name="connsiteY17" fmla="*/ 597005 h 2939683"/>
              <a:gd name="connsiteX18" fmla="*/ 143993 w 2569798"/>
              <a:gd name="connsiteY18" fmla="*/ 612119 h 2939683"/>
              <a:gd name="connsiteX19" fmla="*/ 121322 w 2569798"/>
              <a:gd name="connsiteY19" fmla="*/ 619676 h 2939683"/>
              <a:gd name="connsiteX20" fmla="*/ 98651 w 2569798"/>
              <a:gd name="connsiteY20" fmla="*/ 642347 h 2939683"/>
              <a:gd name="connsiteX21" fmla="*/ 75980 w 2569798"/>
              <a:gd name="connsiteY21" fmla="*/ 657461 h 2939683"/>
              <a:gd name="connsiteX22" fmla="*/ 60866 w 2569798"/>
              <a:gd name="connsiteY22" fmla="*/ 680132 h 2939683"/>
              <a:gd name="connsiteX23" fmla="*/ 38195 w 2569798"/>
              <a:gd name="connsiteY23" fmla="*/ 695246 h 2939683"/>
              <a:gd name="connsiteX24" fmla="*/ 7967 w 2569798"/>
              <a:gd name="connsiteY24" fmla="*/ 733032 h 2939683"/>
              <a:gd name="connsiteX25" fmla="*/ 7967 w 2569798"/>
              <a:gd name="connsiteY25" fmla="*/ 861501 h 2939683"/>
              <a:gd name="connsiteX26" fmla="*/ 15524 w 2569798"/>
              <a:gd name="connsiteY26" fmla="*/ 884172 h 2939683"/>
              <a:gd name="connsiteX27" fmla="*/ 45752 w 2569798"/>
              <a:gd name="connsiteY27" fmla="*/ 929514 h 2939683"/>
              <a:gd name="connsiteX28" fmla="*/ 75980 w 2569798"/>
              <a:gd name="connsiteY28" fmla="*/ 967299 h 2939683"/>
              <a:gd name="connsiteX29" fmla="*/ 136436 w 2569798"/>
              <a:gd name="connsiteY29" fmla="*/ 1012642 h 2939683"/>
              <a:gd name="connsiteX30" fmla="*/ 181779 w 2569798"/>
              <a:gd name="connsiteY30" fmla="*/ 1035313 h 2939683"/>
              <a:gd name="connsiteX31" fmla="*/ 257349 w 2569798"/>
              <a:gd name="connsiteY31" fmla="*/ 1080655 h 2939683"/>
              <a:gd name="connsiteX32" fmla="*/ 295134 w 2569798"/>
              <a:gd name="connsiteY32" fmla="*/ 1103326 h 2939683"/>
              <a:gd name="connsiteX33" fmla="*/ 355590 w 2569798"/>
              <a:gd name="connsiteY33" fmla="*/ 1118440 h 2939683"/>
              <a:gd name="connsiteX34" fmla="*/ 408489 w 2569798"/>
              <a:gd name="connsiteY34" fmla="*/ 1133554 h 2939683"/>
              <a:gd name="connsiteX35" fmla="*/ 506731 w 2569798"/>
              <a:gd name="connsiteY35" fmla="*/ 1141111 h 2939683"/>
              <a:gd name="connsiteX36" fmla="*/ 574744 w 2569798"/>
              <a:gd name="connsiteY36" fmla="*/ 1148668 h 2939683"/>
              <a:gd name="connsiteX37" fmla="*/ 1088622 w 2569798"/>
              <a:gd name="connsiteY37" fmla="*/ 1163782 h 2939683"/>
              <a:gd name="connsiteX38" fmla="*/ 1133964 w 2569798"/>
              <a:gd name="connsiteY38" fmla="*/ 1201567 h 2939683"/>
              <a:gd name="connsiteX39" fmla="*/ 1247319 w 2569798"/>
              <a:gd name="connsiteY39" fmla="*/ 1277137 h 2939683"/>
              <a:gd name="connsiteX40" fmla="*/ 1277547 w 2569798"/>
              <a:gd name="connsiteY40" fmla="*/ 1322480 h 2939683"/>
              <a:gd name="connsiteX41" fmla="*/ 1285104 w 2569798"/>
              <a:gd name="connsiteY41" fmla="*/ 1345151 h 2939683"/>
              <a:gd name="connsiteX42" fmla="*/ 1307775 w 2569798"/>
              <a:gd name="connsiteY42" fmla="*/ 1413164 h 2939683"/>
              <a:gd name="connsiteX43" fmla="*/ 1322889 w 2569798"/>
              <a:gd name="connsiteY43" fmla="*/ 1435835 h 2939683"/>
              <a:gd name="connsiteX44" fmla="*/ 1353117 w 2569798"/>
              <a:gd name="connsiteY44" fmla="*/ 1496291 h 2939683"/>
              <a:gd name="connsiteX45" fmla="*/ 1375788 w 2569798"/>
              <a:gd name="connsiteY45" fmla="*/ 1571861 h 2939683"/>
              <a:gd name="connsiteX46" fmla="*/ 1390903 w 2569798"/>
              <a:gd name="connsiteY46" fmla="*/ 1617204 h 2939683"/>
              <a:gd name="connsiteX47" fmla="*/ 1406017 w 2569798"/>
              <a:gd name="connsiteY47" fmla="*/ 1639875 h 2939683"/>
              <a:gd name="connsiteX48" fmla="*/ 1406017 w 2569798"/>
              <a:gd name="connsiteY48" fmla="*/ 1896813 h 2939683"/>
              <a:gd name="connsiteX49" fmla="*/ 1421131 w 2569798"/>
              <a:gd name="connsiteY49" fmla="*/ 2191537 h 2939683"/>
              <a:gd name="connsiteX50" fmla="*/ 1421131 w 2569798"/>
              <a:gd name="connsiteY50" fmla="*/ 2410691 h 2939683"/>
              <a:gd name="connsiteX51" fmla="*/ 1406017 w 2569798"/>
              <a:gd name="connsiteY51" fmla="*/ 2561832 h 2939683"/>
              <a:gd name="connsiteX52" fmla="*/ 1398460 w 2569798"/>
              <a:gd name="connsiteY52" fmla="*/ 2720529 h 2939683"/>
              <a:gd name="connsiteX53" fmla="*/ 1398460 w 2569798"/>
              <a:gd name="connsiteY53" fmla="*/ 2864113 h 2939683"/>
              <a:gd name="connsiteX54" fmla="*/ 1413574 w 2569798"/>
              <a:gd name="connsiteY54" fmla="*/ 2886784 h 2939683"/>
              <a:gd name="connsiteX55" fmla="*/ 1481587 w 2569798"/>
              <a:gd name="connsiteY55" fmla="*/ 2909455 h 2939683"/>
              <a:gd name="connsiteX56" fmla="*/ 1564714 w 2569798"/>
              <a:gd name="connsiteY56" fmla="*/ 2917012 h 2939683"/>
              <a:gd name="connsiteX57" fmla="*/ 1647841 w 2569798"/>
              <a:gd name="connsiteY57" fmla="*/ 2932126 h 2939683"/>
              <a:gd name="connsiteX58" fmla="*/ 1708298 w 2569798"/>
              <a:gd name="connsiteY58" fmla="*/ 2939683 h 2939683"/>
              <a:gd name="connsiteX59" fmla="*/ 2139048 w 2569798"/>
              <a:gd name="connsiteY59" fmla="*/ 2932126 h 2939683"/>
              <a:gd name="connsiteX60" fmla="*/ 2191947 w 2569798"/>
              <a:gd name="connsiteY60" fmla="*/ 2901898 h 2939683"/>
              <a:gd name="connsiteX61" fmla="*/ 2237289 w 2569798"/>
              <a:gd name="connsiteY61" fmla="*/ 2886784 h 2939683"/>
              <a:gd name="connsiteX62" fmla="*/ 2297745 w 2569798"/>
              <a:gd name="connsiteY62" fmla="*/ 2833885 h 2939683"/>
              <a:gd name="connsiteX63" fmla="*/ 2320417 w 2569798"/>
              <a:gd name="connsiteY63" fmla="*/ 2811213 h 2939683"/>
              <a:gd name="connsiteX64" fmla="*/ 2358202 w 2569798"/>
              <a:gd name="connsiteY64" fmla="*/ 2788542 h 2939683"/>
              <a:gd name="connsiteX65" fmla="*/ 2395987 w 2569798"/>
              <a:gd name="connsiteY65" fmla="*/ 2758314 h 2939683"/>
              <a:gd name="connsiteX66" fmla="*/ 2433772 w 2569798"/>
              <a:gd name="connsiteY66" fmla="*/ 2735643 h 2939683"/>
              <a:gd name="connsiteX67" fmla="*/ 2464000 w 2569798"/>
              <a:gd name="connsiteY67" fmla="*/ 2720529 h 2939683"/>
              <a:gd name="connsiteX68" fmla="*/ 2501785 w 2569798"/>
              <a:gd name="connsiteY68" fmla="*/ 2675187 h 2939683"/>
              <a:gd name="connsiteX69" fmla="*/ 2524456 w 2569798"/>
              <a:gd name="connsiteY69" fmla="*/ 2652516 h 2939683"/>
              <a:gd name="connsiteX70" fmla="*/ 2532013 w 2569798"/>
              <a:gd name="connsiteY70" fmla="*/ 2629845 h 2939683"/>
              <a:gd name="connsiteX71" fmla="*/ 2569798 w 2569798"/>
              <a:gd name="connsiteY71" fmla="*/ 2584503 h 2939683"/>
              <a:gd name="connsiteX72" fmla="*/ 2562241 w 2569798"/>
              <a:gd name="connsiteY72" fmla="*/ 2365349 h 2939683"/>
              <a:gd name="connsiteX73" fmla="*/ 2547127 w 2569798"/>
              <a:gd name="connsiteY73" fmla="*/ 2320007 h 2939683"/>
              <a:gd name="connsiteX74" fmla="*/ 2539570 w 2569798"/>
              <a:gd name="connsiteY74" fmla="*/ 2297336 h 2939683"/>
              <a:gd name="connsiteX75" fmla="*/ 2516899 w 2569798"/>
              <a:gd name="connsiteY75" fmla="*/ 2274665 h 2939683"/>
              <a:gd name="connsiteX76" fmla="*/ 2494228 w 2569798"/>
              <a:gd name="connsiteY76" fmla="*/ 2229323 h 2939683"/>
              <a:gd name="connsiteX77" fmla="*/ 2479114 w 2569798"/>
              <a:gd name="connsiteY77" fmla="*/ 2199094 h 2939683"/>
              <a:gd name="connsiteX78" fmla="*/ 2464000 w 2569798"/>
              <a:gd name="connsiteY78" fmla="*/ 2176423 h 2939683"/>
              <a:gd name="connsiteX79" fmla="*/ 2456443 w 2569798"/>
              <a:gd name="connsiteY79" fmla="*/ 2153752 h 2939683"/>
              <a:gd name="connsiteX80" fmla="*/ 2433772 w 2569798"/>
              <a:gd name="connsiteY80" fmla="*/ 2138638 h 2939683"/>
              <a:gd name="connsiteX81" fmla="*/ 2411101 w 2569798"/>
              <a:gd name="connsiteY81" fmla="*/ 2115967 h 2939683"/>
              <a:gd name="connsiteX82" fmla="*/ 2343088 w 2569798"/>
              <a:gd name="connsiteY82" fmla="*/ 2085739 h 2939683"/>
              <a:gd name="connsiteX83" fmla="*/ 2320417 w 2569798"/>
              <a:gd name="connsiteY83" fmla="*/ 2078182 h 2939683"/>
              <a:gd name="connsiteX84" fmla="*/ 2297745 w 2569798"/>
              <a:gd name="connsiteY84" fmla="*/ 2070625 h 2939683"/>
              <a:gd name="connsiteX85" fmla="*/ 2244846 w 2569798"/>
              <a:gd name="connsiteY85" fmla="*/ 2040397 h 2939683"/>
              <a:gd name="connsiteX86" fmla="*/ 2222175 w 2569798"/>
              <a:gd name="connsiteY86" fmla="*/ 2032840 h 2939683"/>
              <a:gd name="connsiteX87" fmla="*/ 2176833 w 2569798"/>
              <a:gd name="connsiteY87" fmla="*/ 2010169 h 2939683"/>
              <a:gd name="connsiteX88" fmla="*/ 2146605 w 2569798"/>
              <a:gd name="connsiteY88" fmla="*/ 1964827 h 2939683"/>
              <a:gd name="connsiteX89" fmla="*/ 2139048 w 2569798"/>
              <a:gd name="connsiteY89" fmla="*/ 1934599 h 2939683"/>
              <a:gd name="connsiteX90" fmla="*/ 2123934 w 2569798"/>
              <a:gd name="connsiteY90" fmla="*/ 1889256 h 2939683"/>
              <a:gd name="connsiteX91" fmla="*/ 2116377 w 2569798"/>
              <a:gd name="connsiteY91" fmla="*/ 1866585 h 2939683"/>
              <a:gd name="connsiteX92" fmla="*/ 2101263 w 2569798"/>
              <a:gd name="connsiteY92" fmla="*/ 1768344 h 2939683"/>
              <a:gd name="connsiteX93" fmla="*/ 2093706 w 2569798"/>
              <a:gd name="connsiteY93" fmla="*/ 1730559 h 2939683"/>
              <a:gd name="connsiteX94" fmla="*/ 2078592 w 2569798"/>
              <a:gd name="connsiteY94" fmla="*/ 1443392 h 2939683"/>
              <a:gd name="connsiteX95" fmla="*/ 2063478 w 2569798"/>
              <a:gd name="connsiteY95" fmla="*/ 1337594 h 2939683"/>
              <a:gd name="connsiteX96" fmla="*/ 2055921 w 2569798"/>
              <a:gd name="connsiteY96" fmla="*/ 1277137 h 2939683"/>
              <a:gd name="connsiteX97" fmla="*/ 2048364 w 2569798"/>
              <a:gd name="connsiteY97" fmla="*/ 1186453 h 2939683"/>
              <a:gd name="connsiteX98" fmla="*/ 2018136 w 2569798"/>
              <a:gd name="connsiteY98" fmla="*/ 1110883 h 2939683"/>
              <a:gd name="connsiteX99" fmla="*/ 1987907 w 2569798"/>
              <a:gd name="connsiteY99" fmla="*/ 1042870 h 2939683"/>
              <a:gd name="connsiteX100" fmla="*/ 1980350 w 2569798"/>
              <a:gd name="connsiteY100" fmla="*/ 1005085 h 2939683"/>
              <a:gd name="connsiteX101" fmla="*/ 1950122 w 2569798"/>
              <a:gd name="connsiteY101" fmla="*/ 952185 h 2939683"/>
              <a:gd name="connsiteX102" fmla="*/ 1935008 w 2569798"/>
              <a:gd name="connsiteY102" fmla="*/ 914400 h 2939683"/>
              <a:gd name="connsiteX103" fmla="*/ 1919894 w 2569798"/>
              <a:gd name="connsiteY103" fmla="*/ 884172 h 2939683"/>
              <a:gd name="connsiteX104" fmla="*/ 1912337 w 2569798"/>
              <a:gd name="connsiteY104" fmla="*/ 831273 h 2939683"/>
              <a:gd name="connsiteX105" fmla="*/ 1897223 w 2569798"/>
              <a:gd name="connsiteY105" fmla="*/ 808602 h 2939683"/>
              <a:gd name="connsiteX106" fmla="*/ 1889666 w 2569798"/>
              <a:gd name="connsiteY106" fmla="*/ 733032 h 2939683"/>
              <a:gd name="connsiteX107" fmla="*/ 1866995 w 2569798"/>
              <a:gd name="connsiteY107" fmla="*/ 657461 h 2939683"/>
              <a:gd name="connsiteX108" fmla="*/ 1851881 w 2569798"/>
              <a:gd name="connsiteY108" fmla="*/ 604562 h 2939683"/>
              <a:gd name="connsiteX109" fmla="*/ 1844324 w 2569798"/>
              <a:gd name="connsiteY109" fmla="*/ 574334 h 2939683"/>
              <a:gd name="connsiteX110" fmla="*/ 1821653 w 2569798"/>
              <a:gd name="connsiteY110" fmla="*/ 544106 h 2939683"/>
              <a:gd name="connsiteX111" fmla="*/ 1814096 w 2569798"/>
              <a:gd name="connsiteY111" fmla="*/ 521435 h 2939683"/>
              <a:gd name="connsiteX112" fmla="*/ 1761197 w 2569798"/>
              <a:gd name="connsiteY112" fmla="*/ 408080 h 2939683"/>
              <a:gd name="connsiteX113" fmla="*/ 1738526 w 2569798"/>
              <a:gd name="connsiteY113" fmla="*/ 370294 h 2939683"/>
              <a:gd name="connsiteX114" fmla="*/ 1708298 w 2569798"/>
              <a:gd name="connsiteY114" fmla="*/ 332509 h 2939683"/>
              <a:gd name="connsiteX115" fmla="*/ 1693184 w 2569798"/>
              <a:gd name="connsiteY115" fmla="*/ 309838 h 2939683"/>
              <a:gd name="connsiteX116" fmla="*/ 1579828 w 2569798"/>
              <a:gd name="connsiteY116" fmla="*/ 241825 h 2939683"/>
              <a:gd name="connsiteX117" fmla="*/ 1549600 w 2569798"/>
              <a:gd name="connsiteY117" fmla="*/ 234268 h 2939683"/>
              <a:gd name="connsiteX118" fmla="*/ 1519372 w 2569798"/>
              <a:gd name="connsiteY118" fmla="*/ 219154 h 2939683"/>
              <a:gd name="connsiteX119" fmla="*/ 1451359 w 2569798"/>
              <a:gd name="connsiteY119" fmla="*/ 211597 h 2939683"/>
              <a:gd name="connsiteX120" fmla="*/ 1383345 w 2569798"/>
              <a:gd name="connsiteY120" fmla="*/ 196483 h 2939683"/>
              <a:gd name="connsiteX121" fmla="*/ 1149078 w 2569798"/>
              <a:gd name="connsiteY121" fmla="*/ 181369 h 2939683"/>
              <a:gd name="connsiteX122" fmla="*/ 1118850 w 2569798"/>
              <a:gd name="connsiteY122" fmla="*/ 173812 h 2939683"/>
              <a:gd name="connsiteX123" fmla="*/ 1081064 w 2569798"/>
              <a:gd name="connsiteY123" fmla="*/ 166255 h 2939683"/>
              <a:gd name="connsiteX124" fmla="*/ 1043279 w 2569798"/>
              <a:gd name="connsiteY124" fmla="*/ 151141 h 2939683"/>
              <a:gd name="connsiteX125" fmla="*/ 975266 w 2569798"/>
              <a:gd name="connsiteY125" fmla="*/ 136027 h 2939683"/>
              <a:gd name="connsiteX126" fmla="*/ 929924 w 2569798"/>
              <a:gd name="connsiteY126" fmla="*/ 120913 h 2939683"/>
              <a:gd name="connsiteX127" fmla="*/ 907253 w 2569798"/>
              <a:gd name="connsiteY127" fmla="*/ 113356 h 2939683"/>
              <a:gd name="connsiteX128" fmla="*/ 877025 w 2569798"/>
              <a:gd name="connsiteY128" fmla="*/ 105799 h 2939683"/>
              <a:gd name="connsiteX129" fmla="*/ 793898 w 2569798"/>
              <a:gd name="connsiteY129" fmla="*/ 83127 h 2939683"/>
              <a:gd name="connsiteX130" fmla="*/ 703213 w 2569798"/>
              <a:gd name="connsiteY130" fmla="*/ 68013 h 2939683"/>
              <a:gd name="connsiteX131" fmla="*/ 657871 w 2569798"/>
              <a:gd name="connsiteY131" fmla="*/ 60456 h 2939683"/>
              <a:gd name="connsiteX132" fmla="*/ 552073 w 2569798"/>
              <a:gd name="connsiteY132" fmla="*/ 52899 h 2939683"/>
              <a:gd name="connsiteX133" fmla="*/ 476503 w 2569798"/>
              <a:gd name="connsiteY133" fmla="*/ 37785 h 2939683"/>
              <a:gd name="connsiteX134" fmla="*/ 438717 w 2569798"/>
              <a:gd name="connsiteY134" fmla="*/ 30228 h 2939683"/>
              <a:gd name="connsiteX135" fmla="*/ 393375 w 2569798"/>
              <a:gd name="connsiteY135" fmla="*/ 15114 h 2939683"/>
              <a:gd name="connsiteX136" fmla="*/ 204450 w 2569798"/>
              <a:gd name="connsiteY136" fmla="*/ 0 h 2939683"/>
              <a:gd name="connsiteX137" fmla="*/ 393375 w 2569798"/>
              <a:gd name="connsiteY137" fmla="*/ 52899 h 293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2569798" h="2939683">
                <a:moveTo>
                  <a:pt x="302691" y="15114"/>
                </a:moveTo>
                <a:lnTo>
                  <a:pt x="302691" y="15114"/>
                </a:lnTo>
                <a:cubicBezTo>
                  <a:pt x="269944" y="12595"/>
                  <a:pt x="237294" y="7557"/>
                  <a:pt x="204450" y="7557"/>
                </a:cubicBezTo>
                <a:cubicBezTo>
                  <a:pt x="185920" y="7557"/>
                  <a:pt x="148854" y="17677"/>
                  <a:pt x="128879" y="22671"/>
                </a:cubicBezTo>
                <a:cubicBezTo>
                  <a:pt x="121237" y="34133"/>
                  <a:pt x="106208" y="52369"/>
                  <a:pt x="106208" y="68013"/>
                </a:cubicBezTo>
                <a:cubicBezTo>
                  <a:pt x="106208" y="75979"/>
                  <a:pt x="109346" y="84057"/>
                  <a:pt x="113765" y="90685"/>
                </a:cubicBezTo>
                <a:cubicBezTo>
                  <a:pt x="124290" y="106473"/>
                  <a:pt x="152696" y="125551"/>
                  <a:pt x="166664" y="136027"/>
                </a:cubicBezTo>
                <a:cubicBezTo>
                  <a:pt x="174239" y="158748"/>
                  <a:pt x="173059" y="161837"/>
                  <a:pt x="189336" y="181369"/>
                </a:cubicBezTo>
                <a:cubicBezTo>
                  <a:pt x="196178" y="189579"/>
                  <a:pt x="205165" y="195830"/>
                  <a:pt x="212007" y="204040"/>
                </a:cubicBezTo>
                <a:cubicBezTo>
                  <a:pt x="217821" y="211017"/>
                  <a:pt x="220699" y="220289"/>
                  <a:pt x="227121" y="226711"/>
                </a:cubicBezTo>
                <a:cubicBezTo>
                  <a:pt x="233543" y="233133"/>
                  <a:pt x="242815" y="236011"/>
                  <a:pt x="249792" y="241825"/>
                </a:cubicBezTo>
                <a:cubicBezTo>
                  <a:pt x="258002" y="248667"/>
                  <a:pt x="264906" y="256939"/>
                  <a:pt x="272463" y="264496"/>
                </a:cubicBezTo>
                <a:cubicBezTo>
                  <a:pt x="288215" y="311753"/>
                  <a:pt x="276328" y="270814"/>
                  <a:pt x="287577" y="355180"/>
                </a:cubicBezTo>
                <a:cubicBezTo>
                  <a:pt x="289602" y="370368"/>
                  <a:pt x="292615" y="385409"/>
                  <a:pt x="295134" y="400523"/>
                </a:cubicBezTo>
                <a:cubicBezTo>
                  <a:pt x="292615" y="433270"/>
                  <a:pt x="293630" y="466483"/>
                  <a:pt x="287577" y="498764"/>
                </a:cubicBezTo>
                <a:cubicBezTo>
                  <a:pt x="285903" y="507691"/>
                  <a:pt x="278497" y="514647"/>
                  <a:pt x="272463" y="521435"/>
                </a:cubicBezTo>
                <a:cubicBezTo>
                  <a:pt x="258263" y="537410"/>
                  <a:pt x="242235" y="551663"/>
                  <a:pt x="227121" y="566777"/>
                </a:cubicBezTo>
                <a:cubicBezTo>
                  <a:pt x="188752" y="605146"/>
                  <a:pt x="222937" y="578737"/>
                  <a:pt x="174222" y="597005"/>
                </a:cubicBezTo>
                <a:cubicBezTo>
                  <a:pt x="163674" y="600961"/>
                  <a:pt x="154348" y="607681"/>
                  <a:pt x="143993" y="612119"/>
                </a:cubicBezTo>
                <a:cubicBezTo>
                  <a:pt x="136671" y="615257"/>
                  <a:pt x="128879" y="617157"/>
                  <a:pt x="121322" y="619676"/>
                </a:cubicBezTo>
                <a:cubicBezTo>
                  <a:pt x="113765" y="627233"/>
                  <a:pt x="106861" y="635505"/>
                  <a:pt x="98651" y="642347"/>
                </a:cubicBezTo>
                <a:cubicBezTo>
                  <a:pt x="91674" y="648161"/>
                  <a:pt x="82402" y="651039"/>
                  <a:pt x="75980" y="657461"/>
                </a:cubicBezTo>
                <a:cubicBezTo>
                  <a:pt x="69558" y="663883"/>
                  <a:pt x="67288" y="673710"/>
                  <a:pt x="60866" y="680132"/>
                </a:cubicBezTo>
                <a:cubicBezTo>
                  <a:pt x="54444" y="686554"/>
                  <a:pt x="45287" y="689572"/>
                  <a:pt x="38195" y="695246"/>
                </a:cubicBezTo>
                <a:cubicBezTo>
                  <a:pt x="22814" y="707552"/>
                  <a:pt x="19188" y="716201"/>
                  <a:pt x="7967" y="733032"/>
                </a:cubicBezTo>
                <a:cubicBezTo>
                  <a:pt x="-1468" y="799080"/>
                  <a:pt x="-3781" y="785138"/>
                  <a:pt x="7967" y="861501"/>
                </a:cubicBezTo>
                <a:cubicBezTo>
                  <a:pt x="9178" y="869374"/>
                  <a:pt x="11655" y="877209"/>
                  <a:pt x="15524" y="884172"/>
                </a:cubicBezTo>
                <a:cubicBezTo>
                  <a:pt x="24346" y="900051"/>
                  <a:pt x="40008" y="912281"/>
                  <a:pt x="45752" y="929514"/>
                </a:cubicBezTo>
                <a:cubicBezTo>
                  <a:pt x="56181" y="960801"/>
                  <a:pt x="46681" y="947766"/>
                  <a:pt x="75980" y="967299"/>
                </a:cubicBezTo>
                <a:cubicBezTo>
                  <a:pt x="102158" y="1006565"/>
                  <a:pt x="79826" y="981191"/>
                  <a:pt x="136436" y="1012642"/>
                </a:cubicBezTo>
                <a:cubicBezTo>
                  <a:pt x="180381" y="1037056"/>
                  <a:pt x="137645" y="1020602"/>
                  <a:pt x="181779" y="1035313"/>
                </a:cubicBezTo>
                <a:cubicBezTo>
                  <a:pt x="273964" y="1096769"/>
                  <a:pt x="187636" y="1041926"/>
                  <a:pt x="257349" y="1080655"/>
                </a:cubicBezTo>
                <a:cubicBezTo>
                  <a:pt x="270189" y="1087788"/>
                  <a:pt x="281997" y="1096757"/>
                  <a:pt x="295134" y="1103326"/>
                </a:cubicBezTo>
                <a:cubicBezTo>
                  <a:pt x="312408" y="1111963"/>
                  <a:pt x="338344" y="1114129"/>
                  <a:pt x="355590" y="1118440"/>
                </a:cubicBezTo>
                <a:cubicBezTo>
                  <a:pt x="373381" y="1122888"/>
                  <a:pt x="390353" y="1130834"/>
                  <a:pt x="408489" y="1133554"/>
                </a:cubicBezTo>
                <a:cubicBezTo>
                  <a:pt x="440970" y="1138426"/>
                  <a:pt x="474022" y="1138137"/>
                  <a:pt x="506731" y="1141111"/>
                </a:cubicBezTo>
                <a:cubicBezTo>
                  <a:pt x="529448" y="1143176"/>
                  <a:pt x="552073" y="1146149"/>
                  <a:pt x="574744" y="1148668"/>
                </a:cubicBezTo>
                <a:cubicBezTo>
                  <a:pt x="765915" y="1196461"/>
                  <a:pt x="524412" y="1138519"/>
                  <a:pt x="1088622" y="1163782"/>
                </a:cubicBezTo>
                <a:cubicBezTo>
                  <a:pt x="1101874" y="1164375"/>
                  <a:pt x="1126417" y="1196536"/>
                  <a:pt x="1133964" y="1201567"/>
                </a:cubicBezTo>
                <a:cubicBezTo>
                  <a:pt x="1177719" y="1230737"/>
                  <a:pt x="1212328" y="1224649"/>
                  <a:pt x="1247319" y="1277137"/>
                </a:cubicBezTo>
                <a:cubicBezTo>
                  <a:pt x="1257395" y="1292251"/>
                  <a:pt x="1271803" y="1305247"/>
                  <a:pt x="1277547" y="1322480"/>
                </a:cubicBezTo>
                <a:cubicBezTo>
                  <a:pt x="1280066" y="1330037"/>
                  <a:pt x="1282916" y="1337492"/>
                  <a:pt x="1285104" y="1345151"/>
                </a:cubicBezTo>
                <a:cubicBezTo>
                  <a:pt x="1294725" y="1378824"/>
                  <a:pt x="1290405" y="1378424"/>
                  <a:pt x="1307775" y="1413164"/>
                </a:cubicBezTo>
                <a:cubicBezTo>
                  <a:pt x="1311837" y="1421288"/>
                  <a:pt x="1318827" y="1427711"/>
                  <a:pt x="1322889" y="1435835"/>
                </a:cubicBezTo>
                <a:cubicBezTo>
                  <a:pt x="1359863" y="1509783"/>
                  <a:pt x="1318101" y="1443766"/>
                  <a:pt x="1353117" y="1496291"/>
                </a:cubicBezTo>
                <a:cubicBezTo>
                  <a:pt x="1364538" y="1541975"/>
                  <a:pt x="1357390" y="1516666"/>
                  <a:pt x="1375788" y="1571861"/>
                </a:cubicBezTo>
                <a:cubicBezTo>
                  <a:pt x="1375789" y="1571865"/>
                  <a:pt x="1390901" y="1617201"/>
                  <a:pt x="1390903" y="1617204"/>
                </a:cubicBezTo>
                <a:lnTo>
                  <a:pt x="1406017" y="1639875"/>
                </a:lnTo>
                <a:cubicBezTo>
                  <a:pt x="1432998" y="1747800"/>
                  <a:pt x="1406017" y="1628111"/>
                  <a:pt x="1406017" y="1896813"/>
                </a:cubicBezTo>
                <a:cubicBezTo>
                  <a:pt x="1406017" y="2153494"/>
                  <a:pt x="1385569" y="2084851"/>
                  <a:pt x="1421131" y="2191537"/>
                </a:cubicBezTo>
                <a:cubicBezTo>
                  <a:pt x="1433109" y="2311320"/>
                  <a:pt x="1430677" y="2248410"/>
                  <a:pt x="1421131" y="2410691"/>
                </a:cubicBezTo>
                <a:cubicBezTo>
                  <a:pt x="1414121" y="2529853"/>
                  <a:pt x="1420525" y="2489290"/>
                  <a:pt x="1406017" y="2561832"/>
                </a:cubicBezTo>
                <a:cubicBezTo>
                  <a:pt x="1403498" y="2614731"/>
                  <a:pt x="1402522" y="2667726"/>
                  <a:pt x="1398460" y="2720529"/>
                </a:cubicBezTo>
                <a:cubicBezTo>
                  <a:pt x="1391553" y="2810314"/>
                  <a:pt x="1369111" y="2697799"/>
                  <a:pt x="1398460" y="2864113"/>
                </a:cubicBezTo>
                <a:cubicBezTo>
                  <a:pt x="1400038" y="2873057"/>
                  <a:pt x="1407152" y="2880362"/>
                  <a:pt x="1413574" y="2886784"/>
                </a:cubicBezTo>
                <a:cubicBezTo>
                  <a:pt x="1433825" y="2907035"/>
                  <a:pt x="1452877" y="2906077"/>
                  <a:pt x="1481587" y="2909455"/>
                </a:cubicBezTo>
                <a:cubicBezTo>
                  <a:pt x="1509220" y="2912706"/>
                  <a:pt x="1537061" y="2913939"/>
                  <a:pt x="1564714" y="2917012"/>
                </a:cubicBezTo>
                <a:cubicBezTo>
                  <a:pt x="1714011" y="2933601"/>
                  <a:pt x="1550119" y="2915839"/>
                  <a:pt x="1647841" y="2932126"/>
                </a:cubicBezTo>
                <a:cubicBezTo>
                  <a:pt x="1667874" y="2935465"/>
                  <a:pt x="1688146" y="2937164"/>
                  <a:pt x="1708298" y="2939683"/>
                </a:cubicBezTo>
                <a:lnTo>
                  <a:pt x="2139048" y="2932126"/>
                </a:lnTo>
                <a:cubicBezTo>
                  <a:pt x="2163813" y="2931301"/>
                  <a:pt x="2170928" y="2912408"/>
                  <a:pt x="2191947" y="2901898"/>
                </a:cubicBezTo>
                <a:cubicBezTo>
                  <a:pt x="2206197" y="2894773"/>
                  <a:pt x="2237289" y="2886784"/>
                  <a:pt x="2237289" y="2886784"/>
                </a:cubicBezTo>
                <a:cubicBezTo>
                  <a:pt x="2311747" y="2812326"/>
                  <a:pt x="2224895" y="2896328"/>
                  <a:pt x="2297745" y="2833885"/>
                </a:cubicBezTo>
                <a:cubicBezTo>
                  <a:pt x="2305860" y="2826930"/>
                  <a:pt x="2311867" y="2817626"/>
                  <a:pt x="2320417" y="2811213"/>
                </a:cubicBezTo>
                <a:cubicBezTo>
                  <a:pt x="2332168" y="2802400"/>
                  <a:pt x="2346169" y="2796965"/>
                  <a:pt x="2358202" y="2788542"/>
                </a:cubicBezTo>
                <a:cubicBezTo>
                  <a:pt x="2371416" y="2779292"/>
                  <a:pt x="2382773" y="2767564"/>
                  <a:pt x="2395987" y="2758314"/>
                </a:cubicBezTo>
                <a:cubicBezTo>
                  <a:pt x="2408020" y="2749891"/>
                  <a:pt x="2420932" y="2742776"/>
                  <a:pt x="2433772" y="2735643"/>
                </a:cubicBezTo>
                <a:cubicBezTo>
                  <a:pt x="2443620" y="2730172"/>
                  <a:pt x="2454833" y="2727077"/>
                  <a:pt x="2464000" y="2720529"/>
                </a:cubicBezTo>
                <a:cubicBezTo>
                  <a:pt x="2491273" y="2701049"/>
                  <a:pt x="2482290" y="2698581"/>
                  <a:pt x="2501785" y="2675187"/>
                </a:cubicBezTo>
                <a:cubicBezTo>
                  <a:pt x="2508627" y="2666977"/>
                  <a:pt x="2516899" y="2660073"/>
                  <a:pt x="2524456" y="2652516"/>
                </a:cubicBezTo>
                <a:cubicBezTo>
                  <a:pt x="2526975" y="2644959"/>
                  <a:pt x="2528451" y="2636970"/>
                  <a:pt x="2532013" y="2629845"/>
                </a:cubicBezTo>
                <a:cubicBezTo>
                  <a:pt x="2542534" y="2608803"/>
                  <a:pt x="2553085" y="2601216"/>
                  <a:pt x="2569798" y="2584503"/>
                </a:cubicBezTo>
                <a:cubicBezTo>
                  <a:pt x="2567279" y="2511452"/>
                  <a:pt x="2568483" y="2438177"/>
                  <a:pt x="2562241" y="2365349"/>
                </a:cubicBezTo>
                <a:cubicBezTo>
                  <a:pt x="2560880" y="2349476"/>
                  <a:pt x="2552165" y="2335121"/>
                  <a:pt x="2547127" y="2320007"/>
                </a:cubicBezTo>
                <a:cubicBezTo>
                  <a:pt x="2544608" y="2312450"/>
                  <a:pt x="2545203" y="2302969"/>
                  <a:pt x="2539570" y="2297336"/>
                </a:cubicBezTo>
                <a:lnTo>
                  <a:pt x="2516899" y="2274665"/>
                </a:lnTo>
                <a:cubicBezTo>
                  <a:pt x="2503043" y="2233097"/>
                  <a:pt x="2517668" y="2270343"/>
                  <a:pt x="2494228" y="2229323"/>
                </a:cubicBezTo>
                <a:cubicBezTo>
                  <a:pt x="2488639" y="2219542"/>
                  <a:pt x="2484703" y="2208875"/>
                  <a:pt x="2479114" y="2199094"/>
                </a:cubicBezTo>
                <a:cubicBezTo>
                  <a:pt x="2474608" y="2191208"/>
                  <a:pt x="2468062" y="2184547"/>
                  <a:pt x="2464000" y="2176423"/>
                </a:cubicBezTo>
                <a:cubicBezTo>
                  <a:pt x="2460438" y="2169298"/>
                  <a:pt x="2461419" y="2159972"/>
                  <a:pt x="2456443" y="2153752"/>
                </a:cubicBezTo>
                <a:cubicBezTo>
                  <a:pt x="2450769" y="2146660"/>
                  <a:pt x="2440749" y="2144452"/>
                  <a:pt x="2433772" y="2138638"/>
                </a:cubicBezTo>
                <a:cubicBezTo>
                  <a:pt x="2425562" y="2131796"/>
                  <a:pt x="2419311" y="2122809"/>
                  <a:pt x="2411101" y="2115967"/>
                </a:cubicBezTo>
                <a:cubicBezTo>
                  <a:pt x="2387150" y="2096008"/>
                  <a:pt x="2376040" y="2096723"/>
                  <a:pt x="2343088" y="2085739"/>
                </a:cubicBezTo>
                <a:lnTo>
                  <a:pt x="2320417" y="2078182"/>
                </a:lnTo>
                <a:lnTo>
                  <a:pt x="2297745" y="2070625"/>
                </a:lnTo>
                <a:cubicBezTo>
                  <a:pt x="2274977" y="2055446"/>
                  <a:pt x="2271692" y="2051902"/>
                  <a:pt x="2244846" y="2040397"/>
                </a:cubicBezTo>
                <a:cubicBezTo>
                  <a:pt x="2237524" y="2037259"/>
                  <a:pt x="2229300" y="2036402"/>
                  <a:pt x="2222175" y="2032840"/>
                </a:cubicBezTo>
                <a:cubicBezTo>
                  <a:pt x="2163577" y="2003541"/>
                  <a:pt x="2233817" y="2029164"/>
                  <a:pt x="2176833" y="2010169"/>
                </a:cubicBezTo>
                <a:cubicBezTo>
                  <a:pt x="2153239" y="1939386"/>
                  <a:pt x="2191891" y="2044077"/>
                  <a:pt x="2146605" y="1964827"/>
                </a:cubicBezTo>
                <a:cubicBezTo>
                  <a:pt x="2141452" y="1955809"/>
                  <a:pt x="2142032" y="1944547"/>
                  <a:pt x="2139048" y="1934599"/>
                </a:cubicBezTo>
                <a:cubicBezTo>
                  <a:pt x="2134470" y="1919339"/>
                  <a:pt x="2128972" y="1904370"/>
                  <a:pt x="2123934" y="1889256"/>
                </a:cubicBezTo>
                <a:lnTo>
                  <a:pt x="2116377" y="1866585"/>
                </a:lnTo>
                <a:cubicBezTo>
                  <a:pt x="2110716" y="1826958"/>
                  <a:pt x="2108253" y="1806790"/>
                  <a:pt x="2101263" y="1768344"/>
                </a:cubicBezTo>
                <a:cubicBezTo>
                  <a:pt x="2098965" y="1755707"/>
                  <a:pt x="2096225" y="1743154"/>
                  <a:pt x="2093706" y="1730559"/>
                </a:cubicBezTo>
                <a:cubicBezTo>
                  <a:pt x="2088668" y="1634837"/>
                  <a:pt x="2084571" y="1539060"/>
                  <a:pt x="2078592" y="1443392"/>
                </a:cubicBezTo>
                <a:cubicBezTo>
                  <a:pt x="2074297" y="1374668"/>
                  <a:pt x="2075413" y="1385333"/>
                  <a:pt x="2063478" y="1337594"/>
                </a:cubicBezTo>
                <a:cubicBezTo>
                  <a:pt x="2060959" y="1317442"/>
                  <a:pt x="2057942" y="1297345"/>
                  <a:pt x="2055921" y="1277137"/>
                </a:cubicBezTo>
                <a:cubicBezTo>
                  <a:pt x="2052903" y="1246955"/>
                  <a:pt x="2053351" y="1216373"/>
                  <a:pt x="2048364" y="1186453"/>
                </a:cubicBezTo>
                <a:cubicBezTo>
                  <a:pt x="2043695" y="1158438"/>
                  <a:pt x="2030470" y="1135551"/>
                  <a:pt x="2018136" y="1110883"/>
                </a:cubicBezTo>
                <a:cubicBezTo>
                  <a:pt x="1997783" y="1009116"/>
                  <a:pt x="2028412" y="1134003"/>
                  <a:pt x="1987907" y="1042870"/>
                </a:cubicBezTo>
                <a:cubicBezTo>
                  <a:pt x="1982690" y="1031133"/>
                  <a:pt x="1985290" y="1016941"/>
                  <a:pt x="1980350" y="1005085"/>
                </a:cubicBezTo>
                <a:cubicBezTo>
                  <a:pt x="1972539" y="986338"/>
                  <a:pt x="1959204" y="970350"/>
                  <a:pt x="1950122" y="952185"/>
                </a:cubicBezTo>
                <a:cubicBezTo>
                  <a:pt x="1944055" y="940052"/>
                  <a:pt x="1940517" y="926796"/>
                  <a:pt x="1935008" y="914400"/>
                </a:cubicBezTo>
                <a:cubicBezTo>
                  <a:pt x="1930433" y="904106"/>
                  <a:pt x="1924932" y="894248"/>
                  <a:pt x="1919894" y="884172"/>
                </a:cubicBezTo>
                <a:cubicBezTo>
                  <a:pt x="1917375" y="866539"/>
                  <a:pt x="1917455" y="848334"/>
                  <a:pt x="1912337" y="831273"/>
                </a:cubicBezTo>
                <a:cubicBezTo>
                  <a:pt x="1909727" y="822574"/>
                  <a:pt x="1899265" y="817452"/>
                  <a:pt x="1897223" y="808602"/>
                </a:cubicBezTo>
                <a:cubicBezTo>
                  <a:pt x="1891531" y="783935"/>
                  <a:pt x="1893012" y="758126"/>
                  <a:pt x="1889666" y="733032"/>
                </a:cubicBezTo>
                <a:cubicBezTo>
                  <a:pt x="1883033" y="683282"/>
                  <a:pt x="1883094" y="705759"/>
                  <a:pt x="1866995" y="657461"/>
                </a:cubicBezTo>
                <a:cubicBezTo>
                  <a:pt x="1861196" y="640063"/>
                  <a:pt x="1856706" y="622254"/>
                  <a:pt x="1851881" y="604562"/>
                </a:cubicBezTo>
                <a:cubicBezTo>
                  <a:pt x="1849148" y="594542"/>
                  <a:pt x="1848969" y="583624"/>
                  <a:pt x="1844324" y="574334"/>
                </a:cubicBezTo>
                <a:cubicBezTo>
                  <a:pt x="1838691" y="563069"/>
                  <a:pt x="1829210" y="554182"/>
                  <a:pt x="1821653" y="544106"/>
                </a:cubicBezTo>
                <a:cubicBezTo>
                  <a:pt x="1819134" y="536549"/>
                  <a:pt x="1816893" y="528894"/>
                  <a:pt x="1814096" y="521435"/>
                </a:cubicBezTo>
                <a:cubicBezTo>
                  <a:pt x="1799825" y="483379"/>
                  <a:pt x="1781583" y="442058"/>
                  <a:pt x="1761197" y="408080"/>
                </a:cubicBezTo>
                <a:cubicBezTo>
                  <a:pt x="1753640" y="395485"/>
                  <a:pt x="1746949" y="382327"/>
                  <a:pt x="1738526" y="370294"/>
                </a:cubicBezTo>
                <a:cubicBezTo>
                  <a:pt x="1729276" y="357080"/>
                  <a:pt x="1717976" y="345413"/>
                  <a:pt x="1708298" y="332509"/>
                </a:cubicBezTo>
                <a:cubicBezTo>
                  <a:pt x="1702849" y="325243"/>
                  <a:pt x="1699606" y="316260"/>
                  <a:pt x="1693184" y="309838"/>
                </a:cubicBezTo>
                <a:cubicBezTo>
                  <a:pt x="1666529" y="283183"/>
                  <a:pt x="1611991" y="249866"/>
                  <a:pt x="1579828" y="241825"/>
                </a:cubicBezTo>
                <a:cubicBezTo>
                  <a:pt x="1569752" y="239306"/>
                  <a:pt x="1559325" y="237915"/>
                  <a:pt x="1549600" y="234268"/>
                </a:cubicBezTo>
                <a:cubicBezTo>
                  <a:pt x="1539052" y="230312"/>
                  <a:pt x="1530349" y="221687"/>
                  <a:pt x="1519372" y="219154"/>
                </a:cubicBezTo>
                <a:cubicBezTo>
                  <a:pt x="1497146" y="214025"/>
                  <a:pt x="1474030" y="214116"/>
                  <a:pt x="1451359" y="211597"/>
                </a:cubicBezTo>
                <a:cubicBezTo>
                  <a:pt x="1416127" y="199853"/>
                  <a:pt x="1432746" y="204083"/>
                  <a:pt x="1383345" y="196483"/>
                </a:cubicBezTo>
                <a:cubicBezTo>
                  <a:pt x="1281594" y="180829"/>
                  <a:pt x="1310711" y="188104"/>
                  <a:pt x="1149078" y="181369"/>
                </a:cubicBezTo>
                <a:cubicBezTo>
                  <a:pt x="1139002" y="178850"/>
                  <a:pt x="1128989" y="176065"/>
                  <a:pt x="1118850" y="173812"/>
                </a:cubicBezTo>
                <a:cubicBezTo>
                  <a:pt x="1106311" y="171026"/>
                  <a:pt x="1093367" y="169946"/>
                  <a:pt x="1081064" y="166255"/>
                </a:cubicBezTo>
                <a:cubicBezTo>
                  <a:pt x="1068071" y="162357"/>
                  <a:pt x="1056148" y="155431"/>
                  <a:pt x="1043279" y="151141"/>
                </a:cubicBezTo>
                <a:cubicBezTo>
                  <a:pt x="1012741" y="140962"/>
                  <a:pt x="1008208" y="145011"/>
                  <a:pt x="975266" y="136027"/>
                </a:cubicBezTo>
                <a:cubicBezTo>
                  <a:pt x="959896" y="131835"/>
                  <a:pt x="945038" y="125951"/>
                  <a:pt x="929924" y="120913"/>
                </a:cubicBezTo>
                <a:cubicBezTo>
                  <a:pt x="922367" y="118394"/>
                  <a:pt x="914981" y="115288"/>
                  <a:pt x="907253" y="113356"/>
                </a:cubicBezTo>
                <a:cubicBezTo>
                  <a:pt x="897177" y="110837"/>
                  <a:pt x="887011" y="108652"/>
                  <a:pt x="877025" y="105799"/>
                </a:cubicBezTo>
                <a:cubicBezTo>
                  <a:pt x="826364" y="91325"/>
                  <a:pt x="883682" y="101083"/>
                  <a:pt x="793898" y="83127"/>
                </a:cubicBezTo>
                <a:cubicBezTo>
                  <a:pt x="727379" y="69823"/>
                  <a:pt x="784452" y="80511"/>
                  <a:pt x="703213" y="68013"/>
                </a:cubicBezTo>
                <a:cubicBezTo>
                  <a:pt x="688069" y="65683"/>
                  <a:pt x="673117" y="61981"/>
                  <a:pt x="657871" y="60456"/>
                </a:cubicBezTo>
                <a:cubicBezTo>
                  <a:pt x="622691" y="56938"/>
                  <a:pt x="587339" y="55418"/>
                  <a:pt x="552073" y="52899"/>
                </a:cubicBezTo>
                <a:lnTo>
                  <a:pt x="476503" y="37785"/>
                </a:lnTo>
                <a:cubicBezTo>
                  <a:pt x="463908" y="35266"/>
                  <a:pt x="450903" y="34290"/>
                  <a:pt x="438717" y="30228"/>
                </a:cubicBezTo>
                <a:cubicBezTo>
                  <a:pt x="423603" y="25190"/>
                  <a:pt x="409292" y="15806"/>
                  <a:pt x="393375" y="15114"/>
                </a:cubicBezTo>
                <a:cubicBezTo>
                  <a:pt x="213937" y="7312"/>
                  <a:pt x="271433" y="33492"/>
                  <a:pt x="204450" y="0"/>
                </a:cubicBezTo>
                <a:lnTo>
                  <a:pt x="393375" y="52899"/>
                </a:lnTo>
              </a:path>
            </a:pathLst>
          </a:cu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1" name="Freeform 10"/>
          <p:cNvSpPr/>
          <p:nvPr/>
        </p:nvSpPr>
        <p:spPr bwMode="auto">
          <a:xfrm>
            <a:off x="6097877" y="3128608"/>
            <a:ext cx="2192179" cy="2954797"/>
          </a:xfrm>
          <a:custGeom>
            <a:avLst/>
            <a:gdLst>
              <a:gd name="connsiteX0" fmla="*/ 98883 w 2192179"/>
              <a:gd name="connsiteY0" fmla="*/ 1730559 h 2954797"/>
              <a:gd name="connsiteX1" fmla="*/ 106440 w 2192179"/>
              <a:gd name="connsiteY1" fmla="*/ 1843914 h 2954797"/>
              <a:gd name="connsiteX2" fmla="*/ 83769 w 2192179"/>
              <a:gd name="connsiteY2" fmla="*/ 1866585 h 2954797"/>
              <a:gd name="connsiteX3" fmla="*/ 68655 w 2192179"/>
              <a:gd name="connsiteY3" fmla="*/ 1911928 h 2954797"/>
              <a:gd name="connsiteX4" fmla="*/ 61098 w 2192179"/>
              <a:gd name="connsiteY4" fmla="*/ 1934599 h 2954797"/>
              <a:gd name="connsiteX5" fmla="*/ 68655 w 2192179"/>
              <a:gd name="connsiteY5" fmla="*/ 2100853 h 2954797"/>
              <a:gd name="connsiteX6" fmla="*/ 83769 w 2192179"/>
              <a:gd name="connsiteY6" fmla="*/ 2123524 h 2954797"/>
              <a:gd name="connsiteX7" fmla="*/ 91326 w 2192179"/>
              <a:gd name="connsiteY7" fmla="*/ 2176423 h 2954797"/>
              <a:gd name="connsiteX8" fmla="*/ 98883 w 2192179"/>
              <a:gd name="connsiteY8" fmla="*/ 2199094 h 2954797"/>
              <a:gd name="connsiteX9" fmla="*/ 91326 w 2192179"/>
              <a:gd name="connsiteY9" fmla="*/ 2357792 h 2954797"/>
              <a:gd name="connsiteX10" fmla="*/ 76212 w 2192179"/>
              <a:gd name="connsiteY10" fmla="*/ 2388020 h 2954797"/>
              <a:gd name="connsiteX11" fmla="*/ 68655 w 2192179"/>
              <a:gd name="connsiteY11" fmla="*/ 2425805 h 2954797"/>
              <a:gd name="connsiteX12" fmla="*/ 53541 w 2192179"/>
              <a:gd name="connsiteY12" fmla="*/ 2448476 h 2954797"/>
              <a:gd name="connsiteX13" fmla="*/ 8199 w 2192179"/>
              <a:gd name="connsiteY13" fmla="*/ 2531604 h 2954797"/>
              <a:gd name="connsiteX14" fmla="*/ 642 w 2192179"/>
              <a:gd name="connsiteY14" fmla="*/ 2561832 h 2954797"/>
              <a:gd name="connsiteX15" fmla="*/ 15756 w 2192179"/>
              <a:gd name="connsiteY15" fmla="*/ 2720529 h 2954797"/>
              <a:gd name="connsiteX16" fmla="*/ 30870 w 2192179"/>
              <a:gd name="connsiteY16" fmla="*/ 2758314 h 2954797"/>
              <a:gd name="connsiteX17" fmla="*/ 53541 w 2192179"/>
              <a:gd name="connsiteY17" fmla="*/ 2788542 h 2954797"/>
              <a:gd name="connsiteX18" fmla="*/ 76212 w 2192179"/>
              <a:gd name="connsiteY18" fmla="*/ 2841442 h 2954797"/>
              <a:gd name="connsiteX19" fmla="*/ 91326 w 2192179"/>
              <a:gd name="connsiteY19" fmla="*/ 2886784 h 2954797"/>
              <a:gd name="connsiteX20" fmla="*/ 121554 w 2192179"/>
              <a:gd name="connsiteY20" fmla="*/ 2932126 h 2954797"/>
              <a:gd name="connsiteX21" fmla="*/ 182011 w 2192179"/>
              <a:gd name="connsiteY21" fmla="*/ 2947240 h 2954797"/>
              <a:gd name="connsiteX22" fmla="*/ 204682 w 2192179"/>
              <a:gd name="connsiteY22" fmla="*/ 2954797 h 2954797"/>
              <a:gd name="connsiteX23" fmla="*/ 348265 w 2192179"/>
              <a:gd name="connsiteY23" fmla="*/ 2939683 h 2954797"/>
              <a:gd name="connsiteX24" fmla="*/ 378493 w 2192179"/>
              <a:gd name="connsiteY24" fmla="*/ 2924569 h 2954797"/>
              <a:gd name="connsiteX25" fmla="*/ 454063 w 2192179"/>
              <a:gd name="connsiteY25" fmla="*/ 2894341 h 2954797"/>
              <a:gd name="connsiteX26" fmla="*/ 559862 w 2192179"/>
              <a:gd name="connsiteY26" fmla="*/ 2864113 h 2954797"/>
              <a:gd name="connsiteX27" fmla="*/ 590090 w 2192179"/>
              <a:gd name="connsiteY27" fmla="*/ 2848999 h 2954797"/>
              <a:gd name="connsiteX28" fmla="*/ 658103 w 2192179"/>
              <a:gd name="connsiteY28" fmla="*/ 2818771 h 2954797"/>
              <a:gd name="connsiteX29" fmla="*/ 688331 w 2192179"/>
              <a:gd name="connsiteY29" fmla="*/ 2796099 h 2954797"/>
              <a:gd name="connsiteX30" fmla="*/ 733673 w 2192179"/>
              <a:gd name="connsiteY30" fmla="*/ 2765871 h 2954797"/>
              <a:gd name="connsiteX31" fmla="*/ 809244 w 2192179"/>
              <a:gd name="connsiteY31" fmla="*/ 2682744 h 2954797"/>
              <a:gd name="connsiteX32" fmla="*/ 854586 w 2192179"/>
              <a:gd name="connsiteY32" fmla="*/ 2637402 h 2954797"/>
              <a:gd name="connsiteX33" fmla="*/ 884814 w 2192179"/>
              <a:gd name="connsiteY33" fmla="*/ 2607174 h 2954797"/>
              <a:gd name="connsiteX34" fmla="*/ 907485 w 2192179"/>
              <a:gd name="connsiteY34" fmla="*/ 2576946 h 2954797"/>
              <a:gd name="connsiteX35" fmla="*/ 967941 w 2192179"/>
              <a:gd name="connsiteY35" fmla="*/ 2516490 h 2954797"/>
              <a:gd name="connsiteX36" fmla="*/ 1005726 w 2192179"/>
              <a:gd name="connsiteY36" fmla="*/ 2448476 h 2954797"/>
              <a:gd name="connsiteX37" fmla="*/ 1028397 w 2192179"/>
              <a:gd name="connsiteY37" fmla="*/ 2418248 h 2954797"/>
              <a:gd name="connsiteX38" fmla="*/ 1073740 w 2192179"/>
              <a:gd name="connsiteY38" fmla="*/ 2350235 h 2954797"/>
              <a:gd name="connsiteX39" fmla="*/ 1103968 w 2192179"/>
              <a:gd name="connsiteY39" fmla="*/ 2320007 h 2954797"/>
              <a:gd name="connsiteX40" fmla="*/ 1171981 w 2192179"/>
              <a:gd name="connsiteY40" fmla="*/ 2274665 h 2954797"/>
              <a:gd name="connsiteX41" fmla="*/ 1202209 w 2192179"/>
              <a:gd name="connsiteY41" fmla="*/ 2251994 h 2954797"/>
              <a:gd name="connsiteX42" fmla="*/ 1255108 w 2192179"/>
              <a:gd name="connsiteY42" fmla="*/ 2199094 h 2954797"/>
              <a:gd name="connsiteX43" fmla="*/ 1285336 w 2192179"/>
              <a:gd name="connsiteY43" fmla="*/ 2183980 h 2954797"/>
              <a:gd name="connsiteX44" fmla="*/ 1308007 w 2192179"/>
              <a:gd name="connsiteY44" fmla="*/ 2161309 h 2954797"/>
              <a:gd name="connsiteX45" fmla="*/ 1368463 w 2192179"/>
              <a:gd name="connsiteY45" fmla="*/ 2138638 h 2954797"/>
              <a:gd name="connsiteX46" fmla="*/ 1413806 w 2192179"/>
              <a:gd name="connsiteY46" fmla="*/ 2115967 h 2954797"/>
              <a:gd name="connsiteX47" fmla="*/ 1436477 w 2192179"/>
              <a:gd name="connsiteY47" fmla="*/ 2093296 h 2954797"/>
              <a:gd name="connsiteX48" fmla="*/ 1489376 w 2192179"/>
              <a:gd name="connsiteY48" fmla="*/ 2063068 h 2954797"/>
              <a:gd name="connsiteX49" fmla="*/ 1549832 w 2192179"/>
              <a:gd name="connsiteY49" fmla="*/ 2002612 h 2954797"/>
              <a:gd name="connsiteX50" fmla="*/ 1602731 w 2192179"/>
              <a:gd name="connsiteY50" fmla="*/ 1964827 h 2954797"/>
              <a:gd name="connsiteX51" fmla="*/ 1663187 w 2192179"/>
              <a:gd name="connsiteY51" fmla="*/ 1927042 h 2954797"/>
              <a:gd name="connsiteX52" fmla="*/ 1731201 w 2192179"/>
              <a:gd name="connsiteY52" fmla="*/ 1881699 h 2954797"/>
              <a:gd name="connsiteX53" fmla="*/ 1753872 w 2192179"/>
              <a:gd name="connsiteY53" fmla="*/ 1874142 h 2954797"/>
              <a:gd name="connsiteX54" fmla="*/ 1776543 w 2192179"/>
              <a:gd name="connsiteY54" fmla="*/ 1859028 h 2954797"/>
              <a:gd name="connsiteX55" fmla="*/ 1859670 w 2192179"/>
              <a:gd name="connsiteY55" fmla="*/ 1836357 h 2954797"/>
              <a:gd name="connsiteX56" fmla="*/ 1889898 w 2192179"/>
              <a:gd name="connsiteY56" fmla="*/ 1821243 h 2954797"/>
              <a:gd name="connsiteX57" fmla="*/ 1912569 w 2192179"/>
              <a:gd name="connsiteY57" fmla="*/ 1806129 h 2954797"/>
              <a:gd name="connsiteX58" fmla="*/ 1965468 w 2192179"/>
              <a:gd name="connsiteY58" fmla="*/ 1791015 h 2954797"/>
              <a:gd name="connsiteX59" fmla="*/ 2003254 w 2192179"/>
              <a:gd name="connsiteY59" fmla="*/ 1753230 h 2954797"/>
              <a:gd name="connsiteX60" fmla="*/ 2025925 w 2192179"/>
              <a:gd name="connsiteY60" fmla="*/ 1730559 h 2954797"/>
              <a:gd name="connsiteX61" fmla="*/ 2078824 w 2192179"/>
              <a:gd name="connsiteY61" fmla="*/ 1647432 h 2954797"/>
              <a:gd name="connsiteX62" fmla="*/ 2109052 w 2192179"/>
              <a:gd name="connsiteY62" fmla="*/ 1602090 h 2954797"/>
              <a:gd name="connsiteX63" fmla="*/ 2116609 w 2192179"/>
              <a:gd name="connsiteY63" fmla="*/ 1579418 h 2954797"/>
              <a:gd name="connsiteX64" fmla="*/ 2146837 w 2192179"/>
              <a:gd name="connsiteY64" fmla="*/ 1511405 h 2954797"/>
              <a:gd name="connsiteX65" fmla="*/ 2161951 w 2192179"/>
              <a:gd name="connsiteY65" fmla="*/ 1443392 h 2954797"/>
              <a:gd name="connsiteX66" fmla="*/ 2169508 w 2192179"/>
              <a:gd name="connsiteY66" fmla="*/ 1171339 h 2954797"/>
              <a:gd name="connsiteX67" fmla="*/ 2177065 w 2192179"/>
              <a:gd name="connsiteY67" fmla="*/ 793488 h 2954797"/>
              <a:gd name="connsiteX68" fmla="*/ 2184622 w 2192179"/>
              <a:gd name="connsiteY68" fmla="*/ 770817 h 2954797"/>
              <a:gd name="connsiteX69" fmla="*/ 2192179 w 2192179"/>
              <a:gd name="connsiteY69" fmla="*/ 725475 h 2954797"/>
              <a:gd name="connsiteX70" fmla="*/ 2184622 w 2192179"/>
              <a:gd name="connsiteY70" fmla="*/ 536549 h 2954797"/>
              <a:gd name="connsiteX71" fmla="*/ 2177065 w 2192179"/>
              <a:gd name="connsiteY71" fmla="*/ 498764 h 2954797"/>
              <a:gd name="connsiteX72" fmla="*/ 2161951 w 2192179"/>
              <a:gd name="connsiteY72" fmla="*/ 476093 h 2954797"/>
              <a:gd name="connsiteX73" fmla="*/ 2109052 w 2192179"/>
              <a:gd name="connsiteY73" fmla="*/ 400523 h 2954797"/>
              <a:gd name="connsiteX74" fmla="*/ 2078824 w 2192179"/>
              <a:gd name="connsiteY74" fmla="*/ 362737 h 2954797"/>
              <a:gd name="connsiteX75" fmla="*/ 2010811 w 2192179"/>
              <a:gd name="connsiteY75" fmla="*/ 317395 h 2954797"/>
              <a:gd name="connsiteX76" fmla="*/ 1988140 w 2192179"/>
              <a:gd name="connsiteY76" fmla="*/ 302281 h 2954797"/>
              <a:gd name="connsiteX77" fmla="*/ 1935240 w 2192179"/>
              <a:gd name="connsiteY77" fmla="*/ 279610 h 2954797"/>
              <a:gd name="connsiteX78" fmla="*/ 1905012 w 2192179"/>
              <a:gd name="connsiteY78" fmla="*/ 256939 h 2954797"/>
              <a:gd name="connsiteX79" fmla="*/ 1874784 w 2192179"/>
              <a:gd name="connsiteY79" fmla="*/ 249382 h 2954797"/>
              <a:gd name="connsiteX80" fmla="*/ 1806771 w 2192179"/>
              <a:gd name="connsiteY80" fmla="*/ 226711 h 2954797"/>
              <a:gd name="connsiteX81" fmla="*/ 1738758 w 2192179"/>
              <a:gd name="connsiteY81" fmla="*/ 196483 h 2954797"/>
              <a:gd name="connsiteX82" fmla="*/ 1716087 w 2192179"/>
              <a:gd name="connsiteY82" fmla="*/ 188926 h 2954797"/>
              <a:gd name="connsiteX83" fmla="*/ 1648073 w 2192179"/>
              <a:gd name="connsiteY83" fmla="*/ 143584 h 2954797"/>
              <a:gd name="connsiteX84" fmla="*/ 1625402 w 2192179"/>
              <a:gd name="connsiteY84" fmla="*/ 128470 h 2954797"/>
              <a:gd name="connsiteX85" fmla="*/ 1602731 w 2192179"/>
              <a:gd name="connsiteY85" fmla="*/ 120913 h 2954797"/>
              <a:gd name="connsiteX86" fmla="*/ 1557389 w 2192179"/>
              <a:gd name="connsiteY86" fmla="*/ 98242 h 2954797"/>
              <a:gd name="connsiteX87" fmla="*/ 1519604 w 2192179"/>
              <a:gd name="connsiteY87" fmla="*/ 60456 h 2954797"/>
              <a:gd name="connsiteX88" fmla="*/ 1496933 w 2192179"/>
              <a:gd name="connsiteY88" fmla="*/ 15114 h 2954797"/>
              <a:gd name="connsiteX89" fmla="*/ 1451591 w 2192179"/>
              <a:gd name="connsiteY89" fmla="*/ 0 h 2954797"/>
              <a:gd name="connsiteX90" fmla="*/ 1428920 w 2192179"/>
              <a:gd name="connsiteY90" fmla="*/ 7557 h 2954797"/>
              <a:gd name="connsiteX91" fmla="*/ 1421363 w 2192179"/>
              <a:gd name="connsiteY91" fmla="*/ 30228 h 2954797"/>
              <a:gd name="connsiteX92" fmla="*/ 1406249 w 2192179"/>
              <a:gd name="connsiteY92" fmla="*/ 83128 h 2954797"/>
              <a:gd name="connsiteX93" fmla="*/ 1398692 w 2192179"/>
              <a:gd name="connsiteY93" fmla="*/ 158698 h 2954797"/>
              <a:gd name="connsiteX94" fmla="*/ 1383578 w 2192179"/>
              <a:gd name="connsiteY94" fmla="*/ 226711 h 2954797"/>
              <a:gd name="connsiteX95" fmla="*/ 1360906 w 2192179"/>
              <a:gd name="connsiteY95" fmla="*/ 287167 h 2954797"/>
              <a:gd name="connsiteX96" fmla="*/ 1292893 w 2192179"/>
              <a:gd name="connsiteY96" fmla="*/ 294724 h 2954797"/>
              <a:gd name="connsiteX97" fmla="*/ 1073740 w 2192179"/>
              <a:gd name="connsiteY97" fmla="*/ 309838 h 2954797"/>
              <a:gd name="connsiteX98" fmla="*/ 1035954 w 2192179"/>
              <a:gd name="connsiteY98" fmla="*/ 317395 h 2954797"/>
              <a:gd name="connsiteX99" fmla="*/ 975498 w 2192179"/>
              <a:gd name="connsiteY99" fmla="*/ 324952 h 2954797"/>
              <a:gd name="connsiteX100" fmla="*/ 945270 w 2192179"/>
              <a:gd name="connsiteY100" fmla="*/ 340066 h 2954797"/>
              <a:gd name="connsiteX101" fmla="*/ 922599 w 2192179"/>
              <a:gd name="connsiteY101" fmla="*/ 347623 h 2954797"/>
              <a:gd name="connsiteX102" fmla="*/ 884814 w 2192179"/>
              <a:gd name="connsiteY102" fmla="*/ 385409 h 2954797"/>
              <a:gd name="connsiteX103" fmla="*/ 839472 w 2192179"/>
              <a:gd name="connsiteY103" fmla="*/ 430751 h 2954797"/>
              <a:gd name="connsiteX104" fmla="*/ 839472 w 2192179"/>
              <a:gd name="connsiteY104" fmla="*/ 574334 h 2954797"/>
              <a:gd name="connsiteX105" fmla="*/ 869700 w 2192179"/>
              <a:gd name="connsiteY105" fmla="*/ 619676 h 2954797"/>
              <a:gd name="connsiteX106" fmla="*/ 922599 w 2192179"/>
              <a:gd name="connsiteY106" fmla="*/ 642347 h 2954797"/>
              <a:gd name="connsiteX107" fmla="*/ 990612 w 2192179"/>
              <a:gd name="connsiteY107" fmla="*/ 672575 h 2954797"/>
              <a:gd name="connsiteX108" fmla="*/ 1028397 w 2192179"/>
              <a:gd name="connsiteY108" fmla="*/ 680132 h 2954797"/>
              <a:gd name="connsiteX109" fmla="*/ 1073740 w 2192179"/>
              <a:gd name="connsiteY109" fmla="*/ 695247 h 2954797"/>
              <a:gd name="connsiteX110" fmla="*/ 1141753 w 2192179"/>
              <a:gd name="connsiteY110" fmla="*/ 748146 h 2954797"/>
              <a:gd name="connsiteX111" fmla="*/ 1164424 w 2192179"/>
              <a:gd name="connsiteY111" fmla="*/ 793488 h 2954797"/>
              <a:gd name="connsiteX112" fmla="*/ 1187095 w 2192179"/>
              <a:gd name="connsiteY112" fmla="*/ 831273 h 2954797"/>
              <a:gd name="connsiteX113" fmla="*/ 1179538 w 2192179"/>
              <a:gd name="connsiteY113" fmla="*/ 989971 h 2954797"/>
              <a:gd name="connsiteX114" fmla="*/ 1164424 w 2192179"/>
              <a:gd name="connsiteY114" fmla="*/ 1035313 h 2954797"/>
              <a:gd name="connsiteX115" fmla="*/ 1156867 w 2192179"/>
              <a:gd name="connsiteY115" fmla="*/ 1065541 h 2954797"/>
              <a:gd name="connsiteX116" fmla="*/ 1141753 w 2192179"/>
              <a:gd name="connsiteY116" fmla="*/ 1133554 h 2954797"/>
              <a:gd name="connsiteX117" fmla="*/ 1111525 w 2192179"/>
              <a:gd name="connsiteY117" fmla="*/ 1178896 h 2954797"/>
              <a:gd name="connsiteX118" fmla="*/ 1081297 w 2192179"/>
              <a:gd name="connsiteY118" fmla="*/ 1224238 h 2954797"/>
              <a:gd name="connsiteX119" fmla="*/ 1066183 w 2192179"/>
              <a:gd name="connsiteY119" fmla="*/ 1246909 h 2954797"/>
              <a:gd name="connsiteX120" fmla="*/ 1058625 w 2192179"/>
              <a:gd name="connsiteY120" fmla="*/ 1269580 h 2954797"/>
              <a:gd name="connsiteX121" fmla="*/ 1028397 w 2192179"/>
              <a:gd name="connsiteY121" fmla="*/ 1292252 h 2954797"/>
              <a:gd name="connsiteX122" fmla="*/ 1020840 w 2192179"/>
              <a:gd name="connsiteY122" fmla="*/ 1314923 h 2954797"/>
              <a:gd name="connsiteX123" fmla="*/ 998169 w 2192179"/>
              <a:gd name="connsiteY123" fmla="*/ 1330037 h 2954797"/>
              <a:gd name="connsiteX124" fmla="*/ 975498 w 2192179"/>
              <a:gd name="connsiteY124" fmla="*/ 1352708 h 2954797"/>
              <a:gd name="connsiteX125" fmla="*/ 945270 w 2192179"/>
              <a:gd name="connsiteY125" fmla="*/ 1398050 h 2954797"/>
              <a:gd name="connsiteX126" fmla="*/ 922599 w 2192179"/>
              <a:gd name="connsiteY126" fmla="*/ 1420721 h 2954797"/>
              <a:gd name="connsiteX127" fmla="*/ 899928 w 2192179"/>
              <a:gd name="connsiteY127" fmla="*/ 1450949 h 2954797"/>
              <a:gd name="connsiteX128" fmla="*/ 869700 w 2192179"/>
              <a:gd name="connsiteY128" fmla="*/ 1481177 h 2954797"/>
              <a:gd name="connsiteX129" fmla="*/ 854586 w 2192179"/>
              <a:gd name="connsiteY129" fmla="*/ 1503848 h 2954797"/>
              <a:gd name="connsiteX130" fmla="*/ 809244 w 2192179"/>
              <a:gd name="connsiteY130" fmla="*/ 1549190 h 2954797"/>
              <a:gd name="connsiteX131" fmla="*/ 756344 w 2192179"/>
              <a:gd name="connsiteY131" fmla="*/ 1571861 h 2954797"/>
              <a:gd name="connsiteX132" fmla="*/ 673217 w 2192179"/>
              <a:gd name="connsiteY132" fmla="*/ 1617204 h 2954797"/>
              <a:gd name="connsiteX133" fmla="*/ 635432 w 2192179"/>
              <a:gd name="connsiteY133" fmla="*/ 1632318 h 2954797"/>
              <a:gd name="connsiteX134" fmla="*/ 574976 w 2192179"/>
              <a:gd name="connsiteY134" fmla="*/ 1647432 h 2954797"/>
              <a:gd name="connsiteX135" fmla="*/ 529634 w 2192179"/>
              <a:gd name="connsiteY135" fmla="*/ 1662546 h 2954797"/>
              <a:gd name="connsiteX136" fmla="*/ 431392 w 2192179"/>
              <a:gd name="connsiteY136" fmla="*/ 1670103 h 2954797"/>
              <a:gd name="connsiteX137" fmla="*/ 355822 w 2192179"/>
              <a:gd name="connsiteY137" fmla="*/ 1685217 h 2954797"/>
              <a:gd name="connsiteX138" fmla="*/ 325594 w 2192179"/>
              <a:gd name="connsiteY138" fmla="*/ 1692774 h 2954797"/>
              <a:gd name="connsiteX139" fmla="*/ 227353 w 2192179"/>
              <a:gd name="connsiteY139" fmla="*/ 1700331 h 2954797"/>
              <a:gd name="connsiteX140" fmla="*/ 182011 w 2192179"/>
              <a:gd name="connsiteY140" fmla="*/ 1715445 h 2954797"/>
              <a:gd name="connsiteX141" fmla="*/ 159340 w 2192179"/>
              <a:gd name="connsiteY141" fmla="*/ 1723002 h 2954797"/>
              <a:gd name="connsiteX142" fmla="*/ 121554 w 2192179"/>
              <a:gd name="connsiteY142" fmla="*/ 1730559 h 2954797"/>
              <a:gd name="connsiteX143" fmla="*/ 98883 w 2192179"/>
              <a:gd name="connsiteY143" fmla="*/ 1730559 h 295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2192179" h="2954797">
                <a:moveTo>
                  <a:pt x="98883" y="1730559"/>
                </a:moveTo>
                <a:cubicBezTo>
                  <a:pt x="109844" y="1774403"/>
                  <a:pt x="124200" y="1799514"/>
                  <a:pt x="106440" y="1843914"/>
                </a:cubicBezTo>
                <a:cubicBezTo>
                  <a:pt x="102471" y="1853837"/>
                  <a:pt x="91326" y="1859028"/>
                  <a:pt x="83769" y="1866585"/>
                </a:cubicBezTo>
                <a:lnTo>
                  <a:pt x="68655" y="1911928"/>
                </a:lnTo>
                <a:lnTo>
                  <a:pt x="61098" y="1934599"/>
                </a:lnTo>
                <a:cubicBezTo>
                  <a:pt x="63617" y="1990017"/>
                  <a:pt x="62045" y="2045773"/>
                  <a:pt x="68655" y="2100853"/>
                </a:cubicBezTo>
                <a:cubicBezTo>
                  <a:pt x="69737" y="2109871"/>
                  <a:pt x="81159" y="2114825"/>
                  <a:pt x="83769" y="2123524"/>
                </a:cubicBezTo>
                <a:cubicBezTo>
                  <a:pt x="88887" y="2140585"/>
                  <a:pt x="87833" y="2158957"/>
                  <a:pt x="91326" y="2176423"/>
                </a:cubicBezTo>
                <a:cubicBezTo>
                  <a:pt x="92888" y="2184234"/>
                  <a:pt x="96364" y="2191537"/>
                  <a:pt x="98883" y="2199094"/>
                </a:cubicBezTo>
                <a:cubicBezTo>
                  <a:pt x="96364" y="2251993"/>
                  <a:pt x="97636" y="2305210"/>
                  <a:pt x="91326" y="2357792"/>
                </a:cubicBezTo>
                <a:cubicBezTo>
                  <a:pt x="89984" y="2368977"/>
                  <a:pt x="79774" y="2377333"/>
                  <a:pt x="76212" y="2388020"/>
                </a:cubicBezTo>
                <a:cubicBezTo>
                  <a:pt x="72150" y="2400205"/>
                  <a:pt x="73165" y="2413778"/>
                  <a:pt x="68655" y="2425805"/>
                </a:cubicBezTo>
                <a:cubicBezTo>
                  <a:pt x="65466" y="2434309"/>
                  <a:pt x="57890" y="2440503"/>
                  <a:pt x="53541" y="2448476"/>
                </a:cubicBezTo>
                <a:cubicBezTo>
                  <a:pt x="2103" y="2542779"/>
                  <a:pt x="42723" y="2479815"/>
                  <a:pt x="8199" y="2531604"/>
                </a:cubicBezTo>
                <a:cubicBezTo>
                  <a:pt x="5680" y="2541680"/>
                  <a:pt x="642" y="2551446"/>
                  <a:pt x="642" y="2561832"/>
                </a:cubicBezTo>
                <a:cubicBezTo>
                  <a:pt x="642" y="2642832"/>
                  <a:pt x="-4758" y="2665824"/>
                  <a:pt x="15756" y="2720529"/>
                </a:cubicBezTo>
                <a:cubicBezTo>
                  <a:pt x="20519" y="2733231"/>
                  <a:pt x="24282" y="2746456"/>
                  <a:pt x="30870" y="2758314"/>
                </a:cubicBezTo>
                <a:cubicBezTo>
                  <a:pt x="36987" y="2769324"/>
                  <a:pt x="45984" y="2778466"/>
                  <a:pt x="53541" y="2788542"/>
                </a:cubicBezTo>
                <a:cubicBezTo>
                  <a:pt x="77866" y="2861518"/>
                  <a:pt x="38859" y="2748059"/>
                  <a:pt x="76212" y="2841442"/>
                </a:cubicBezTo>
                <a:cubicBezTo>
                  <a:pt x="82129" y="2856234"/>
                  <a:pt x="86288" y="2871670"/>
                  <a:pt x="91326" y="2886784"/>
                </a:cubicBezTo>
                <a:cubicBezTo>
                  <a:pt x="97742" y="2906032"/>
                  <a:pt x="99315" y="2922018"/>
                  <a:pt x="121554" y="2932126"/>
                </a:cubicBezTo>
                <a:cubicBezTo>
                  <a:pt x="140465" y="2940722"/>
                  <a:pt x="162304" y="2940671"/>
                  <a:pt x="182011" y="2947240"/>
                </a:cubicBezTo>
                <a:lnTo>
                  <a:pt x="204682" y="2954797"/>
                </a:lnTo>
                <a:cubicBezTo>
                  <a:pt x="252543" y="2949759"/>
                  <a:pt x="300851" y="2947929"/>
                  <a:pt x="348265" y="2939683"/>
                </a:cubicBezTo>
                <a:cubicBezTo>
                  <a:pt x="359364" y="2937753"/>
                  <a:pt x="368139" y="2929007"/>
                  <a:pt x="378493" y="2924569"/>
                </a:cubicBezTo>
                <a:cubicBezTo>
                  <a:pt x="403430" y="2913882"/>
                  <a:pt x="428325" y="2902920"/>
                  <a:pt x="454063" y="2894341"/>
                </a:cubicBezTo>
                <a:cubicBezTo>
                  <a:pt x="534262" y="2867608"/>
                  <a:pt x="498643" y="2876357"/>
                  <a:pt x="559862" y="2864113"/>
                </a:cubicBezTo>
                <a:cubicBezTo>
                  <a:pt x="569938" y="2859075"/>
                  <a:pt x="579736" y="2853437"/>
                  <a:pt x="590090" y="2848999"/>
                </a:cubicBezTo>
                <a:cubicBezTo>
                  <a:pt x="635863" y="2829382"/>
                  <a:pt x="590637" y="2859252"/>
                  <a:pt x="658103" y="2818771"/>
                </a:cubicBezTo>
                <a:cubicBezTo>
                  <a:pt x="668903" y="2812291"/>
                  <a:pt x="678013" y="2803322"/>
                  <a:pt x="688331" y="2796099"/>
                </a:cubicBezTo>
                <a:cubicBezTo>
                  <a:pt x="703212" y="2785682"/>
                  <a:pt x="719718" y="2777500"/>
                  <a:pt x="733673" y="2765871"/>
                </a:cubicBezTo>
                <a:cubicBezTo>
                  <a:pt x="787442" y="2721064"/>
                  <a:pt x="767911" y="2728210"/>
                  <a:pt x="809244" y="2682744"/>
                </a:cubicBezTo>
                <a:cubicBezTo>
                  <a:pt x="823622" y="2666928"/>
                  <a:pt x="839472" y="2652516"/>
                  <a:pt x="854586" y="2637402"/>
                </a:cubicBezTo>
                <a:cubicBezTo>
                  <a:pt x="864662" y="2627326"/>
                  <a:pt x="876264" y="2618574"/>
                  <a:pt x="884814" y="2607174"/>
                </a:cubicBezTo>
                <a:cubicBezTo>
                  <a:pt x="892371" y="2597098"/>
                  <a:pt x="898974" y="2586230"/>
                  <a:pt x="907485" y="2576946"/>
                </a:cubicBezTo>
                <a:cubicBezTo>
                  <a:pt x="926743" y="2555938"/>
                  <a:pt x="952133" y="2540203"/>
                  <a:pt x="967941" y="2516490"/>
                </a:cubicBezTo>
                <a:cubicBezTo>
                  <a:pt x="1021177" y="2436632"/>
                  <a:pt x="925506" y="2582176"/>
                  <a:pt x="1005726" y="2448476"/>
                </a:cubicBezTo>
                <a:cubicBezTo>
                  <a:pt x="1012206" y="2437676"/>
                  <a:pt x="1021722" y="2428929"/>
                  <a:pt x="1028397" y="2418248"/>
                </a:cubicBezTo>
                <a:cubicBezTo>
                  <a:pt x="1062678" y="2363399"/>
                  <a:pt x="1019359" y="2411413"/>
                  <a:pt x="1073740" y="2350235"/>
                </a:cubicBezTo>
                <a:cubicBezTo>
                  <a:pt x="1083207" y="2339585"/>
                  <a:pt x="1092841" y="2328909"/>
                  <a:pt x="1103968" y="2320007"/>
                </a:cubicBezTo>
                <a:cubicBezTo>
                  <a:pt x="1141753" y="2289779"/>
                  <a:pt x="1141753" y="2297336"/>
                  <a:pt x="1171981" y="2274665"/>
                </a:cubicBezTo>
                <a:cubicBezTo>
                  <a:pt x="1182057" y="2267108"/>
                  <a:pt x="1192890" y="2260466"/>
                  <a:pt x="1202209" y="2251994"/>
                </a:cubicBezTo>
                <a:cubicBezTo>
                  <a:pt x="1220661" y="2235219"/>
                  <a:pt x="1232804" y="2210246"/>
                  <a:pt x="1255108" y="2199094"/>
                </a:cubicBezTo>
                <a:cubicBezTo>
                  <a:pt x="1265184" y="2194056"/>
                  <a:pt x="1276169" y="2190528"/>
                  <a:pt x="1285336" y="2183980"/>
                </a:cubicBezTo>
                <a:cubicBezTo>
                  <a:pt x="1294033" y="2177768"/>
                  <a:pt x="1298944" y="2166973"/>
                  <a:pt x="1308007" y="2161309"/>
                </a:cubicBezTo>
                <a:cubicBezTo>
                  <a:pt x="1318334" y="2154855"/>
                  <a:pt x="1353390" y="2143662"/>
                  <a:pt x="1368463" y="2138638"/>
                </a:cubicBezTo>
                <a:cubicBezTo>
                  <a:pt x="1410034" y="2097069"/>
                  <a:pt x="1348806" y="2153110"/>
                  <a:pt x="1413806" y="2115967"/>
                </a:cubicBezTo>
                <a:cubicBezTo>
                  <a:pt x="1423085" y="2110665"/>
                  <a:pt x="1427780" y="2099508"/>
                  <a:pt x="1436477" y="2093296"/>
                </a:cubicBezTo>
                <a:cubicBezTo>
                  <a:pt x="1467553" y="2071099"/>
                  <a:pt x="1463197" y="2086867"/>
                  <a:pt x="1489376" y="2063068"/>
                </a:cubicBezTo>
                <a:cubicBezTo>
                  <a:pt x="1510464" y="2043897"/>
                  <a:pt x="1524342" y="2015357"/>
                  <a:pt x="1549832" y="2002612"/>
                </a:cubicBezTo>
                <a:cubicBezTo>
                  <a:pt x="1628372" y="1963342"/>
                  <a:pt x="1535330" y="2013846"/>
                  <a:pt x="1602731" y="1964827"/>
                </a:cubicBezTo>
                <a:cubicBezTo>
                  <a:pt x="1621950" y="1950850"/>
                  <a:pt x="1644175" y="1941300"/>
                  <a:pt x="1663187" y="1927042"/>
                </a:cubicBezTo>
                <a:cubicBezTo>
                  <a:pt x="1688498" y="1908060"/>
                  <a:pt x="1702055" y="1896272"/>
                  <a:pt x="1731201" y="1881699"/>
                </a:cubicBezTo>
                <a:cubicBezTo>
                  <a:pt x="1738326" y="1878137"/>
                  <a:pt x="1746747" y="1877704"/>
                  <a:pt x="1753872" y="1874142"/>
                </a:cubicBezTo>
                <a:cubicBezTo>
                  <a:pt x="1761996" y="1870080"/>
                  <a:pt x="1768243" y="1862717"/>
                  <a:pt x="1776543" y="1859028"/>
                </a:cubicBezTo>
                <a:cubicBezTo>
                  <a:pt x="1807922" y="1845082"/>
                  <a:pt x="1827345" y="1842822"/>
                  <a:pt x="1859670" y="1836357"/>
                </a:cubicBezTo>
                <a:cubicBezTo>
                  <a:pt x="1869746" y="1831319"/>
                  <a:pt x="1880117" y="1826832"/>
                  <a:pt x="1889898" y="1821243"/>
                </a:cubicBezTo>
                <a:cubicBezTo>
                  <a:pt x="1897784" y="1816737"/>
                  <a:pt x="1904445" y="1810191"/>
                  <a:pt x="1912569" y="1806129"/>
                </a:cubicBezTo>
                <a:cubicBezTo>
                  <a:pt x="1923410" y="1800708"/>
                  <a:pt x="1955783" y="1793436"/>
                  <a:pt x="1965468" y="1791015"/>
                </a:cubicBezTo>
                <a:lnTo>
                  <a:pt x="2003254" y="1753230"/>
                </a:lnTo>
                <a:cubicBezTo>
                  <a:pt x="2010811" y="1745673"/>
                  <a:pt x="2019513" y="1739109"/>
                  <a:pt x="2025925" y="1730559"/>
                </a:cubicBezTo>
                <a:cubicBezTo>
                  <a:pt x="2070476" y="1671157"/>
                  <a:pt x="2026714" y="1732110"/>
                  <a:pt x="2078824" y="1647432"/>
                </a:cubicBezTo>
                <a:cubicBezTo>
                  <a:pt x="2088344" y="1631962"/>
                  <a:pt x="2098976" y="1617204"/>
                  <a:pt x="2109052" y="1602090"/>
                </a:cubicBezTo>
                <a:cubicBezTo>
                  <a:pt x="2111571" y="1594533"/>
                  <a:pt x="2113471" y="1586740"/>
                  <a:pt x="2116609" y="1579418"/>
                </a:cubicBezTo>
                <a:cubicBezTo>
                  <a:pt x="2136362" y="1533328"/>
                  <a:pt x="2129259" y="1564140"/>
                  <a:pt x="2146837" y="1511405"/>
                </a:cubicBezTo>
                <a:cubicBezTo>
                  <a:pt x="2152173" y="1495397"/>
                  <a:pt x="2158956" y="1458366"/>
                  <a:pt x="2161951" y="1443392"/>
                </a:cubicBezTo>
                <a:cubicBezTo>
                  <a:pt x="2164470" y="1352708"/>
                  <a:pt x="2167399" y="1262034"/>
                  <a:pt x="2169508" y="1171339"/>
                </a:cubicBezTo>
                <a:cubicBezTo>
                  <a:pt x="2172437" y="1045398"/>
                  <a:pt x="2172315" y="919374"/>
                  <a:pt x="2177065" y="793488"/>
                </a:cubicBezTo>
                <a:cubicBezTo>
                  <a:pt x="2177365" y="785528"/>
                  <a:pt x="2182894" y="778593"/>
                  <a:pt x="2184622" y="770817"/>
                </a:cubicBezTo>
                <a:cubicBezTo>
                  <a:pt x="2187946" y="755859"/>
                  <a:pt x="2189660" y="740589"/>
                  <a:pt x="2192179" y="725475"/>
                </a:cubicBezTo>
                <a:cubicBezTo>
                  <a:pt x="2189660" y="662500"/>
                  <a:pt x="2188814" y="599435"/>
                  <a:pt x="2184622" y="536549"/>
                </a:cubicBezTo>
                <a:cubicBezTo>
                  <a:pt x="2183768" y="523733"/>
                  <a:pt x="2181575" y="510791"/>
                  <a:pt x="2177065" y="498764"/>
                </a:cubicBezTo>
                <a:cubicBezTo>
                  <a:pt x="2173876" y="490260"/>
                  <a:pt x="2166362" y="484032"/>
                  <a:pt x="2161951" y="476093"/>
                </a:cubicBezTo>
                <a:cubicBezTo>
                  <a:pt x="2115038" y="391650"/>
                  <a:pt x="2166297" y="464925"/>
                  <a:pt x="2109052" y="400523"/>
                </a:cubicBezTo>
                <a:cubicBezTo>
                  <a:pt x="2098336" y="388467"/>
                  <a:pt x="2090229" y="374143"/>
                  <a:pt x="2078824" y="362737"/>
                </a:cubicBezTo>
                <a:cubicBezTo>
                  <a:pt x="2062054" y="345967"/>
                  <a:pt x="2029998" y="329387"/>
                  <a:pt x="2010811" y="317395"/>
                </a:cubicBezTo>
                <a:cubicBezTo>
                  <a:pt x="2003109" y="312581"/>
                  <a:pt x="1996026" y="306787"/>
                  <a:pt x="1988140" y="302281"/>
                </a:cubicBezTo>
                <a:cubicBezTo>
                  <a:pt x="1961994" y="287341"/>
                  <a:pt x="1960674" y="288088"/>
                  <a:pt x="1935240" y="279610"/>
                </a:cubicBezTo>
                <a:cubicBezTo>
                  <a:pt x="1925164" y="272053"/>
                  <a:pt x="1916277" y="262572"/>
                  <a:pt x="1905012" y="256939"/>
                </a:cubicBezTo>
                <a:cubicBezTo>
                  <a:pt x="1895722" y="252294"/>
                  <a:pt x="1884509" y="253029"/>
                  <a:pt x="1874784" y="249382"/>
                </a:cubicBezTo>
                <a:cubicBezTo>
                  <a:pt x="1803270" y="222564"/>
                  <a:pt x="1889577" y="243272"/>
                  <a:pt x="1806771" y="226711"/>
                </a:cubicBezTo>
                <a:cubicBezTo>
                  <a:pt x="1770844" y="202760"/>
                  <a:pt x="1792716" y="214469"/>
                  <a:pt x="1738758" y="196483"/>
                </a:cubicBezTo>
                <a:cubicBezTo>
                  <a:pt x="1731201" y="193964"/>
                  <a:pt x="1722715" y="193345"/>
                  <a:pt x="1716087" y="188926"/>
                </a:cubicBezTo>
                <a:lnTo>
                  <a:pt x="1648073" y="143584"/>
                </a:lnTo>
                <a:cubicBezTo>
                  <a:pt x="1640516" y="138546"/>
                  <a:pt x="1634018" y="131342"/>
                  <a:pt x="1625402" y="128470"/>
                </a:cubicBezTo>
                <a:cubicBezTo>
                  <a:pt x="1617845" y="125951"/>
                  <a:pt x="1609856" y="124475"/>
                  <a:pt x="1602731" y="120913"/>
                </a:cubicBezTo>
                <a:cubicBezTo>
                  <a:pt x="1544133" y="91614"/>
                  <a:pt x="1614373" y="117237"/>
                  <a:pt x="1557389" y="98242"/>
                </a:cubicBezTo>
                <a:cubicBezTo>
                  <a:pt x="1544794" y="85647"/>
                  <a:pt x="1525237" y="77354"/>
                  <a:pt x="1519604" y="60456"/>
                </a:cubicBezTo>
                <a:cubicBezTo>
                  <a:pt x="1515486" y="48103"/>
                  <a:pt x="1509269" y="22824"/>
                  <a:pt x="1496933" y="15114"/>
                </a:cubicBezTo>
                <a:cubicBezTo>
                  <a:pt x="1483423" y="6670"/>
                  <a:pt x="1451591" y="0"/>
                  <a:pt x="1451591" y="0"/>
                </a:cubicBezTo>
                <a:cubicBezTo>
                  <a:pt x="1444034" y="2519"/>
                  <a:pt x="1434553" y="1924"/>
                  <a:pt x="1428920" y="7557"/>
                </a:cubicBezTo>
                <a:cubicBezTo>
                  <a:pt x="1423287" y="13190"/>
                  <a:pt x="1423551" y="22569"/>
                  <a:pt x="1421363" y="30228"/>
                </a:cubicBezTo>
                <a:cubicBezTo>
                  <a:pt x="1402382" y="96660"/>
                  <a:pt x="1424370" y="28762"/>
                  <a:pt x="1406249" y="83128"/>
                </a:cubicBezTo>
                <a:cubicBezTo>
                  <a:pt x="1403730" y="108318"/>
                  <a:pt x="1402038" y="133604"/>
                  <a:pt x="1398692" y="158698"/>
                </a:cubicBezTo>
                <a:cubicBezTo>
                  <a:pt x="1393413" y="198293"/>
                  <a:pt x="1390761" y="190794"/>
                  <a:pt x="1383578" y="226711"/>
                </a:cubicBezTo>
                <a:cubicBezTo>
                  <a:pt x="1381588" y="236661"/>
                  <a:pt x="1383723" y="280944"/>
                  <a:pt x="1360906" y="287167"/>
                </a:cubicBezTo>
                <a:cubicBezTo>
                  <a:pt x="1338899" y="293169"/>
                  <a:pt x="1315564" y="292205"/>
                  <a:pt x="1292893" y="294724"/>
                </a:cubicBezTo>
                <a:cubicBezTo>
                  <a:pt x="1205635" y="323810"/>
                  <a:pt x="1297997" y="295370"/>
                  <a:pt x="1073740" y="309838"/>
                </a:cubicBezTo>
                <a:cubicBezTo>
                  <a:pt x="1060922" y="310665"/>
                  <a:pt x="1048649" y="315442"/>
                  <a:pt x="1035954" y="317395"/>
                </a:cubicBezTo>
                <a:cubicBezTo>
                  <a:pt x="1015881" y="320483"/>
                  <a:pt x="995650" y="322433"/>
                  <a:pt x="975498" y="324952"/>
                </a:cubicBezTo>
                <a:cubicBezTo>
                  <a:pt x="965422" y="329990"/>
                  <a:pt x="955624" y="335628"/>
                  <a:pt x="945270" y="340066"/>
                </a:cubicBezTo>
                <a:cubicBezTo>
                  <a:pt x="937948" y="343204"/>
                  <a:pt x="928972" y="342843"/>
                  <a:pt x="922599" y="347623"/>
                </a:cubicBezTo>
                <a:cubicBezTo>
                  <a:pt x="908349" y="358311"/>
                  <a:pt x="899635" y="375529"/>
                  <a:pt x="884814" y="385409"/>
                </a:cubicBezTo>
                <a:cubicBezTo>
                  <a:pt x="851663" y="407509"/>
                  <a:pt x="867592" y="393257"/>
                  <a:pt x="839472" y="430751"/>
                </a:cubicBezTo>
                <a:cubicBezTo>
                  <a:pt x="830293" y="504185"/>
                  <a:pt x="827571" y="491026"/>
                  <a:pt x="839472" y="574334"/>
                </a:cubicBezTo>
                <a:cubicBezTo>
                  <a:pt x="842490" y="595460"/>
                  <a:pt x="852020" y="607048"/>
                  <a:pt x="869700" y="619676"/>
                </a:cubicBezTo>
                <a:cubicBezTo>
                  <a:pt x="906392" y="645885"/>
                  <a:pt x="889708" y="625901"/>
                  <a:pt x="922599" y="642347"/>
                </a:cubicBezTo>
                <a:cubicBezTo>
                  <a:pt x="964814" y="663454"/>
                  <a:pt x="925624" y="659577"/>
                  <a:pt x="990612" y="672575"/>
                </a:cubicBezTo>
                <a:cubicBezTo>
                  <a:pt x="1003207" y="675094"/>
                  <a:pt x="1016005" y="676752"/>
                  <a:pt x="1028397" y="680132"/>
                </a:cubicBezTo>
                <a:cubicBezTo>
                  <a:pt x="1043768" y="684324"/>
                  <a:pt x="1073740" y="695247"/>
                  <a:pt x="1073740" y="695247"/>
                </a:cubicBezTo>
                <a:cubicBezTo>
                  <a:pt x="1105338" y="716312"/>
                  <a:pt x="1119556" y="721509"/>
                  <a:pt x="1141753" y="748146"/>
                </a:cubicBezTo>
                <a:cubicBezTo>
                  <a:pt x="1168825" y="780632"/>
                  <a:pt x="1147383" y="759405"/>
                  <a:pt x="1164424" y="793488"/>
                </a:cubicBezTo>
                <a:cubicBezTo>
                  <a:pt x="1170993" y="806625"/>
                  <a:pt x="1179538" y="818678"/>
                  <a:pt x="1187095" y="831273"/>
                </a:cubicBezTo>
                <a:cubicBezTo>
                  <a:pt x="1184576" y="884172"/>
                  <a:pt x="1185386" y="937336"/>
                  <a:pt x="1179538" y="989971"/>
                </a:cubicBezTo>
                <a:cubicBezTo>
                  <a:pt x="1177779" y="1005805"/>
                  <a:pt x="1169002" y="1020053"/>
                  <a:pt x="1164424" y="1035313"/>
                </a:cubicBezTo>
                <a:cubicBezTo>
                  <a:pt x="1161440" y="1045261"/>
                  <a:pt x="1158904" y="1055357"/>
                  <a:pt x="1156867" y="1065541"/>
                </a:cubicBezTo>
                <a:cubicBezTo>
                  <a:pt x="1154176" y="1078997"/>
                  <a:pt x="1150945" y="1117008"/>
                  <a:pt x="1141753" y="1133554"/>
                </a:cubicBezTo>
                <a:cubicBezTo>
                  <a:pt x="1132931" y="1149433"/>
                  <a:pt x="1121601" y="1163782"/>
                  <a:pt x="1111525" y="1178896"/>
                </a:cubicBezTo>
                <a:lnTo>
                  <a:pt x="1081297" y="1224238"/>
                </a:lnTo>
                <a:cubicBezTo>
                  <a:pt x="1076259" y="1231795"/>
                  <a:pt x="1069055" y="1238293"/>
                  <a:pt x="1066183" y="1246909"/>
                </a:cubicBezTo>
                <a:cubicBezTo>
                  <a:pt x="1063664" y="1254466"/>
                  <a:pt x="1063725" y="1263460"/>
                  <a:pt x="1058625" y="1269580"/>
                </a:cubicBezTo>
                <a:cubicBezTo>
                  <a:pt x="1050562" y="1279256"/>
                  <a:pt x="1038473" y="1284695"/>
                  <a:pt x="1028397" y="1292252"/>
                </a:cubicBezTo>
                <a:cubicBezTo>
                  <a:pt x="1025878" y="1299809"/>
                  <a:pt x="1025816" y="1308703"/>
                  <a:pt x="1020840" y="1314923"/>
                </a:cubicBezTo>
                <a:cubicBezTo>
                  <a:pt x="1015166" y="1322015"/>
                  <a:pt x="1005146" y="1324223"/>
                  <a:pt x="998169" y="1330037"/>
                </a:cubicBezTo>
                <a:cubicBezTo>
                  <a:pt x="989959" y="1336879"/>
                  <a:pt x="982059" y="1344272"/>
                  <a:pt x="975498" y="1352708"/>
                </a:cubicBezTo>
                <a:cubicBezTo>
                  <a:pt x="964346" y="1367046"/>
                  <a:pt x="958114" y="1385206"/>
                  <a:pt x="945270" y="1398050"/>
                </a:cubicBezTo>
                <a:cubicBezTo>
                  <a:pt x="937713" y="1405607"/>
                  <a:pt x="929554" y="1412607"/>
                  <a:pt x="922599" y="1420721"/>
                </a:cubicBezTo>
                <a:cubicBezTo>
                  <a:pt x="914402" y="1430284"/>
                  <a:pt x="908222" y="1441470"/>
                  <a:pt x="899928" y="1450949"/>
                </a:cubicBezTo>
                <a:cubicBezTo>
                  <a:pt x="890545" y="1461673"/>
                  <a:pt x="878974" y="1470358"/>
                  <a:pt x="869700" y="1481177"/>
                </a:cubicBezTo>
                <a:cubicBezTo>
                  <a:pt x="863789" y="1488073"/>
                  <a:pt x="860620" y="1497060"/>
                  <a:pt x="854586" y="1503848"/>
                </a:cubicBezTo>
                <a:cubicBezTo>
                  <a:pt x="840386" y="1519823"/>
                  <a:pt x="829522" y="1542431"/>
                  <a:pt x="809244" y="1549190"/>
                </a:cubicBezTo>
                <a:cubicBezTo>
                  <a:pt x="783810" y="1557668"/>
                  <a:pt x="782490" y="1556921"/>
                  <a:pt x="756344" y="1571861"/>
                </a:cubicBezTo>
                <a:cubicBezTo>
                  <a:pt x="708042" y="1599461"/>
                  <a:pt x="758874" y="1582941"/>
                  <a:pt x="673217" y="1617204"/>
                </a:cubicBezTo>
                <a:cubicBezTo>
                  <a:pt x="660622" y="1622242"/>
                  <a:pt x="648397" y="1628329"/>
                  <a:pt x="635432" y="1632318"/>
                </a:cubicBezTo>
                <a:cubicBezTo>
                  <a:pt x="615578" y="1638427"/>
                  <a:pt x="594682" y="1640863"/>
                  <a:pt x="574976" y="1647432"/>
                </a:cubicBezTo>
                <a:cubicBezTo>
                  <a:pt x="559862" y="1652470"/>
                  <a:pt x="545519" y="1661324"/>
                  <a:pt x="529634" y="1662546"/>
                </a:cubicBezTo>
                <a:lnTo>
                  <a:pt x="431392" y="1670103"/>
                </a:lnTo>
                <a:cubicBezTo>
                  <a:pt x="406202" y="1675141"/>
                  <a:pt x="380744" y="1678987"/>
                  <a:pt x="355822" y="1685217"/>
                </a:cubicBezTo>
                <a:cubicBezTo>
                  <a:pt x="345746" y="1687736"/>
                  <a:pt x="335909" y="1691560"/>
                  <a:pt x="325594" y="1692774"/>
                </a:cubicBezTo>
                <a:cubicBezTo>
                  <a:pt x="292975" y="1696612"/>
                  <a:pt x="260100" y="1697812"/>
                  <a:pt x="227353" y="1700331"/>
                </a:cubicBezTo>
                <a:lnTo>
                  <a:pt x="182011" y="1715445"/>
                </a:lnTo>
                <a:cubicBezTo>
                  <a:pt x="174454" y="1717964"/>
                  <a:pt x="167151" y="1721440"/>
                  <a:pt x="159340" y="1723002"/>
                </a:cubicBezTo>
                <a:lnTo>
                  <a:pt x="121554" y="1730559"/>
                </a:lnTo>
                <a:lnTo>
                  <a:pt x="98883" y="1730559"/>
                </a:lnTo>
                <a:close/>
              </a:path>
            </a:pathLst>
          </a:cu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2" name="Rounded Rectangle 11"/>
          <p:cNvSpPr/>
          <p:nvPr/>
        </p:nvSpPr>
        <p:spPr bwMode="auto">
          <a:xfrm>
            <a:off x="3505200" y="1371600"/>
            <a:ext cx="2133600" cy="457200"/>
          </a:xfrm>
          <a:prstGeom prst="round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3" name="Rounded Rectangle 12"/>
          <p:cNvSpPr/>
          <p:nvPr/>
        </p:nvSpPr>
        <p:spPr bwMode="auto">
          <a:xfrm>
            <a:off x="4003322" y="4724400"/>
            <a:ext cx="2133600" cy="457200"/>
          </a:xfrm>
          <a:prstGeom prst="round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pic>
        <p:nvPicPr>
          <p:cNvPr id="2" name="Picture 1">
            <a:extLst>
              <a:ext uri="{FF2B5EF4-FFF2-40B4-BE49-F238E27FC236}">
                <a16:creationId xmlns:a16="http://schemas.microsoft.com/office/drawing/2014/main" id="{1BE20EBE-66D1-8ED1-4F1D-FB10C90C8DE6}"/>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17265178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902325"/>
          </a:xfrm>
        </p:spPr>
        <p:txBody>
          <a:bodyPr/>
          <a:lstStyle/>
          <a:p>
            <a:r>
              <a:rPr lang="en-US" dirty="0"/>
              <a:t>Life Cycle</a:t>
            </a:r>
          </a:p>
        </p:txBody>
      </p:sp>
      <p:sp>
        <p:nvSpPr>
          <p:cNvPr id="4" name="Rounded Rectangle 3"/>
          <p:cNvSpPr/>
          <p:nvPr/>
        </p:nvSpPr>
        <p:spPr bwMode="auto">
          <a:xfrm>
            <a:off x="304800" y="990600"/>
            <a:ext cx="8534400" cy="5410200"/>
          </a:xfrm>
          <a:prstGeom prst="roundRect">
            <a:avLst/>
          </a:prstGeom>
          <a:solidFill>
            <a:schemeClr val="tx1"/>
          </a:solidFill>
          <a:ln w="2857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pic>
        <p:nvPicPr>
          <p:cNvPr id="6" name="Picture 2" descr="http://faculty.clintoncc.suny.edu/faculty/michael.gregory/files/bio%20102/bio%20102%20lectures/seedless%20plants/img00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19200"/>
            <a:ext cx="8001000" cy="4724400"/>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6"/>
          <p:cNvSpPr/>
          <p:nvPr/>
        </p:nvSpPr>
        <p:spPr bwMode="auto">
          <a:xfrm>
            <a:off x="1594532" y="1534076"/>
            <a:ext cx="1996255" cy="1556747"/>
          </a:xfrm>
          <a:custGeom>
            <a:avLst/>
            <a:gdLst>
              <a:gd name="connsiteX0" fmla="*/ 1949713 w 1996255"/>
              <a:gd name="connsiteY0" fmla="*/ 0 h 1556747"/>
              <a:gd name="connsiteX1" fmla="*/ 1398050 w 1996255"/>
              <a:gd name="connsiteY1" fmla="*/ 7557 h 1556747"/>
              <a:gd name="connsiteX2" fmla="*/ 1367822 w 1996255"/>
              <a:gd name="connsiteY2" fmla="*/ 15114 h 1556747"/>
              <a:gd name="connsiteX3" fmla="*/ 1307366 w 1996255"/>
              <a:gd name="connsiteY3" fmla="*/ 22671 h 1556747"/>
              <a:gd name="connsiteX4" fmla="*/ 1277137 w 1996255"/>
              <a:gd name="connsiteY4" fmla="*/ 30228 h 1556747"/>
              <a:gd name="connsiteX5" fmla="*/ 1239352 w 1996255"/>
              <a:gd name="connsiteY5" fmla="*/ 37785 h 1556747"/>
              <a:gd name="connsiteX6" fmla="*/ 1133554 w 1996255"/>
              <a:gd name="connsiteY6" fmla="*/ 68013 h 1556747"/>
              <a:gd name="connsiteX7" fmla="*/ 1080655 w 1996255"/>
              <a:gd name="connsiteY7" fmla="*/ 90684 h 1556747"/>
              <a:gd name="connsiteX8" fmla="*/ 989970 w 1996255"/>
              <a:gd name="connsiteY8" fmla="*/ 105798 h 1556747"/>
              <a:gd name="connsiteX9" fmla="*/ 937071 w 1996255"/>
              <a:gd name="connsiteY9" fmla="*/ 128469 h 1556747"/>
              <a:gd name="connsiteX10" fmla="*/ 838830 w 1996255"/>
              <a:gd name="connsiteY10" fmla="*/ 151141 h 1556747"/>
              <a:gd name="connsiteX11" fmla="*/ 785931 w 1996255"/>
              <a:gd name="connsiteY11" fmla="*/ 166255 h 1556747"/>
              <a:gd name="connsiteX12" fmla="*/ 748146 w 1996255"/>
              <a:gd name="connsiteY12" fmla="*/ 188926 h 1556747"/>
              <a:gd name="connsiteX13" fmla="*/ 710361 w 1996255"/>
              <a:gd name="connsiteY13" fmla="*/ 196483 h 1556747"/>
              <a:gd name="connsiteX14" fmla="*/ 672575 w 1996255"/>
              <a:gd name="connsiteY14" fmla="*/ 234268 h 1556747"/>
              <a:gd name="connsiteX15" fmla="*/ 642347 w 1996255"/>
              <a:gd name="connsiteY15" fmla="*/ 249382 h 1556747"/>
              <a:gd name="connsiteX16" fmla="*/ 597005 w 1996255"/>
              <a:gd name="connsiteY16" fmla="*/ 279610 h 1556747"/>
              <a:gd name="connsiteX17" fmla="*/ 528992 w 1996255"/>
              <a:gd name="connsiteY17" fmla="*/ 340066 h 1556747"/>
              <a:gd name="connsiteX18" fmla="*/ 468536 w 1996255"/>
              <a:gd name="connsiteY18" fmla="*/ 377851 h 1556747"/>
              <a:gd name="connsiteX19" fmla="*/ 423194 w 1996255"/>
              <a:gd name="connsiteY19" fmla="*/ 415636 h 1556747"/>
              <a:gd name="connsiteX20" fmla="*/ 377851 w 1996255"/>
              <a:gd name="connsiteY20" fmla="*/ 445864 h 1556747"/>
              <a:gd name="connsiteX21" fmla="*/ 226711 w 1996255"/>
              <a:gd name="connsiteY21" fmla="*/ 589448 h 1556747"/>
              <a:gd name="connsiteX22" fmla="*/ 173812 w 1996255"/>
              <a:gd name="connsiteY22" fmla="*/ 634790 h 1556747"/>
              <a:gd name="connsiteX23" fmla="*/ 113356 w 1996255"/>
              <a:gd name="connsiteY23" fmla="*/ 725474 h 1556747"/>
              <a:gd name="connsiteX24" fmla="*/ 83128 w 1996255"/>
              <a:gd name="connsiteY24" fmla="*/ 770817 h 1556747"/>
              <a:gd name="connsiteX25" fmla="*/ 60456 w 1996255"/>
              <a:gd name="connsiteY25" fmla="*/ 808602 h 1556747"/>
              <a:gd name="connsiteX26" fmla="*/ 52899 w 1996255"/>
              <a:gd name="connsiteY26" fmla="*/ 838830 h 1556747"/>
              <a:gd name="connsiteX27" fmla="*/ 37785 w 1996255"/>
              <a:gd name="connsiteY27" fmla="*/ 869058 h 1556747"/>
              <a:gd name="connsiteX28" fmla="*/ 15114 w 1996255"/>
              <a:gd name="connsiteY28" fmla="*/ 967299 h 1556747"/>
              <a:gd name="connsiteX29" fmla="*/ 7557 w 1996255"/>
              <a:gd name="connsiteY29" fmla="*/ 989970 h 1556747"/>
              <a:gd name="connsiteX30" fmla="*/ 0 w 1996255"/>
              <a:gd name="connsiteY30" fmla="*/ 1027755 h 1556747"/>
              <a:gd name="connsiteX31" fmla="*/ 7557 w 1996255"/>
              <a:gd name="connsiteY31" fmla="*/ 1171339 h 1556747"/>
              <a:gd name="connsiteX32" fmla="*/ 30228 w 1996255"/>
              <a:gd name="connsiteY32" fmla="*/ 1194010 h 1556747"/>
              <a:gd name="connsiteX33" fmla="*/ 45342 w 1996255"/>
              <a:gd name="connsiteY33" fmla="*/ 1216681 h 1556747"/>
              <a:gd name="connsiteX34" fmla="*/ 68013 w 1996255"/>
              <a:gd name="connsiteY34" fmla="*/ 1231795 h 1556747"/>
              <a:gd name="connsiteX35" fmla="*/ 98242 w 1996255"/>
              <a:gd name="connsiteY35" fmla="*/ 1254466 h 1556747"/>
              <a:gd name="connsiteX36" fmla="*/ 113356 w 1996255"/>
              <a:gd name="connsiteY36" fmla="*/ 1277137 h 1556747"/>
              <a:gd name="connsiteX37" fmla="*/ 136027 w 1996255"/>
              <a:gd name="connsiteY37" fmla="*/ 1299808 h 1556747"/>
              <a:gd name="connsiteX38" fmla="*/ 151141 w 1996255"/>
              <a:gd name="connsiteY38" fmla="*/ 1330036 h 1556747"/>
              <a:gd name="connsiteX39" fmla="*/ 173812 w 1996255"/>
              <a:gd name="connsiteY39" fmla="*/ 1360264 h 1556747"/>
              <a:gd name="connsiteX40" fmla="*/ 188926 w 1996255"/>
              <a:gd name="connsiteY40" fmla="*/ 1398050 h 1556747"/>
              <a:gd name="connsiteX41" fmla="*/ 204040 w 1996255"/>
              <a:gd name="connsiteY41" fmla="*/ 1443392 h 1556747"/>
              <a:gd name="connsiteX42" fmla="*/ 226711 w 1996255"/>
              <a:gd name="connsiteY42" fmla="*/ 1458506 h 1556747"/>
              <a:gd name="connsiteX43" fmla="*/ 264496 w 1996255"/>
              <a:gd name="connsiteY43" fmla="*/ 1496291 h 1556747"/>
              <a:gd name="connsiteX44" fmla="*/ 279610 w 1996255"/>
              <a:gd name="connsiteY44" fmla="*/ 1518962 h 1556747"/>
              <a:gd name="connsiteX45" fmla="*/ 347623 w 1996255"/>
              <a:gd name="connsiteY45" fmla="*/ 1556747 h 1556747"/>
              <a:gd name="connsiteX46" fmla="*/ 574334 w 1996255"/>
              <a:gd name="connsiteY46" fmla="*/ 1549190 h 1556747"/>
              <a:gd name="connsiteX47" fmla="*/ 695247 w 1996255"/>
              <a:gd name="connsiteY47" fmla="*/ 1443392 h 1556747"/>
              <a:gd name="connsiteX48" fmla="*/ 740589 w 1996255"/>
              <a:gd name="connsiteY48" fmla="*/ 1375379 h 1556747"/>
              <a:gd name="connsiteX49" fmla="*/ 778374 w 1996255"/>
              <a:gd name="connsiteY49" fmla="*/ 1314922 h 1556747"/>
              <a:gd name="connsiteX50" fmla="*/ 838830 w 1996255"/>
              <a:gd name="connsiteY50" fmla="*/ 1224238 h 1556747"/>
              <a:gd name="connsiteX51" fmla="*/ 952185 w 1996255"/>
              <a:gd name="connsiteY51" fmla="*/ 1103326 h 1556747"/>
              <a:gd name="connsiteX52" fmla="*/ 989970 w 1996255"/>
              <a:gd name="connsiteY52" fmla="*/ 1065541 h 1556747"/>
              <a:gd name="connsiteX53" fmla="*/ 1012642 w 1996255"/>
              <a:gd name="connsiteY53" fmla="*/ 1027755 h 1556747"/>
              <a:gd name="connsiteX54" fmla="*/ 1057984 w 1996255"/>
              <a:gd name="connsiteY54" fmla="*/ 989970 h 1556747"/>
              <a:gd name="connsiteX55" fmla="*/ 1133554 w 1996255"/>
              <a:gd name="connsiteY55" fmla="*/ 914400 h 1556747"/>
              <a:gd name="connsiteX56" fmla="*/ 1194010 w 1996255"/>
              <a:gd name="connsiteY56" fmla="*/ 876615 h 1556747"/>
              <a:gd name="connsiteX57" fmla="*/ 1231795 w 1996255"/>
              <a:gd name="connsiteY57" fmla="*/ 853944 h 1556747"/>
              <a:gd name="connsiteX58" fmla="*/ 1262023 w 1996255"/>
              <a:gd name="connsiteY58" fmla="*/ 823716 h 1556747"/>
              <a:gd name="connsiteX59" fmla="*/ 1292251 w 1996255"/>
              <a:gd name="connsiteY59" fmla="*/ 808602 h 1556747"/>
              <a:gd name="connsiteX60" fmla="*/ 1314923 w 1996255"/>
              <a:gd name="connsiteY60" fmla="*/ 793488 h 1556747"/>
              <a:gd name="connsiteX61" fmla="*/ 1367822 w 1996255"/>
              <a:gd name="connsiteY61" fmla="*/ 763260 h 1556747"/>
              <a:gd name="connsiteX62" fmla="*/ 1390493 w 1996255"/>
              <a:gd name="connsiteY62" fmla="*/ 748145 h 1556747"/>
              <a:gd name="connsiteX63" fmla="*/ 1443392 w 1996255"/>
              <a:gd name="connsiteY63" fmla="*/ 733031 h 1556747"/>
              <a:gd name="connsiteX64" fmla="*/ 1488734 w 1996255"/>
              <a:gd name="connsiteY64" fmla="*/ 710360 h 1556747"/>
              <a:gd name="connsiteX65" fmla="*/ 1541633 w 1996255"/>
              <a:gd name="connsiteY65" fmla="*/ 687689 h 1556747"/>
              <a:gd name="connsiteX66" fmla="*/ 1564304 w 1996255"/>
              <a:gd name="connsiteY66" fmla="*/ 672575 h 1556747"/>
              <a:gd name="connsiteX67" fmla="*/ 1586975 w 1996255"/>
              <a:gd name="connsiteY67" fmla="*/ 665018 h 1556747"/>
              <a:gd name="connsiteX68" fmla="*/ 1700331 w 1996255"/>
              <a:gd name="connsiteY68" fmla="*/ 574334 h 1556747"/>
              <a:gd name="connsiteX69" fmla="*/ 1753230 w 1996255"/>
              <a:gd name="connsiteY69" fmla="*/ 528992 h 1556747"/>
              <a:gd name="connsiteX70" fmla="*/ 1821243 w 1996255"/>
              <a:gd name="connsiteY70" fmla="*/ 476093 h 1556747"/>
              <a:gd name="connsiteX71" fmla="*/ 1866585 w 1996255"/>
              <a:gd name="connsiteY71" fmla="*/ 430750 h 1556747"/>
              <a:gd name="connsiteX72" fmla="*/ 1896813 w 1996255"/>
              <a:gd name="connsiteY72" fmla="*/ 385408 h 1556747"/>
              <a:gd name="connsiteX73" fmla="*/ 1904370 w 1996255"/>
              <a:gd name="connsiteY73" fmla="*/ 362737 h 1556747"/>
              <a:gd name="connsiteX74" fmla="*/ 1949713 w 1996255"/>
              <a:gd name="connsiteY74" fmla="*/ 324952 h 1556747"/>
              <a:gd name="connsiteX75" fmla="*/ 1972384 w 1996255"/>
              <a:gd name="connsiteY75" fmla="*/ 272053 h 1556747"/>
              <a:gd name="connsiteX76" fmla="*/ 1987498 w 1996255"/>
              <a:gd name="connsiteY76" fmla="*/ 226711 h 1556747"/>
              <a:gd name="connsiteX77" fmla="*/ 1995055 w 1996255"/>
              <a:gd name="connsiteY77" fmla="*/ 204040 h 1556747"/>
              <a:gd name="connsiteX78" fmla="*/ 1987498 w 1996255"/>
              <a:gd name="connsiteY78" fmla="*/ 30228 h 1556747"/>
              <a:gd name="connsiteX79" fmla="*/ 1942156 w 1996255"/>
              <a:gd name="connsiteY79" fmla="*/ 15114 h 1556747"/>
              <a:gd name="connsiteX80" fmla="*/ 1836357 w 1996255"/>
              <a:gd name="connsiteY80" fmla="*/ 7557 h 155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996255" h="1556747">
                <a:moveTo>
                  <a:pt x="1949713" y="0"/>
                </a:moveTo>
                <a:lnTo>
                  <a:pt x="1398050" y="7557"/>
                </a:lnTo>
                <a:cubicBezTo>
                  <a:pt x="1387667" y="7827"/>
                  <a:pt x="1378067" y="13407"/>
                  <a:pt x="1367822" y="15114"/>
                </a:cubicBezTo>
                <a:cubicBezTo>
                  <a:pt x="1347789" y="18453"/>
                  <a:pt x="1327399" y="19332"/>
                  <a:pt x="1307366" y="22671"/>
                </a:cubicBezTo>
                <a:cubicBezTo>
                  <a:pt x="1297121" y="24378"/>
                  <a:pt x="1287276" y="27975"/>
                  <a:pt x="1277137" y="30228"/>
                </a:cubicBezTo>
                <a:cubicBezTo>
                  <a:pt x="1264598" y="33014"/>
                  <a:pt x="1251702" y="34256"/>
                  <a:pt x="1239352" y="37785"/>
                </a:cubicBezTo>
                <a:cubicBezTo>
                  <a:pt x="1114599" y="73429"/>
                  <a:pt x="1218720" y="50980"/>
                  <a:pt x="1133554" y="68013"/>
                </a:cubicBezTo>
                <a:cubicBezTo>
                  <a:pt x="1115921" y="75570"/>
                  <a:pt x="1098855" y="84617"/>
                  <a:pt x="1080655" y="90684"/>
                </a:cubicBezTo>
                <a:cubicBezTo>
                  <a:pt x="1064079" y="96209"/>
                  <a:pt x="1001951" y="104086"/>
                  <a:pt x="989970" y="105798"/>
                </a:cubicBezTo>
                <a:cubicBezTo>
                  <a:pt x="972337" y="113355"/>
                  <a:pt x="955137" y="122017"/>
                  <a:pt x="937071" y="128469"/>
                </a:cubicBezTo>
                <a:cubicBezTo>
                  <a:pt x="869152" y="152726"/>
                  <a:pt x="902501" y="136448"/>
                  <a:pt x="838830" y="151141"/>
                </a:cubicBezTo>
                <a:cubicBezTo>
                  <a:pt x="820961" y="155265"/>
                  <a:pt x="803564" y="161217"/>
                  <a:pt x="785931" y="166255"/>
                </a:cubicBezTo>
                <a:cubicBezTo>
                  <a:pt x="773336" y="173812"/>
                  <a:pt x="761784" y="183471"/>
                  <a:pt x="748146" y="188926"/>
                </a:cubicBezTo>
                <a:cubicBezTo>
                  <a:pt x="736220" y="193696"/>
                  <a:pt x="721375" y="189875"/>
                  <a:pt x="710361" y="196483"/>
                </a:cubicBezTo>
                <a:cubicBezTo>
                  <a:pt x="695087" y="205647"/>
                  <a:pt x="686635" y="223332"/>
                  <a:pt x="672575" y="234268"/>
                </a:cubicBezTo>
                <a:cubicBezTo>
                  <a:pt x="663683" y="241184"/>
                  <a:pt x="652007" y="243586"/>
                  <a:pt x="642347" y="249382"/>
                </a:cubicBezTo>
                <a:cubicBezTo>
                  <a:pt x="626771" y="258728"/>
                  <a:pt x="611189" y="268263"/>
                  <a:pt x="597005" y="279610"/>
                </a:cubicBezTo>
                <a:cubicBezTo>
                  <a:pt x="521264" y="340203"/>
                  <a:pt x="616511" y="279476"/>
                  <a:pt x="528992" y="340066"/>
                </a:cubicBezTo>
                <a:cubicBezTo>
                  <a:pt x="509453" y="353593"/>
                  <a:pt x="487874" y="364038"/>
                  <a:pt x="468536" y="377851"/>
                </a:cubicBezTo>
                <a:cubicBezTo>
                  <a:pt x="452527" y="389286"/>
                  <a:pt x="438933" y="403832"/>
                  <a:pt x="423194" y="415636"/>
                </a:cubicBezTo>
                <a:cubicBezTo>
                  <a:pt x="408662" y="426535"/>
                  <a:pt x="392383" y="434965"/>
                  <a:pt x="377851" y="445864"/>
                </a:cubicBezTo>
                <a:cubicBezTo>
                  <a:pt x="296312" y="507019"/>
                  <a:pt x="341056" y="491438"/>
                  <a:pt x="226711" y="589448"/>
                </a:cubicBezTo>
                <a:cubicBezTo>
                  <a:pt x="209078" y="604562"/>
                  <a:pt x="190234" y="618368"/>
                  <a:pt x="173812" y="634790"/>
                </a:cubicBezTo>
                <a:cubicBezTo>
                  <a:pt x="141991" y="666611"/>
                  <a:pt x="137618" y="686048"/>
                  <a:pt x="113356" y="725474"/>
                </a:cubicBezTo>
                <a:cubicBezTo>
                  <a:pt x="103836" y="740944"/>
                  <a:pt x="92880" y="755492"/>
                  <a:pt x="83128" y="770817"/>
                </a:cubicBezTo>
                <a:cubicBezTo>
                  <a:pt x="75242" y="783209"/>
                  <a:pt x="68013" y="796007"/>
                  <a:pt x="60456" y="808602"/>
                </a:cubicBezTo>
                <a:cubicBezTo>
                  <a:pt x="57937" y="818678"/>
                  <a:pt x="56546" y="829105"/>
                  <a:pt x="52899" y="838830"/>
                </a:cubicBezTo>
                <a:cubicBezTo>
                  <a:pt x="48943" y="849378"/>
                  <a:pt x="41347" y="858371"/>
                  <a:pt x="37785" y="869058"/>
                </a:cubicBezTo>
                <a:cubicBezTo>
                  <a:pt x="18976" y="925486"/>
                  <a:pt x="27104" y="919341"/>
                  <a:pt x="15114" y="967299"/>
                </a:cubicBezTo>
                <a:cubicBezTo>
                  <a:pt x="13182" y="975027"/>
                  <a:pt x="9489" y="982242"/>
                  <a:pt x="7557" y="989970"/>
                </a:cubicBezTo>
                <a:cubicBezTo>
                  <a:pt x="4442" y="1002431"/>
                  <a:pt x="2519" y="1015160"/>
                  <a:pt x="0" y="1027755"/>
                </a:cubicBezTo>
                <a:cubicBezTo>
                  <a:pt x="2519" y="1075616"/>
                  <a:pt x="-1016" y="1124184"/>
                  <a:pt x="7557" y="1171339"/>
                </a:cubicBezTo>
                <a:cubicBezTo>
                  <a:pt x="9469" y="1181854"/>
                  <a:pt x="23386" y="1185800"/>
                  <a:pt x="30228" y="1194010"/>
                </a:cubicBezTo>
                <a:cubicBezTo>
                  <a:pt x="36042" y="1200987"/>
                  <a:pt x="38920" y="1210259"/>
                  <a:pt x="45342" y="1216681"/>
                </a:cubicBezTo>
                <a:cubicBezTo>
                  <a:pt x="51764" y="1223103"/>
                  <a:pt x="60622" y="1226516"/>
                  <a:pt x="68013" y="1231795"/>
                </a:cubicBezTo>
                <a:cubicBezTo>
                  <a:pt x="78262" y="1239116"/>
                  <a:pt x="88166" y="1246909"/>
                  <a:pt x="98242" y="1254466"/>
                </a:cubicBezTo>
                <a:cubicBezTo>
                  <a:pt x="103280" y="1262023"/>
                  <a:pt x="107542" y="1270160"/>
                  <a:pt x="113356" y="1277137"/>
                </a:cubicBezTo>
                <a:cubicBezTo>
                  <a:pt x="120198" y="1285347"/>
                  <a:pt x="129815" y="1291111"/>
                  <a:pt x="136027" y="1299808"/>
                </a:cubicBezTo>
                <a:cubicBezTo>
                  <a:pt x="142575" y="1308975"/>
                  <a:pt x="145170" y="1320483"/>
                  <a:pt x="151141" y="1330036"/>
                </a:cubicBezTo>
                <a:cubicBezTo>
                  <a:pt x="157816" y="1340717"/>
                  <a:pt x="167695" y="1349254"/>
                  <a:pt x="173812" y="1360264"/>
                </a:cubicBezTo>
                <a:cubicBezTo>
                  <a:pt x="180400" y="1372122"/>
                  <a:pt x="184290" y="1385301"/>
                  <a:pt x="188926" y="1398050"/>
                </a:cubicBezTo>
                <a:cubicBezTo>
                  <a:pt x="194370" y="1413022"/>
                  <a:pt x="190784" y="1434555"/>
                  <a:pt x="204040" y="1443392"/>
                </a:cubicBezTo>
                <a:lnTo>
                  <a:pt x="226711" y="1458506"/>
                </a:lnTo>
                <a:cubicBezTo>
                  <a:pt x="267015" y="1518962"/>
                  <a:pt x="214116" y="1445911"/>
                  <a:pt x="264496" y="1496291"/>
                </a:cubicBezTo>
                <a:cubicBezTo>
                  <a:pt x="270918" y="1502713"/>
                  <a:pt x="272775" y="1512981"/>
                  <a:pt x="279610" y="1518962"/>
                </a:cubicBezTo>
                <a:cubicBezTo>
                  <a:pt x="311591" y="1546946"/>
                  <a:pt x="316485" y="1546368"/>
                  <a:pt x="347623" y="1556747"/>
                </a:cubicBezTo>
                <a:lnTo>
                  <a:pt x="574334" y="1549190"/>
                </a:lnTo>
                <a:cubicBezTo>
                  <a:pt x="595500" y="1545291"/>
                  <a:pt x="687224" y="1455426"/>
                  <a:pt x="695247" y="1443392"/>
                </a:cubicBezTo>
                <a:lnTo>
                  <a:pt x="740589" y="1375379"/>
                </a:lnTo>
                <a:cubicBezTo>
                  <a:pt x="753558" y="1323501"/>
                  <a:pt x="738118" y="1363229"/>
                  <a:pt x="778374" y="1314922"/>
                </a:cubicBezTo>
                <a:cubicBezTo>
                  <a:pt x="905629" y="1162216"/>
                  <a:pt x="778841" y="1314222"/>
                  <a:pt x="838830" y="1224238"/>
                </a:cubicBezTo>
                <a:cubicBezTo>
                  <a:pt x="866184" y="1183207"/>
                  <a:pt x="924109" y="1131402"/>
                  <a:pt x="952185" y="1103326"/>
                </a:cubicBezTo>
                <a:cubicBezTo>
                  <a:pt x="964780" y="1090731"/>
                  <a:pt x="980806" y="1080815"/>
                  <a:pt x="989970" y="1065541"/>
                </a:cubicBezTo>
                <a:cubicBezTo>
                  <a:pt x="997527" y="1052946"/>
                  <a:pt x="1002816" y="1038673"/>
                  <a:pt x="1012642" y="1027755"/>
                </a:cubicBezTo>
                <a:cubicBezTo>
                  <a:pt x="1025803" y="1013131"/>
                  <a:pt x="1043631" y="1003426"/>
                  <a:pt x="1057984" y="989970"/>
                </a:cubicBezTo>
                <a:cubicBezTo>
                  <a:pt x="1083973" y="965605"/>
                  <a:pt x="1103345" y="933281"/>
                  <a:pt x="1133554" y="914400"/>
                </a:cubicBezTo>
                <a:lnTo>
                  <a:pt x="1194010" y="876615"/>
                </a:lnTo>
                <a:cubicBezTo>
                  <a:pt x="1206519" y="868917"/>
                  <a:pt x="1221409" y="864330"/>
                  <a:pt x="1231795" y="853944"/>
                </a:cubicBezTo>
                <a:cubicBezTo>
                  <a:pt x="1241871" y="843868"/>
                  <a:pt x="1250623" y="832266"/>
                  <a:pt x="1262023" y="823716"/>
                </a:cubicBezTo>
                <a:cubicBezTo>
                  <a:pt x="1271035" y="816957"/>
                  <a:pt x="1282470" y="814191"/>
                  <a:pt x="1292251" y="808602"/>
                </a:cubicBezTo>
                <a:cubicBezTo>
                  <a:pt x="1300137" y="804096"/>
                  <a:pt x="1307532" y="798767"/>
                  <a:pt x="1314923" y="793488"/>
                </a:cubicBezTo>
                <a:cubicBezTo>
                  <a:pt x="1354956" y="764893"/>
                  <a:pt x="1331031" y="775524"/>
                  <a:pt x="1367822" y="763260"/>
                </a:cubicBezTo>
                <a:cubicBezTo>
                  <a:pt x="1375379" y="758222"/>
                  <a:pt x="1382369" y="752207"/>
                  <a:pt x="1390493" y="748145"/>
                </a:cubicBezTo>
                <a:cubicBezTo>
                  <a:pt x="1412472" y="737155"/>
                  <a:pt x="1419186" y="742714"/>
                  <a:pt x="1443392" y="733031"/>
                </a:cubicBezTo>
                <a:cubicBezTo>
                  <a:pt x="1459081" y="726755"/>
                  <a:pt x="1473292" y="717223"/>
                  <a:pt x="1488734" y="710360"/>
                </a:cubicBezTo>
                <a:cubicBezTo>
                  <a:pt x="1536424" y="689165"/>
                  <a:pt x="1484012" y="720615"/>
                  <a:pt x="1541633" y="687689"/>
                </a:cubicBezTo>
                <a:cubicBezTo>
                  <a:pt x="1549519" y="683183"/>
                  <a:pt x="1556180" y="676637"/>
                  <a:pt x="1564304" y="672575"/>
                </a:cubicBezTo>
                <a:cubicBezTo>
                  <a:pt x="1571429" y="669013"/>
                  <a:pt x="1579982" y="668832"/>
                  <a:pt x="1586975" y="665018"/>
                </a:cubicBezTo>
                <a:cubicBezTo>
                  <a:pt x="1718031" y="593534"/>
                  <a:pt x="1578736" y="665530"/>
                  <a:pt x="1700331" y="574334"/>
                </a:cubicBezTo>
                <a:cubicBezTo>
                  <a:pt x="1813536" y="489430"/>
                  <a:pt x="1658499" y="607935"/>
                  <a:pt x="1753230" y="528992"/>
                </a:cubicBezTo>
                <a:cubicBezTo>
                  <a:pt x="1775294" y="510605"/>
                  <a:pt x="1800934" y="496402"/>
                  <a:pt x="1821243" y="476093"/>
                </a:cubicBezTo>
                <a:lnTo>
                  <a:pt x="1866585" y="430750"/>
                </a:lnTo>
                <a:cubicBezTo>
                  <a:pt x="1884554" y="376844"/>
                  <a:pt x="1859075" y="442015"/>
                  <a:pt x="1896813" y="385408"/>
                </a:cubicBezTo>
                <a:cubicBezTo>
                  <a:pt x="1901232" y="378780"/>
                  <a:pt x="1900272" y="369568"/>
                  <a:pt x="1904370" y="362737"/>
                </a:cubicBezTo>
                <a:cubicBezTo>
                  <a:pt x="1910920" y="351821"/>
                  <a:pt x="1944669" y="328735"/>
                  <a:pt x="1949713" y="324952"/>
                </a:cubicBezTo>
                <a:cubicBezTo>
                  <a:pt x="1974039" y="251975"/>
                  <a:pt x="1935031" y="365435"/>
                  <a:pt x="1972384" y="272053"/>
                </a:cubicBezTo>
                <a:cubicBezTo>
                  <a:pt x="1978301" y="257261"/>
                  <a:pt x="1982460" y="241825"/>
                  <a:pt x="1987498" y="226711"/>
                </a:cubicBezTo>
                <a:lnTo>
                  <a:pt x="1995055" y="204040"/>
                </a:lnTo>
                <a:cubicBezTo>
                  <a:pt x="1992536" y="146103"/>
                  <a:pt x="2003134" y="86072"/>
                  <a:pt x="1987498" y="30228"/>
                </a:cubicBezTo>
                <a:cubicBezTo>
                  <a:pt x="1983202" y="14886"/>
                  <a:pt x="1958047" y="16249"/>
                  <a:pt x="1942156" y="15114"/>
                </a:cubicBezTo>
                <a:lnTo>
                  <a:pt x="1836357" y="7557"/>
                </a:lnTo>
              </a:path>
            </a:pathLst>
          </a:cu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8" name="Freeform 7"/>
          <p:cNvSpPr/>
          <p:nvPr/>
        </p:nvSpPr>
        <p:spPr bwMode="auto">
          <a:xfrm>
            <a:off x="5481156" y="1124864"/>
            <a:ext cx="3126371" cy="1950845"/>
          </a:xfrm>
          <a:custGeom>
            <a:avLst/>
            <a:gdLst>
              <a:gd name="connsiteX0" fmla="*/ 133713 w 3126371"/>
              <a:gd name="connsiteY0" fmla="*/ 371427 h 1950845"/>
              <a:gd name="connsiteX1" fmla="*/ 95928 w 3126371"/>
              <a:gd name="connsiteY1" fmla="*/ 386541 h 1950845"/>
              <a:gd name="connsiteX2" fmla="*/ 80814 w 3126371"/>
              <a:gd name="connsiteY2" fmla="*/ 409212 h 1950845"/>
              <a:gd name="connsiteX3" fmla="*/ 43029 w 3126371"/>
              <a:gd name="connsiteY3" fmla="*/ 454554 h 1950845"/>
              <a:gd name="connsiteX4" fmla="*/ 27915 w 3126371"/>
              <a:gd name="connsiteY4" fmla="*/ 499896 h 1950845"/>
              <a:gd name="connsiteX5" fmla="*/ 20358 w 3126371"/>
              <a:gd name="connsiteY5" fmla="*/ 522567 h 1950845"/>
              <a:gd name="connsiteX6" fmla="*/ 12801 w 3126371"/>
              <a:gd name="connsiteY6" fmla="*/ 628366 h 1950845"/>
              <a:gd name="connsiteX7" fmla="*/ 12801 w 3126371"/>
              <a:gd name="connsiteY7" fmla="*/ 703936 h 1950845"/>
              <a:gd name="connsiteX8" fmla="*/ 80814 w 3126371"/>
              <a:gd name="connsiteY8" fmla="*/ 771949 h 1950845"/>
              <a:gd name="connsiteX9" fmla="*/ 103485 w 3126371"/>
              <a:gd name="connsiteY9" fmla="*/ 802177 h 1950845"/>
              <a:gd name="connsiteX10" fmla="*/ 133713 w 3126371"/>
              <a:gd name="connsiteY10" fmla="*/ 824848 h 1950845"/>
              <a:gd name="connsiteX11" fmla="*/ 163942 w 3126371"/>
              <a:gd name="connsiteY11" fmla="*/ 862634 h 1950845"/>
              <a:gd name="connsiteX12" fmla="*/ 239512 w 3126371"/>
              <a:gd name="connsiteY12" fmla="*/ 907976 h 1950845"/>
              <a:gd name="connsiteX13" fmla="*/ 315082 w 3126371"/>
              <a:gd name="connsiteY13" fmla="*/ 968432 h 1950845"/>
              <a:gd name="connsiteX14" fmla="*/ 367981 w 3126371"/>
              <a:gd name="connsiteY14" fmla="*/ 998660 h 1950845"/>
              <a:gd name="connsiteX15" fmla="*/ 458665 w 3126371"/>
              <a:gd name="connsiteY15" fmla="*/ 1036445 h 1950845"/>
              <a:gd name="connsiteX16" fmla="*/ 549350 w 3126371"/>
              <a:gd name="connsiteY16" fmla="*/ 1066673 h 1950845"/>
              <a:gd name="connsiteX17" fmla="*/ 594692 w 3126371"/>
              <a:gd name="connsiteY17" fmla="*/ 1081787 h 1950845"/>
              <a:gd name="connsiteX18" fmla="*/ 624920 w 3126371"/>
              <a:gd name="connsiteY18" fmla="*/ 1089344 h 1950845"/>
              <a:gd name="connsiteX19" fmla="*/ 723161 w 3126371"/>
              <a:gd name="connsiteY19" fmla="*/ 1104458 h 1950845"/>
              <a:gd name="connsiteX20" fmla="*/ 753389 w 3126371"/>
              <a:gd name="connsiteY20" fmla="*/ 1112015 h 1950845"/>
              <a:gd name="connsiteX21" fmla="*/ 791175 w 3126371"/>
              <a:gd name="connsiteY21" fmla="*/ 1119572 h 1950845"/>
              <a:gd name="connsiteX22" fmla="*/ 836517 w 3126371"/>
              <a:gd name="connsiteY22" fmla="*/ 1142243 h 1950845"/>
              <a:gd name="connsiteX23" fmla="*/ 927201 w 3126371"/>
              <a:gd name="connsiteY23" fmla="*/ 1164915 h 1950845"/>
              <a:gd name="connsiteX24" fmla="*/ 980100 w 3126371"/>
              <a:gd name="connsiteY24" fmla="*/ 1180029 h 1950845"/>
              <a:gd name="connsiteX25" fmla="*/ 1040556 w 3126371"/>
              <a:gd name="connsiteY25" fmla="*/ 1195143 h 1950845"/>
              <a:gd name="connsiteX26" fmla="*/ 1131241 w 3126371"/>
              <a:gd name="connsiteY26" fmla="*/ 1225371 h 1950845"/>
              <a:gd name="connsiteX27" fmla="*/ 1153912 w 3126371"/>
              <a:gd name="connsiteY27" fmla="*/ 1232928 h 1950845"/>
              <a:gd name="connsiteX28" fmla="*/ 1206811 w 3126371"/>
              <a:gd name="connsiteY28" fmla="*/ 1240485 h 1950845"/>
              <a:gd name="connsiteX29" fmla="*/ 1244596 w 3126371"/>
              <a:gd name="connsiteY29" fmla="*/ 1263156 h 1950845"/>
              <a:gd name="connsiteX30" fmla="*/ 1267267 w 3126371"/>
              <a:gd name="connsiteY30" fmla="*/ 1270713 h 1950845"/>
              <a:gd name="connsiteX31" fmla="*/ 1312609 w 3126371"/>
              <a:gd name="connsiteY31" fmla="*/ 1300941 h 1950845"/>
              <a:gd name="connsiteX32" fmla="*/ 1388180 w 3126371"/>
              <a:gd name="connsiteY32" fmla="*/ 1323612 h 1950845"/>
              <a:gd name="connsiteX33" fmla="*/ 1471307 w 3126371"/>
              <a:gd name="connsiteY33" fmla="*/ 1368954 h 1950845"/>
              <a:gd name="connsiteX34" fmla="*/ 1516649 w 3126371"/>
              <a:gd name="connsiteY34" fmla="*/ 1391625 h 1950845"/>
              <a:gd name="connsiteX35" fmla="*/ 1577105 w 3126371"/>
              <a:gd name="connsiteY35" fmla="*/ 1459638 h 1950845"/>
              <a:gd name="connsiteX36" fmla="*/ 1607333 w 3126371"/>
              <a:gd name="connsiteY36" fmla="*/ 1497424 h 1950845"/>
              <a:gd name="connsiteX37" fmla="*/ 1622447 w 3126371"/>
              <a:gd name="connsiteY37" fmla="*/ 1542766 h 1950845"/>
              <a:gd name="connsiteX38" fmla="*/ 1637561 w 3126371"/>
              <a:gd name="connsiteY38" fmla="*/ 1603222 h 1950845"/>
              <a:gd name="connsiteX39" fmla="*/ 1667789 w 3126371"/>
              <a:gd name="connsiteY39" fmla="*/ 1656121 h 1950845"/>
              <a:gd name="connsiteX40" fmla="*/ 1690461 w 3126371"/>
              <a:gd name="connsiteY40" fmla="*/ 1709020 h 1950845"/>
              <a:gd name="connsiteX41" fmla="*/ 1698018 w 3126371"/>
              <a:gd name="connsiteY41" fmla="*/ 1739248 h 1950845"/>
              <a:gd name="connsiteX42" fmla="*/ 1735803 w 3126371"/>
              <a:gd name="connsiteY42" fmla="*/ 1792148 h 1950845"/>
              <a:gd name="connsiteX43" fmla="*/ 1773588 w 3126371"/>
              <a:gd name="connsiteY43" fmla="*/ 1852604 h 1950845"/>
              <a:gd name="connsiteX44" fmla="*/ 1841601 w 3126371"/>
              <a:gd name="connsiteY44" fmla="*/ 1913060 h 1950845"/>
              <a:gd name="connsiteX45" fmla="*/ 2000299 w 3126371"/>
              <a:gd name="connsiteY45" fmla="*/ 1928174 h 1950845"/>
              <a:gd name="connsiteX46" fmla="*/ 2234566 w 3126371"/>
              <a:gd name="connsiteY46" fmla="*/ 1950845 h 1950845"/>
              <a:gd name="connsiteX47" fmla="*/ 2665317 w 3126371"/>
              <a:gd name="connsiteY47" fmla="*/ 1943288 h 1950845"/>
              <a:gd name="connsiteX48" fmla="*/ 2703102 w 3126371"/>
              <a:gd name="connsiteY48" fmla="*/ 1935731 h 1950845"/>
              <a:gd name="connsiteX49" fmla="*/ 2929813 w 3126371"/>
              <a:gd name="connsiteY49" fmla="*/ 1928174 h 1950845"/>
              <a:gd name="connsiteX50" fmla="*/ 2997826 w 3126371"/>
              <a:gd name="connsiteY50" fmla="*/ 1913060 h 1950845"/>
              <a:gd name="connsiteX51" fmla="*/ 3020497 w 3126371"/>
              <a:gd name="connsiteY51" fmla="*/ 1905503 h 1950845"/>
              <a:gd name="connsiteX52" fmla="*/ 3043168 w 3126371"/>
              <a:gd name="connsiteY52" fmla="*/ 1890389 h 1950845"/>
              <a:gd name="connsiteX53" fmla="*/ 3058282 w 3126371"/>
              <a:gd name="connsiteY53" fmla="*/ 1867718 h 1950845"/>
              <a:gd name="connsiteX54" fmla="*/ 3073396 w 3126371"/>
              <a:gd name="connsiteY54" fmla="*/ 1822376 h 1950845"/>
              <a:gd name="connsiteX55" fmla="*/ 3111181 w 3126371"/>
              <a:gd name="connsiteY55" fmla="*/ 1761919 h 1950845"/>
              <a:gd name="connsiteX56" fmla="*/ 3118738 w 3126371"/>
              <a:gd name="connsiteY56" fmla="*/ 1671235 h 1950845"/>
              <a:gd name="connsiteX57" fmla="*/ 3126295 w 3126371"/>
              <a:gd name="connsiteY57" fmla="*/ 1618336 h 1950845"/>
              <a:gd name="connsiteX58" fmla="*/ 3118738 w 3126371"/>
              <a:gd name="connsiteY58" fmla="*/ 1081787 h 1950845"/>
              <a:gd name="connsiteX59" fmla="*/ 3096067 w 3126371"/>
              <a:gd name="connsiteY59" fmla="*/ 1013774 h 1950845"/>
              <a:gd name="connsiteX60" fmla="*/ 3096067 w 3126371"/>
              <a:gd name="connsiteY60" fmla="*/ 877748 h 1950845"/>
              <a:gd name="connsiteX61" fmla="*/ 3073396 w 3126371"/>
              <a:gd name="connsiteY61" fmla="*/ 462111 h 1950845"/>
              <a:gd name="connsiteX62" fmla="*/ 3065839 w 3126371"/>
              <a:gd name="connsiteY62" fmla="*/ 439440 h 1950845"/>
              <a:gd name="connsiteX63" fmla="*/ 3050725 w 3126371"/>
              <a:gd name="connsiteY63" fmla="*/ 348756 h 1950845"/>
              <a:gd name="connsiteX64" fmla="*/ 3043168 w 3126371"/>
              <a:gd name="connsiteY64" fmla="*/ 326085 h 1950845"/>
              <a:gd name="connsiteX65" fmla="*/ 3028054 w 3126371"/>
              <a:gd name="connsiteY65" fmla="*/ 303414 h 1950845"/>
              <a:gd name="connsiteX66" fmla="*/ 3005383 w 3126371"/>
              <a:gd name="connsiteY66" fmla="*/ 288300 h 1950845"/>
              <a:gd name="connsiteX67" fmla="*/ 2990269 w 3126371"/>
              <a:gd name="connsiteY67" fmla="*/ 258072 h 1950845"/>
              <a:gd name="connsiteX68" fmla="*/ 2975155 w 3126371"/>
              <a:gd name="connsiteY68" fmla="*/ 242957 h 1950845"/>
              <a:gd name="connsiteX69" fmla="*/ 2854242 w 3126371"/>
              <a:gd name="connsiteY69" fmla="*/ 182501 h 1950845"/>
              <a:gd name="connsiteX70" fmla="*/ 2824014 w 3126371"/>
              <a:gd name="connsiteY70" fmla="*/ 174944 h 1950845"/>
              <a:gd name="connsiteX71" fmla="*/ 2793786 w 3126371"/>
              <a:gd name="connsiteY71" fmla="*/ 159830 h 1950845"/>
              <a:gd name="connsiteX72" fmla="*/ 2718216 w 3126371"/>
              <a:gd name="connsiteY72" fmla="*/ 152273 h 1950845"/>
              <a:gd name="connsiteX73" fmla="*/ 2665317 w 3126371"/>
              <a:gd name="connsiteY73" fmla="*/ 137159 h 1950845"/>
              <a:gd name="connsiteX74" fmla="*/ 2627532 w 3126371"/>
              <a:gd name="connsiteY74" fmla="*/ 129602 h 1950845"/>
              <a:gd name="connsiteX75" fmla="*/ 2551961 w 3126371"/>
              <a:gd name="connsiteY75" fmla="*/ 99374 h 1950845"/>
              <a:gd name="connsiteX76" fmla="*/ 2483948 w 3126371"/>
              <a:gd name="connsiteY76" fmla="*/ 76703 h 1950845"/>
              <a:gd name="connsiteX77" fmla="*/ 2378150 w 3126371"/>
              <a:gd name="connsiteY77" fmla="*/ 61589 h 1950845"/>
              <a:gd name="connsiteX78" fmla="*/ 2174110 w 3126371"/>
              <a:gd name="connsiteY78" fmla="*/ 38918 h 1950845"/>
              <a:gd name="connsiteX79" fmla="*/ 1902057 w 3126371"/>
              <a:gd name="connsiteY79" fmla="*/ 16247 h 1950845"/>
              <a:gd name="connsiteX80" fmla="*/ 1864272 w 3126371"/>
              <a:gd name="connsiteY80" fmla="*/ 8690 h 1950845"/>
              <a:gd name="connsiteX81" fmla="*/ 1471307 w 3126371"/>
              <a:gd name="connsiteY81" fmla="*/ 8690 h 1950845"/>
              <a:gd name="connsiteX82" fmla="*/ 1335280 w 3126371"/>
              <a:gd name="connsiteY82" fmla="*/ 23804 h 1950845"/>
              <a:gd name="connsiteX83" fmla="*/ 1221925 w 3126371"/>
              <a:gd name="connsiteY83" fmla="*/ 38918 h 1950845"/>
              <a:gd name="connsiteX84" fmla="*/ 1108570 w 3126371"/>
              <a:gd name="connsiteY84" fmla="*/ 69146 h 1950845"/>
              <a:gd name="connsiteX85" fmla="*/ 1070784 w 3126371"/>
              <a:gd name="connsiteY85" fmla="*/ 76703 h 1950845"/>
              <a:gd name="connsiteX86" fmla="*/ 980100 w 3126371"/>
              <a:gd name="connsiteY86" fmla="*/ 106931 h 1950845"/>
              <a:gd name="connsiteX87" fmla="*/ 957429 w 3126371"/>
              <a:gd name="connsiteY87" fmla="*/ 114488 h 1950845"/>
              <a:gd name="connsiteX88" fmla="*/ 927201 w 3126371"/>
              <a:gd name="connsiteY88" fmla="*/ 122045 h 1950845"/>
              <a:gd name="connsiteX89" fmla="*/ 851631 w 3126371"/>
              <a:gd name="connsiteY89" fmla="*/ 144716 h 1950845"/>
              <a:gd name="connsiteX90" fmla="*/ 806289 w 3126371"/>
              <a:gd name="connsiteY90" fmla="*/ 159830 h 1950845"/>
              <a:gd name="connsiteX91" fmla="*/ 662705 w 3126371"/>
              <a:gd name="connsiteY91" fmla="*/ 167387 h 1950845"/>
              <a:gd name="connsiteX92" fmla="*/ 587135 w 3126371"/>
              <a:gd name="connsiteY92" fmla="*/ 174944 h 1950845"/>
              <a:gd name="connsiteX93" fmla="*/ 519122 w 3126371"/>
              <a:gd name="connsiteY93" fmla="*/ 197615 h 1950845"/>
              <a:gd name="connsiteX94" fmla="*/ 443551 w 3126371"/>
              <a:gd name="connsiteY94" fmla="*/ 220286 h 1950845"/>
              <a:gd name="connsiteX95" fmla="*/ 420880 w 3126371"/>
              <a:gd name="connsiteY95" fmla="*/ 235400 h 1950845"/>
              <a:gd name="connsiteX96" fmla="*/ 367981 w 3126371"/>
              <a:gd name="connsiteY96" fmla="*/ 250515 h 1950845"/>
              <a:gd name="connsiteX97" fmla="*/ 345310 w 3126371"/>
              <a:gd name="connsiteY97" fmla="*/ 258072 h 1950845"/>
              <a:gd name="connsiteX98" fmla="*/ 322639 w 3126371"/>
              <a:gd name="connsiteY98" fmla="*/ 273186 h 1950845"/>
              <a:gd name="connsiteX99" fmla="*/ 262183 w 3126371"/>
              <a:gd name="connsiteY99" fmla="*/ 288300 h 1950845"/>
              <a:gd name="connsiteX100" fmla="*/ 239512 w 3126371"/>
              <a:gd name="connsiteY100" fmla="*/ 303414 h 1950845"/>
              <a:gd name="connsiteX101" fmla="*/ 224398 w 3126371"/>
              <a:gd name="connsiteY101" fmla="*/ 326085 h 1950845"/>
              <a:gd name="connsiteX102" fmla="*/ 194170 w 3126371"/>
              <a:gd name="connsiteY102" fmla="*/ 341199 h 1950845"/>
              <a:gd name="connsiteX103" fmla="*/ 156384 w 3126371"/>
              <a:gd name="connsiteY103" fmla="*/ 378984 h 1950845"/>
              <a:gd name="connsiteX104" fmla="*/ 133713 w 3126371"/>
              <a:gd name="connsiteY104" fmla="*/ 371427 h 195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126371" h="1950845">
                <a:moveTo>
                  <a:pt x="133713" y="371427"/>
                </a:moveTo>
                <a:cubicBezTo>
                  <a:pt x="123637" y="372687"/>
                  <a:pt x="106966" y="378656"/>
                  <a:pt x="95928" y="386541"/>
                </a:cubicBezTo>
                <a:cubicBezTo>
                  <a:pt x="88537" y="391820"/>
                  <a:pt x="86628" y="402235"/>
                  <a:pt x="80814" y="409212"/>
                </a:cubicBezTo>
                <a:cubicBezTo>
                  <a:pt x="63865" y="429551"/>
                  <a:pt x="53750" y="430431"/>
                  <a:pt x="43029" y="454554"/>
                </a:cubicBezTo>
                <a:cubicBezTo>
                  <a:pt x="36559" y="469112"/>
                  <a:pt x="32953" y="484782"/>
                  <a:pt x="27915" y="499896"/>
                </a:cubicBezTo>
                <a:lnTo>
                  <a:pt x="20358" y="522567"/>
                </a:lnTo>
                <a:cubicBezTo>
                  <a:pt x="17839" y="557833"/>
                  <a:pt x="16932" y="593252"/>
                  <a:pt x="12801" y="628366"/>
                </a:cubicBezTo>
                <a:cubicBezTo>
                  <a:pt x="7270" y="675378"/>
                  <a:pt x="-13008" y="626508"/>
                  <a:pt x="12801" y="703936"/>
                </a:cubicBezTo>
                <a:cubicBezTo>
                  <a:pt x="29496" y="754022"/>
                  <a:pt x="42199" y="737624"/>
                  <a:pt x="80814" y="771949"/>
                </a:cubicBezTo>
                <a:cubicBezTo>
                  <a:pt x="90228" y="780317"/>
                  <a:pt x="94579" y="793271"/>
                  <a:pt x="103485" y="802177"/>
                </a:cubicBezTo>
                <a:cubicBezTo>
                  <a:pt x="112391" y="811083"/>
                  <a:pt x="124807" y="815942"/>
                  <a:pt x="133713" y="824848"/>
                </a:cubicBezTo>
                <a:cubicBezTo>
                  <a:pt x="182527" y="873662"/>
                  <a:pt x="119067" y="825238"/>
                  <a:pt x="163942" y="862634"/>
                </a:cubicBezTo>
                <a:cubicBezTo>
                  <a:pt x="210146" y="901138"/>
                  <a:pt x="179607" y="872033"/>
                  <a:pt x="239512" y="907976"/>
                </a:cubicBezTo>
                <a:cubicBezTo>
                  <a:pt x="264593" y="923025"/>
                  <a:pt x="292689" y="952929"/>
                  <a:pt x="315082" y="968432"/>
                </a:cubicBezTo>
                <a:cubicBezTo>
                  <a:pt x="331780" y="979992"/>
                  <a:pt x="350061" y="989103"/>
                  <a:pt x="367981" y="998660"/>
                </a:cubicBezTo>
                <a:cubicBezTo>
                  <a:pt x="429521" y="1031481"/>
                  <a:pt x="410362" y="1024369"/>
                  <a:pt x="458665" y="1036445"/>
                </a:cubicBezTo>
                <a:cubicBezTo>
                  <a:pt x="524967" y="1076225"/>
                  <a:pt x="465852" y="1047404"/>
                  <a:pt x="549350" y="1066673"/>
                </a:cubicBezTo>
                <a:cubicBezTo>
                  <a:pt x="564874" y="1070255"/>
                  <a:pt x="579432" y="1077209"/>
                  <a:pt x="594692" y="1081787"/>
                </a:cubicBezTo>
                <a:cubicBezTo>
                  <a:pt x="604640" y="1084771"/>
                  <a:pt x="614781" y="1087091"/>
                  <a:pt x="624920" y="1089344"/>
                </a:cubicBezTo>
                <a:cubicBezTo>
                  <a:pt x="694262" y="1104753"/>
                  <a:pt x="631551" y="1089190"/>
                  <a:pt x="723161" y="1104458"/>
                </a:cubicBezTo>
                <a:cubicBezTo>
                  <a:pt x="733406" y="1106165"/>
                  <a:pt x="743250" y="1109762"/>
                  <a:pt x="753389" y="1112015"/>
                </a:cubicBezTo>
                <a:cubicBezTo>
                  <a:pt x="765928" y="1114801"/>
                  <a:pt x="778580" y="1117053"/>
                  <a:pt x="791175" y="1119572"/>
                </a:cubicBezTo>
                <a:cubicBezTo>
                  <a:pt x="806289" y="1127129"/>
                  <a:pt x="820486" y="1136899"/>
                  <a:pt x="836517" y="1142243"/>
                </a:cubicBezTo>
                <a:cubicBezTo>
                  <a:pt x="866076" y="1152096"/>
                  <a:pt x="897069" y="1156985"/>
                  <a:pt x="927201" y="1164915"/>
                </a:cubicBezTo>
                <a:cubicBezTo>
                  <a:pt x="944936" y="1169582"/>
                  <a:pt x="962381" y="1175304"/>
                  <a:pt x="980100" y="1180029"/>
                </a:cubicBezTo>
                <a:cubicBezTo>
                  <a:pt x="1000171" y="1185381"/>
                  <a:pt x="1020628" y="1189282"/>
                  <a:pt x="1040556" y="1195143"/>
                </a:cubicBezTo>
                <a:lnTo>
                  <a:pt x="1131241" y="1225371"/>
                </a:lnTo>
                <a:cubicBezTo>
                  <a:pt x="1138798" y="1227890"/>
                  <a:pt x="1146026" y="1231801"/>
                  <a:pt x="1153912" y="1232928"/>
                </a:cubicBezTo>
                <a:lnTo>
                  <a:pt x="1206811" y="1240485"/>
                </a:lnTo>
                <a:cubicBezTo>
                  <a:pt x="1219406" y="1248042"/>
                  <a:pt x="1231459" y="1256587"/>
                  <a:pt x="1244596" y="1263156"/>
                </a:cubicBezTo>
                <a:cubicBezTo>
                  <a:pt x="1251721" y="1266718"/>
                  <a:pt x="1260304" y="1266844"/>
                  <a:pt x="1267267" y="1270713"/>
                </a:cubicBezTo>
                <a:cubicBezTo>
                  <a:pt x="1283146" y="1279535"/>
                  <a:pt x="1296662" y="1292243"/>
                  <a:pt x="1312609" y="1300941"/>
                </a:cubicBezTo>
                <a:cubicBezTo>
                  <a:pt x="1341389" y="1316639"/>
                  <a:pt x="1356911" y="1317358"/>
                  <a:pt x="1388180" y="1323612"/>
                </a:cubicBezTo>
                <a:cubicBezTo>
                  <a:pt x="1415775" y="1342009"/>
                  <a:pt x="1437017" y="1357524"/>
                  <a:pt x="1471307" y="1368954"/>
                </a:cubicBezTo>
                <a:cubicBezTo>
                  <a:pt x="1492316" y="1375957"/>
                  <a:pt x="1499070" y="1375999"/>
                  <a:pt x="1516649" y="1391625"/>
                </a:cubicBezTo>
                <a:cubicBezTo>
                  <a:pt x="1596420" y="1462532"/>
                  <a:pt x="1538234" y="1411048"/>
                  <a:pt x="1577105" y="1459638"/>
                </a:cubicBezTo>
                <a:cubicBezTo>
                  <a:pt x="1592806" y="1479265"/>
                  <a:pt x="1595705" y="1471260"/>
                  <a:pt x="1607333" y="1497424"/>
                </a:cubicBezTo>
                <a:cubicBezTo>
                  <a:pt x="1613803" y="1511982"/>
                  <a:pt x="1618583" y="1527310"/>
                  <a:pt x="1622447" y="1542766"/>
                </a:cubicBezTo>
                <a:cubicBezTo>
                  <a:pt x="1627485" y="1562918"/>
                  <a:pt x="1626039" y="1585938"/>
                  <a:pt x="1637561" y="1603222"/>
                </a:cubicBezTo>
                <a:cubicBezTo>
                  <a:pt x="1650090" y="1622015"/>
                  <a:pt x="1659571" y="1634206"/>
                  <a:pt x="1667789" y="1656121"/>
                </a:cubicBezTo>
                <a:cubicBezTo>
                  <a:pt x="1688702" y="1711889"/>
                  <a:pt x="1659831" y="1663078"/>
                  <a:pt x="1690461" y="1709020"/>
                </a:cubicBezTo>
                <a:cubicBezTo>
                  <a:pt x="1692980" y="1719096"/>
                  <a:pt x="1693927" y="1729702"/>
                  <a:pt x="1698018" y="1739248"/>
                </a:cubicBezTo>
                <a:cubicBezTo>
                  <a:pt x="1702072" y="1748708"/>
                  <a:pt x="1732709" y="1787506"/>
                  <a:pt x="1735803" y="1792148"/>
                </a:cubicBezTo>
                <a:cubicBezTo>
                  <a:pt x="1737681" y="1794965"/>
                  <a:pt x="1766073" y="1844150"/>
                  <a:pt x="1773588" y="1852604"/>
                </a:cubicBezTo>
                <a:cubicBezTo>
                  <a:pt x="1789611" y="1870629"/>
                  <a:pt x="1816333" y="1900426"/>
                  <a:pt x="1841601" y="1913060"/>
                </a:cubicBezTo>
                <a:cubicBezTo>
                  <a:pt x="1882697" y="1933608"/>
                  <a:pt x="1996888" y="1927984"/>
                  <a:pt x="2000299" y="1928174"/>
                </a:cubicBezTo>
                <a:cubicBezTo>
                  <a:pt x="2105432" y="1963218"/>
                  <a:pt x="2029722" y="1942651"/>
                  <a:pt x="2234566" y="1950845"/>
                </a:cubicBezTo>
                <a:lnTo>
                  <a:pt x="2665317" y="1943288"/>
                </a:lnTo>
                <a:cubicBezTo>
                  <a:pt x="2678155" y="1942874"/>
                  <a:pt x="2690278" y="1936464"/>
                  <a:pt x="2703102" y="1935731"/>
                </a:cubicBezTo>
                <a:cubicBezTo>
                  <a:pt x="2778591" y="1931417"/>
                  <a:pt x="2854243" y="1930693"/>
                  <a:pt x="2929813" y="1928174"/>
                </a:cubicBezTo>
                <a:cubicBezTo>
                  <a:pt x="2955785" y="1922980"/>
                  <a:pt x="2972924" y="1920175"/>
                  <a:pt x="2997826" y="1913060"/>
                </a:cubicBezTo>
                <a:cubicBezTo>
                  <a:pt x="3005485" y="1910872"/>
                  <a:pt x="3013372" y="1909065"/>
                  <a:pt x="3020497" y="1905503"/>
                </a:cubicBezTo>
                <a:cubicBezTo>
                  <a:pt x="3028621" y="1901441"/>
                  <a:pt x="3035611" y="1895427"/>
                  <a:pt x="3043168" y="1890389"/>
                </a:cubicBezTo>
                <a:cubicBezTo>
                  <a:pt x="3048206" y="1882832"/>
                  <a:pt x="3054593" y="1876018"/>
                  <a:pt x="3058282" y="1867718"/>
                </a:cubicBezTo>
                <a:cubicBezTo>
                  <a:pt x="3064752" y="1853160"/>
                  <a:pt x="3064952" y="1835886"/>
                  <a:pt x="3073396" y="1822376"/>
                </a:cubicBezTo>
                <a:lnTo>
                  <a:pt x="3111181" y="1761919"/>
                </a:lnTo>
                <a:cubicBezTo>
                  <a:pt x="3113700" y="1731691"/>
                  <a:pt x="3115563" y="1701401"/>
                  <a:pt x="3118738" y="1671235"/>
                </a:cubicBezTo>
                <a:cubicBezTo>
                  <a:pt x="3120603" y="1653521"/>
                  <a:pt x="3126295" y="1636148"/>
                  <a:pt x="3126295" y="1618336"/>
                </a:cubicBezTo>
                <a:cubicBezTo>
                  <a:pt x="3126295" y="1439469"/>
                  <a:pt x="3127670" y="1260431"/>
                  <a:pt x="3118738" y="1081787"/>
                </a:cubicBezTo>
                <a:cubicBezTo>
                  <a:pt x="3117545" y="1057919"/>
                  <a:pt x="3096067" y="1013774"/>
                  <a:pt x="3096067" y="1013774"/>
                </a:cubicBezTo>
                <a:cubicBezTo>
                  <a:pt x="3075915" y="832406"/>
                  <a:pt x="3096067" y="1059116"/>
                  <a:pt x="3096067" y="877748"/>
                </a:cubicBezTo>
                <a:cubicBezTo>
                  <a:pt x="3096067" y="688029"/>
                  <a:pt x="3101989" y="614608"/>
                  <a:pt x="3073396" y="462111"/>
                </a:cubicBezTo>
                <a:cubicBezTo>
                  <a:pt x="3071928" y="454282"/>
                  <a:pt x="3067401" y="447251"/>
                  <a:pt x="3065839" y="439440"/>
                </a:cubicBezTo>
                <a:cubicBezTo>
                  <a:pt x="3059829" y="409390"/>
                  <a:pt x="3060416" y="377828"/>
                  <a:pt x="3050725" y="348756"/>
                </a:cubicBezTo>
                <a:cubicBezTo>
                  <a:pt x="3048206" y="341199"/>
                  <a:pt x="3046730" y="333210"/>
                  <a:pt x="3043168" y="326085"/>
                </a:cubicBezTo>
                <a:cubicBezTo>
                  <a:pt x="3039106" y="317961"/>
                  <a:pt x="3034476" y="309836"/>
                  <a:pt x="3028054" y="303414"/>
                </a:cubicBezTo>
                <a:cubicBezTo>
                  <a:pt x="3021632" y="296992"/>
                  <a:pt x="3012940" y="293338"/>
                  <a:pt x="3005383" y="288300"/>
                </a:cubicBezTo>
                <a:cubicBezTo>
                  <a:pt x="3000345" y="278224"/>
                  <a:pt x="2996518" y="267445"/>
                  <a:pt x="2990269" y="258072"/>
                </a:cubicBezTo>
                <a:cubicBezTo>
                  <a:pt x="2986317" y="252144"/>
                  <a:pt x="2980855" y="247232"/>
                  <a:pt x="2975155" y="242957"/>
                </a:cubicBezTo>
                <a:cubicBezTo>
                  <a:pt x="2937125" y="214434"/>
                  <a:pt x="2902040" y="194451"/>
                  <a:pt x="2854242" y="182501"/>
                </a:cubicBezTo>
                <a:cubicBezTo>
                  <a:pt x="2844166" y="179982"/>
                  <a:pt x="2833739" y="178591"/>
                  <a:pt x="2824014" y="174944"/>
                </a:cubicBezTo>
                <a:cubicBezTo>
                  <a:pt x="2813466" y="170988"/>
                  <a:pt x="2804801" y="162190"/>
                  <a:pt x="2793786" y="159830"/>
                </a:cubicBezTo>
                <a:cubicBezTo>
                  <a:pt x="2769032" y="154526"/>
                  <a:pt x="2743406" y="154792"/>
                  <a:pt x="2718216" y="152273"/>
                </a:cubicBezTo>
                <a:cubicBezTo>
                  <a:pt x="2700583" y="147235"/>
                  <a:pt x="2683108" y="141607"/>
                  <a:pt x="2665317" y="137159"/>
                </a:cubicBezTo>
                <a:cubicBezTo>
                  <a:pt x="2652856" y="134044"/>
                  <a:pt x="2639924" y="132982"/>
                  <a:pt x="2627532" y="129602"/>
                </a:cubicBezTo>
                <a:cubicBezTo>
                  <a:pt x="2536982" y="104907"/>
                  <a:pt x="2620847" y="125869"/>
                  <a:pt x="2551961" y="99374"/>
                </a:cubicBezTo>
                <a:cubicBezTo>
                  <a:pt x="2529657" y="90795"/>
                  <a:pt x="2506789" y="83731"/>
                  <a:pt x="2483948" y="76703"/>
                </a:cubicBezTo>
                <a:cubicBezTo>
                  <a:pt x="2444379" y="64528"/>
                  <a:pt x="2426959" y="66470"/>
                  <a:pt x="2378150" y="61589"/>
                </a:cubicBezTo>
                <a:cubicBezTo>
                  <a:pt x="2275262" y="32192"/>
                  <a:pt x="2347657" y="48559"/>
                  <a:pt x="2174110" y="38918"/>
                </a:cubicBezTo>
                <a:cubicBezTo>
                  <a:pt x="2029454" y="30882"/>
                  <a:pt x="2059792" y="32020"/>
                  <a:pt x="1902057" y="16247"/>
                </a:cubicBezTo>
                <a:cubicBezTo>
                  <a:pt x="1889462" y="13728"/>
                  <a:pt x="1877028" y="10191"/>
                  <a:pt x="1864272" y="8690"/>
                </a:cubicBezTo>
                <a:cubicBezTo>
                  <a:pt x="1719120" y="-8387"/>
                  <a:pt x="1651140" y="4194"/>
                  <a:pt x="1471307" y="8690"/>
                </a:cubicBezTo>
                <a:cubicBezTo>
                  <a:pt x="1369284" y="25694"/>
                  <a:pt x="1494212" y="6145"/>
                  <a:pt x="1335280" y="23804"/>
                </a:cubicBezTo>
                <a:cubicBezTo>
                  <a:pt x="1297394" y="28014"/>
                  <a:pt x="1259710" y="33880"/>
                  <a:pt x="1221925" y="38918"/>
                </a:cubicBezTo>
                <a:cubicBezTo>
                  <a:pt x="1173233" y="52830"/>
                  <a:pt x="1159428" y="57410"/>
                  <a:pt x="1108570" y="69146"/>
                </a:cubicBezTo>
                <a:cubicBezTo>
                  <a:pt x="1096054" y="72034"/>
                  <a:pt x="1083107" y="73079"/>
                  <a:pt x="1070784" y="76703"/>
                </a:cubicBezTo>
                <a:cubicBezTo>
                  <a:pt x="1040216" y="85694"/>
                  <a:pt x="1010328" y="96855"/>
                  <a:pt x="980100" y="106931"/>
                </a:cubicBezTo>
                <a:cubicBezTo>
                  <a:pt x="972543" y="109450"/>
                  <a:pt x="965157" y="112556"/>
                  <a:pt x="957429" y="114488"/>
                </a:cubicBezTo>
                <a:lnTo>
                  <a:pt x="927201" y="122045"/>
                </a:lnTo>
                <a:cubicBezTo>
                  <a:pt x="883345" y="151282"/>
                  <a:pt x="926003" y="127553"/>
                  <a:pt x="851631" y="144716"/>
                </a:cubicBezTo>
                <a:cubicBezTo>
                  <a:pt x="836107" y="148298"/>
                  <a:pt x="822107" y="157932"/>
                  <a:pt x="806289" y="159830"/>
                </a:cubicBezTo>
                <a:cubicBezTo>
                  <a:pt x="758703" y="165540"/>
                  <a:pt x="710519" y="164089"/>
                  <a:pt x="662705" y="167387"/>
                </a:cubicBezTo>
                <a:cubicBezTo>
                  <a:pt x="637449" y="169129"/>
                  <a:pt x="612325" y="172425"/>
                  <a:pt x="587135" y="174944"/>
                </a:cubicBezTo>
                <a:cubicBezTo>
                  <a:pt x="532127" y="188696"/>
                  <a:pt x="581727" y="174849"/>
                  <a:pt x="519122" y="197615"/>
                </a:cubicBezTo>
                <a:cubicBezTo>
                  <a:pt x="478644" y="212334"/>
                  <a:pt x="479641" y="211264"/>
                  <a:pt x="443551" y="220286"/>
                </a:cubicBezTo>
                <a:cubicBezTo>
                  <a:pt x="435994" y="225324"/>
                  <a:pt x="429004" y="231338"/>
                  <a:pt x="420880" y="235400"/>
                </a:cubicBezTo>
                <a:cubicBezTo>
                  <a:pt x="408804" y="241438"/>
                  <a:pt x="379275" y="247288"/>
                  <a:pt x="367981" y="250515"/>
                </a:cubicBezTo>
                <a:cubicBezTo>
                  <a:pt x="360322" y="252704"/>
                  <a:pt x="352435" y="254510"/>
                  <a:pt x="345310" y="258072"/>
                </a:cubicBezTo>
                <a:cubicBezTo>
                  <a:pt x="337186" y="262134"/>
                  <a:pt x="331175" y="270082"/>
                  <a:pt x="322639" y="273186"/>
                </a:cubicBezTo>
                <a:cubicBezTo>
                  <a:pt x="303117" y="280285"/>
                  <a:pt x="262183" y="288300"/>
                  <a:pt x="262183" y="288300"/>
                </a:cubicBezTo>
                <a:cubicBezTo>
                  <a:pt x="254626" y="293338"/>
                  <a:pt x="245934" y="296992"/>
                  <a:pt x="239512" y="303414"/>
                </a:cubicBezTo>
                <a:cubicBezTo>
                  <a:pt x="233090" y="309836"/>
                  <a:pt x="231375" y="320271"/>
                  <a:pt x="224398" y="326085"/>
                </a:cubicBezTo>
                <a:cubicBezTo>
                  <a:pt x="215744" y="333297"/>
                  <a:pt x="203062" y="334283"/>
                  <a:pt x="194170" y="341199"/>
                </a:cubicBezTo>
                <a:cubicBezTo>
                  <a:pt x="180110" y="352135"/>
                  <a:pt x="173282" y="373351"/>
                  <a:pt x="156384" y="378984"/>
                </a:cubicBezTo>
                <a:cubicBezTo>
                  <a:pt x="106263" y="395691"/>
                  <a:pt x="143789" y="370167"/>
                  <a:pt x="133713" y="371427"/>
                </a:cubicBezTo>
                <a:close/>
              </a:path>
            </a:pathLst>
          </a:cu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9" name="Freeform 8"/>
          <p:cNvSpPr/>
          <p:nvPr/>
        </p:nvSpPr>
        <p:spPr bwMode="auto">
          <a:xfrm>
            <a:off x="544106" y="3120079"/>
            <a:ext cx="2765871" cy="2970883"/>
          </a:xfrm>
          <a:custGeom>
            <a:avLst/>
            <a:gdLst>
              <a:gd name="connsiteX0" fmla="*/ 1420720 w 2765871"/>
              <a:gd name="connsiteY0" fmla="*/ 972 h 2970883"/>
              <a:gd name="connsiteX1" fmla="*/ 1156225 w 2765871"/>
              <a:gd name="connsiteY1" fmla="*/ 8529 h 2970883"/>
              <a:gd name="connsiteX2" fmla="*/ 1065540 w 2765871"/>
              <a:gd name="connsiteY2" fmla="*/ 23643 h 2970883"/>
              <a:gd name="connsiteX3" fmla="*/ 1042869 w 2765871"/>
              <a:gd name="connsiteY3" fmla="*/ 31200 h 2970883"/>
              <a:gd name="connsiteX4" fmla="*/ 1012641 w 2765871"/>
              <a:gd name="connsiteY4" fmla="*/ 38757 h 2970883"/>
              <a:gd name="connsiteX5" fmla="*/ 967299 w 2765871"/>
              <a:gd name="connsiteY5" fmla="*/ 68985 h 2970883"/>
              <a:gd name="connsiteX6" fmla="*/ 733031 w 2765871"/>
              <a:gd name="connsiteY6" fmla="*/ 91657 h 2970883"/>
              <a:gd name="connsiteX7" fmla="*/ 604562 w 2765871"/>
              <a:gd name="connsiteY7" fmla="*/ 114328 h 2970883"/>
              <a:gd name="connsiteX8" fmla="*/ 536549 w 2765871"/>
              <a:gd name="connsiteY8" fmla="*/ 121885 h 2970883"/>
              <a:gd name="connsiteX9" fmla="*/ 483649 w 2765871"/>
              <a:gd name="connsiteY9" fmla="*/ 129442 h 2970883"/>
              <a:gd name="connsiteX10" fmla="*/ 423193 w 2765871"/>
              <a:gd name="connsiteY10" fmla="*/ 159670 h 2970883"/>
              <a:gd name="connsiteX11" fmla="*/ 392965 w 2765871"/>
              <a:gd name="connsiteY11" fmla="*/ 167227 h 2970883"/>
              <a:gd name="connsiteX12" fmla="*/ 332509 w 2765871"/>
              <a:gd name="connsiteY12" fmla="*/ 205012 h 2970883"/>
              <a:gd name="connsiteX13" fmla="*/ 309838 w 2765871"/>
              <a:gd name="connsiteY13" fmla="*/ 250354 h 2970883"/>
              <a:gd name="connsiteX14" fmla="*/ 294724 w 2765871"/>
              <a:gd name="connsiteY14" fmla="*/ 303253 h 2970883"/>
              <a:gd name="connsiteX15" fmla="*/ 309838 w 2765871"/>
              <a:gd name="connsiteY15" fmla="*/ 431723 h 2970883"/>
              <a:gd name="connsiteX16" fmla="*/ 317395 w 2765871"/>
              <a:gd name="connsiteY16" fmla="*/ 454394 h 2970883"/>
              <a:gd name="connsiteX17" fmla="*/ 332509 w 2765871"/>
              <a:gd name="connsiteY17" fmla="*/ 477065 h 2970883"/>
              <a:gd name="connsiteX18" fmla="*/ 347623 w 2765871"/>
              <a:gd name="connsiteY18" fmla="*/ 529964 h 2970883"/>
              <a:gd name="connsiteX19" fmla="*/ 362737 w 2765871"/>
              <a:gd name="connsiteY19" fmla="*/ 552635 h 2970883"/>
              <a:gd name="connsiteX20" fmla="*/ 385408 w 2765871"/>
              <a:gd name="connsiteY20" fmla="*/ 605534 h 2970883"/>
              <a:gd name="connsiteX21" fmla="*/ 408079 w 2765871"/>
              <a:gd name="connsiteY21" fmla="*/ 658433 h 2970883"/>
              <a:gd name="connsiteX22" fmla="*/ 415636 w 2765871"/>
              <a:gd name="connsiteY22" fmla="*/ 696219 h 2970883"/>
              <a:gd name="connsiteX23" fmla="*/ 423193 w 2765871"/>
              <a:gd name="connsiteY23" fmla="*/ 726447 h 2970883"/>
              <a:gd name="connsiteX24" fmla="*/ 415636 w 2765871"/>
              <a:gd name="connsiteY24" fmla="*/ 930486 h 2970883"/>
              <a:gd name="connsiteX25" fmla="*/ 377851 w 2765871"/>
              <a:gd name="connsiteY25" fmla="*/ 1021171 h 2970883"/>
              <a:gd name="connsiteX26" fmla="*/ 355180 w 2765871"/>
              <a:gd name="connsiteY26" fmla="*/ 1051399 h 2970883"/>
              <a:gd name="connsiteX27" fmla="*/ 340066 w 2765871"/>
              <a:gd name="connsiteY27" fmla="*/ 1074070 h 2970883"/>
              <a:gd name="connsiteX28" fmla="*/ 287167 w 2765871"/>
              <a:gd name="connsiteY28" fmla="*/ 1126969 h 2970883"/>
              <a:gd name="connsiteX29" fmla="*/ 241825 w 2765871"/>
              <a:gd name="connsiteY29" fmla="*/ 1149640 h 2970883"/>
              <a:gd name="connsiteX30" fmla="*/ 196482 w 2765871"/>
              <a:gd name="connsiteY30" fmla="*/ 1172311 h 2970883"/>
              <a:gd name="connsiteX31" fmla="*/ 166254 w 2765871"/>
              <a:gd name="connsiteY31" fmla="*/ 1217653 h 2970883"/>
              <a:gd name="connsiteX32" fmla="*/ 143583 w 2765871"/>
              <a:gd name="connsiteY32" fmla="*/ 1262995 h 2970883"/>
              <a:gd name="connsiteX33" fmla="*/ 113355 w 2765871"/>
              <a:gd name="connsiteY33" fmla="*/ 1346123 h 2970883"/>
              <a:gd name="connsiteX34" fmla="*/ 90684 w 2765871"/>
              <a:gd name="connsiteY34" fmla="*/ 1406579 h 2970883"/>
              <a:gd name="connsiteX35" fmla="*/ 75570 w 2765871"/>
              <a:gd name="connsiteY35" fmla="*/ 1444364 h 2970883"/>
              <a:gd name="connsiteX36" fmla="*/ 45342 w 2765871"/>
              <a:gd name="connsiteY36" fmla="*/ 1489706 h 2970883"/>
              <a:gd name="connsiteX37" fmla="*/ 15114 w 2765871"/>
              <a:gd name="connsiteY37" fmla="*/ 1542605 h 2970883"/>
              <a:gd name="connsiteX38" fmla="*/ 0 w 2765871"/>
              <a:gd name="connsiteY38" fmla="*/ 1587947 h 2970883"/>
              <a:gd name="connsiteX39" fmla="*/ 7557 w 2765871"/>
              <a:gd name="connsiteY39" fmla="*/ 1769316 h 2970883"/>
              <a:gd name="connsiteX40" fmla="*/ 15114 w 2765871"/>
              <a:gd name="connsiteY40" fmla="*/ 1791987 h 2970883"/>
              <a:gd name="connsiteX41" fmla="*/ 45342 w 2765871"/>
              <a:gd name="connsiteY41" fmla="*/ 1860000 h 2970883"/>
              <a:gd name="connsiteX42" fmla="*/ 68013 w 2765871"/>
              <a:gd name="connsiteY42" fmla="*/ 1890228 h 2970883"/>
              <a:gd name="connsiteX43" fmla="*/ 90684 w 2765871"/>
              <a:gd name="connsiteY43" fmla="*/ 1935571 h 2970883"/>
              <a:gd name="connsiteX44" fmla="*/ 113355 w 2765871"/>
              <a:gd name="connsiteY44" fmla="*/ 1973356 h 2970883"/>
              <a:gd name="connsiteX45" fmla="*/ 136026 w 2765871"/>
              <a:gd name="connsiteY45" fmla="*/ 1996027 h 2970883"/>
              <a:gd name="connsiteX46" fmla="*/ 151140 w 2765871"/>
              <a:gd name="connsiteY46" fmla="*/ 2018698 h 2970883"/>
              <a:gd name="connsiteX47" fmla="*/ 256939 w 2765871"/>
              <a:gd name="connsiteY47" fmla="*/ 2079154 h 2970883"/>
              <a:gd name="connsiteX48" fmla="*/ 302281 w 2765871"/>
              <a:gd name="connsiteY48" fmla="*/ 2116939 h 2970883"/>
              <a:gd name="connsiteX49" fmla="*/ 332509 w 2765871"/>
              <a:gd name="connsiteY49" fmla="*/ 2162281 h 2970883"/>
              <a:gd name="connsiteX50" fmla="*/ 370294 w 2765871"/>
              <a:gd name="connsiteY50" fmla="*/ 2177395 h 2970883"/>
              <a:gd name="connsiteX51" fmla="*/ 423193 w 2765871"/>
              <a:gd name="connsiteY51" fmla="*/ 2207623 h 2970883"/>
              <a:gd name="connsiteX52" fmla="*/ 476092 w 2765871"/>
              <a:gd name="connsiteY52" fmla="*/ 2222738 h 2970883"/>
              <a:gd name="connsiteX53" fmla="*/ 566777 w 2765871"/>
              <a:gd name="connsiteY53" fmla="*/ 2245409 h 2970883"/>
              <a:gd name="connsiteX54" fmla="*/ 597005 w 2765871"/>
              <a:gd name="connsiteY54" fmla="*/ 2252966 h 2970883"/>
              <a:gd name="connsiteX55" fmla="*/ 642347 w 2765871"/>
              <a:gd name="connsiteY55" fmla="*/ 2268080 h 2970883"/>
              <a:gd name="connsiteX56" fmla="*/ 702803 w 2765871"/>
              <a:gd name="connsiteY56" fmla="*/ 2298308 h 2970883"/>
              <a:gd name="connsiteX57" fmla="*/ 748145 w 2765871"/>
              <a:gd name="connsiteY57" fmla="*/ 2320979 h 2970883"/>
              <a:gd name="connsiteX58" fmla="*/ 778373 w 2765871"/>
              <a:gd name="connsiteY58" fmla="*/ 2366321 h 2970883"/>
              <a:gd name="connsiteX59" fmla="*/ 793487 w 2765871"/>
              <a:gd name="connsiteY59" fmla="*/ 2388992 h 2970883"/>
              <a:gd name="connsiteX60" fmla="*/ 853944 w 2765871"/>
              <a:gd name="connsiteY60" fmla="*/ 2464562 h 2970883"/>
              <a:gd name="connsiteX61" fmla="*/ 914400 w 2765871"/>
              <a:gd name="connsiteY61" fmla="*/ 2540133 h 2970883"/>
              <a:gd name="connsiteX62" fmla="*/ 937071 w 2765871"/>
              <a:gd name="connsiteY62" fmla="*/ 2570361 h 2970883"/>
              <a:gd name="connsiteX63" fmla="*/ 997527 w 2765871"/>
              <a:gd name="connsiteY63" fmla="*/ 2630817 h 2970883"/>
              <a:gd name="connsiteX64" fmla="*/ 1012641 w 2765871"/>
              <a:gd name="connsiteY64" fmla="*/ 2661045 h 2970883"/>
              <a:gd name="connsiteX65" fmla="*/ 1095768 w 2765871"/>
              <a:gd name="connsiteY65" fmla="*/ 2736615 h 2970883"/>
              <a:gd name="connsiteX66" fmla="*/ 1156225 w 2765871"/>
              <a:gd name="connsiteY66" fmla="*/ 2766843 h 2970883"/>
              <a:gd name="connsiteX67" fmla="*/ 1254466 w 2765871"/>
              <a:gd name="connsiteY67" fmla="*/ 2819742 h 2970883"/>
              <a:gd name="connsiteX68" fmla="*/ 1299808 w 2765871"/>
              <a:gd name="connsiteY68" fmla="*/ 2857528 h 2970883"/>
              <a:gd name="connsiteX69" fmla="*/ 1337593 w 2765871"/>
              <a:gd name="connsiteY69" fmla="*/ 2865085 h 2970883"/>
              <a:gd name="connsiteX70" fmla="*/ 1390492 w 2765871"/>
              <a:gd name="connsiteY70" fmla="*/ 2887756 h 2970883"/>
              <a:gd name="connsiteX71" fmla="*/ 1511405 w 2765871"/>
              <a:gd name="connsiteY71" fmla="*/ 2925541 h 2970883"/>
              <a:gd name="connsiteX72" fmla="*/ 1534076 w 2765871"/>
              <a:gd name="connsiteY72" fmla="*/ 2933098 h 2970883"/>
              <a:gd name="connsiteX73" fmla="*/ 1602089 w 2765871"/>
              <a:gd name="connsiteY73" fmla="*/ 2955769 h 2970883"/>
              <a:gd name="connsiteX74" fmla="*/ 1806129 w 2765871"/>
              <a:gd name="connsiteY74" fmla="*/ 2970883 h 2970883"/>
              <a:gd name="connsiteX75" fmla="*/ 2350234 w 2765871"/>
              <a:gd name="connsiteY75" fmla="*/ 2963326 h 2970883"/>
              <a:gd name="connsiteX76" fmla="*/ 2493818 w 2765871"/>
              <a:gd name="connsiteY76" fmla="*/ 2948212 h 2970883"/>
              <a:gd name="connsiteX77" fmla="*/ 2561831 w 2765871"/>
              <a:gd name="connsiteY77" fmla="*/ 2917984 h 2970883"/>
              <a:gd name="connsiteX78" fmla="*/ 2599616 w 2765871"/>
              <a:gd name="connsiteY78" fmla="*/ 2865085 h 2970883"/>
              <a:gd name="connsiteX79" fmla="*/ 2607173 w 2765871"/>
              <a:gd name="connsiteY79" fmla="*/ 2842414 h 2970883"/>
              <a:gd name="connsiteX80" fmla="*/ 2652515 w 2765871"/>
              <a:gd name="connsiteY80" fmla="*/ 2781957 h 2970883"/>
              <a:gd name="connsiteX81" fmla="*/ 2712972 w 2765871"/>
              <a:gd name="connsiteY81" fmla="*/ 2691273 h 2970883"/>
              <a:gd name="connsiteX82" fmla="*/ 2758314 w 2765871"/>
              <a:gd name="connsiteY82" fmla="*/ 2608146 h 2970883"/>
              <a:gd name="connsiteX83" fmla="*/ 2765871 w 2765871"/>
              <a:gd name="connsiteY83" fmla="*/ 2585475 h 2970883"/>
              <a:gd name="connsiteX84" fmla="*/ 2758314 w 2765871"/>
              <a:gd name="connsiteY84" fmla="*/ 2457005 h 2970883"/>
              <a:gd name="connsiteX85" fmla="*/ 2735643 w 2765871"/>
              <a:gd name="connsiteY85" fmla="*/ 2388992 h 2970883"/>
              <a:gd name="connsiteX86" fmla="*/ 2705415 w 2765871"/>
              <a:gd name="connsiteY86" fmla="*/ 2320979 h 2970883"/>
              <a:gd name="connsiteX87" fmla="*/ 2690301 w 2765871"/>
              <a:gd name="connsiteY87" fmla="*/ 2260523 h 2970883"/>
              <a:gd name="connsiteX88" fmla="*/ 2675187 w 2765871"/>
              <a:gd name="connsiteY88" fmla="*/ 2200066 h 2970883"/>
              <a:gd name="connsiteX89" fmla="*/ 2652515 w 2765871"/>
              <a:gd name="connsiteY89" fmla="*/ 2169838 h 2970883"/>
              <a:gd name="connsiteX90" fmla="*/ 2614730 w 2765871"/>
              <a:gd name="connsiteY90" fmla="*/ 2094268 h 2970883"/>
              <a:gd name="connsiteX91" fmla="*/ 2599616 w 2765871"/>
              <a:gd name="connsiteY91" fmla="*/ 2071597 h 2970883"/>
              <a:gd name="connsiteX92" fmla="*/ 2569388 w 2765871"/>
              <a:gd name="connsiteY92" fmla="*/ 2048926 h 2970883"/>
              <a:gd name="connsiteX93" fmla="*/ 2531603 w 2765871"/>
              <a:gd name="connsiteY93" fmla="*/ 2003584 h 2970883"/>
              <a:gd name="connsiteX94" fmla="*/ 2440919 w 2765871"/>
              <a:gd name="connsiteY94" fmla="*/ 1928014 h 2970883"/>
              <a:gd name="connsiteX95" fmla="*/ 2425805 w 2765871"/>
              <a:gd name="connsiteY95" fmla="*/ 1905342 h 2970883"/>
              <a:gd name="connsiteX96" fmla="*/ 2410691 w 2765871"/>
              <a:gd name="connsiteY96" fmla="*/ 1860000 h 2970883"/>
              <a:gd name="connsiteX97" fmla="*/ 2403134 w 2765871"/>
              <a:gd name="connsiteY97" fmla="*/ 1837329 h 2970883"/>
              <a:gd name="connsiteX98" fmla="*/ 2388020 w 2765871"/>
              <a:gd name="connsiteY98" fmla="*/ 1814658 h 2970883"/>
              <a:gd name="connsiteX99" fmla="*/ 2380463 w 2765871"/>
              <a:gd name="connsiteY99" fmla="*/ 1784430 h 2970883"/>
              <a:gd name="connsiteX100" fmla="*/ 2350234 w 2765871"/>
              <a:gd name="connsiteY100" fmla="*/ 1739088 h 2970883"/>
              <a:gd name="connsiteX101" fmla="*/ 2335120 w 2765871"/>
              <a:gd name="connsiteY101" fmla="*/ 1716417 h 2970883"/>
              <a:gd name="connsiteX102" fmla="*/ 2297335 w 2765871"/>
              <a:gd name="connsiteY102" fmla="*/ 1655961 h 2970883"/>
              <a:gd name="connsiteX103" fmla="*/ 2236879 w 2765871"/>
              <a:gd name="connsiteY103" fmla="*/ 1603061 h 2970883"/>
              <a:gd name="connsiteX104" fmla="*/ 2183980 w 2765871"/>
              <a:gd name="connsiteY104" fmla="*/ 1542605 h 2970883"/>
              <a:gd name="connsiteX105" fmla="*/ 2138638 w 2765871"/>
              <a:gd name="connsiteY105" fmla="*/ 1512377 h 2970883"/>
              <a:gd name="connsiteX106" fmla="*/ 2085739 w 2765871"/>
              <a:gd name="connsiteY106" fmla="*/ 1474592 h 2970883"/>
              <a:gd name="connsiteX107" fmla="*/ 2055511 w 2765871"/>
              <a:gd name="connsiteY107" fmla="*/ 1459478 h 2970883"/>
              <a:gd name="connsiteX108" fmla="*/ 2025282 w 2765871"/>
              <a:gd name="connsiteY108" fmla="*/ 1436807 h 2970883"/>
              <a:gd name="connsiteX109" fmla="*/ 2002611 w 2765871"/>
              <a:gd name="connsiteY109" fmla="*/ 1429250 h 2970883"/>
              <a:gd name="connsiteX110" fmla="*/ 1972383 w 2765871"/>
              <a:gd name="connsiteY110" fmla="*/ 1414136 h 2970883"/>
              <a:gd name="connsiteX111" fmla="*/ 1927041 w 2765871"/>
              <a:gd name="connsiteY111" fmla="*/ 1399022 h 2970883"/>
              <a:gd name="connsiteX112" fmla="*/ 1896813 w 2765871"/>
              <a:gd name="connsiteY112" fmla="*/ 1383908 h 2970883"/>
              <a:gd name="connsiteX113" fmla="*/ 1821243 w 2765871"/>
              <a:gd name="connsiteY113" fmla="*/ 1368794 h 2970883"/>
              <a:gd name="connsiteX114" fmla="*/ 1791015 w 2765871"/>
              <a:gd name="connsiteY114" fmla="*/ 1353680 h 2970883"/>
              <a:gd name="connsiteX115" fmla="*/ 1753230 w 2765871"/>
              <a:gd name="connsiteY115" fmla="*/ 1346123 h 2970883"/>
              <a:gd name="connsiteX116" fmla="*/ 1723001 w 2765871"/>
              <a:gd name="connsiteY116" fmla="*/ 1338566 h 2970883"/>
              <a:gd name="connsiteX117" fmla="*/ 1654988 w 2765871"/>
              <a:gd name="connsiteY117" fmla="*/ 1315895 h 2970883"/>
              <a:gd name="connsiteX118" fmla="*/ 1594532 w 2765871"/>
              <a:gd name="connsiteY118" fmla="*/ 1300781 h 2970883"/>
              <a:gd name="connsiteX119" fmla="*/ 1526519 w 2765871"/>
              <a:gd name="connsiteY119" fmla="*/ 1255438 h 2970883"/>
              <a:gd name="connsiteX120" fmla="*/ 1503848 w 2765871"/>
              <a:gd name="connsiteY120" fmla="*/ 1240324 h 2970883"/>
              <a:gd name="connsiteX121" fmla="*/ 1435834 w 2765871"/>
              <a:gd name="connsiteY121" fmla="*/ 1194982 h 2970883"/>
              <a:gd name="connsiteX122" fmla="*/ 1413163 w 2765871"/>
              <a:gd name="connsiteY122" fmla="*/ 1187425 h 2970883"/>
              <a:gd name="connsiteX123" fmla="*/ 1367821 w 2765871"/>
              <a:gd name="connsiteY123" fmla="*/ 1149640 h 2970883"/>
              <a:gd name="connsiteX124" fmla="*/ 1345150 w 2765871"/>
              <a:gd name="connsiteY124" fmla="*/ 1142083 h 2970883"/>
              <a:gd name="connsiteX125" fmla="*/ 1314922 w 2765871"/>
              <a:gd name="connsiteY125" fmla="*/ 1126969 h 2970883"/>
              <a:gd name="connsiteX126" fmla="*/ 1269580 w 2765871"/>
              <a:gd name="connsiteY126" fmla="*/ 1074070 h 2970883"/>
              <a:gd name="connsiteX127" fmla="*/ 1216681 w 2765871"/>
              <a:gd name="connsiteY127" fmla="*/ 1036285 h 2970883"/>
              <a:gd name="connsiteX128" fmla="*/ 1186453 w 2765871"/>
              <a:gd name="connsiteY128" fmla="*/ 983385 h 2970883"/>
              <a:gd name="connsiteX129" fmla="*/ 1178896 w 2765871"/>
              <a:gd name="connsiteY129" fmla="*/ 945600 h 2970883"/>
              <a:gd name="connsiteX130" fmla="*/ 1194010 w 2765871"/>
              <a:gd name="connsiteY130" fmla="*/ 771789 h 2970883"/>
              <a:gd name="connsiteX131" fmla="*/ 1224238 w 2765871"/>
              <a:gd name="connsiteY131" fmla="*/ 681104 h 2970883"/>
              <a:gd name="connsiteX132" fmla="*/ 1231795 w 2765871"/>
              <a:gd name="connsiteY132" fmla="*/ 658433 h 2970883"/>
              <a:gd name="connsiteX133" fmla="*/ 1269580 w 2765871"/>
              <a:gd name="connsiteY133" fmla="*/ 613091 h 2970883"/>
              <a:gd name="connsiteX134" fmla="*/ 1292251 w 2765871"/>
              <a:gd name="connsiteY134" fmla="*/ 597977 h 2970883"/>
              <a:gd name="connsiteX135" fmla="*/ 1337593 w 2765871"/>
              <a:gd name="connsiteY135" fmla="*/ 590420 h 2970883"/>
              <a:gd name="connsiteX136" fmla="*/ 1382935 w 2765871"/>
              <a:gd name="connsiteY136" fmla="*/ 567749 h 2970883"/>
              <a:gd name="connsiteX137" fmla="*/ 1413163 w 2765871"/>
              <a:gd name="connsiteY137" fmla="*/ 522407 h 2970883"/>
              <a:gd name="connsiteX138" fmla="*/ 1428277 w 2765871"/>
              <a:gd name="connsiteY138" fmla="*/ 499736 h 2970883"/>
              <a:gd name="connsiteX139" fmla="*/ 1450949 w 2765871"/>
              <a:gd name="connsiteY139" fmla="*/ 424166 h 2970883"/>
              <a:gd name="connsiteX140" fmla="*/ 1450949 w 2765871"/>
              <a:gd name="connsiteY140" fmla="*/ 250354 h 2970883"/>
              <a:gd name="connsiteX141" fmla="*/ 1443392 w 2765871"/>
              <a:gd name="connsiteY141" fmla="*/ 227683 h 2970883"/>
              <a:gd name="connsiteX142" fmla="*/ 1435834 w 2765871"/>
              <a:gd name="connsiteY142" fmla="*/ 121885 h 2970883"/>
              <a:gd name="connsiteX143" fmla="*/ 1420720 w 2765871"/>
              <a:gd name="connsiteY143" fmla="*/ 99214 h 2970883"/>
              <a:gd name="connsiteX144" fmla="*/ 1405606 w 2765871"/>
              <a:gd name="connsiteY144" fmla="*/ 53871 h 2970883"/>
              <a:gd name="connsiteX145" fmla="*/ 1390492 w 2765871"/>
              <a:gd name="connsiteY145" fmla="*/ 31200 h 2970883"/>
              <a:gd name="connsiteX146" fmla="*/ 1382935 w 2765871"/>
              <a:gd name="connsiteY146" fmla="*/ 8529 h 2970883"/>
              <a:gd name="connsiteX147" fmla="*/ 1360264 w 2765871"/>
              <a:gd name="connsiteY147" fmla="*/ 972 h 2970883"/>
              <a:gd name="connsiteX148" fmla="*/ 1209124 w 2765871"/>
              <a:gd name="connsiteY148" fmla="*/ 972 h 297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2765871" h="2970883">
                <a:moveTo>
                  <a:pt x="1420720" y="972"/>
                </a:moveTo>
                <a:lnTo>
                  <a:pt x="1156225" y="8529"/>
                </a:lnTo>
                <a:cubicBezTo>
                  <a:pt x="1140417" y="9282"/>
                  <a:pt x="1084876" y="18809"/>
                  <a:pt x="1065540" y="23643"/>
                </a:cubicBezTo>
                <a:cubicBezTo>
                  <a:pt x="1057812" y="25575"/>
                  <a:pt x="1050528" y="29012"/>
                  <a:pt x="1042869" y="31200"/>
                </a:cubicBezTo>
                <a:cubicBezTo>
                  <a:pt x="1032883" y="34053"/>
                  <a:pt x="1022717" y="36238"/>
                  <a:pt x="1012641" y="38757"/>
                </a:cubicBezTo>
                <a:cubicBezTo>
                  <a:pt x="997527" y="48833"/>
                  <a:pt x="985323" y="66732"/>
                  <a:pt x="967299" y="68985"/>
                </a:cubicBezTo>
                <a:cubicBezTo>
                  <a:pt x="813779" y="88175"/>
                  <a:pt x="1028322" y="62127"/>
                  <a:pt x="733031" y="91657"/>
                </a:cubicBezTo>
                <a:cubicBezTo>
                  <a:pt x="665765" y="98384"/>
                  <a:pt x="681641" y="102158"/>
                  <a:pt x="604562" y="114328"/>
                </a:cubicBezTo>
                <a:cubicBezTo>
                  <a:pt x="582031" y="117886"/>
                  <a:pt x="559183" y="119056"/>
                  <a:pt x="536549" y="121885"/>
                </a:cubicBezTo>
                <a:cubicBezTo>
                  <a:pt x="518874" y="124094"/>
                  <a:pt x="501282" y="126923"/>
                  <a:pt x="483649" y="129442"/>
                </a:cubicBezTo>
                <a:cubicBezTo>
                  <a:pt x="413169" y="152935"/>
                  <a:pt x="530270" y="112080"/>
                  <a:pt x="423193" y="159670"/>
                </a:cubicBezTo>
                <a:cubicBezTo>
                  <a:pt x="413702" y="163888"/>
                  <a:pt x="402690" y="163580"/>
                  <a:pt x="392965" y="167227"/>
                </a:cubicBezTo>
                <a:cubicBezTo>
                  <a:pt x="365303" y="177600"/>
                  <a:pt x="356286" y="187180"/>
                  <a:pt x="332509" y="205012"/>
                </a:cubicBezTo>
                <a:cubicBezTo>
                  <a:pt x="313514" y="261996"/>
                  <a:pt x="339137" y="191756"/>
                  <a:pt x="309838" y="250354"/>
                </a:cubicBezTo>
                <a:cubicBezTo>
                  <a:pt x="304417" y="261195"/>
                  <a:pt x="297145" y="293568"/>
                  <a:pt x="294724" y="303253"/>
                </a:cubicBezTo>
                <a:cubicBezTo>
                  <a:pt x="299361" y="358896"/>
                  <a:pt x="298020" y="384453"/>
                  <a:pt x="309838" y="431723"/>
                </a:cubicBezTo>
                <a:cubicBezTo>
                  <a:pt x="311770" y="439451"/>
                  <a:pt x="313833" y="447269"/>
                  <a:pt x="317395" y="454394"/>
                </a:cubicBezTo>
                <a:cubicBezTo>
                  <a:pt x="321457" y="462518"/>
                  <a:pt x="327471" y="469508"/>
                  <a:pt x="332509" y="477065"/>
                </a:cubicBezTo>
                <a:cubicBezTo>
                  <a:pt x="334930" y="486750"/>
                  <a:pt x="342202" y="519123"/>
                  <a:pt x="347623" y="529964"/>
                </a:cubicBezTo>
                <a:cubicBezTo>
                  <a:pt x="351685" y="538088"/>
                  <a:pt x="357699" y="545078"/>
                  <a:pt x="362737" y="552635"/>
                </a:cubicBezTo>
                <a:cubicBezTo>
                  <a:pt x="384433" y="639418"/>
                  <a:pt x="354095" y="532471"/>
                  <a:pt x="385408" y="605534"/>
                </a:cubicBezTo>
                <a:cubicBezTo>
                  <a:pt x="414687" y="673853"/>
                  <a:pt x="370134" y="601516"/>
                  <a:pt x="408079" y="658433"/>
                </a:cubicBezTo>
                <a:cubicBezTo>
                  <a:pt x="410598" y="671028"/>
                  <a:pt x="412850" y="683680"/>
                  <a:pt x="415636" y="696219"/>
                </a:cubicBezTo>
                <a:cubicBezTo>
                  <a:pt x="417889" y="706358"/>
                  <a:pt x="423193" y="716061"/>
                  <a:pt x="423193" y="726447"/>
                </a:cubicBezTo>
                <a:cubicBezTo>
                  <a:pt x="423193" y="794507"/>
                  <a:pt x="423152" y="862843"/>
                  <a:pt x="415636" y="930486"/>
                </a:cubicBezTo>
                <a:cubicBezTo>
                  <a:pt x="411241" y="970045"/>
                  <a:pt x="398184" y="992705"/>
                  <a:pt x="377851" y="1021171"/>
                </a:cubicBezTo>
                <a:cubicBezTo>
                  <a:pt x="370530" y="1031420"/>
                  <a:pt x="362501" y="1041150"/>
                  <a:pt x="355180" y="1051399"/>
                </a:cubicBezTo>
                <a:cubicBezTo>
                  <a:pt x="349901" y="1058790"/>
                  <a:pt x="346142" y="1067319"/>
                  <a:pt x="340066" y="1074070"/>
                </a:cubicBezTo>
                <a:cubicBezTo>
                  <a:pt x="323384" y="1092605"/>
                  <a:pt x="310824" y="1119083"/>
                  <a:pt x="287167" y="1126969"/>
                </a:cubicBezTo>
                <a:cubicBezTo>
                  <a:pt x="230183" y="1145964"/>
                  <a:pt x="300423" y="1120341"/>
                  <a:pt x="241825" y="1149640"/>
                </a:cubicBezTo>
                <a:cubicBezTo>
                  <a:pt x="179244" y="1180930"/>
                  <a:pt x="261463" y="1128992"/>
                  <a:pt x="196482" y="1172311"/>
                </a:cubicBezTo>
                <a:cubicBezTo>
                  <a:pt x="186406" y="1187425"/>
                  <a:pt x="171998" y="1200420"/>
                  <a:pt x="166254" y="1217653"/>
                </a:cubicBezTo>
                <a:cubicBezTo>
                  <a:pt x="155825" y="1248940"/>
                  <a:pt x="163116" y="1233696"/>
                  <a:pt x="143583" y="1262995"/>
                </a:cubicBezTo>
                <a:cubicBezTo>
                  <a:pt x="126266" y="1332263"/>
                  <a:pt x="139992" y="1306168"/>
                  <a:pt x="113355" y="1346123"/>
                </a:cubicBezTo>
                <a:cubicBezTo>
                  <a:pt x="100463" y="1397690"/>
                  <a:pt x="113265" y="1355771"/>
                  <a:pt x="90684" y="1406579"/>
                </a:cubicBezTo>
                <a:cubicBezTo>
                  <a:pt x="85175" y="1418975"/>
                  <a:pt x="82066" y="1432455"/>
                  <a:pt x="75570" y="1444364"/>
                </a:cubicBezTo>
                <a:cubicBezTo>
                  <a:pt x="66872" y="1460311"/>
                  <a:pt x="45342" y="1489706"/>
                  <a:pt x="45342" y="1489706"/>
                </a:cubicBezTo>
                <a:cubicBezTo>
                  <a:pt x="24586" y="1572730"/>
                  <a:pt x="56044" y="1468932"/>
                  <a:pt x="15114" y="1542605"/>
                </a:cubicBezTo>
                <a:cubicBezTo>
                  <a:pt x="7377" y="1556532"/>
                  <a:pt x="5038" y="1572833"/>
                  <a:pt x="0" y="1587947"/>
                </a:cubicBezTo>
                <a:cubicBezTo>
                  <a:pt x="2519" y="1648403"/>
                  <a:pt x="3087" y="1708973"/>
                  <a:pt x="7557" y="1769316"/>
                </a:cubicBezTo>
                <a:cubicBezTo>
                  <a:pt x="8145" y="1777260"/>
                  <a:pt x="12317" y="1784528"/>
                  <a:pt x="15114" y="1791987"/>
                </a:cubicBezTo>
                <a:cubicBezTo>
                  <a:pt x="21832" y="1809902"/>
                  <a:pt x="34608" y="1842826"/>
                  <a:pt x="45342" y="1860000"/>
                </a:cubicBezTo>
                <a:cubicBezTo>
                  <a:pt x="52017" y="1870681"/>
                  <a:pt x="60456" y="1880152"/>
                  <a:pt x="68013" y="1890228"/>
                </a:cubicBezTo>
                <a:cubicBezTo>
                  <a:pt x="79666" y="1925187"/>
                  <a:pt x="69756" y="1902086"/>
                  <a:pt x="90684" y="1935571"/>
                </a:cubicBezTo>
                <a:cubicBezTo>
                  <a:pt x="98469" y="1948027"/>
                  <a:pt x="104542" y="1961605"/>
                  <a:pt x="113355" y="1973356"/>
                </a:cubicBezTo>
                <a:cubicBezTo>
                  <a:pt x="119767" y="1981906"/>
                  <a:pt x="129184" y="1987817"/>
                  <a:pt x="136026" y="1996027"/>
                </a:cubicBezTo>
                <a:cubicBezTo>
                  <a:pt x="141840" y="2003004"/>
                  <a:pt x="144420" y="2012589"/>
                  <a:pt x="151140" y="2018698"/>
                </a:cubicBezTo>
                <a:cubicBezTo>
                  <a:pt x="214820" y="2076588"/>
                  <a:pt x="197463" y="2067259"/>
                  <a:pt x="256939" y="2079154"/>
                </a:cubicBezTo>
                <a:cubicBezTo>
                  <a:pt x="277091" y="2092589"/>
                  <a:pt x="286615" y="2096798"/>
                  <a:pt x="302281" y="2116939"/>
                </a:cubicBezTo>
                <a:cubicBezTo>
                  <a:pt x="313433" y="2131277"/>
                  <a:pt x="315643" y="2155535"/>
                  <a:pt x="332509" y="2162281"/>
                </a:cubicBezTo>
                <a:cubicBezTo>
                  <a:pt x="345104" y="2167319"/>
                  <a:pt x="358161" y="2171328"/>
                  <a:pt x="370294" y="2177395"/>
                </a:cubicBezTo>
                <a:cubicBezTo>
                  <a:pt x="388459" y="2186477"/>
                  <a:pt x="404526" y="2199623"/>
                  <a:pt x="423193" y="2207623"/>
                </a:cubicBezTo>
                <a:cubicBezTo>
                  <a:pt x="440049" y="2214847"/>
                  <a:pt x="458357" y="2218071"/>
                  <a:pt x="476092" y="2222738"/>
                </a:cubicBezTo>
                <a:cubicBezTo>
                  <a:pt x="506225" y="2230668"/>
                  <a:pt x="536549" y="2237852"/>
                  <a:pt x="566777" y="2245409"/>
                </a:cubicBezTo>
                <a:cubicBezTo>
                  <a:pt x="576853" y="2247928"/>
                  <a:pt x="587152" y="2249682"/>
                  <a:pt x="597005" y="2252966"/>
                </a:cubicBezTo>
                <a:cubicBezTo>
                  <a:pt x="612119" y="2258004"/>
                  <a:pt x="628097" y="2260955"/>
                  <a:pt x="642347" y="2268080"/>
                </a:cubicBezTo>
                <a:cubicBezTo>
                  <a:pt x="662499" y="2278156"/>
                  <a:pt x="681429" y="2291183"/>
                  <a:pt x="702803" y="2298308"/>
                </a:cubicBezTo>
                <a:cubicBezTo>
                  <a:pt x="734090" y="2308737"/>
                  <a:pt x="718846" y="2301446"/>
                  <a:pt x="748145" y="2320979"/>
                </a:cubicBezTo>
                <a:cubicBezTo>
                  <a:pt x="761883" y="2375933"/>
                  <a:pt x="743581" y="2331529"/>
                  <a:pt x="778373" y="2366321"/>
                </a:cubicBezTo>
                <a:cubicBezTo>
                  <a:pt x="784795" y="2372743"/>
                  <a:pt x="787576" y="2382096"/>
                  <a:pt x="793487" y="2388992"/>
                </a:cubicBezTo>
                <a:cubicBezTo>
                  <a:pt x="858095" y="2464368"/>
                  <a:pt x="788358" y="2366184"/>
                  <a:pt x="853944" y="2464562"/>
                </a:cubicBezTo>
                <a:cubicBezTo>
                  <a:pt x="914042" y="2554707"/>
                  <a:pt x="854096" y="2471213"/>
                  <a:pt x="914400" y="2540133"/>
                </a:cubicBezTo>
                <a:cubicBezTo>
                  <a:pt x="922694" y="2549612"/>
                  <a:pt x="928560" y="2561077"/>
                  <a:pt x="937071" y="2570361"/>
                </a:cubicBezTo>
                <a:cubicBezTo>
                  <a:pt x="956329" y="2591369"/>
                  <a:pt x="984782" y="2605327"/>
                  <a:pt x="997527" y="2630817"/>
                </a:cubicBezTo>
                <a:cubicBezTo>
                  <a:pt x="1002565" y="2640893"/>
                  <a:pt x="1005507" y="2652326"/>
                  <a:pt x="1012641" y="2661045"/>
                </a:cubicBezTo>
                <a:cubicBezTo>
                  <a:pt x="1027032" y="2678634"/>
                  <a:pt x="1069538" y="2721315"/>
                  <a:pt x="1095768" y="2736615"/>
                </a:cubicBezTo>
                <a:cubicBezTo>
                  <a:pt x="1115230" y="2747968"/>
                  <a:pt x="1138916" y="2752419"/>
                  <a:pt x="1156225" y="2766843"/>
                </a:cubicBezTo>
                <a:cubicBezTo>
                  <a:pt x="1215655" y="2816368"/>
                  <a:pt x="1182650" y="2799223"/>
                  <a:pt x="1254466" y="2819742"/>
                </a:cubicBezTo>
                <a:cubicBezTo>
                  <a:pt x="1269580" y="2832337"/>
                  <a:pt x="1282536" y="2848107"/>
                  <a:pt x="1299808" y="2857528"/>
                </a:cubicBezTo>
                <a:cubicBezTo>
                  <a:pt x="1311084" y="2863679"/>
                  <a:pt x="1325408" y="2861023"/>
                  <a:pt x="1337593" y="2865085"/>
                </a:cubicBezTo>
                <a:cubicBezTo>
                  <a:pt x="1355793" y="2871152"/>
                  <a:pt x="1373074" y="2879717"/>
                  <a:pt x="1390492" y="2887756"/>
                </a:cubicBezTo>
                <a:cubicBezTo>
                  <a:pt x="1542341" y="2957840"/>
                  <a:pt x="1292277" y="2852498"/>
                  <a:pt x="1511405" y="2925541"/>
                </a:cubicBezTo>
                <a:cubicBezTo>
                  <a:pt x="1518962" y="2928060"/>
                  <a:pt x="1526617" y="2930301"/>
                  <a:pt x="1534076" y="2933098"/>
                </a:cubicBezTo>
                <a:cubicBezTo>
                  <a:pt x="1554557" y="2940778"/>
                  <a:pt x="1579333" y="2953567"/>
                  <a:pt x="1602089" y="2955769"/>
                </a:cubicBezTo>
                <a:cubicBezTo>
                  <a:pt x="1669972" y="2962338"/>
                  <a:pt x="1738116" y="2965845"/>
                  <a:pt x="1806129" y="2970883"/>
                </a:cubicBezTo>
                <a:lnTo>
                  <a:pt x="2350234" y="2963326"/>
                </a:lnTo>
                <a:cubicBezTo>
                  <a:pt x="2362826" y="2963019"/>
                  <a:pt x="2477841" y="2949987"/>
                  <a:pt x="2493818" y="2948212"/>
                </a:cubicBezTo>
                <a:cubicBezTo>
                  <a:pt x="2547776" y="2930226"/>
                  <a:pt x="2525904" y="2941935"/>
                  <a:pt x="2561831" y="2917984"/>
                </a:cubicBezTo>
                <a:cubicBezTo>
                  <a:pt x="2614018" y="2813609"/>
                  <a:pt x="2538342" y="2956995"/>
                  <a:pt x="2599616" y="2865085"/>
                </a:cubicBezTo>
                <a:cubicBezTo>
                  <a:pt x="2604035" y="2858457"/>
                  <a:pt x="2602896" y="2849134"/>
                  <a:pt x="2607173" y="2842414"/>
                </a:cubicBezTo>
                <a:cubicBezTo>
                  <a:pt x="2620697" y="2821162"/>
                  <a:pt x="2638542" y="2802916"/>
                  <a:pt x="2652515" y="2781957"/>
                </a:cubicBezTo>
                <a:lnTo>
                  <a:pt x="2712972" y="2691273"/>
                </a:lnTo>
                <a:cubicBezTo>
                  <a:pt x="2731369" y="2663678"/>
                  <a:pt x="2746884" y="2642436"/>
                  <a:pt x="2758314" y="2608146"/>
                </a:cubicBezTo>
                <a:lnTo>
                  <a:pt x="2765871" y="2585475"/>
                </a:lnTo>
                <a:cubicBezTo>
                  <a:pt x="2763352" y="2542652"/>
                  <a:pt x="2762381" y="2499709"/>
                  <a:pt x="2758314" y="2457005"/>
                </a:cubicBezTo>
                <a:cubicBezTo>
                  <a:pt x="2756159" y="2434374"/>
                  <a:pt x="2743262" y="2409310"/>
                  <a:pt x="2735643" y="2388992"/>
                </a:cubicBezTo>
                <a:cubicBezTo>
                  <a:pt x="2716292" y="2337390"/>
                  <a:pt x="2745332" y="2400812"/>
                  <a:pt x="2705415" y="2320979"/>
                </a:cubicBezTo>
                <a:cubicBezTo>
                  <a:pt x="2686928" y="2228542"/>
                  <a:pt x="2707730" y="2324429"/>
                  <a:pt x="2690301" y="2260523"/>
                </a:cubicBezTo>
                <a:cubicBezTo>
                  <a:pt x="2684835" y="2240482"/>
                  <a:pt x="2687651" y="2216684"/>
                  <a:pt x="2675187" y="2200066"/>
                </a:cubicBezTo>
                <a:lnTo>
                  <a:pt x="2652515" y="2169838"/>
                </a:lnTo>
                <a:cubicBezTo>
                  <a:pt x="2631719" y="2107451"/>
                  <a:pt x="2648303" y="2141270"/>
                  <a:pt x="2614730" y="2094268"/>
                </a:cubicBezTo>
                <a:cubicBezTo>
                  <a:pt x="2609451" y="2086877"/>
                  <a:pt x="2606038" y="2078019"/>
                  <a:pt x="2599616" y="2071597"/>
                </a:cubicBezTo>
                <a:cubicBezTo>
                  <a:pt x="2590710" y="2062691"/>
                  <a:pt x="2578294" y="2057832"/>
                  <a:pt x="2569388" y="2048926"/>
                </a:cubicBezTo>
                <a:cubicBezTo>
                  <a:pt x="2536246" y="2015784"/>
                  <a:pt x="2574934" y="2034534"/>
                  <a:pt x="2531603" y="2003584"/>
                </a:cubicBezTo>
                <a:cubicBezTo>
                  <a:pt x="2477902" y="1965226"/>
                  <a:pt x="2504237" y="2022996"/>
                  <a:pt x="2440919" y="1928014"/>
                </a:cubicBezTo>
                <a:cubicBezTo>
                  <a:pt x="2435881" y="1920457"/>
                  <a:pt x="2429494" y="1913642"/>
                  <a:pt x="2425805" y="1905342"/>
                </a:cubicBezTo>
                <a:cubicBezTo>
                  <a:pt x="2419335" y="1890784"/>
                  <a:pt x="2415729" y="1875114"/>
                  <a:pt x="2410691" y="1860000"/>
                </a:cubicBezTo>
                <a:cubicBezTo>
                  <a:pt x="2408172" y="1852443"/>
                  <a:pt x="2407553" y="1843957"/>
                  <a:pt x="2403134" y="1837329"/>
                </a:cubicBezTo>
                <a:lnTo>
                  <a:pt x="2388020" y="1814658"/>
                </a:lnTo>
                <a:cubicBezTo>
                  <a:pt x="2385501" y="1804582"/>
                  <a:pt x="2385108" y="1793720"/>
                  <a:pt x="2380463" y="1784430"/>
                </a:cubicBezTo>
                <a:cubicBezTo>
                  <a:pt x="2372339" y="1768183"/>
                  <a:pt x="2360310" y="1754202"/>
                  <a:pt x="2350234" y="1739088"/>
                </a:cubicBezTo>
                <a:cubicBezTo>
                  <a:pt x="2345196" y="1731531"/>
                  <a:pt x="2339182" y="1724541"/>
                  <a:pt x="2335120" y="1716417"/>
                </a:cubicBezTo>
                <a:cubicBezTo>
                  <a:pt x="2320223" y="1686623"/>
                  <a:pt x="2320225" y="1682121"/>
                  <a:pt x="2297335" y="1655961"/>
                </a:cubicBezTo>
                <a:cubicBezTo>
                  <a:pt x="2214918" y="1561771"/>
                  <a:pt x="2316764" y="1682947"/>
                  <a:pt x="2236879" y="1603061"/>
                </a:cubicBezTo>
                <a:cubicBezTo>
                  <a:pt x="2209888" y="1576070"/>
                  <a:pt x="2211488" y="1564000"/>
                  <a:pt x="2183980" y="1542605"/>
                </a:cubicBezTo>
                <a:cubicBezTo>
                  <a:pt x="2169642" y="1531453"/>
                  <a:pt x="2153170" y="1523276"/>
                  <a:pt x="2138638" y="1512377"/>
                </a:cubicBezTo>
                <a:cubicBezTo>
                  <a:pt x="2125662" y="1502645"/>
                  <a:pt x="2101209" y="1483432"/>
                  <a:pt x="2085739" y="1474592"/>
                </a:cubicBezTo>
                <a:cubicBezTo>
                  <a:pt x="2075958" y="1469003"/>
                  <a:pt x="2065064" y="1465449"/>
                  <a:pt x="2055511" y="1459478"/>
                </a:cubicBezTo>
                <a:cubicBezTo>
                  <a:pt x="2044830" y="1452803"/>
                  <a:pt x="2036218" y="1443056"/>
                  <a:pt x="2025282" y="1436807"/>
                </a:cubicBezTo>
                <a:cubicBezTo>
                  <a:pt x="2018366" y="1432855"/>
                  <a:pt x="2009933" y="1432388"/>
                  <a:pt x="2002611" y="1429250"/>
                </a:cubicBezTo>
                <a:cubicBezTo>
                  <a:pt x="1992257" y="1424812"/>
                  <a:pt x="1982843" y="1418320"/>
                  <a:pt x="1972383" y="1414136"/>
                </a:cubicBezTo>
                <a:cubicBezTo>
                  <a:pt x="1957591" y="1408219"/>
                  <a:pt x="1941291" y="1406147"/>
                  <a:pt x="1927041" y="1399022"/>
                </a:cubicBezTo>
                <a:cubicBezTo>
                  <a:pt x="1916965" y="1393984"/>
                  <a:pt x="1907603" y="1387145"/>
                  <a:pt x="1896813" y="1383908"/>
                </a:cubicBezTo>
                <a:cubicBezTo>
                  <a:pt x="1853280" y="1370848"/>
                  <a:pt x="1858165" y="1382640"/>
                  <a:pt x="1821243" y="1368794"/>
                </a:cubicBezTo>
                <a:cubicBezTo>
                  <a:pt x="1810695" y="1364838"/>
                  <a:pt x="1801702" y="1357242"/>
                  <a:pt x="1791015" y="1353680"/>
                </a:cubicBezTo>
                <a:cubicBezTo>
                  <a:pt x="1778830" y="1349618"/>
                  <a:pt x="1765769" y="1348909"/>
                  <a:pt x="1753230" y="1346123"/>
                </a:cubicBezTo>
                <a:cubicBezTo>
                  <a:pt x="1743091" y="1343870"/>
                  <a:pt x="1732928" y="1341620"/>
                  <a:pt x="1723001" y="1338566"/>
                </a:cubicBezTo>
                <a:cubicBezTo>
                  <a:pt x="1700160" y="1331538"/>
                  <a:pt x="1678421" y="1320582"/>
                  <a:pt x="1654988" y="1315895"/>
                </a:cubicBezTo>
                <a:cubicBezTo>
                  <a:pt x="1609392" y="1306776"/>
                  <a:pt x="1629388" y="1312400"/>
                  <a:pt x="1594532" y="1300781"/>
                </a:cubicBezTo>
                <a:lnTo>
                  <a:pt x="1526519" y="1255438"/>
                </a:lnTo>
                <a:cubicBezTo>
                  <a:pt x="1518962" y="1250400"/>
                  <a:pt x="1511114" y="1245773"/>
                  <a:pt x="1503848" y="1240324"/>
                </a:cubicBezTo>
                <a:cubicBezTo>
                  <a:pt x="1478532" y="1221337"/>
                  <a:pt x="1464988" y="1209559"/>
                  <a:pt x="1435834" y="1194982"/>
                </a:cubicBezTo>
                <a:cubicBezTo>
                  <a:pt x="1428709" y="1191420"/>
                  <a:pt x="1420720" y="1189944"/>
                  <a:pt x="1413163" y="1187425"/>
                </a:cubicBezTo>
                <a:cubicBezTo>
                  <a:pt x="1396450" y="1170712"/>
                  <a:pt x="1388863" y="1160161"/>
                  <a:pt x="1367821" y="1149640"/>
                </a:cubicBezTo>
                <a:cubicBezTo>
                  <a:pt x="1360696" y="1146078"/>
                  <a:pt x="1352472" y="1145221"/>
                  <a:pt x="1345150" y="1142083"/>
                </a:cubicBezTo>
                <a:cubicBezTo>
                  <a:pt x="1334796" y="1137645"/>
                  <a:pt x="1324998" y="1132007"/>
                  <a:pt x="1314922" y="1126969"/>
                </a:cubicBezTo>
                <a:cubicBezTo>
                  <a:pt x="1300091" y="1082476"/>
                  <a:pt x="1317986" y="1122476"/>
                  <a:pt x="1269580" y="1074070"/>
                </a:cubicBezTo>
                <a:cubicBezTo>
                  <a:pt x="1228076" y="1032566"/>
                  <a:pt x="1291076" y="1066043"/>
                  <a:pt x="1216681" y="1036285"/>
                </a:cubicBezTo>
                <a:cubicBezTo>
                  <a:pt x="1205624" y="1019699"/>
                  <a:pt x="1192846" y="1002563"/>
                  <a:pt x="1186453" y="983385"/>
                </a:cubicBezTo>
                <a:cubicBezTo>
                  <a:pt x="1182391" y="971200"/>
                  <a:pt x="1181415" y="958195"/>
                  <a:pt x="1178896" y="945600"/>
                </a:cubicBezTo>
                <a:cubicBezTo>
                  <a:pt x="1183934" y="887663"/>
                  <a:pt x="1186568" y="829466"/>
                  <a:pt x="1194010" y="771789"/>
                </a:cubicBezTo>
                <a:cubicBezTo>
                  <a:pt x="1202270" y="707775"/>
                  <a:pt x="1205034" y="725915"/>
                  <a:pt x="1224238" y="681104"/>
                </a:cubicBezTo>
                <a:cubicBezTo>
                  <a:pt x="1227376" y="673782"/>
                  <a:pt x="1228233" y="665558"/>
                  <a:pt x="1231795" y="658433"/>
                </a:cubicBezTo>
                <a:cubicBezTo>
                  <a:pt x="1240287" y="641449"/>
                  <a:pt x="1255255" y="625029"/>
                  <a:pt x="1269580" y="613091"/>
                </a:cubicBezTo>
                <a:cubicBezTo>
                  <a:pt x="1276557" y="607277"/>
                  <a:pt x="1283635" y="600849"/>
                  <a:pt x="1292251" y="597977"/>
                </a:cubicBezTo>
                <a:cubicBezTo>
                  <a:pt x="1306787" y="593132"/>
                  <a:pt x="1322635" y="593744"/>
                  <a:pt x="1337593" y="590420"/>
                </a:cubicBezTo>
                <a:cubicBezTo>
                  <a:pt x="1361058" y="585205"/>
                  <a:pt x="1362554" y="581336"/>
                  <a:pt x="1382935" y="567749"/>
                </a:cubicBezTo>
                <a:lnTo>
                  <a:pt x="1413163" y="522407"/>
                </a:lnTo>
                <a:cubicBezTo>
                  <a:pt x="1418201" y="514850"/>
                  <a:pt x="1425405" y="508352"/>
                  <a:pt x="1428277" y="499736"/>
                </a:cubicBezTo>
                <a:cubicBezTo>
                  <a:pt x="1441633" y="459667"/>
                  <a:pt x="1433645" y="484724"/>
                  <a:pt x="1450949" y="424166"/>
                </a:cubicBezTo>
                <a:cubicBezTo>
                  <a:pt x="1457927" y="333453"/>
                  <a:pt x="1463717" y="333346"/>
                  <a:pt x="1450949" y="250354"/>
                </a:cubicBezTo>
                <a:cubicBezTo>
                  <a:pt x="1449738" y="242481"/>
                  <a:pt x="1445911" y="235240"/>
                  <a:pt x="1443392" y="227683"/>
                </a:cubicBezTo>
                <a:cubicBezTo>
                  <a:pt x="1440873" y="192417"/>
                  <a:pt x="1441979" y="156703"/>
                  <a:pt x="1435834" y="121885"/>
                </a:cubicBezTo>
                <a:cubicBezTo>
                  <a:pt x="1434256" y="112941"/>
                  <a:pt x="1424409" y="107514"/>
                  <a:pt x="1420720" y="99214"/>
                </a:cubicBezTo>
                <a:cubicBezTo>
                  <a:pt x="1414250" y="84655"/>
                  <a:pt x="1414443" y="67127"/>
                  <a:pt x="1405606" y="53871"/>
                </a:cubicBezTo>
                <a:cubicBezTo>
                  <a:pt x="1400568" y="46314"/>
                  <a:pt x="1394554" y="39324"/>
                  <a:pt x="1390492" y="31200"/>
                </a:cubicBezTo>
                <a:cubicBezTo>
                  <a:pt x="1386930" y="24075"/>
                  <a:pt x="1388568" y="14162"/>
                  <a:pt x="1382935" y="8529"/>
                </a:cubicBezTo>
                <a:cubicBezTo>
                  <a:pt x="1377302" y="2896"/>
                  <a:pt x="1368222" y="1318"/>
                  <a:pt x="1360264" y="972"/>
                </a:cubicBezTo>
                <a:cubicBezTo>
                  <a:pt x="1309932" y="-1216"/>
                  <a:pt x="1259504" y="972"/>
                  <a:pt x="1209124" y="972"/>
                </a:cubicBezTo>
              </a:path>
            </a:pathLst>
          </a:cu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0" name="Freeform 9"/>
          <p:cNvSpPr/>
          <p:nvPr/>
        </p:nvSpPr>
        <p:spPr bwMode="auto">
          <a:xfrm>
            <a:off x="1813276" y="3113494"/>
            <a:ext cx="2569798" cy="2939683"/>
          </a:xfrm>
          <a:custGeom>
            <a:avLst/>
            <a:gdLst>
              <a:gd name="connsiteX0" fmla="*/ 302691 w 2569798"/>
              <a:gd name="connsiteY0" fmla="*/ 15114 h 2939683"/>
              <a:gd name="connsiteX1" fmla="*/ 302691 w 2569798"/>
              <a:gd name="connsiteY1" fmla="*/ 15114 h 2939683"/>
              <a:gd name="connsiteX2" fmla="*/ 204450 w 2569798"/>
              <a:gd name="connsiteY2" fmla="*/ 7557 h 2939683"/>
              <a:gd name="connsiteX3" fmla="*/ 128879 w 2569798"/>
              <a:gd name="connsiteY3" fmla="*/ 22671 h 2939683"/>
              <a:gd name="connsiteX4" fmla="*/ 106208 w 2569798"/>
              <a:gd name="connsiteY4" fmla="*/ 68013 h 2939683"/>
              <a:gd name="connsiteX5" fmla="*/ 113765 w 2569798"/>
              <a:gd name="connsiteY5" fmla="*/ 90685 h 2939683"/>
              <a:gd name="connsiteX6" fmla="*/ 166664 w 2569798"/>
              <a:gd name="connsiteY6" fmla="*/ 136027 h 2939683"/>
              <a:gd name="connsiteX7" fmla="*/ 189336 w 2569798"/>
              <a:gd name="connsiteY7" fmla="*/ 181369 h 2939683"/>
              <a:gd name="connsiteX8" fmla="*/ 212007 w 2569798"/>
              <a:gd name="connsiteY8" fmla="*/ 204040 h 2939683"/>
              <a:gd name="connsiteX9" fmla="*/ 227121 w 2569798"/>
              <a:gd name="connsiteY9" fmla="*/ 226711 h 2939683"/>
              <a:gd name="connsiteX10" fmla="*/ 249792 w 2569798"/>
              <a:gd name="connsiteY10" fmla="*/ 241825 h 2939683"/>
              <a:gd name="connsiteX11" fmla="*/ 272463 w 2569798"/>
              <a:gd name="connsiteY11" fmla="*/ 264496 h 2939683"/>
              <a:gd name="connsiteX12" fmla="*/ 287577 w 2569798"/>
              <a:gd name="connsiteY12" fmla="*/ 355180 h 2939683"/>
              <a:gd name="connsiteX13" fmla="*/ 295134 w 2569798"/>
              <a:gd name="connsiteY13" fmla="*/ 400523 h 2939683"/>
              <a:gd name="connsiteX14" fmla="*/ 287577 w 2569798"/>
              <a:gd name="connsiteY14" fmla="*/ 498764 h 2939683"/>
              <a:gd name="connsiteX15" fmla="*/ 272463 w 2569798"/>
              <a:gd name="connsiteY15" fmla="*/ 521435 h 2939683"/>
              <a:gd name="connsiteX16" fmla="*/ 227121 w 2569798"/>
              <a:gd name="connsiteY16" fmla="*/ 566777 h 2939683"/>
              <a:gd name="connsiteX17" fmla="*/ 174222 w 2569798"/>
              <a:gd name="connsiteY17" fmla="*/ 597005 h 2939683"/>
              <a:gd name="connsiteX18" fmla="*/ 143993 w 2569798"/>
              <a:gd name="connsiteY18" fmla="*/ 612119 h 2939683"/>
              <a:gd name="connsiteX19" fmla="*/ 121322 w 2569798"/>
              <a:gd name="connsiteY19" fmla="*/ 619676 h 2939683"/>
              <a:gd name="connsiteX20" fmla="*/ 98651 w 2569798"/>
              <a:gd name="connsiteY20" fmla="*/ 642347 h 2939683"/>
              <a:gd name="connsiteX21" fmla="*/ 75980 w 2569798"/>
              <a:gd name="connsiteY21" fmla="*/ 657461 h 2939683"/>
              <a:gd name="connsiteX22" fmla="*/ 60866 w 2569798"/>
              <a:gd name="connsiteY22" fmla="*/ 680132 h 2939683"/>
              <a:gd name="connsiteX23" fmla="*/ 38195 w 2569798"/>
              <a:gd name="connsiteY23" fmla="*/ 695246 h 2939683"/>
              <a:gd name="connsiteX24" fmla="*/ 7967 w 2569798"/>
              <a:gd name="connsiteY24" fmla="*/ 733032 h 2939683"/>
              <a:gd name="connsiteX25" fmla="*/ 7967 w 2569798"/>
              <a:gd name="connsiteY25" fmla="*/ 861501 h 2939683"/>
              <a:gd name="connsiteX26" fmla="*/ 15524 w 2569798"/>
              <a:gd name="connsiteY26" fmla="*/ 884172 h 2939683"/>
              <a:gd name="connsiteX27" fmla="*/ 45752 w 2569798"/>
              <a:gd name="connsiteY27" fmla="*/ 929514 h 2939683"/>
              <a:gd name="connsiteX28" fmla="*/ 75980 w 2569798"/>
              <a:gd name="connsiteY28" fmla="*/ 967299 h 2939683"/>
              <a:gd name="connsiteX29" fmla="*/ 136436 w 2569798"/>
              <a:gd name="connsiteY29" fmla="*/ 1012642 h 2939683"/>
              <a:gd name="connsiteX30" fmla="*/ 181779 w 2569798"/>
              <a:gd name="connsiteY30" fmla="*/ 1035313 h 2939683"/>
              <a:gd name="connsiteX31" fmla="*/ 257349 w 2569798"/>
              <a:gd name="connsiteY31" fmla="*/ 1080655 h 2939683"/>
              <a:gd name="connsiteX32" fmla="*/ 295134 w 2569798"/>
              <a:gd name="connsiteY32" fmla="*/ 1103326 h 2939683"/>
              <a:gd name="connsiteX33" fmla="*/ 355590 w 2569798"/>
              <a:gd name="connsiteY33" fmla="*/ 1118440 h 2939683"/>
              <a:gd name="connsiteX34" fmla="*/ 408489 w 2569798"/>
              <a:gd name="connsiteY34" fmla="*/ 1133554 h 2939683"/>
              <a:gd name="connsiteX35" fmla="*/ 506731 w 2569798"/>
              <a:gd name="connsiteY35" fmla="*/ 1141111 h 2939683"/>
              <a:gd name="connsiteX36" fmla="*/ 574744 w 2569798"/>
              <a:gd name="connsiteY36" fmla="*/ 1148668 h 2939683"/>
              <a:gd name="connsiteX37" fmla="*/ 1088622 w 2569798"/>
              <a:gd name="connsiteY37" fmla="*/ 1163782 h 2939683"/>
              <a:gd name="connsiteX38" fmla="*/ 1133964 w 2569798"/>
              <a:gd name="connsiteY38" fmla="*/ 1201567 h 2939683"/>
              <a:gd name="connsiteX39" fmla="*/ 1247319 w 2569798"/>
              <a:gd name="connsiteY39" fmla="*/ 1277137 h 2939683"/>
              <a:gd name="connsiteX40" fmla="*/ 1277547 w 2569798"/>
              <a:gd name="connsiteY40" fmla="*/ 1322480 h 2939683"/>
              <a:gd name="connsiteX41" fmla="*/ 1285104 w 2569798"/>
              <a:gd name="connsiteY41" fmla="*/ 1345151 h 2939683"/>
              <a:gd name="connsiteX42" fmla="*/ 1307775 w 2569798"/>
              <a:gd name="connsiteY42" fmla="*/ 1413164 h 2939683"/>
              <a:gd name="connsiteX43" fmla="*/ 1322889 w 2569798"/>
              <a:gd name="connsiteY43" fmla="*/ 1435835 h 2939683"/>
              <a:gd name="connsiteX44" fmla="*/ 1353117 w 2569798"/>
              <a:gd name="connsiteY44" fmla="*/ 1496291 h 2939683"/>
              <a:gd name="connsiteX45" fmla="*/ 1375788 w 2569798"/>
              <a:gd name="connsiteY45" fmla="*/ 1571861 h 2939683"/>
              <a:gd name="connsiteX46" fmla="*/ 1390903 w 2569798"/>
              <a:gd name="connsiteY46" fmla="*/ 1617204 h 2939683"/>
              <a:gd name="connsiteX47" fmla="*/ 1406017 w 2569798"/>
              <a:gd name="connsiteY47" fmla="*/ 1639875 h 2939683"/>
              <a:gd name="connsiteX48" fmla="*/ 1406017 w 2569798"/>
              <a:gd name="connsiteY48" fmla="*/ 1896813 h 2939683"/>
              <a:gd name="connsiteX49" fmla="*/ 1421131 w 2569798"/>
              <a:gd name="connsiteY49" fmla="*/ 2191537 h 2939683"/>
              <a:gd name="connsiteX50" fmla="*/ 1421131 w 2569798"/>
              <a:gd name="connsiteY50" fmla="*/ 2410691 h 2939683"/>
              <a:gd name="connsiteX51" fmla="*/ 1406017 w 2569798"/>
              <a:gd name="connsiteY51" fmla="*/ 2561832 h 2939683"/>
              <a:gd name="connsiteX52" fmla="*/ 1398460 w 2569798"/>
              <a:gd name="connsiteY52" fmla="*/ 2720529 h 2939683"/>
              <a:gd name="connsiteX53" fmla="*/ 1398460 w 2569798"/>
              <a:gd name="connsiteY53" fmla="*/ 2864113 h 2939683"/>
              <a:gd name="connsiteX54" fmla="*/ 1413574 w 2569798"/>
              <a:gd name="connsiteY54" fmla="*/ 2886784 h 2939683"/>
              <a:gd name="connsiteX55" fmla="*/ 1481587 w 2569798"/>
              <a:gd name="connsiteY55" fmla="*/ 2909455 h 2939683"/>
              <a:gd name="connsiteX56" fmla="*/ 1564714 w 2569798"/>
              <a:gd name="connsiteY56" fmla="*/ 2917012 h 2939683"/>
              <a:gd name="connsiteX57" fmla="*/ 1647841 w 2569798"/>
              <a:gd name="connsiteY57" fmla="*/ 2932126 h 2939683"/>
              <a:gd name="connsiteX58" fmla="*/ 1708298 w 2569798"/>
              <a:gd name="connsiteY58" fmla="*/ 2939683 h 2939683"/>
              <a:gd name="connsiteX59" fmla="*/ 2139048 w 2569798"/>
              <a:gd name="connsiteY59" fmla="*/ 2932126 h 2939683"/>
              <a:gd name="connsiteX60" fmla="*/ 2191947 w 2569798"/>
              <a:gd name="connsiteY60" fmla="*/ 2901898 h 2939683"/>
              <a:gd name="connsiteX61" fmla="*/ 2237289 w 2569798"/>
              <a:gd name="connsiteY61" fmla="*/ 2886784 h 2939683"/>
              <a:gd name="connsiteX62" fmla="*/ 2297745 w 2569798"/>
              <a:gd name="connsiteY62" fmla="*/ 2833885 h 2939683"/>
              <a:gd name="connsiteX63" fmla="*/ 2320417 w 2569798"/>
              <a:gd name="connsiteY63" fmla="*/ 2811213 h 2939683"/>
              <a:gd name="connsiteX64" fmla="*/ 2358202 w 2569798"/>
              <a:gd name="connsiteY64" fmla="*/ 2788542 h 2939683"/>
              <a:gd name="connsiteX65" fmla="*/ 2395987 w 2569798"/>
              <a:gd name="connsiteY65" fmla="*/ 2758314 h 2939683"/>
              <a:gd name="connsiteX66" fmla="*/ 2433772 w 2569798"/>
              <a:gd name="connsiteY66" fmla="*/ 2735643 h 2939683"/>
              <a:gd name="connsiteX67" fmla="*/ 2464000 w 2569798"/>
              <a:gd name="connsiteY67" fmla="*/ 2720529 h 2939683"/>
              <a:gd name="connsiteX68" fmla="*/ 2501785 w 2569798"/>
              <a:gd name="connsiteY68" fmla="*/ 2675187 h 2939683"/>
              <a:gd name="connsiteX69" fmla="*/ 2524456 w 2569798"/>
              <a:gd name="connsiteY69" fmla="*/ 2652516 h 2939683"/>
              <a:gd name="connsiteX70" fmla="*/ 2532013 w 2569798"/>
              <a:gd name="connsiteY70" fmla="*/ 2629845 h 2939683"/>
              <a:gd name="connsiteX71" fmla="*/ 2569798 w 2569798"/>
              <a:gd name="connsiteY71" fmla="*/ 2584503 h 2939683"/>
              <a:gd name="connsiteX72" fmla="*/ 2562241 w 2569798"/>
              <a:gd name="connsiteY72" fmla="*/ 2365349 h 2939683"/>
              <a:gd name="connsiteX73" fmla="*/ 2547127 w 2569798"/>
              <a:gd name="connsiteY73" fmla="*/ 2320007 h 2939683"/>
              <a:gd name="connsiteX74" fmla="*/ 2539570 w 2569798"/>
              <a:gd name="connsiteY74" fmla="*/ 2297336 h 2939683"/>
              <a:gd name="connsiteX75" fmla="*/ 2516899 w 2569798"/>
              <a:gd name="connsiteY75" fmla="*/ 2274665 h 2939683"/>
              <a:gd name="connsiteX76" fmla="*/ 2494228 w 2569798"/>
              <a:gd name="connsiteY76" fmla="*/ 2229323 h 2939683"/>
              <a:gd name="connsiteX77" fmla="*/ 2479114 w 2569798"/>
              <a:gd name="connsiteY77" fmla="*/ 2199094 h 2939683"/>
              <a:gd name="connsiteX78" fmla="*/ 2464000 w 2569798"/>
              <a:gd name="connsiteY78" fmla="*/ 2176423 h 2939683"/>
              <a:gd name="connsiteX79" fmla="*/ 2456443 w 2569798"/>
              <a:gd name="connsiteY79" fmla="*/ 2153752 h 2939683"/>
              <a:gd name="connsiteX80" fmla="*/ 2433772 w 2569798"/>
              <a:gd name="connsiteY80" fmla="*/ 2138638 h 2939683"/>
              <a:gd name="connsiteX81" fmla="*/ 2411101 w 2569798"/>
              <a:gd name="connsiteY81" fmla="*/ 2115967 h 2939683"/>
              <a:gd name="connsiteX82" fmla="*/ 2343088 w 2569798"/>
              <a:gd name="connsiteY82" fmla="*/ 2085739 h 2939683"/>
              <a:gd name="connsiteX83" fmla="*/ 2320417 w 2569798"/>
              <a:gd name="connsiteY83" fmla="*/ 2078182 h 2939683"/>
              <a:gd name="connsiteX84" fmla="*/ 2297745 w 2569798"/>
              <a:gd name="connsiteY84" fmla="*/ 2070625 h 2939683"/>
              <a:gd name="connsiteX85" fmla="*/ 2244846 w 2569798"/>
              <a:gd name="connsiteY85" fmla="*/ 2040397 h 2939683"/>
              <a:gd name="connsiteX86" fmla="*/ 2222175 w 2569798"/>
              <a:gd name="connsiteY86" fmla="*/ 2032840 h 2939683"/>
              <a:gd name="connsiteX87" fmla="*/ 2176833 w 2569798"/>
              <a:gd name="connsiteY87" fmla="*/ 2010169 h 2939683"/>
              <a:gd name="connsiteX88" fmla="*/ 2146605 w 2569798"/>
              <a:gd name="connsiteY88" fmla="*/ 1964827 h 2939683"/>
              <a:gd name="connsiteX89" fmla="*/ 2139048 w 2569798"/>
              <a:gd name="connsiteY89" fmla="*/ 1934599 h 2939683"/>
              <a:gd name="connsiteX90" fmla="*/ 2123934 w 2569798"/>
              <a:gd name="connsiteY90" fmla="*/ 1889256 h 2939683"/>
              <a:gd name="connsiteX91" fmla="*/ 2116377 w 2569798"/>
              <a:gd name="connsiteY91" fmla="*/ 1866585 h 2939683"/>
              <a:gd name="connsiteX92" fmla="*/ 2101263 w 2569798"/>
              <a:gd name="connsiteY92" fmla="*/ 1768344 h 2939683"/>
              <a:gd name="connsiteX93" fmla="*/ 2093706 w 2569798"/>
              <a:gd name="connsiteY93" fmla="*/ 1730559 h 2939683"/>
              <a:gd name="connsiteX94" fmla="*/ 2078592 w 2569798"/>
              <a:gd name="connsiteY94" fmla="*/ 1443392 h 2939683"/>
              <a:gd name="connsiteX95" fmla="*/ 2063478 w 2569798"/>
              <a:gd name="connsiteY95" fmla="*/ 1337594 h 2939683"/>
              <a:gd name="connsiteX96" fmla="*/ 2055921 w 2569798"/>
              <a:gd name="connsiteY96" fmla="*/ 1277137 h 2939683"/>
              <a:gd name="connsiteX97" fmla="*/ 2048364 w 2569798"/>
              <a:gd name="connsiteY97" fmla="*/ 1186453 h 2939683"/>
              <a:gd name="connsiteX98" fmla="*/ 2018136 w 2569798"/>
              <a:gd name="connsiteY98" fmla="*/ 1110883 h 2939683"/>
              <a:gd name="connsiteX99" fmla="*/ 1987907 w 2569798"/>
              <a:gd name="connsiteY99" fmla="*/ 1042870 h 2939683"/>
              <a:gd name="connsiteX100" fmla="*/ 1980350 w 2569798"/>
              <a:gd name="connsiteY100" fmla="*/ 1005085 h 2939683"/>
              <a:gd name="connsiteX101" fmla="*/ 1950122 w 2569798"/>
              <a:gd name="connsiteY101" fmla="*/ 952185 h 2939683"/>
              <a:gd name="connsiteX102" fmla="*/ 1935008 w 2569798"/>
              <a:gd name="connsiteY102" fmla="*/ 914400 h 2939683"/>
              <a:gd name="connsiteX103" fmla="*/ 1919894 w 2569798"/>
              <a:gd name="connsiteY103" fmla="*/ 884172 h 2939683"/>
              <a:gd name="connsiteX104" fmla="*/ 1912337 w 2569798"/>
              <a:gd name="connsiteY104" fmla="*/ 831273 h 2939683"/>
              <a:gd name="connsiteX105" fmla="*/ 1897223 w 2569798"/>
              <a:gd name="connsiteY105" fmla="*/ 808602 h 2939683"/>
              <a:gd name="connsiteX106" fmla="*/ 1889666 w 2569798"/>
              <a:gd name="connsiteY106" fmla="*/ 733032 h 2939683"/>
              <a:gd name="connsiteX107" fmla="*/ 1866995 w 2569798"/>
              <a:gd name="connsiteY107" fmla="*/ 657461 h 2939683"/>
              <a:gd name="connsiteX108" fmla="*/ 1851881 w 2569798"/>
              <a:gd name="connsiteY108" fmla="*/ 604562 h 2939683"/>
              <a:gd name="connsiteX109" fmla="*/ 1844324 w 2569798"/>
              <a:gd name="connsiteY109" fmla="*/ 574334 h 2939683"/>
              <a:gd name="connsiteX110" fmla="*/ 1821653 w 2569798"/>
              <a:gd name="connsiteY110" fmla="*/ 544106 h 2939683"/>
              <a:gd name="connsiteX111" fmla="*/ 1814096 w 2569798"/>
              <a:gd name="connsiteY111" fmla="*/ 521435 h 2939683"/>
              <a:gd name="connsiteX112" fmla="*/ 1761197 w 2569798"/>
              <a:gd name="connsiteY112" fmla="*/ 408080 h 2939683"/>
              <a:gd name="connsiteX113" fmla="*/ 1738526 w 2569798"/>
              <a:gd name="connsiteY113" fmla="*/ 370294 h 2939683"/>
              <a:gd name="connsiteX114" fmla="*/ 1708298 w 2569798"/>
              <a:gd name="connsiteY114" fmla="*/ 332509 h 2939683"/>
              <a:gd name="connsiteX115" fmla="*/ 1693184 w 2569798"/>
              <a:gd name="connsiteY115" fmla="*/ 309838 h 2939683"/>
              <a:gd name="connsiteX116" fmla="*/ 1579828 w 2569798"/>
              <a:gd name="connsiteY116" fmla="*/ 241825 h 2939683"/>
              <a:gd name="connsiteX117" fmla="*/ 1549600 w 2569798"/>
              <a:gd name="connsiteY117" fmla="*/ 234268 h 2939683"/>
              <a:gd name="connsiteX118" fmla="*/ 1519372 w 2569798"/>
              <a:gd name="connsiteY118" fmla="*/ 219154 h 2939683"/>
              <a:gd name="connsiteX119" fmla="*/ 1451359 w 2569798"/>
              <a:gd name="connsiteY119" fmla="*/ 211597 h 2939683"/>
              <a:gd name="connsiteX120" fmla="*/ 1383345 w 2569798"/>
              <a:gd name="connsiteY120" fmla="*/ 196483 h 2939683"/>
              <a:gd name="connsiteX121" fmla="*/ 1149078 w 2569798"/>
              <a:gd name="connsiteY121" fmla="*/ 181369 h 2939683"/>
              <a:gd name="connsiteX122" fmla="*/ 1118850 w 2569798"/>
              <a:gd name="connsiteY122" fmla="*/ 173812 h 2939683"/>
              <a:gd name="connsiteX123" fmla="*/ 1081064 w 2569798"/>
              <a:gd name="connsiteY123" fmla="*/ 166255 h 2939683"/>
              <a:gd name="connsiteX124" fmla="*/ 1043279 w 2569798"/>
              <a:gd name="connsiteY124" fmla="*/ 151141 h 2939683"/>
              <a:gd name="connsiteX125" fmla="*/ 975266 w 2569798"/>
              <a:gd name="connsiteY125" fmla="*/ 136027 h 2939683"/>
              <a:gd name="connsiteX126" fmla="*/ 929924 w 2569798"/>
              <a:gd name="connsiteY126" fmla="*/ 120913 h 2939683"/>
              <a:gd name="connsiteX127" fmla="*/ 907253 w 2569798"/>
              <a:gd name="connsiteY127" fmla="*/ 113356 h 2939683"/>
              <a:gd name="connsiteX128" fmla="*/ 877025 w 2569798"/>
              <a:gd name="connsiteY128" fmla="*/ 105799 h 2939683"/>
              <a:gd name="connsiteX129" fmla="*/ 793898 w 2569798"/>
              <a:gd name="connsiteY129" fmla="*/ 83127 h 2939683"/>
              <a:gd name="connsiteX130" fmla="*/ 703213 w 2569798"/>
              <a:gd name="connsiteY130" fmla="*/ 68013 h 2939683"/>
              <a:gd name="connsiteX131" fmla="*/ 657871 w 2569798"/>
              <a:gd name="connsiteY131" fmla="*/ 60456 h 2939683"/>
              <a:gd name="connsiteX132" fmla="*/ 552073 w 2569798"/>
              <a:gd name="connsiteY132" fmla="*/ 52899 h 2939683"/>
              <a:gd name="connsiteX133" fmla="*/ 476503 w 2569798"/>
              <a:gd name="connsiteY133" fmla="*/ 37785 h 2939683"/>
              <a:gd name="connsiteX134" fmla="*/ 438717 w 2569798"/>
              <a:gd name="connsiteY134" fmla="*/ 30228 h 2939683"/>
              <a:gd name="connsiteX135" fmla="*/ 393375 w 2569798"/>
              <a:gd name="connsiteY135" fmla="*/ 15114 h 2939683"/>
              <a:gd name="connsiteX136" fmla="*/ 204450 w 2569798"/>
              <a:gd name="connsiteY136" fmla="*/ 0 h 2939683"/>
              <a:gd name="connsiteX137" fmla="*/ 393375 w 2569798"/>
              <a:gd name="connsiteY137" fmla="*/ 52899 h 293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2569798" h="2939683">
                <a:moveTo>
                  <a:pt x="302691" y="15114"/>
                </a:moveTo>
                <a:lnTo>
                  <a:pt x="302691" y="15114"/>
                </a:lnTo>
                <a:cubicBezTo>
                  <a:pt x="269944" y="12595"/>
                  <a:pt x="237294" y="7557"/>
                  <a:pt x="204450" y="7557"/>
                </a:cubicBezTo>
                <a:cubicBezTo>
                  <a:pt x="185920" y="7557"/>
                  <a:pt x="148854" y="17677"/>
                  <a:pt x="128879" y="22671"/>
                </a:cubicBezTo>
                <a:cubicBezTo>
                  <a:pt x="121237" y="34133"/>
                  <a:pt x="106208" y="52369"/>
                  <a:pt x="106208" y="68013"/>
                </a:cubicBezTo>
                <a:cubicBezTo>
                  <a:pt x="106208" y="75979"/>
                  <a:pt x="109346" y="84057"/>
                  <a:pt x="113765" y="90685"/>
                </a:cubicBezTo>
                <a:cubicBezTo>
                  <a:pt x="124290" y="106473"/>
                  <a:pt x="152696" y="125551"/>
                  <a:pt x="166664" y="136027"/>
                </a:cubicBezTo>
                <a:cubicBezTo>
                  <a:pt x="174239" y="158748"/>
                  <a:pt x="173059" y="161837"/>
                  <a:pt x="189336" y="181369"/>
                </a:cubicBezTo>
                <a:cubicBezTo>
                  <a:pt x="196178" y="189579"/>
                  <a:pt x="205165" y="195830"/>
                  <a:pt x="212007" y="204040"/>
                </a:cubicBezTo>
                <a:cubicBezTo>
                  <a:pt x="217821" y="211017"/>
                  <a:pt x="220699" y="220289"/>
                  <a:pt x="227121" y="226711"/>
                </a:cubicBezTo>
                <a:cubicBezTo>
                  <a:pt x="233543" y="233133"/>
                  <a:pt x="242815" y="236011"/>
                  <a:pt x="249792" y="241825"/>
                </a:cubicBezTo>
                <a:cubicBezTo>
                  <a:pt x="258002" y="248667"/>
                  <a:pt x="264906" y="256939"/>
                  <a:pt x="272463" y="264496"/>
                </a:cubicBezTo>
                <a:cubicBezTo>
                  <a:pt x="288215" y="311753"/>
                  <a:pt x="276328" y="270814"/>
                  <a:pt x="287577" y="355180"/>
                </a:cubicBezTo>
                <a:cubicBezTo>
                  <a:pt x="289602" y="370368"/>
                  <a:pt x="292615" y="385409"/>
                  <a:pt x="295134" y="400523"/>
                </a:cubicBezTo>
                <a:cubicBezTo>
                  <a:pt x="292615" y="433270"/>
                  <a:pt x="293630" y="466483"/>
                  <a:pt x="287577" y="498764"/>
                </a:cubicBezTo>
                <a:cubicBezTo>
                  <a:pt x="285903" y="507691"/>
                  <a:pt x="278497" y="514647"/>
                  <a:pt x="272463" y="521435"/>
                </a:cubicBezTo>
                <a:cubicBezTo>
                  <a:pt x="258263" y="537410"/>
                  <a:pt x="242235" y="551663"/>
                  <a:pt x="227121" y="566777"/>
                </a:cubicBezTo>
                <a:cubicBezTo>
                  <a:pt x="188752" y="605146"/>
                  <a:pt x="222937" y="578737"/>
                  <a:pt x="174222" y="597005"/>
                </a:cubicBezTo>
                <a:cubicBezTo>
                  <a:pt x="163674" y="600961"/>
                  <a:pt x="154348" y="607681"/>
                  <a:pt x="143993" y="612119"/>
                </a:cubicBezTo>
                <a:cubicBezTo>
                  <a:pt x="136671" y="615257"/>
                  <a:pt x="128879" y="617157"/>
                  <a:pt x="121322" y="619676"/>
                </a:cubicBezTo>
                <a:cubicBezTo>
                  <a:pt x="113765" y="627233"/>
                  <a:pt x="106861" y="635505"/>
                  <a:pt x="98651" y="642347"/>
                </a:cubicBezTo>
                <a:cubicBezTo>
                  <a:pt x="91674" y="648161"/>
                  <a:pt x="82402" y="651039"/>
                  <a:pt x="75980" y="657461"/>
                </a:cubicBezTo>
                <a:cubicBezTo>
                  <a:pt x="69558" y="663883"/>
                  <a:pt x="67288" y="673710"/>
                  <a:pt x="60866" y="680132"/>
                </a:cubicBezTo>
                <a:cubicBezTo>
                  <a:pt x="54444" y="686554"/>
                  <a:pt x="45287" y="689572"/>
                  <a:pt x="38195" y="695246"/>
                </a:cubicBezTo>
                <a:cubicBezTo>
                  <a:pt x="22814" y="707552"/>
                  <a:pt x="19188" y="716201"/>
                  <a:pt x="7967" y="733032"/>
                </a:cubicBezTo>
                <a:cubicBezTo>
                  <a:pt x="-1468" y="799080"/>
                  <a:pt x="-3781" y="785138"/>
                  <a:pt x="7967" y="861501"/>
                </a:cubicBezTo>
                <a:cubicBezTo>
                  <a:pt x="9178" y="869374"/>
                  <a:pt x="11655" y="877209"/>
                  <a:pt x="15524" y="884172"/>
                </a:cubicBezTo>
                <a:cubicBezTo>
                  <a:pt x="24346" y="900051"/>
                  <a:pt x="40008" y="912281"/>
                  <a:pt x="45752" y="929514"/>
                </a:cubicBezTo>
                <a:cubicBezTo>
                  <a:pt x="56181" y="960801"/>
                  <a:pt x="46681" y="947766"/>
                  <a:pt x="75980" y="967299"/>
                </a:cubicBezTo>
                <a:cubicBezTo>
                  <a:pt x="102158" y="1006565"/>
                  <a:pt x="79826" y="981191"/>
                  <a:pt x="136436" y="1012642"/>
                </a:cubicBezTo>
                <a:cubicBezTo>
                  <a:pt x="180381" y="1037056"/>
                  <a:pt x="137645" y="1020602"/>
                  <a:pt x="181779" y="1035313"/>
                </a:cubicBezTo>
                <a:cubicBezTo>
                  <a:pt x="273964" y="1096769"/>
                  <a:pt x="187636" y="1041926"/>
                  <a:pt x="257349" y="1080655"/>
                </a:cubicBezTo>
                <a:cubicBezTo>
                  <a:pt x="270189" y="1087788"/>
                  <a:pt x="281997" y="1096757"/>
                  <a:pt x="295134" y="1103326"/>
                </a:cubicBezTo>
                <a:cubicBezTo>
                  <a:pt x="312408" y="1111963"/>
                  <a:pt x="338344" y="1114129"/>
                  <a:pt x="355590" y="1118440"/>
                </a:cubicBezTo>
                <a:cubicBezTo>
                  <a:pt x="373381" y="1122888"/>
                  <a:pt x="390353" y="1130834"/>
                  <a:pt x="408489" y="1133554"/>
                </a:cubicBezTo>
                <a:cubicBezTo>
                  <a:pt x="440970" y="1138426"/>
                  <a:pt x="474022" y="1138137"/>
                  <a:pt x="506731" y="1141111"/>
                </a:cubicBezTo>
                <a:cubicBezTo>
                  <a:pt x="529448" y="1143176"/>
                  <a:pt x="552073" y="1146149"/>
                  <a:pt x="574744" y="1148668"/>
                </a:cubicBezTo>
                <a:cubicBezTo>
                  <a:pt x="765915" y="1196461"/>
                  <a:pt x="524412" y="1138519"/>
                  <a:pt x="1088622" y="1163782"/>
                </a:cubicBezTo>
                <a:cubicBezTo>
                  <a:pt x="1101874" y="1164375"/>
                  <a:pt x="1126417" y="1196536"/>
                  <a:pt x="1133964" y="1201567"/>
                </a:cubicBezTo>
                <a:cubicBezTo>
                  <a:pt x="1177719" y="1230737"/>
                  <a:pt x="1212328" y="1224649"/>
                  <a:pt x="1247319" y="1277137"/>
                </a:cubicBezTo>
                <a:cubicBezTo>
                  <a:pt x="1257395" y="1292251"/>
                  <a:pt x="1271803" y="1305247"/>
                  <a:pt x="1277547" y="1322480"/>
                </a:cubicBezTo>
                <a:cubicBezTo>
                  <a:pt x="1280066" y="1330037"/>
                  <a:pt x="1282916" y="1337492"/>
                  <a:pt x="1285104" y="1345151"/>
                </a:cubicBezTo>
                <a:cubicBezTo>
                  <a:pt x="1294725" y="1378824"/>
                  <a:pt x="1290405" y="1378424"/>
                  <a:pt x="1307775" y="1413164"/>
                </a:cubicBezTo>
                <a:cubicBezTo>
                  <a:pt x="1311837" y="1421288"/>
                  <a:pt x="1318827" y="1427711"/>
                  <a:pt x="1322889" y="1435835"/>
                </a:cubicBezTo>
                <a:cubicBezTo>
                  <a:pt x="1359863" y="1509783"/>
                  <a:pt x="1318101" y="1443766"/>
                  <a:pt x="1353117" y="1496291"/>
                </a:cubicBezTo>
                <a:cubicBezTo>
                  <a:pt x="1364538" y="1541975"/>
                  <a:pt x="1357390" y="1516666"/>
                  <a:pt x="1375788" y="1571861"/>
                </a:cubicBezTo>
                <a:cubicBezTo>
                  <a:pt x="1375789" y="1571865"/>
                  <a:pt x="1390901" y="1617201"/>
                  <a:pt x="1390903" y="1617204"/>
                </a:cubicBezTo>
                <a:lnTo>
                  <a:pt x="1406017" y="1639875"/>
                </a:lnTo>
                <a:cubicBezTo>
                  <a:pt x="1432998" y="1747800"/>
                  <a:pt x="1406017" y="1628111"/>
                  <a:pt x="1406017" y="1896813"/>
                </a:cubicBezTo>
                <a:cubicBezTo>
                  <a:pt x="1406017" y="2153494"/>
                  <a:pt x="1385569" y="2084851"/>
                  <a:pt x="1421131" y="2191537"/>
                </a:cubicBezTo>
                <a:cubicBezTo>
                  <a:pt x="1433109" y="2311320"/>
                  <a:pt x="1430677" y="2248410"/>
                  <a:pt x="1421131" y="2410691"/>
                </a:cubicBezTo>
                <a:cubicBezTo>
                  <a:pt x="1414121" y="2529853"/>
                  <a:pt x="1420525" y="2489290"/>
                  <a:pt x="1406017" y="2561832"/>
                </a:cubicBezTo>
                <a:cubicBezTo>
                  <a:pt x="1403498" y="2614731"/>
                  <a:pt x="1402522" y="2667726"/>
                  <a:pt x="1398460" y="2720529"/>
                </a:cubicBezTo>
                <a:cubicBezTo>
                  <a:pt x="1391553" y="2810314"/>
                  <a:pt x="1369111" y="2697799"/>
                  <a:pt x="1398460" y="2864113"/>
                </a:cubicBezTo>
                <a:cubicBezTo>
                  <a:pt x="1400038" y="2873057"/>
                  <a:pt x="1407152" y="2880362"/>
                  <a:pt x="1413574" y="2886784"/>
                </a:cubicBezTo>
                <a:cubicBezTo>
                  <a:pt x="1433825" y="2907035"/>
                  <a:pt x="1452877" y="2906077"/>
                  <a:pt x="1481587" y="2909455"/>
                </a:cubicBezTo>
                <a:cubicBezTo>
                  <a:pt x="1509220" y="2912706"/>
                  <a:pt x="1537061" y="2913939"/>
                  <a:pt x="1564714" y="2917012"/>
                </a:cubicBezTo>
                <a:cubicBezTo>
                  <a:pt x="1714011" y="2933601"/>
                  <a:pt x="1550119" y="2915839"/>
                  <a:pt x="1647841" y="2932126"/>
                </a:cubicBezTo>
                <a:cubicBezTo>
                  <a:pt x="1667874" y="2935465"/>
                  <a:pt x="1688146" y="2937164"/>
                  <a:pt x="1708298" y="2939683"/>
                </a:cubicBezTo>
                <a:lnTo>
                  <a:pt x="2139048" y="2932126"/>
                </a:lnTo>
                <a:cubicBezTo>
                  <a:pt x="2163813" y="2931301"/>
                  <a:pt x="2170928" y="2912408"/>
                  <a:pt x="2191947" y="2901898"/>
                </a:cubicBezTo>
                <a:cubicBezTo>
                  <a:pt x="2206197" y="2894773"/>
                  <a:pt x="2237289" y="2886784"/>
                  <a:pt x="2237289" y="2886784"/>
                </a:cubicBezTo>
                <a:cubicBezTo>
                  <a:pt x="2311747" y="2812326"/>
                  <a:pt x="2224895" y="2896328"/>
                  <a:pt x="2297745" y="2833885"/>
                </a:cubicBezTo>
                <a:cubicBezTo>
                  <a:pt x="2305860" y="2826930"/>
                  <a:pt x="2311867" y="2817626"/>
                  <a:pt x="2320417" y="2811213"/>
                </a:cubicBezTo>
                <a:cubicBezTo>
                  <a:pt x="2332168" y="2802400"/>
                  <a:pt x="2346169" y="2796965"/>
                  <a:pt x="2358202" y="2788542"/>
                </a:cubicBezTo>
                <a:cubicBezTo>
                  <a:pt x="2371416" y="2779292"/>
                  <a:pt x="2382773" y="2767564"/>
                  <a:pt x="2395987" y="2758314"/>
                </a:cubicBezTo>
                <a:cubicBezTo>
                  <a:pt x="2408020" y="2749891"/>
                  <a:pt x="2420932" y="2742776"/>
                  <a:pt x="2433772" y="2735643"/>
                </a:cubicBezTo>
                <a:cubicBezTo>
                  <a:pt x="2443620" y="2730172"/>
                  <a:pt x="2454833" y="2727077"/>
                  <a:pt x="2464000" y="2720529"/>
                </a:cubicBezTo>
                <a:cubicBezTo>
                  <a:pt x="2491273" y="2701049"/>
                  <a:pt x="2482290" y="2698581"/>
                  <a:pt x="2501785" y="2675187"/>
                </a:cubicBezTo>
                <a:cubicBezTo>
                  <a:pt x="2508627" y="2666977"/>
                  <a:pt x="2516899" y="2660073"/>
                  <a:pt x="2524456" y="2652516"/>
                </a:cubicBezTo>
                <a:cubicBezTo>
                  <a:pt x="2526975" y="2644959"/>
                  <a:pt x="2528451" y="2636970"/>
                  <a:pt x="2532013" y="2629845"/>
                </a:cubicBezTo>
                <a:cubicBezTo>
                  <a:pt x="2542534" y="2608803"/>
                  <a:pt x="2553085" y="2601216"/>
                  <a:pt x="2569798" y="2584503"/>
                </a:cubicBezTo>
                <a:cubicBezTo>
                  <a:pt x="2567279" y="2511452"/>
                  <a:pt x="2568483" y="2438177"/>
                  <a:pt x="2562241" y="2365349"/>
                </a:cubicBezTo>
                <a:cubicBezTo>
                  <a:pt x="2560880" y="2349476"/>
                  <a:pt x="2552165" y="2335121"/>
                  <a:pt x="2547127" y="2320007"/>
                </a:cubicBezTo>
                <a:cubicBezTo>
                  <a:pt x="2544608" y="2312450"/>
                  <a:pt x="2545203" y="2302969"/>
                  <a:pt x="2539570" y="2297336"/>
                </a:cubicBezTo>
                <a:lnTo>
                  <a:pt x="2516899" y="2274665"/>
                </a:lnTo>
                <a:cubicBezTo>
                  <a:pt x="2503043" y="2233097"/>
                  <a:pt x="2517668" y="2270343"/>
                  <a:pt x="2494228" y="2229323"/>
                </a:cubicBezTo>
                <a:cubicBezTo>
                  <a:pt x="2488639" y="2219542"/>
                  <a:pt x="2484703" y="2208875"/>
                  <a:pt x="2479114" y="2199094"/>
                </a:cubicBezTo>
                <a:cubicBezTo>
                  <a:pt x="2474608" y="2191208"/>
                  <a:pt x="2468062" y="2184547"/>
                  <a:pt x="2464000" y="2176423"/>
                </a:cubicBezTo>
                <a:cubicBezTo>
                  <a:pt x="2460438" y="2169298"/>
                  <a:pt x="2461419" y="2159972"/>
                  <a:pt x="2456443" y="2153752"/>
                </a:cubicBezTo>
                <a:cubicBezTo>
                  <a:pt x="2450769" y="2146660"/>
                  <a:pt x="2440749" y="2144452"/>
                  <a:pt x="2433772" y="2138638"/>
                </a:cubicBezTo>
                <a:cubicBezTo>
                  <a:pt x="2425562" y="2131796"/>
                  <a:pt x="2419311" y="2122809"/>
                  <a:pt x="2411101" y="2115967"/>
                </a:cubicBezTo>
                <a:cubicBezTo>
                  <a:pt x="2387150" y="2096008"/>
                  <a:pt x="2376040" y="2096723"/>
                  <a:pt x="2343088" y="2085739"/>
                </a:cubicBezTo>
                <a:lnTo>
                  <a:pt x="2320417" y="2078182"/>
                </a:lnTo>
                <a:lnTo>
                  <a:pt x="2297745" y="2070625"/>
                </a:lnTo>
                <a:cubicBezTo>
                  <a:pt x="2274977" y="2055446"/>
                  <a:pt x="2271692" y="2051902"/>
                  <a:pt x="2244846" y="2040397"/>
                </a:cubicBezTo>
                <a:cubicBezTo>
                  <a:pt x="2237524" y="2037259"/>
                  <a:pt x="2229300" y="2036402"/>
                  <a:pt x="2222175" y="2032840"/>
                </a:cubicBezTo>
                <a:cubicBezTo>
                  <a:pt x="2163577" y="2003541"/>
                  <a:pt x="2233817" y="2029164"/>
                  <a:pt x="2176833" y="2010169"/>
                </a:cubicBezTo>
                <a:cubicBezTo>
                  <a:pt x="2153239" y="1939386"/>
                  <a:pt x="2191891" y="2044077"/>
                  <a:pt x="2146605" y="1964827"/>
                </a:cubicBezTo>
                <a:cubicBezTo>
                  <a:pt x="2141452" y="1955809"/>
                  <a:pt x="2142032" y="1944547"/>
                  <a:pt x="2139048" y="1934599"/>
                </a:cubicBezTo>
                <a:cubicBezTo>
                  <a:pt x="2134470" y="1919339"/>
                  <a:pt x="2128972" y="1904370"/>
                  <a:pt x="2123934" y="1889256"/>
                </a:cubicBezTo>
                <a:lnTo>
                  <a:pt x="2116377" y="1866585"/>
                </a:lnTo>
                <a:cubicBezTo>
                  <a:pt x="2110716" y="1826958"/>
                  <a:pt x="2108253" y="1806790"/>
                  <a:pt x="2101263" y="1768344"/>
                </a:cubicBezTo>
                <a:cubicBezTo>
                  <a:pt x="2098965" y="1755707"/>
                  <a:pt x="2096225" y="1743154"/>
                  <a:pt x="2093706" y="1730559"/>
                </a:cubicBezTo>
                <a:cubicBezTo>
                  <a:pt x="2088668" y="1634837"/>
                  <a:pt x="2084571" y="1539060"/>
                  <a:pt x="2078592" y="1443392"/>
                </a:cubicBezTo>
                <a:cubicBezTo>
                  <a:pt x="2074297" y="1374668"/>
                  <a:pt x="2075413" y="1385333"/>
                  <a:pt x="2063478" y="1337594"/>
                </a:cubicBezTo>
                <a:cubicBezTo>
                  <a:pt x="2060959" y="1317442"/>
                  <a:pt x="2057942" y="1297345"/>
                  <a:pt x="2055921" y="1277137"/>
                </a:cubicBezTo>
                <a:cubicBezTo>
                  <a:pt x="2052903" y="1246955"/>
                  <a:pt x="2053351" y="1216373"/>
                  <a:pt x="2048364" y="1186453"/>
                </a:cubicBezTo>
                <a:cubicBezTo>
                  <a:pt x="2043695" y="1158438"/>
                  <a:pt x="2030470" y="1135551"/>
                  <a:pt x="2018136" y="1110883"/>
                </a:cubicBezTo>
                <a:cubicBezTo>
                  <a:pt x="1997783" y="1009116"/>
                  <a:pt x="2028412" y="1134003"/>
                  <a:pt x="1987907" y="1042870"/>
                </a:cubicBezTo>
                <a:cubicBezTo>
                  <a:pt x="1982690" y="1031133"/>
                  <a:pt x="1985290" y="1016941"/>
                  <a:pt x="1980350" y="1005085"/>
                </a:cubicBezTo>
                <a:cubicBezTo>
                  <a:pt x="1972539" y="986338"/>
                  <a:pt x="1959204" y="970350"/>
                  <a:pt x="1950122" y="952185"/>
                </a:cubicBezTo>
                <a:cubicBezTo>
                  <a:pt x="1944055" y="940052"/>
                  <a:pt x="1940517" y="926796"/>
                  <a:pt x="1935008" y="914400"/>
                </a:cubicBezTo>
                <a:cubicBezTo>
                  <a:pt x="1930433" y="904106"/>
                  <a:pt x="1924932" y="894248"/>
                  <a:pt x="1919894" y="884172"/>
                </a:cubicBezTo>
                <a:cubicBezTo>
                  <a:pt x="1917375" y="866539"/>
                  <a:pt x="1917455" y="848334"/>
                  <a:pt x="1912337" y="831273"/>
                </a:cubicBezTo>
                <a:cubicBezTo>
                  <a:pt x="1909727" y="822574"/>
                  <a:pt x="1899265" y="817452"/>
                  <a:pt x="1897223" y="808602"/>
                </a:cubicBezTo>
                <a:cubicBezTo>
                  <a:pt x="1891531" y="783935"/>
                  <a:pt x="1893012" y="758126"/>
                  <a:pt x="1889666" y="733032"/>
                </a:cubicBezTo>
                <a:cubicBezTo>
                  <a:pt x="1883033" y="683282"/>
                  <a:pt x="1883094" y="705759"/>
                  <a:pt x="1866995" y="657461"/>
                </a:cubicBezTo>
                <a:cubicBezTo>
                  <a:pt x="1861196" y="640063"/>
                  <a:pt x="1856706" y="622254"/>
                  <a:pt x="1851881" y="604562"/>
                </a:cubicBezTo>
                <a:cubicBezTo>
                  <a:pt x="1849148" y="594542"/>
                  <a:pt x="1848969" y="583624"/>
                  <a:pt x="1844324" y="574334"/>
                </a:cubicBezTo>
                <a:cubicBezTo>
                  <a:pt x="1838691" y="563069"/>
                  <a:pt x="1829210" y="554182"/>
                  <a:pt x="1821653" y="544106"/>
                </a:cubicBezTo>
                <a:cubicBezTo>
                  <a:pt x="1819134" y="536549"/>
                  <a:pt x="1816893" y="528894"/>
                  <a:pt x="1814096" y="521435"/>
                </a:cubicBezTo>
                <a:cubicBezTo>
                  <a:pt x="1799825" y="483379"/>
                  <a:pt x="1781583" y="442058"/>
                  <a:pt x="1761197" y="408080"/>
                </a:cubicBezTo>
                <a:cubicBezTo>
                  <a:pt x="1753640" y="395485"/>
                  <a:pt x="1746949" y="382327"/>
                  <a:pt x="1738526" y="370294"/>
                </a:cubicBezTo>
                <a:cubicBezTo>
                  <a:pt x="1729276" y="357080"/>
                  <a:pt x="1717976" y="345413"/>
                  <a:pt x="1708298" y="332509"/>
                </a:cubicBezTo>
                <a:cubicBezTo>
                  <a:pt x="1702849" y="325243"/>
                  <a:pt x="1699606" y="316260"/>
                  <a:pt x="1693184" y="309838"/>
                </a:cubicBezTo>
                <a:cubicBezTo>
                  <a:pt x="1666529" y="283183"/>
                  <a:pt x="1611991" y="249866"/>
                  <a:pt x="1579828" y="241825"/>
                </a:cubicBezTo>
                <a:cubicBezTo>
                  <a:pt x="1569752" y="239306"/>
                  <a:pt x="1559325" y="237915"/>
                  <a:pt x="1549600" y="234268"/>
                </a:cubicBezTo>
                <a:cubicBezTo>
                  <a:pt x="1539052" y="230312"/>
                  <a:pt x="1530349" y="221687"/>
                  <a:pt x="1519372" y="219154"/>
                </a:cubicBezTo>
                <a:cubicBezTo>
                  <a:pt x="1497146" y="214025"/>
                  <a:pt x="1474030" y="214116"/>
                  <a:pt x="1451359" y="211597"/>
                </a:cubicBezTo>
                <a:cubicBezTo>
                  <a:pt x="1416127" y="199853"/>
                  <a:pt x="1432746" y="204083"/>
                  <a:pt x="1383345" y="196483"/>
                </a:cubicBezTo>
                <a:cubicBezTo>
                  <a:pt x="1281594" y="180829"/>
                  <a:pt x="1310711" y="188104"/>
                  <a:pt x="1149078" y="181369"/>
                </a:cubicBezTo>
                <a:cubicBezTo>
                  <a:pt x="1139002" y="178850"/>
                  <a:pt x="1128989" y="176065"/>
                  <a:pt x="1118850" y="173812"/>
                </a:cubicBezTo>
                <a:cubicBezTo>
                  <a:pt x="1106311" y="171026"/>
                  <a:pt x="1093367" y="169946"/>
                  <a:pt x="1081064" y="166255"/>
                </a:cubicBezTo>
                <a:cubicBezTo>
                  <a:pt x="1068071" y="162357"/>
                  <a:pt x="1056148" y="155431"/>
                  <a:pt x="1043279" y="151141"/>
                </a:cubicBezTo>
                <a:cubicBezTo>
                  <a:pt x="1012741" y="140962"/>
                  <a:pt x="1008208" y="145011"/>
                  <a:pt x="975266" y="136027"/>
                </a:cubicBezTo>
                <a:cubicBezTo>
                  <a:pt x="959896" y="131835"/>
                  <a:pt x="945038" y="125951"/>
                  <a:pt x="929924" y="120913"/>
                </a:cubicBezTo>
                <a:cubicBezTo>
                  <a:pt x="922367" y="118394"/>
                  <a:pt x="914981" y="115288"/>
                  <a:pt x="907253" y="113356"/>
                </a:cubicBezTo>
                <a:cubicBezTo>
                  <a:pt x="897177" y="110837"/>
                  <a:pt x="887011" y="108652"/>
                  <a:pt x="877025" y="105799"/>
                </a:cubicBezTo>
                <a:cubicBezTo>
                  <a:pt x="826364" y="91325"/>
                  <a:pt x="883682" y="101083"/>
                  <a:pt x="793898" y="83127"/>
                </a:cubicBezTo>
                <a:cubicBezTo>
                  <a:pt x="727379" y="69823"/>
                  <a:pt x="784452" y="80511"/>
                  <a:pt x="703213" y="68013"/>
                </a:cubicBezTo>
                <a:cubicBezTo>
                  <a:pt x="688069" y="65683"/>
                  <a:pt x="673117" y="61981"/>
                  <a:pt x="657871" y="60456"/>
                </a:cubicBezTo>
                <a:cubicBezTo>
                  <a:pt x="622691" y="56938"/>
                  <a:pt x="587339" y="55418"/>
                  <a:pt x="552073" y="52899"/>
                </a:cubicBezTo>
                <a:lnTo>
                  <a:pt x="476503" y="37785"/>
                </a:lnTo>
                <a:cubicBezTo>
                  <a:pt x="463908" y="35266"/>
                  <a:pt x="450903" y="34290"/>
                  <a:pt x="438717" y="30228"/>
                </a:cubicBezTo>
                <a:cubicBezTo>
                  <a:pt x="423603" y="25190"/>
                  <a:pt x="409292" y="15806"/>
                  <a:pt x="393375" y="15114"/>
                </a:cubicBezTo>
                <a:cubicBezTo>
                  <a:pt x="213937" y="7312"/>
                  <a:pt x="271433" y="33492"/>
                  <a:pt x="204450" y="0"/>
                </a:cubicBezTo>
                <a:lnTo>
                  <a:pt x="393375" y="52899"/>
                </a:lnTo>
              </a:path>
            </a:pathLst>
          </a:cu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1" name="Freeform 10"/>
          <p:cNvSpPr/>
          <p:nvPr/>
        </p:nvSpPr>
        <p:spPr bwMode="auto">
          <a:xfrm>
            <a:off x="6097877" y="3128608"/>
            <a:ext cx="2192179" cy="2954797"/>
          </a:xfrm>
          <a:custGeom>
            <a:avLst/>
            <a:gdLst>
              <a:gd name="connsiteX0" fmla="*/ 98883 w 2192179"/>
              <a:gd name="connsiteY0" fmla="*/ 1730559 h 2954797"/>
              <a:gd name="connsiteX1" fmla="*/ 106440 w 2192179"/>
              <a:gd name="connsiteY1" fmla="*/ 1843914 h 2954797"/>
              <a:gd name="connsiteX2" fmla="*/ 83769 w 2192179"/>
              <a:gd name="connsiteY2" fmla="*/ 1866585 h 2954797"/>
              <a:gd name="connsiteX3" fmla="*/ 68655 w 2192179"/>
              <a:gd name="connsiteY3" fmla="*/ 1911928 h 2954797"/>
              <a:gd name="connsiteX4" fmla="*/ 61098 w 2192179"/>
              <a:gd name="connsiteY4" fmla="*/ 1934599 h 2954797"/>
              <a:gd name="connsiteX5" fmla="*/ 68655 w 2192179"/>
              <a:gd name="connsiteY5" fmla="*/ 2100853 h 2954797"/>
              <a:gd name="connsiteX6" fmla="*/ 83769 w 2192179"/>
              <a:gd name="connsiteY6" fmla="*/ 2123524 h 2954797"/>
              <a:gd name="connsiteX7" fmla="*/ 91326 w 2192179"/>
              <a:gd name="connsiteY7" fmla="*/ 2176423 h 2954797"/>
              <a:gd name="connsiteX8" fmla="*/ 98883 w 2192179"/>
              <a:gd name="connsiteY8" fmla="*/ 2199094 h 2954797"/>
              <a:gd name="connsiteX9" fmla="*/ 91326 w 2192179"/>
              <a:gd name="connsiteY9" fmla="*/ 2357792 h 2954797"/>
              <a:gd name="connsiteX10" fmla="*/ 76212 w 2192179"/>
              <a:gd name="connsiteY10" fmla="*/ 2388020 h 2954797"/>
              <a:gd name="connsiteX11" fmla="*/ 68655 w 2192179"/>
              <a:gd name="connsiteY11" fmla="*/ 2425805 h 2954797"/>
              <a:gd name="connsiteX12" fmla="*/ 53541 w 2192179"/>
              <a:gd name="connsiteY12" fmla="*/ 2448476 h 2954797"/>
              <a:gd name="connsiteX13" fmla="*/ 8199 w 2192179"/>
              <a:gd name="connsiteY13" fmla="*/ 2531604 h 2954797"/>
              <a:gd name="connsiteX14" fmla="*/ 642 w 2192179"/>
              <a:gd name="connsiteY14" fmla="*/ 2561832 h 2954797"/>
              <a:gd name="connsiteX15" fmla="*/ 15756 w 2192179"/>
              <a:gd name="connsiteY15" fmla="*/ 2720529 h 2954797"/>
              <a:gd name="connsiteX16" fmla="*/ 30870 w 2192179"/>
              <a:gd name="connsiteY16" fmla="*/ 2758314 h 2954797"/>
              <a:gd name="connsiteX17" fmla="*/ 53541 w 2192179"/>
              <a:gd name="connsiteY17" fmla="*/ 2788542 h 2954797"/>
              <a:gd name="connsiteX18" fmla="*/ 76212 w 2192179"/>
              <a:gd name="connsiteY18" fmla="*/ 2841442 h 2954797"/>
              <a:gd name="connsiteX19" fmla="*/ 91326 w 2192179"/>
              <a:gd name="connsiteY19" fmla="*/ 2886784 h 2954797"/>
              <a:gd name="connsiteX20" fmla="*/ 121554 w 2192179"/>
              <a:gd name="connsiteY20" fmla="*/ 2932126 h 2954797"/>
              <a:gd name="connsiteX21" fmla="*/ 182011 w 2192179"/>
              <a:gd name="connsiteY21" fmla="*/ 2947240 h 2954797"/>
              <a:gd name="connsiteX22" fmla="*/ 204682 w 2192179"/>
              <a:gd name="connsiteY22" fmla="*/ 2954797 h 2954797"/>
              <a:gd name="connsiteX23" fmla="*/ 348265 w 2192179"/>
              <a:gd name="connsiteY23" fmla="*/ 2939683 h 2954797"/>
              <a:gd name="connsiteX24" fmla="*/ 378493 w 2192179"/>
              <a:gd name="connsiteY24" fmla="*/ 2924569 h 2954797"/>
              <a:gd name="connsiteX25" fmla="*/ 454063 w 2192179"/>
              <a:gd name="connsiteY25" fmla="*/ 2894341 h 2954797"/>
              <a:gd name="connsiteX26" fmla="*/ 559862 w 2192179"/>
              <a:gd name="connsiteY26" fmla="*/ 2864113 h 2954797"/>
              <a:gd name="connsiteX27" fmla="*/ 590090 w 2192179"/>
              <a:gd name="connsiteY27" fmla="*/ 2848999 h 2954797"/>
              <a:gd name="connsiteX28" fmla="*/ 658103 w 2192179"/>
              <a:gd name="connsiteY28" fmla="*/ 2818771 h 2954797"/>
              <a:gd name="connsiteX29" fmla="*/ 688331 w 2192179"/>
              <a:gd name="connsiteY29" fmla="*/ 2796099 h 2954797"/>
              <a:gd name="connsiteX30" fmla="*/ 733673 w 2192179"/>
              <a:gd name="connsiteY30" fmla="*/ 2765871 h 2954797"/>
              <a:gd name="connsiteX31" fmla="*/ 809244 w 2192179"/>
              <a:gd name="connsiteY31" fmla="*/ 2682744 h 2954797"/>
              <a:gd name="connsiteX32" fmla="*/ 854586 w 2192179"/>
              <a:gd name="connsiteY32" fmla="*/ 2637402 h 2954797"/>
              <a:gd name="connsiteX33" fmla="*/ 884814 w 2192179"/>
              <a:gd name="connsiteY33" fmla="*/ 2607174 h 2954797"/>
              <a:gd name="connsiteX34" fmla="*/ 907485 w 2192179"/>
              <a:gd name="connsiteY34" fmla="*/ 2576946 h 2954797"/>
              <a:gd name="connsiteX35" fmla="*/ 967941 w 2192179"/>
              <a:gd name="connsiteY35" fmla="*/ 2516490 h 2954797"/>
              <a:gd name="connsiteX36" fmla="*/ 1005726 w 2192179"/>
              <a:gd name="connsiteY36" fmla="*/ 2448476 h 2954797"/>
              <a:gd name="connsiteX37" fmla="*/ 1028397 w 2192179"/>
              <a:gd name="connsiteY37" fmla="*/ 2418248 h 2954797"/>
              <a:gd name="connsiteX38" fmla="*/ 1073740 w 2192179"/>
              <a:gd name="connsiteY38" fmla="*/ 2350235 h 2954797"/>
              <a:gd name="connsiteX39" fmla="*/ 1103968 w 2192179"/>
              <a:gd name="connsiteY39" fmla="*/ 2320007 h 2954797"/>
              <a:gd name="connsiteX40" fmla="*/ 1171981 w 2192179"/>
              <a:gd name="connsiteY40" fmla="*/ 2274665 h 2954797"/>
              <a:gd name="connsiteX41" fmla="*/ 1202209 w 2192179"/>
              <a:gd name="connsiteY41" fmla="*/ 2251994 h 2954797"/>
              <a:gd name="connsiteX42" fmla="*/ 1255108 w 2192179"/>
              <a:gd name="connsiteY42" fmla="*/ 2199094 h 2954797"/>
              <a:gd name="connsiteX43" fmla="*/ 1285336 w 2192179"/>
              <a:gd name="connsiteY43" fmla="*/ 2183980 h 2954797"/>
              <a:gd name="connsiteX44" fmla="*/ 1308007 w 2192179"/>
              <a:gd name="connsiteY44" fmla="*/ 2161309 h 2954797"/>
              <a:gd name="connsiteX45" fmla="*/ 1368463 w 2192179"/>
              <a:gd name="connsiteY45" fmla="*/ 2138638 h 2954797"/>
              <a:gd name="connsiteX46" fmla="*/ 1413806 w 2192179"/>
              <a:gd name="connsiteY46" fmla="*/ 2115967 h 2954797"/>
              <a:gd name="connsiteX47" fmla="*/ 1436477 w 2192179"/>
              <a:gd name="connsiteY47" fmla="*/ 2093296 h 2954797"/>
              <a:gd name="connsiteX48" fmla="*/ 1489376 w 2192179"/>
              <a:gd name="connsiteY48" fmla="*/ 2063068 h 2954797"/>
              <a:gd name="connsiteX49" fmla="*/ 1549832 w 2192179"/>
              <a:gd name="connsiteY49" fmla="*/ 2002612 h 2954797"/>
              <a:gd name="connsiteX50" fmla="*/ 1602731 w 2192179"/>
              <a:gd name="connsiteY50" fmla="*/ 1964827 h 2954797"/>
              <a:gd name="connsiteX51" fmla="*/ 1663187 w 2192179"/>
              <a:gd name="connsiteY51" fmla="*/ 1927042 h 2954797"/>
              <a:gd name="connsiteX52" fmla="*/ 1731201 w 2192179"/>
              <a:gd name="connsiteY52" fmla="*/ 1881699 h 2954797"/>
              <a:gd name="connsiteX53" fmla="*/ 1753872 w 2192179"/>
              <a:gd name="connsiteY53" fmla="*/ 1874142 h 2954797"/>
              <a:gd name="connsiteX54" fmla="*/ 1776543 w 2192179"/>
              <a:gd name="connsiteY54" fmla="*/ 1859028 h 2954797"/>
              <a:gd name="connsiteX55" fmla="*/ 1859670 w 2192179"/>
              <a:gd name="connsiteY55" fmla="*/ 1836357 h 2954797"/>
              <a:gd name="connsiteX56" fmla="*/ 1889898 w 2192179"/>
              <a:gd name="connsiteY56" fmla="*/ 1821243 h 2954797"/>
              <a:gd name="connsiteX57" fmla="*/ 1912569 w 2192179"/>
              <a:gd name="connsiteY57" fmla="*/ 1806129 h 2954797"/>
              <a:gd name="connsiteX58" fmla="*/ 1965468 w 2192179"/>
              <a:gd name="connsiteY58" fmla="*/ 1791015 h 2954797"/>
              <a:gd name="connsiteX59" fmla="*/ 2003254 w 2192179"/>
              <a:gd name="connsiteY59" fmla="*/ 1753230 h 2954797"/>
              <a:gd name="connsiteX60" fmla="*/ 2025925 w 2192179"/>
              <a:gd name="connsiteY60" fmla="*/ 1730559 h 2954797"/>
              <a:gd name="connsiteX61" fmla="*/ 2078824 w 2192179"/>
              <a:gd name="connsiteY61" fmla="*/ 1647432 h 2954797"/>
              <a:gd name="connsiteX62" fmla="*/ 2109052 w 2192179"/>
              <a:gd name="connsiteY62" fmla="*/ 1602090 h 2954797"/>
              <a:gd name="connsiteX63" fmla="*/ 2116609 w 2192179"/>
              <a:gd name="connsiteY63" fmla="*/ 1579418 h 2954797"/>
              <a:gd name="connsiteX64" fmla="*/ 2146837 w 2192179"/>
              <a:gd name="connsiteY64" fmla="*/ 1511405 h 2954797"/>
              <a:gd name="connsiteX65" fmla="*/ 2161951 w 2192179"/>
              <a:gd name="connsiteY65" fmla="*/ 1443392 h 2954797"/>
              <a:gd name="connsiteX66" fmla="*/ 2169508 w 2192179"/>
              <a:gd name="connsiteY66" fmla="*/ 1171339 h 2954797"/>
              <a:gd name="connsiteX67" fmla="*/ 2177065 w 2192179"/>
              <a:gd name="connsiteY67" fmla="*/ 793488 h 2954797"/>
              <a:gd name="connsiteX68" fmla="*/ 2184622 w 2192179"/>
              <a:gd name="connsiteY68" fmla="*/ 770817 h 2954797"/>
              <a:gd name="connsiteX69" fmla="*/ 2192179 w 2192179"/>
              <a:gd name="connsiteY69" fmla="*/ 725475 h 2954797"/>
              <a:gd name="connsiteX70" fmla="*/ 2184622 w 2192179"/>
              <a:gd name="connsiteY70" fmla="*/ 536549 h 2954797"/>
              <a:gd name="connsiteX71" fmla="*/ 2177065 w 2192179"/>
              <a:gd name="connsiteY71" fmla="*/ 498764 h 2954797"/>
              <a:gd name="connsiteX72" fmla="*/ 2161951 w 2192179"/>
              <a:gd name="connsiteY72" fmla="*/ 476093 h 2954797"/>
              <a:gd name="connsiteX73" fmla="*/ 2109052 w 2192179"/>
              <a:gd name="connsiteY73" fmla="*/ 400523 h 2954797"/>
              <a:gd name="connsiteX74" fmla="*/ 2078824 w 2192179"/>
              <a:gd name="connsiteY74" fmla="*/ 362737 h 2954797"/>
              <a:gd name="connsiteX75" fmla="*/ 2010811 w 2192179"/>
              <a:gd name="connsiteY75" fmla="*/ 317395 h 2954797"/>
              <a:gd name="connsiteX76" fmla="*/ 1988140 w 2192179"/>
              <a:gd name="connsiteY76" fmla="*/ 302281 h 2954797"/>
              <a:gd name="connsiteX77" fmla="*/ 1935240 w 2192179"/>
              <a:gd name="connsiteY77" fmla="*/ 279610 h 2954797"/>
              <a:gd name="connsiteX78" fmla="*/ 1905012 w 2192179"/>
              <a:gd name="connsiteY78" fmla="*/ 256939 h 2954797"/>
              <a:gd name="connsiteX79" fmla="*/ 1874784 w 2192179"/>
              <a:gd name="connsiteY79" fmla="*/ 249382 h 2954797"/>
              <a:gd name="connsiteX80" fmla="*/ 1806771 w 2192179"/>
              <a:gd name="connsiteY80" fmla="*/ 226711 h 2954797"/>
              <a:gd name="connsiteX81" fmla="*/ 1738758 w 2192179"/>
              <a:gd name="connsiteY81" fmla="*/ 196483 h 2954797"/>
              <a:gd name="connsiteX82" fmla="*/ 1716087 w 2192179"/>
              <a:gd name="connsiteY82" fmla="*/ 188926 h 2954797"/>
              <a:gd name="connsiteX83" fmla="*/ 1648073 w 2192179"/>
              <a:gd name="connsiteY83" fmla="*/ 143584 h 2954797"/>
              <a:gd name="connsiteX84" fmla="*/ 1625402 w 2192179"/>
              <a:gd name="connsiteY84" fmla="*/ 128470 h 2954797"/>
              <a:gd name="connsiteX85" fmla="*/ 1602731 w 2192179"/>
              <a:gd name="connsiteY85" fmla="*/ 120913 h 2954797"/>
              <a:gd name="connsiteX86" fmla="*/ 1557389 w 2192179"/>
              <a:gd name="connsiteY86" fmla="*/ 98242 h 2954797"/>
              <a:gd name="connsiteX87" fmla="*/ 1519604 w 2192179"/>
              <a:gd name="connsiteY87" fmla="*/ 60456 h 2954797"/>
              <a:gd name="connsiteX88" fmla="*/ 1496933 w 2192179"/>
              <a:gd name="connsiteY88" fmla="*/ 15114 h 2954797"/>
              <a:gd name="connsiteX89" fmla="*/ 1451591 w 2192179"/>
              <a:gd name="connsiteY89" fmla="*/ 0 h 2954797"/>
              <a:gd name="connsiteX90" fmla="*/ 1428920 w 2192179"/>
              <a:gd name="connsiteY90" fmla="*/ 7557 h 2954797"/>
              <a:gd name="connsiteX91" fmla="*/ 1421363 w 2192179"/>
              <a:gd name="connsiteY91" fmla="*/ 30228 h 2954797"/>
              <a:gd name="connsiteX92" fmla="*/ 1406249 w 2192179"/>
              <a:gd name="connsiteY92" fmla="*/ 83128 h 2954797"/>
              <a:gd name="connsiteX93" fmla="*/ 1398692 w 2192179"/>
              <a:gd name="connsiteY93" fmla="*/ 158698 h 2954797"/>
              <a:gd name="connsiteX94" fmla="*/ 1383578 w 2192179"/>
              <a:gd name="connsiteY94" fmla="*/ 226711 h 2954797"/>
              <a:gd name="connsiteX95" fmla="*/ 1360906 w 2192179"/>
              <a:gd name="connsiteY95" fmla="*/ 287167 h 2954797"/>
              <a:gd name="connsiteX96" fmla="*/ 1292893 w 2192179"/>
              <a:gd name="connsiteY96" fmla="*/ 294724 h 2954797"/>
              <a:gd name="connsiteX97" fmla="*/ 1073740 w 2192179"/>
              <a:gd name="connsiteY97" fmla="*/ 309838 h 2954797"/>
              <a:gd name="connsiteX98" fmla="*/ 1035954 w 2192179"/>
              <a:gd name="connsiteY98" fmla="*/ 317395 h 2954797"/>
              <a:gd name="connsiteX99" fmla="*/ 975498 w 2192179"/>
              <a:gd name="connsiteY99" fmla="*/ 324952 h 2954797"/>
              <a:gd name="connsiteX100" fmla="*/ 945270 w 2192179"/>
              <a:gd name="connsiteY100" fmla="*/ 340066 h 2954797"/>
              <a:gd name="connsiteX101" fmla="*/ 922599 w 2192179"/>
              <a:gd name="connsiteY101" fmla="*/ 347623 h 2954797"/>
              <a:gd name="connsiteX102" fmla="*/ 884814 w 2192179"/>
              <a:gd name="connsiteY102" fmla="*/ 385409 h 2954797"/>
              <a:gd name="connsiteX103" fmla="*/ 839472 w 2192179"/>
              <a:gd name="connsiteY103" fmla="*/ 430751 h 2954797"/>
              <a:gd name="connsiteX104" fmla="*/ 839472 w 2192179"/>
              <a:gd name="connsiteY104" fmla="*/ 574334 h 2954797"/>
              <a:gd name="connsiteX105" fmla="*/ 869700 w 2192179"/>
              <a:gd name="connsiteY105" fmla="*/ 619676 h 2954797"/>
              <a:gd name="connsiteX106" fmla="*/ 922599 w 2192179"/>
              <a:gd name="connsiteY106" fmla="*/ 642347 h 2954797"/>
              <a:gd name="connsiteX107" fmla="*/ 990612 w 2192179"/>
              <a:gd name="connsiteY107" fmla="*/ 672575 h 2954797"/>
              <a:gd name="connsiteX108" fmla="*/ 1028397 w 2192179"/>
              <a:gd name="connsiteY108" fmla="*/ 680132 h 2954797"/>
              <a:gd name="connsiteX109" fmla="*/ 1073740 w 2192179"/>
              <a:gd name="connsiteY109" fmla="*/ 695247 h 2954797"/>
              <a:gd name="connsiteX110" fmla="*/ 1141753 w 2192179"/>
              <a:gd name="connsiteY110" fmla="*/ 748146 h 2954797"/>
              <a:gd name="connsiteX111" fmla="*/ 1164424 w 2192179"/>
              <a:gd name="connsiteY111" fmla="*/ 793488 h 2954797"/>
              <a:gd name="connsiteX112" fmla="*/ 1187095 w 2192179"/>
              <a:gd name="connsiteY112" fmla="*/ 831273 h 2954797"/>
              <a:gd name="connsiteX113" fmla="*/ 1179538 w 2192179"/>
              <a:gd name="connsiteY113" fmla="*/ 989971 h 2954797"/>
              <a:gd name="connsiteX114" fmla="*/ 1164424 w 2192179"/>
              <a:gd name="connsiteY114" fmla="*/ 1035313 h 2954797"/>
              <a:gd name="connsiteX115" fmla="*/ 1156867 w 2192179"/>
              <a:gd name="connsiteY115" fmla="*/ 1065541 h 2954797"/>
              <a:gd name="connsiteX116" fmla="*/ 1141753 w 2192179"/>
              <a:gd name="connsiteY116" fmla="*/ 1133554 h 2954797"/>
              <a:gd name="connsiteX117" fmla="*/ 1111525 w 2192179"/>
              <a:gd name="connsiteY117" fmla="*/ 1178896 h 2954797"/>
              <a:gd name="connsiteX118" fmla="*/ 1081297 w 2192179"/>
              <a:gd name="connsiteY118" fmla="*/ 1224238 h 2954797"/>
              <a:gd name="connsiteX119" fmla="*/ 1066183 w 2192179"/>
              <a:gd name="connsiteY119" fmla="*/ 1246909 h 2954797"/>
              <a:gd name="connsiteX120" fmla="*/ 1058625 w 2192179"/>
              <a:gd name="connsiteY120" fmla="*/ 1269580 h 2954797"/>
              <a:gd name="connsiteX121" fmla="*/ 1028397 w 2192179"/>
              <a:gd name="connsiteY121" fmla="*/ 1292252 h 2954797"/>
              <a:gd name="connsiteX122" fmla="*/ 1020840 w 2192179"/>
              <a:gd name="connsiteY122" fmla="*/ 1314923 h 2954797"/>
              <a:gd name="connsiteX123" fmla="*/ 998169 w 2192179"/>
              <a:gd name="connsiteY123" fmla="*/ 1330037 h 2954797"/>
              <a:gd name="connsiteX124" fmla="*/ 975498 w 2192179"/>
              <a:gd name="connsiteY124" fmla="*/ 1352708 h 2954797"/>
              <a:gd name="connsiteX125" fmla="*/ 945270 w 2192179"/>
              <a:gd name="connsiteY125" fmla="*/ 1398050 h 2954797"/>
              <a:gd name="connsiteX126" fmla="*/ 922599 w 2192179"/>
              <a:gd name="connsiteY126" fmla="*/ 1420721 h 2954797"/>
              <a:gd name="connsiteX127" fmla="*/ 899928 w 2192179"/>
              <a:gd name="connsiteY127" fmla="*/ 1450949 h 2954797"/>
              <a:gd name="connsiteX128" fmla="*/ 869700 w 2192179"/>
              <a:gd name="connsiteY128" fmla="*/ 1481177 h 2954797"/>
              <a:gd name="connsiteX129" fmla="*/ 854586 w 2192179"/>
              <a:gd name="connsiteY129" fmla="*/ 1503848 h 2954797"/>
              <a:gd name="connsiteX130" fmla="*/ 809244 w 2192179"/>
              <a:gd name="connsiteY130" fmla="*/ 1549190 h 2954797"/>
              <a:gd name="connsiteX131" fmla="*/ 756344 w 2192179"/>
              <a:gd name="connsiteY131" fmla="*/ 1571861 h 2954797"/>
              <a:gd name="connsiteX132" fmla="*/ 673217 w 2192179"/>
              <a:gd name="connsiteY132" fmla="*/ 1617204 h 2954797"/>
              <a:gd name="connsiteX133" fmla="*/ 635432 w 2192179"/>
              <a:gd name="connsiteY133" fmla="*/ 1632318 h 2954797"/>
              <a:gd name="connsiteX134" fmla="*/ 574976 w 2192179"/>
              <a:gd name="connsiteY134" fmla="*/ 1647432 h 2954797"/>
              <a:gd name="connsiteX135" fmla="*/ 529634 w 2192179"/>
              <a:gd name="connsiteY135" fmla="*/ 1662546 h 2954797"/>
              <a:gd name="connsiteX136" fmla="*/ 431392 w 2192179"/>
              <a:gd name="connsiteY136" fmla="*/ 1670103 h 2954797"/>
              <a:gd name="connsiteX137" fmla="*/ 355822 w 2192179"/>
              <a:gd name="connsiteY137" fmla="*/ 1685217 h 2954797"/>
              <a:gd name="connsiteX138" fmla="*/ 325594 w 2192179"/>
              <a:gd name="connsiteY138" fmla="*/ 1692774 h 2954797"/>
              <a:gd name="connsiteX139" fmla="*/ 227353 w 2192179"/>
              <a:gd name="connsiteY139" fmla="*/ 1700331 h 2954797"/>
              <a:gd name="connsiteX140" fmla="*/ 182011 w 2192179"/>
              <a:gd name="connsiteY140" fmla="*/ 1715445 h 2954797"/>
              <a:gd name="connsiteX141" fmla="*/ 159340 w 2192179"/>
              <a:gd name="connsiteY141" fmla="*/ 1723002 h 2954797"/>
              <a:gd name="connsiteX142" fmla="*/ 121554 w 2192179"/>
              <a:gd name="connsiteY142" fmla="*/ 1730559 h 2954797"/>
              <a:gd name="connsiteX143" fmla="*/ 98883 w 2192179"/>
              <a:gd name="connsiteY143" fmla="*/ 1730559 h 295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2192179" h="2954797">
                <a:moveTo>
                  <a:pt x="98883" y="1730559"/>
                </a:moveTo>
                <a:cubicBezTo>
                  <a:pt x="109844" y="1774403"/>
                  <a:pt x="124200" y="1799514"/>
                  <a:pt x="106440" y="1843914"/>
                </a:cubicBezTo>
                <a:cubicBezTo>
                  <a:pt x="102471" y="1853837"/>
                  <a:pt x="91326" y="1859028"/>
                  <a:pt x="83769" y="1866585"/>
                </a:cubicBezTo>
                <a:lnTo>
                  <a:pt x="68655" y="1911928"/>
                </a:lnTo>
                <a:lnTo>
                  <a:pt x="61098" y="1934599"/>
                </a:lnTo>
                <a:cubicBezTo>
                  <a:pt x="63617" y="1990017"/>
                  <a:pt x="62045" y="2045773"/>
                  <a:pt x="68655" y="2100853"/>
                </a:cubicBezTo>
                <a:cubicBezTo>
                  <a:pt x="69737" y="2109871"/>
                  <a:pt x="81159" y="2114825"/>
                  <a:pt x="83769" y="2123524"/>
                </a:cubicBezTo>
                <a:cubicBezTo>
                  <a:pt x="88887" y="2140585"/>
                  <a:pt x="87833" y="2158957"/>
                  <a:pt x="91326" y="2176423"/>
                </a:cubicBezTo>
                <a:cubicBezTo>
                  <a:pt x="92888" y="2184234"/>
                  <a:pt x="96364" y="2191537"/>
                  <a:pt x="98883" y="2199094"/>
                </a:cubicBezTo>
                <a:cubicBezTo>
                  <a:pt x="96364" y="2251993"/>
                  <a:pt x="97636" y="2305210"/>
                  <a:pt x="91326" y="2357792"/>
                </a:cubicBezTo>
                <a:cubicBezTo>
                  <a:pt x="89984" y="2368977"/>
                  <a:pt x="79774" y="2377333"/>
                  <a:pt x="76212" y="2388020"/>
                </a:cubicBezTo>
                <a:cubicBezTo>
                  <a:pt x="72150" y="2400205"/>
                  <a:pt x="73165" y="2413778"/>
                  <a:pt x="68655" y="2425805"/>
                </a:cubicBezTo>
                <a:cubicBezTo>
                  <a:pt x="65466" y="2434309"/>
                  <a:pt x="57890" y="2440503"/>
                  <a:pt x="53541" y="2448476"/>
                </a:cubicBezTo>
                <a:cubicBezTo>
                  <a:pt x="2103" y="2542779"/>
                  <a:pt x="42723" y="2479815"/>
                  <a:pt x="8199" y="2531604"/>
                </a:cubicBezTo>
                <a:cubicBezTo>
                  <a:pt x="5680" y="2541680"/>
                  <a:pt x="642" y="2551446"/>
                  <a:pt x="642" y="2561832"/>
                </a:cubicBezTo>
                <a:cubicBezTo>
                  <a:pt x="642" y="2642832"/>
                  <a:pt x="-4758" y="2665824"/>
                  <a:pt x="15756" y="2720529"/>
                </a:cubicBezTo>
                <a:cubicBezTo>
                  <a:pt x="20519" y="2733231"/>
                  <a:pt x="24282" y="2746456"/>
                  <a:pt x="30870" y="2758314"/>
                </a:cubicBezTo>
                <a:cubicBezTo>
                  <a:pt x="36987" y="2769324"/>
                  <a:pt x="45984" y="2778466"/>
                  <a:pt x="53541" y="2788542"/>
                </a:cubicBezTo>
                <a:cubicBezTo>
                  <a:pt x="77866" y="2861518"/>
                  <a:pt x="38859" y="2748059"/>
                  <a:pt x="76212" y="2841442"/>
                </a:cubicBezTo>
                <a:cubicBezTo>
                  <a:pt x="82129" y="2856234"/>
                  <a:pt x="86288" y="2871670"/>
                  <a:pt x="91326" y="2886784"/>
                </a:cubicBezTo>
                <a:cubicBezTo>
                  <a:pt x="97742" y="2906032"/>
                  <a:pt x="99315" y="2922018"/>
                  <a:pt x="121554" y="2932126"/>
                </a:cubicBezTo>
                <a:cubicBezTo>
                  <a:pt x="140465" y="2940722"/>
                  <a:pt x="162304" y="2940671"/>
                  <a:pt x="182011" y="2947240"/>
                </a:cubicBezTo>
                <a:lnTo>
                  <a:pt x="204682" y="2954797"/>
                </a:lnTo>
                <a:cubicBezTo>
                  <a:pt x="252543" y="2949759"/>
                  <a:pt x="300851" y="2947929"/>
                  <a:pt x="348265" y="2939683"/>
                </a:cubicBezTo>
                <a:cubicBezTo>
                  <a:pt x="359364" y="2937753"/>
                  <a:pt x="368139" y="2929007"/>
                  <a:pt x="378493" y="2924569"/>
                </a:cubicBezTo>
                <a:cubicBezTo>
                  <a:pt x="403430" y="2913882"/>
                  <a:pt x="428325" y="2902920"/>
                  <a:pt x="454063" y="2894341"/>
                </a:cubicBezTo>
                <a:cubicBezTo>
                  <a:pt x="534262" y="2867608"/>
                  <a:pt x="498643" y="2876357"/>
                  <a:pt x="559862" y="2864113"/>
                </a:cubicBezTo>
                <a:cubicBezTo>
                  <a:pt x="569938" y="2859075"/>
                  <a:pt x="579736" y="2853437"/>
                  <a:pt x="590090" y="2848999"/>
                </a:cubicBezTo>
                <a:cubicBezTo>
                  <a:pt x="635863" y="2829382"/>
                  <a:pt x="590637" y="2859252"/>
                  <a:pt x="658103" y="2818771"/>
                </a:cubicBezTo>
                <a:cubicBezTo>
                  <a:pt x="668903" y="2812291"/>
                  <a:pt x="678013" y="2803322"/>
                  <a:pt x="688331" y="2796099"/>
                </a:cubicBezTo>
                <a:cubicBezTo>
                  <a:pt x="703212" y="2785682"/>
                  <a:pt x="719718" y="2777500"/>
                  <a:pt x="733673" y="2765871"/>
                </a:cubicBezTo>
                <a:cubicBezTo>
                  <a:pt x="787442" y="2721064"/>
                  <a:pt x="767911" y="2728210"/>
                  <a:pt x="809244" y="2682744"/>
                </a:cubicBezTo>
                <a:cubicBezTo>
                  <a:pt x="823622" y="2666928"/>
                  <a:pt x="839472" y="2652516"/>
                  <a:pt x="854586" y="2637402"/>
                </a:cubicBezTo>
                <a:cubicBezTo>
                  <a:pt x="864662" y="2627326"/>
                  <a:pt x="876264" y="2618574"/>
                  <a:pt x="884814" y="2607174"/>
                </a:cubicBezTo>
                <a:cubicBezTo>
                  <a:pt x="892371" y="2597098"/>
                  <a:pt x="898974" y="2586230"/>
                  <a:pt x="907485" y="2576946"/>
                </a:cubicBezTo>
                <a:cubicBezTo>
                  <a:pt x="926743" y="2555938"/>
                  <a:pt x="952133" y="2540203"/>
                  <a:pt x="967941" y="2516490"/>
                </a:cubicBezTo>
                <a:cubicBezTo>
                  <a:pt x="1021177" y="2436632"/>
                  <a:pt x="925506" y="2582176"/>
                  <a:pt x="1005726" y="2448476"/>
                </a:cubicBezTo>
                <a:cubicBezTo>
                  <a:pt x="1012206" y="2437676"/>
                  <a:pt x="1021722" y="2428929"/>
                  <a:pt x="1028397" y="2418248"/>
                </a:cubicBezTo>
                <a:cubicBezTo>
                  <a:pt x="1062678" y="2363399"/>
                  <a:pt x="1019359" y="2411413"/>
                  <a:pt x="1073740" y="2350235"/>
                </a:cubicBezTo>
                <a:cubicBezTo>
                  <a:pt x="1083207" y="2339585"/>
                  <a:pt x="1092841" y="2328909"/>
                  <a:pt x="1103968" y="2320007"/>
                </a:cubicBezTo>
                <a:cubicBezTo>
                  <a:pt x="1141753" y="2289779"/>
                  <a:pt x="1141753" y="2297336"/>
                  <a:pt x="1171981" y="2274665"/>
                </a:cubicBezTo>
                <a:cubicBezTo>
                  <a:pt x="1182057" y="2267108"/>
                  <a:pt x="1192890" y="2260466"/>
                  <a:pt x="1202209" y="2251994"/>
                </a:cubicBezTo>
                <a:cubicBezTo>
                  <a:pt x="1220661" y="2235219"/>
                  <a:pt x="1232804" y="2210246"/>
                  <a:pt x="1255108" y="2199094"/>
                </a:cubicBezTo>
                <a:cubicBezTo>
                  <a:pt x="1265184" y="2194056"/>
                  <a:pt x="1276169" y="2190528"/>
                  <a:pt x="1285336" y="2183980"/>
                </a:cubicBezTo>
                <a:cubicBezTo>
                  <a:pt x="1294033" y="2177768"/>
                  <a:pt x="1298944" y="2166973"/>
                  <a:pt x="1308007" y="2161309"/>
                </a:cubicBezTo>
                <a:cubicBezTo>
                  <a:pt x="1318334" y="2154855"/>
                  <a:pt x="1353390" y="2143662"/>
                  <a:pt x="1368463" y="2138638"/>
                </a:cubicBezTo>
                <a:cubicBezTo>
                  <a:pt x="1410034" y="2097069"/>
                  <a:pt x="1348806" y="2153110"/>
                  <a:pt x="1413806" y="2115967"/>
                </a:cubicBezTo>
                <a:cubicBezTo>
                  <a:pt x="1423085" y="2110665"/>
                  <a:pt x="1427780" y="2099508"/>
                  <a:pt x="1436477" y="2093296"/>
                </a:cubicBezTo>
                <a:cubicBezTo>
                  <a:pt x="1467553" y="2071099"/>
                  <a:pt x="1463197" y="2086867"/>
                  <a:pt x="1489376" y="2063068"/>
                </a:cubicBezTo>
                <a:cubicBezTo>
                  <a:pt x="1510464" y="2043897"/>
                  <a:pt x="1524342" y="2015357"/>
                  <a:pt x="1549832" y="2002612"/>
                </a:cubicBezTo>
                <a:cubicBezTo>
                  <a:pt x="1628372" y="1963342"/>
                  <a:pt x="1535330" y="2013846"/>
                  <a:pt x="1602731" y="1964827"/>
                </a:cubicBezTo>
                <a:cubicBezTo>
                  <a:pt x="1621950" y="1950850"/>
                  <a:pt x="1644175" y="1941300"/>
                  <a:pt x="1663187" y="1927042"/>
                </a:cubicBezTo>
                <a:cubicBezTo>
                  <a:pt x="1688498" y="1908060"/>
                  <a:pt x="1702055" y="1896272"/>
                  <a:pt x="1731201" y="1881699"/>
                </a:cubicBezTo>
                <a:cubicBezTo>
                  <a:pt x="1738326" y="1878137"/>
                  <a:pt x="1746747" y="1877704"/>
                  <a:pt x="1753872" y="1874142"/>
                </a:cubicBezTo>
                <a:cubicBezTo>
                  <a:pt x="1761996" y="1870080"/>
                  <a:pt x="1768243" y="1862717"/>
                  <a:pt x="1776543" y="1859028"/>
                </a:cubicBezTo>
                <a:cubicBezTo>
                  <a:pt x="1807922" y="1845082"/>
                  <a:pt x="1827345" y="1842822"/>
                  <a:pt x="1859670" y="1836357"/>
                </a:cubicBezTo>
                <a:cubicBezTo>
                  <a:pt x="1869746" y="1831319"/>
                  <a:pt x="1880117" y="1826832"/>
                  <a:pt x="1889898" y="1821243"/>
                </a:cubicBezTo>
                <a:cubicBezTo>
                  <a:pt x="1897784" y="1816737"/>
                  <a:pt x="1904445" y="1810191"/>
                  <a:pt x="1912569" y="1806129"/>
                </a:cubicBezTo>
                <a:cubicBezTo>
                  <a:pt x="1923410" y="1800708"/>
                  <a:pt x="1955783" y="1793436"/>
                  <a:pt x="1965468" y="1791015"/>
                </a:cubicBezTo>
                <a:lnTo>
                  <a:pt x="2003254" y="1753230"/>
                </a:lnTo>
                <a:cubicBezTo>
                  <a:pt x="2010811" y="1745673"/>
                  <a:pt x="2019513" y="1739109"/>
                  <a:pt x="2025925" y="1730559"/>
                </a:cubicBezTo>
                <a:cubicBezTo>
                  <a:pt x="2070476" y="1671157"/>
                  <a:pt x="2026714" y="1732110"/>
                  <a:pt x="2078824" y="1647432"/>
                </a:cubicBezTo>
                <a:cubicBezTo>
                  <a:pt x="2088344" y="1631962"/>
                  <a:pt x="2098976" y="1617204"/>
                  <a:pt x="2109052" y="1602090"/>
                </a:cubicBezTo>
                <a:cubicBezTo>
                  <a:pt x="2111571" y="1594533"/>
                  <a:pt x="2113471" y="1586740"/>
                  <a:pt x="2116609" y="1579418"/>
                </a:cubicBezTo>
                <a:cubicBezTo>
                  <a:pt x="2136362" y="1533328"/>
                  <a:pt x="2129259" y="1564140"/>
                  <a:pt x="2146837" y="1511405"/>
                </a:cubicBezTo>
                <a:cubicBezTo>
                  <a:pt x="2152173" y="1495397"/>
                  <a:pt x="2158956" y="1458366"/>
                  <a:pt x="2161951" y="1443392"/>
                </a:cubicBezTo>
                <a:cubicBezTo>
                  <a:pt x="2164470" y="1352708"/>
                  <a:pt x="2167399" y="1262034"/>
                  <a:pt x="2169508" y="1171339"/>
                </a:cubicBezTo>
                <a:cubicBezTo>
                  <a:pt x="2172437" y="1045398"/>
                  <a:pt x="2172315" y="919374"/>
                  <a:pt x="2177065" y="793488"/>
                </a:cubicBezTo>
                <a:cubicBezTo>
                  <a:pt x="2177365" y="785528"/>
                  <a:pt x="2182894" y="778593"/>
                  <a:pt x="2184622" y="770817"/>
                </a:cubicBezTo>
                <a:cubicBezTo>
                  <a:pt x="2187946" y="755859"/>
                  <a:pt x="2189660" y="740589"/>
                  <a:pt x="2192179" y="725475"/>
                </a:cubicBezTo>
                <a:cubicBezTo>
                  <a:pt x="2189660" y="662500"/>
                  <a:pt x="2188814" y="599435"/>
                  <a:pt x="2184622" y="536549"/>
                </a:cubicBezTo>
                <a:cubicBezTo>
                  <a:pt x="2183768" y="523733"/>
                  <a:pt x="2181575" y="510791"/>
                  <a:pt x="2177065" y="498764"/>
                </a:cubicBezTo>
                <a:cubicBezTo>
                  <a:pt x="2173876" y="490260"/>
                  <a:pt x="2166362" y="484032"/>
                  <a:pt x="2161951" y="476093"/>
                </a:cubicBezTo>
                <a:cubicBezTo>
                  <a:pt x="2115038" y="391650"/>
                  <a:pt x="2166297" y="464925"/>
                  <a:pt x="2109052" y="400523"/>
                </a:cubicBezTo>
                <a:cubicBezTo>
                  <a:pt x="2098336" y="388467"/>
                  <a:pt x="2090229" y="374143"/>
                  <a:pt x="2078824" y="362737"/>
                </a:cubicBezTo>
                <a:cubicBezTo>
                  <a:pt x="2062054" y="345967"/>
                  <a:pt x="2029998" y="329387"/>
                  <a:pt x="2010811" y="317395"/>
                </a:cubicBezTo>
                <a:cubicBezTo>
                  <a:pt x="2003109" y="312581"/>
                  <a:pt x="1996026" y="306787"/>
                  <a:pt x="1988140" y="302281"/>
                </a:cubicBezTo>
                <a:cubicBezTo>
                  <a:pt x="1961994" y="287341"/>
                  <a:pt x="1960674" y="288088"/>
                  <a:pt x="1935240" y="279610"/>
                </a:cubicBezTo>
                <a:cubicBezTo>
                  <a:pt x="1925164" y="272053"/>
                  <a:pt x="1916277" y="262572"/>
                  <a:pt x="1905012" y="256939"/>
                </a:cubicBezTo>
                <a:cubicBezTo>
                  <a:pt x="1895722" y="252294"/>
                  <a:pt x="1884509" y="253029"/>
                  <a:pt x="1874784" y="249382"/>
                </a:cubicBezTo>
                <a:cubicBezTo>
                  <a:pt x="1803270" y="222564"/>
                  <a:pt x="1889577" y="243272"/>
                  <a:pt x="1806771" y="226711"/>
                </a:cubicBezTo>
                <a:cubicBezTo>
                  <a:pt x="1770844" y="202760"/>
                  <a:pt x="1792716" y="214469"/>
                  <a:pt x="1738758" y="196483"/>
                </a:cubicBezTo>
                <a:cubicBezTo>
                  <a:pt x="1731201" y="193964"/>
                  <a:pt x="1722715" y="193345"/>
                  <a:pt x="1716087" y="188926"/>
                </a:cubicBezTo>
                <a:lnTo>
                  <a:pt x="1648073" y="143584"/>
                </a:lnTo>
                <a:cubicBezTo>
                  <a:pt x="1640516" y="138546"/>
                  <a:pt x="1634018" y="131342"/>
                  <a:pt x="1625402" y="128470"/>
                </a:cubicBezTo>
                <a:cubicBezTo>
                  <a:pt x="1617845" y="125951"/>
                  <a:pt x="1609856" y="124475"/>
                  <a:pt x="1602731" y="120913"/>
                </a:cubicBezTo>
                <a:cubicBezTo>
                  <a:pt x="1544133" y="91614"/>
                  <a:pt x="1614373" y="117237"/>
                  <a:pt x="1557389" y="98242"/>
                </a:cubicBezTo>
                <a:cubicBezTo>
                  <a:pt x="1544794" y="85647"/>
                  <a:pt x="1525237" y="77354"/>
                  <a:pt x="1519604" y="60456"/>
                </a:cubicBezTo>
                <a:cubicBezTo>
                  <a:pt x="1515486" y="48103"/>
                  <a:pt x="1509269" y="22824"/>
                  <a:pt x="1496933" y="15114"/>
                </a:cubicBezTo>
                <a:cubicBezTo>
                  <a:pt x="1483423" y="6670"/>
                  <a:pt x="1451591" y="0"/>
                  <a:pt x="1451591" y="0"/>
                </a:cubicBezTo>
                <a:cubicBezTo>
                  <a:pt x="1444034" y="2519"/>
                  <a:pt x="1434553" y="1924"/>
                  <a:pt x="1428920" y="7557"/>
                </a:cubicBezTo>
                <a:cubicBezTo>
                  <a:pt x="1423287" y="13190"/>
                  <a:pt x="1423551" y="22569"/>
                  <a:pt x="1421363" y="30228"/>
                </a:cubicBezTo>
                <a:cubicBezTo>
                  <a:pt x="1402382" y="96660"/>
                  <a:pt x="1424370" y="28762"/>
                  <a:pt x="1406249" y="83128"/>
                </a:cubicBezTo>
                <a:cubicBezTo>
                  <a:pt x="1403730" y="108318"/>
                  <a:pt x="1402038" y="133604"/>
                  <a:pt x="1398692" y="158698"/>
                </a:cubicBezTo>
                <a:cubicBezTo>
                  <a:pt x="1393413" y="198293"/>
                  <a:pt x="1390761" y="190794"/>
                  <a:pt x="1383578" y="226711"/>
                </a:cubicBezTo>
                <a:cubicBezTo>
                  <a:pt x="1381588" y="236661"/>
                  <a:pt x="1383723" y="280944"/>
                  <a:pt x="1360906" y="287167"/>
                </a:cubicBezTo>
                <a:cubicBezTo>
                  <a:pt x="1338899" y="293169"/>
                  <a:pt x="1315564" y="292205"/>
                  <a:pt x="1292893" y="294724"/>
                </a:cubicBezTo>
                <a:cubicBezTo>
                  <a:pt x="1205635" y="323810"/>
                  <a:pt x="1297997" y="295370"/>
                  <a:pt x="1073740" y="309838"/>
                </a:cubicBezTo>
                <a:cubicBezTo>
                  <a:pt x="1060922" y="310665"/>
                  <a:pt x="1048649" y="315442"/>
                  <a:pt x="1035954" y="317395"/>
                </a:cubicBezTo>
                <a:cubicBezTo>
                  <a:pt x="1015881" y="320483"/>
                  <a:pt x="995650" y="322433"/>
                  <a:pt x="975498" y="324952"/>
                </a:cubicBezTo>
                <a:cubicBezTo>
                  <a:pt x="965422" y="329990"/>
                  <a:pt x="955624" y="335628"/>
                  <a:pt x="945270" y="340066"/>
                </a:cubicBezTo>
                <a:cubicBezTo>
                  <a:pt x="937948" y="343204"/>
                  <a:pt x="928972" y="342843"/>
                  <a:pt x="922599" y="347623"/>
                </a:cubicBezTo>
                <a:cubicBezTo>
                  <a:pt x="908349" y="358311"/>
                  <a:pt x="899635" y="375529"/>
                  <a:pt x="884814" y="385409"/>
                </a:cubicBezTo>
                <a:cubicBezTo>
                  <a:pt x="851663" y="407509"/>
                  <a:pt x="867592" y="393257"/>
                  <a:pt x="839472" y="430751"/>
                </a:cubicBezTo>
                <a:cubicBezTo>
                  <a:pt x="830293" y="504185"/>
                  <a:pt x="827571" y="491026"/>
                  <a:pt x="839472" y="574334"/>
                </a:cubicBezTo>
                <a:cubicBezTo>
                  <a:pt x="842490" y="595460"/>
                  <a:pt x="852020" y="607048"/>
                  <a:pt x="869700" y="619676"/>
                </a:cubicBezTo>
                <a:cubicBezTo>
                  <a:pt x="906392" y="645885"/>
                  <a:pt x="889708" y="625901"/>
                  <a:pt x="922599" y="642347"/>
                </a:cubicBezTo>
                <a:cubicBezTo>
                  <a:pt x="964814" y="663454"/>
                  <a:pt x="925624" y="659577"/>
                  <a:pt x="990612" y="672575"/>
                </a:cubicBezTo>
                <a:cubicBezTo>
                  <a:pt x="1003207" y="675094"/>
                  <a:pt x="1016005" y="676752"/>
                  <a:pt x="1028397" y="680132"/>
                </a:cubicBezTo>
                <a:cubicBezTo>
                  <a:pt x="1043768" y="684324"/>
                  <a:pt x="1073740" y="695247"/>
                  <a:pt x="1073740" y="695247"/>
                </a:cubicBezTo>
                <a:cubicBezTo>
                  <a:pt x="1105338" y="716312"/>
                  <a:pt x="1119556" y="721509"/>
                  <a:pt x="1141753" y="748146"/>
                </a:cubicBezTo>
                <a:cubicBezTo>
                  <a:pt x="1168825" y="780632"/>
                  <a:pt x="1147383" y="759405"/>
                  <a:pt x="1164424" y="793488"/>
                </a:cubicBezTo>
                <a:cubicBezTo>
                  <a:pt x="1170993" y="806625"/>
                  <a:pt x="1179538" y="818678"/>
                  <a:pt x="1187095" y="831273"/>
                </a:cubicBezTo>
                <a:cubicBezTo>
                  <a:pt x="1184576" y="884172"/>
                  <a:pt x="1185386" y="937336"/>
                  <a:pt x="1179538" y="989971"/>
                </a:cubicBezTo>
                <a:cubicBezTo>
                  <a:pt x="1177779" y="1005805"/>
                  <a:pt x="1169002" y="1020053"/>
                  <a:pt x="1164424" y="1035313"/>
                </a:cubicBezTo>
                <a:cubicBezTo>
                  <a:pt x="1161440" y="1045261"/>
                  <a:pt x="1158904" y="1055357"/>
                  <a:pt x="1156867" y="1065541"/>
                </a:cubicBezTo>
                <a:cubicBezTo>
                  <a:pt x="1154176" y="1078997"/>
                  <a:pt x="1150945" y="1117008"/>
                  <a:pt x="1141753" y="1133554"/>
                </a:cubicBezTo>
                <a:cubicBezTo>
                  <a:pt x="1132931" y="1149433"/>
                  <a:pt x="1121601" y="1163782"/>
                  <a:pt x="1111525" y="1178896"/>
                </a:cubicBezTo>
                <a:lnTo>
                  <a:pt x="1081297" y="1224238"/>
                </a:lnTo>
                <a:cubicBezTo>
                  <a:pt x="1076259" y="1231795"/>
                  <a:pt x="1069055" y="1238293"/>
                  <a:pt x="1066183" y="1246909"/>
                </a:cubicBezTo>
                <a:cubicBezTo>
                  <a:pt x="1063664" y="1254466"/>
                  <a:pt x="1063725" y="1263460"/>
                  <a:pt x="1058625" y="1269580"/>
                </a:cubicBezTo>
                <a:cubicBezTo>
                  <a:pt x="1050562" y="1279256"/>
                  <a:pt x="1038473" y="1284695"/>
                  <a:pt x="1028397" y="1292252"/>
                </a:cubicBezTo>
                <a:cubicBezTo>
                  <a:pt x="1025878" y="1299809"/>
                  <a:pt x="1025816" y="1308703"/>
                  <a:pt x="1020840" y="1314923"/>
                </a:cubicBezTo>
                <a:cubicBezTo>
                  <a:pt x="1015166" y="1322015"/>
                  <a:pt x="1005146" y="1324223"/>
                  <a:pt x="998169" y="1330037"/>
                </a:cubicBezTo>
                <a:cubicBezTo>
                  <a:pt x="989959" y="1336879"/>
                  <a:pt x="982059" y="1344272"/>
                  <a:pt x="975498" y="1352708"/>
                </a:cubicBezTo>
                <a:cubicBezTo>
                  <a:pt x="964346" y="1367046"/>
                  <a:pt x="958114" y="1385206"/>
                  <a:pt x="945270" y="1398050"/>
                </a:cubicBezTo>
                <a:cubicBezTo>
                  <a:pt x="937713" y="1405607"/>
                  <a:pt x="929554" y="1412607"/>
                  <a:pt x="922599" y="1420721"/>
                </a:cubicBezTo>
                <a:cubicBezTo>
                  <a:pt x="914402" y="1430284"/>
                  <a:pt x="908222" y="1441470"/>
                  <a:pt x="899928" y="1450949"/>
                </a:cubicBezTo>
                <a:cubicBezTo>
                  <a:pt x="890545" y="1461673"/>
                  <a:pt x="878974" y="1470358"/>
                  <a:pt x="869700" y="1481177"/>
                </a:cubicBezTo>
                <a:cubicBezTo>
                  <a:pt x="863789" y="1488073"/>
                  <a:pt x="860620" y="1497060"/>
                  <a:pt x="854586" y="1503848"/>
                </a:cubicBezTo>
                <a:cubicBezTo>
                  <a:pt x="840386" y="1519823"/>
                  <a:pt x="829522" y="1542431"/>
                  <a:pt x="809244" y="1549190"/>
                </a:cubicBezTo>
                <a:cubicBezTo>
                  <a:pt x="783810" y="1557668"/>
                  <a:pt x="782490" y="1556921"/>
                  <a:pt x="756344" y="1571861"/>
                </a:cubicBezTo>
                <a:cubicBezTo>
                  <a:pt x="708042" y="1599461"/>
                  <a:pt x="758874" y="1582941"/>
                  <a:pt x="673217" y="1617204"/>
                </a:cubicBezTo>
                <a:cubicBezTo>
                  <a:pt x="660622" y="1622242"/>
                  <a:pt x="648397" y="1628329"/>
                  <a:pt x="635432" y="1632318"/>
                </a:cubicBezTo>
                <a:cubicBezTo>
                  <a:pt x="615578" y="1638427"/>
                  <a:pt x="594682" y="1640863"/>
                  <a:pt x="574976" y="1647432"/>
                </a:cubicBezTo>
                <a:cubicBezTo>
                  <a:pt x="559862" y="1652470"/>
                  <a:pt x="545519" y="1661324"/>
                  <a:pt x="529634" y="1662546"/>
                </a:cubicBezTo>
                <a:lnTo>
                  <a:pt x="431392" y="1670103"/>
                </a:lnTo>
                <a:cubicBezTo>
                  <a:pt x="406202" y="1675141"/>
                  <a:pt x="380744" y="1678987"/>
                  <a:pt x="355822" y="1685217"/>
                </a:cubicBezTo>
                <a:cubicBezTo>
                  <a:pt x="345746" y="1687736"/>
                  <a:pt x="335909" y="1691560"/>
                  <a:pt x="325594" y="1692774"/>
                </a:cubicBezTo>
                <a:cubicBezTo>
                  <a:pt x="292975" y="1696612"/>
                  <a:pt x="260100" y="1697812"/>
                  <a:pt x="227353" y="1700331"/>
                </a:cubicBezTo>
                <a:lnTo>
                  <a:pt x="182011" y="1715445"/>
                </a:lnTo>
                <a:cubicBezTo>
                  <a:pt x="174454" y="1717964"/>
                  <a:pt x="167151" y="1721440"/>
                  <a:pt x="159340" y="1723002"/>
                </a:cubicBezTo>
                <a:lnTo>
                  <a:pt x="121554" y="1730559"/>
                </a:lnTo>
                <a:lnTo>
                  <a:pt x="98883" y="1730559"/>
                </a:lnTo>
                <a:close/>
              </a:path>
            </a:pathLst>
          </a:cu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3" name="Rounded Rectangle 12"/>
          <p:cNvSpPr/>
          <p:nvPr/>
        </p:nvSpPr>
        <p:spPr bwMode="auto">
          <a:xfrm>
            <a:off x="4003322" y="4724400"/>
            <a:ext cx="2133600" cy="457200"/>
          </a:xfrm>
          <a:prstGeom prst="round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pic>
        <p:nvPicPr>
          <p:cNvPr id="2" name="Picture 1">
            <a:extLst>
              <a:ext uri="{FF2B5EF4-FFF2-40B4-BE49-F238E27FC236}">
                <a16:creationId xmlns:a16="http://schemas.microsoft.com/office/drawing/2014/main" id="{EDB23686-6BF8-3790-32BB-F36C7D9905B0}"/>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13853369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902325"/>
          </a:xfrm>
        </p:spPr>
        <p:txBody>
          <a:bodyPr/>
          <a:lstStyle/>
          <a:p>
            <a:r>
              <a:rPr lang="en-US" dirty="0"/>
              <a:t>Life Cycle </a:t>
            </a:r>
          </a:p>
          <a:p>
            <a:endParaRPr lang="en-US" dirty="0"/>
          </a:p>
        </p:txBody>
      </p:sp>
      <p:sp>
        <p:nvSpPr>
          <p:cNvPr id="4" name="Rounded Rectangle 3"/>
          <p:cNvSpPr/>
          <p:nvPr/>
        </p:nvSpPr>
        <p:spPr bwMode="auto">
          <a:xfrm>
            <a:off x="304800" y="990600"/>
            <a:ext cx="8534400" cy="5410200"/>
          </a:xfrm>
          <a:prstGeom prst="roundRect">
            <a:avLst/>
          </a:prstGeom>
          <a:solidFill>
            <a:schemeClr val="tx1"/>
          </a:solidFill>
          <a:ln w="2857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pic>
        <p:nvPicPr>
          <p:cNvPr id="6" name="Picture 2" descr="http://faculty.clintoncc.suny.edu/faculty/michael.gregory/files/bio%20102/bio%20102%20lectures/seedless%20plants/img00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19200"/>
            <a:ext cx="8001000" cy="4724400"/>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6"/>
          <p:cNvSpPr/>
          <p:nvPr/>
        </p:nvSpPr>
        <p:spPr bwMode="auto">
          <a:xfrm>
            <a:off x="1594532" y="1534076"/>
            <a:ext cx="1996255" cy="1556747"/>
          </a:xfrm>
          <a:custGeom>
            <a:avLst/>
            <a:gdLst>
              <a:gd name="connsiteX0" fmla="*/ 1949713 w 1996255"/>
              <a:gd name="connsiteY0" fmla="*/ 0 h 1556747"/>
              <a:gd name="connsiteX1" fmla="*/ 1398050 w 1996255"/>
              <a:gd name="connsiteY1" fmla="*/ 7557 h 1556747"/>
              <a:gd name="connsiteX2" fmla="*/ 1367822 w 1996255"/>
              <a:gd name="connsiteY2" fmla="*/ 15114 h 1556747"/>
              <a:gd name="connsiteX3" fmla="*/ 1307366 w 1996255"/>
              <a:gd name="connsiteY3" fmla="*/ 22671 h 1556747"/>
              <a:gd name="connsiteX4" fmla="*/ 1277137 w 1996255"/>
              <a:gd name="connsiteY4" fmla="*/ 30228 h 1556747"/>
              <a:gd name="connsiteX5" fmla="*/ 1239352 w 1996255"/>
              <a:gd name="connsiteY5" fmla="*/ 37785 h 1556747"/>
              <a:gd name="connsiteX6" fmla="*/ 1133554 w 1996255"/>
              <a:gd name="connsiteY6" fmla="*/ 68013 h 1556747"/>
              <a:gd name="connsiteX7" fmla="*/ 1080655 w 1996255"/>
              <a:gd name="connsiteY7" fmla="*/ 90684 h 1556747"/>
              <a:gd name="connsiteX8" fmla="*/ 989970 w 1996255"/>
              <a:gd name="connsiteY8" fmla="*/ 105798 h 1556747"/>
              <a:gd name="connsiteX9" fmla="*/ 937071 w 1996255"/>
              <a:gd name="connsiteY9" fmla="*/ 128469 h 1556747"/>
              <a:gd name="connsiteX10" fmla="*/ 838830 w 1996255"/>
              <a:gd name="connsiteY10" fmla="*/ 151141 h 1556747"/>
              <a:gd name="connsiteX11" fmla="*/ 785931 w 1996255"/>
              <a:gd name="connsiteY11" fmla="*/ 166255 h 1556747"/>
              <a:gd name="connsiteX12" fmla="*/ 748146 w 1996255"/>
              <a:gd name="connsiteY12" fmla="*/ 188926 h 1556747"/>
              <a:gd name="connsiteX13" fmla="*/ 710361 w 1996255"/>
              <a:gd name="connsiteY13" fmla="*/ 196483 h 1556747"/>
              <a:gd name="connsiteX14" fmla="*/ 672575 w 1996255"/>
              <a:gd name="connsiteY14" fmla="*/ 234268 h 1556747"/>
              <a:gd name="connsiteX15" fmla="*/ 642347 w 1996255"/>
              <a:gd name="connsiteY15" fmla="*/ 249382 h 1556747"/>
              <a:gd name="connsiteX16" fmla="*/ 597005 w 1996255"/>
              <a:gd name="connsiteY16" fmla="*/ 279610 h 1556747"/>
              <a:gd name="connsiteX17" fmla="*/ 528992 w 1996255"/>
              <a:gd name="connsiteY17" fmla="*/ 340066 h 1556747"/>
              <a:gd name="connsiteX18" fmla="*/ 468536 w 1996255"/>
              <a:gd name="connsiteY18" fmla="*/ 377851 h 1556747"/>
              <a:gd name="connsiteX19" fmla="*/ 423194 w 1996255"/>
              <a:gd name="connsiteY19" fmla="*/ 415636 h 1556747"/>
              <a:gd name="connsiteX20" fmla="*/ 377851 w 1996255"/>
              <a:gd name="connsiteY20" fmla="*/ 445864 h 1556747"/>
              <a:gd name="connsiteX21" fmla="*/ 226711 w 1996255"/>
              <a:gd name="connsiteY21" fmla="*/ 589448 h 1556747"/>
              <a:gd name="connsiteX22" fmla="*/ 173812 w 1996255"/>
              <a:gd name="connsiteY22" fmla="*/ 634790 h 1556747"/>
              <a:gd name="connsiteX23" fmla="*/ 113356 w 1996255"/>
              <a:gd name="connsiteY23" fmla="*/ 725474 h 1556747"/>
              <a:gd name="connsiteX24" fmla="*/ 83128 w 1996255"/>
              <a:gd name="connsiteY24" fmla="*/ 770817 h 1556747"/>
              <a:gd name="connsiteX25" fmla="*/ 60456 w 1996255"/>
              <a:gd name="connsiteY25" fmla="*/ 808602 h 1556747"/>
              <a:gd name="connsiteX26" fmla="*/ 52899 w 1996255"/>
              <a:gd name="connsiteY26" fmla="*/ 838830 h 1556747"/>
              <a:gd name="connsiteX27" fmla="*/ 37785 w 1996255"/>
              <a:gd name="connsiteY27" fmla="*/ 869058 h 1556747"/>
              <a:gd name="connsiteX28" fmla="*/ 15114 w 1996255"/>
              <a:gd name="connsiteY28" fmla="*/ 967299 h 1556747"/>
              <a:gd name="connsiteX29" fmla="*/ 7557 w 1996255"/>
              <a:gd name="connsiteY29" fmla="*/ 989970 h 1556747"/>
              <a:gd name="connsiteX30" fmla="*/ 0 w 1996255"/>
              <a:gd name="connsiteY30" fmla="*/ 1027755 h 1556747"/>
              <a:gd name="connsiteX31" fmla="*/ 7557 w 1996255"/>
              <a:gd name="connsiteY31" fmla="*/ 1171339 h 1556747"/>
              <a:gd name="connsiteX32" fmla="*/ 30228 w 1996255"/>
              <a:gd name="connsiteY32" fmla="*/ 1194010 h 1556747"/>
              <a:gd name="connsiteX33" fmla="*/ 45342 w 1996255"/>
              <a:gd name="connsiteY33" fmla="*/ 1216681 h 1556747"/>
              <a:gd name="connsiteX34" fmla="*/ 68013 w 1996255"/>
              <a:gd name="connsiteY34" fmla="*/ 1231795 h 1556747"/>
              <a:gd name="connsiteX35" fmla="*/ 98242 w 1996255"/>
              <a:gd name="connsiteY35" fmla="*/ 1254466 h 1556747"/>
              <a:gd name="connsiteX36" fmla="*/ 113356 w 1996255"/>
              <a:gd name="connsiteY36" fmla="*/ 1277137 h 1556747"/>
              <a:gd name="connsiteX37" fmla="*/ 136027 w 1996255"/>
              <a:gd name="connsiteY37" fmla="*/ 1299808 h 1556747"/>
              <a:gd name="connsiteX38" fmla="*/ 151141 w 1996255"/>
              <a:gd name="connsiteY38" fmla="*/ 1330036 h 1556747"/>
              <a:gd name="connsiteX39" fmla="*/ 173812 w 1996255"/>
              <a:gd name="connsiteY39" fmla="*/ 1360264 h 1556747"/>
              <a:gd name="connsiteX40" fmla="*/ 188926 w 1996255"/>
              <a:gd name="connsiteY40" fmla="*/ 1398050 h 1556747"/>
              <a:gd name="connsiteX41" fmla="*/ 204040 w 1996255"/>
              <a:gd name="connsiteY41" fmla="*/ 1443392 h 1556747"/>
              <a:gd name="connsiteX42" fmla="*/ 226711 w 1996255"/>
              <a:gd name="connsiteY42" fmla="*/ 1458506 h 1556747"/>
              <a:gd name="connsiteX43" fmla="*/ 264496 w 1996255"/>
              <a:gd name="connsiteY43" fmla="*/ 1496291 h 1556747"/>
              <a:gd name="connsiteX44" fmla="*/ 279610 w 1996255"/>
              <a:gd name="connsiteY44" fmla="*/ 1518962 h 1556747"/>
              <a:gd name="connsiteX45" fmla="*/ 347623 w 1996255"/>
              <a:gd name="connsiteY45" fmla="*/ 1556747 h 1556747"/>
              <a:gd name="connsiteX46" fmla="*/ 574334 w 1996255"/>
              <a:gd name="connsiteY46" fmla="*/ 1549190 h 1556747"/>
              <a:gd name="connsiteX47" fmla="*/ 695247 w 1996255"/>
              <a:gd name="connsiteY47" fmla="*/ 1443392 h 1556747"/>
              <a:gd name="connsiteX48" fmla="*/ 740589 w 1996255"/>
              <a:gd name="connsiteY48" fmla="*/ 1375379 h 1556747"/>
              <a:gd name="connsiteX49" fmla="*/ 778374 w 1996255"/>
              <a:gd name="connsiteY49" fmla="*/ 1314922 h 1556747"/>
              <a:gd name="connsiteX50" fmla="*/ 838830 w 1996255"/>
              <a:gd name="connsiteY50" fmla="*/ 1224238 h 1556747"/>
              <a:gd name="connsiteX51" fmla="*/ 952185 w 1996255"/>
              <a:gd name="connsiteY51" fmla="*/ 1103326 h 1556747"/>
              <a:gd name="connsiteX52" fmla="*/ 989970 w 1996255"/>
              <a:gd name="connsiteY52" fmla="*/ 1065541 h 1556747"/>
              <a:gd name="connsiteX53" fmla="*/ 1012642 w 1996255"/>
              <a:gd name="connsiteY53" fmla="*/ 1027755 h 1556747"/>
              <a:gd name="connsiteX54" fmla="*/ 1057984 w 1996255"/>
              <a:gd name="connsiteY54" fmla="*/ 989970 h 1556747"/>
              <a:gd name="connsiteX55" fmla="*/ 1133554 w 1996255"/>
              <a:gd name="connsiteY55" fmla="*/ 914400 h 1556747"/>
              <a:gd name="connsiteX56" fmla="*/ 1194010 w 1996255"/>
              <a:gd name="connsiteY56" fmla="*/ 876615 h 1556747"/>
              <a:gd name="connsiteX57" fmla="*/ 1231795 w 1996255"/>
              <a:gd name="connsiteY57" fmla="*/ 853944 h 1556747"/>
              <a:gd name="connsiteX58" fmla="*/ 1262023 w 1996255"/>
              <a:gd name="connsiteY58" fmla="*/ 823716 h 1556747"/>
              <a:gd name="connsiteX59" fmla="*/ 1292251 w 1996255"/>
              <a:gd name="connsiteY59" fmla="*/ 808602 h 1556747"/>
              <a:gd name="connsiteX60" fmla="*/ 1314923 w 1996255"/>
              <a:gd name="connsiteY60" fmla="*/ 793488 h 1556747"/>
              <a:gd name="connsiteX61" fmla="*/ 1367822 w 1996255"/>
              <a:gd name="connsiteY61" fmla="*/ 763260 h 1556747"/>
              <a:gd name="connsiteX62" fmla="*/ 1390493 w 1996255"/>
              <a:gd name="connsiteY62" fmla="*/ 748145 h 1556747"/>
              <a:gd name="connsiteX63" fmla="*/ 1443392 w 1996255"/>
              <a:gd name="connsiteY63" fmla="*/ 733031 h 1556747"/>
              <a:gd name="connsiteX64" fmla="*/ 1488734 w 1996255"/>
              <a:gd name="connsiteY64" fmla="*/ 710360 h 1556747"/>
              <a:gd name="connsiteX65" fmla="*/ 1541633 w 1996255"/>
              <a:gd name="connsiteY65" fmla="*/ 687689 h 1556747"/>
              <a:gd name="connsiteX66" fmla="*/ 1564304 w 1996255"/>
              <a:gd name="connsiteY66" fmla="*/ 672575 h 1556747"/>
              <a:gd name="connsiteX67" fmla="*/ 1586975 w 1996255"/>
              <a:gd name="connsiteY67" fmla="*/ 665018 h 1556747"/>
              <a:gd name="connsiteX68" fmla="*/ 1700331 w 1996255"/>
              <a:gd name="connsiteY68" fmla="*/ 574334 h 1556747"/>
              <a:gd name="connsiteX69" fmla="*/ 1753230 w 1996255"/>
              <a:gd name="connsiteY69" fmla="*/ 528992 h 1556747"/>
              <a:gd name="connsiteX70" fmla="*/ 1821243 w 1996255"/>
              <a:gd name="connsiteY70" fmla="*/ 476093 h 1556747"/>
              <a:gd name="connsiteX71" fmla="*/ 1866585 w 1996255"/>
              <a:gd name="connsiteY71" fmla="*/ 430750 h 1556747"/>
              <a:gd name="connsiteX72" fmla="*/ 1896813 w 1996255"/>
              <a:gd name="connsiteY72" fmla="*/ 385408 h 1556747"/>
              <a:gd name="connsiteX73" fmla="*/ 1904370 w 1996255"/>
              <a:gd name="connsiteY73" fmla="*/ 362737 h 1556747"/>
              <a:gd name="connsiteX74" fmla="*/ 1949713 w 1996255"/>
              <a:gd name="connsiteY74" fmla="*/ 324952 h 1556747"/>
              <a:gd name="connsiteX75" fmla="*/ 1972384 w 1996255"/>
              <a:gd name="connsiteY75" fmla="*/ 272053 h 1556747"/>
              <a:gd name="connsiteX76" fmla="*/ 1987498 w 1996255"/>
              <a:gd name="connsiteY76" fmla="*/ 226711 h 1556747"/>
              <a:gd name="connsiteX77" fmla="*/ 1995055 w 1996255"/>
              <a:gd name="connsiteY77" fmla="*/ 204040 h 1556747"/>
              <a:gd name="connsiteX78" fmla="*/ 1987498 w 1996255"/>
              <a:gd name="connsiteY78" fmla="*/ 30228 h 1556747"/>
              <a:gd name="connsiteX79" fmla="*/ 1942156 w 1996255"/>
              <a:gd name="connsiteY79" fmla="*/ 15114 h 1556747"/>
              <a:gd name="connsiteX80" fmla="*/ 1836357 w 1996255"/>
              <a:gd name="connsiteY80" fmla="*/ 7557 h 155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996255" h="1556747">
                <a:moveTo>
                  <a:pt x="1949713" y="0"/>
                </a:moveTo>
                <a:lnTo>
                  <a:pt x="1398050" y="7557"/>
                </a:lnTo>
                <a:cubicBezTo>
                  <a:pt x="1387667" y="7827"/>
                  <a:pt x="1378067" y="13407"/>
                  <a:pt x="1367822" y="15114"/>
                </a:cubicBezTo>
                <a:cubicBezTo>
                  <a:pt x="1347789" y="18453"/>
                  <a:pt x="1327399" y="19332"/>
                  <a:pt x="1307366" y="22671"/>
                </a:cubicBezTo>
                <a:cubicBezTo>
                  <a:pt x="1297121" y="24378"/>
                  <a:pt x="1287276" y="27975"/>
                  <a:pt x="1277137" y="30228"/>
                </a:cubicBezTo>
                <a:cubicBezTo>
                  <a:pt x="1264598" y="33014"/>
                  <a:pt x="1251702" y="34256"/>
                  <a:pt x="1239352" y="37785"/>
                </a:cubicBezTo>
                <a:cubicBezTo>
                  <a:pt x="1114599" y="73429"/>
                  <a:pt x="1218720" y="50980"/>
                  <a:pt x="1133554" y="68013"/>
                </a:cubicBezTo>
                <a:cubicBezTo>
                  <a:pt x="1115921" y="75570"/>
                  <a:pt x="1098855" y="84617"/>
                  <a:pt x="1080655" y="90684"/>
                </a:cubicBezTo>
                <a:cubicBezTo>
                  <a:pt x="1064079" y="96209"/>
                  <a:pt x="1001951" y="104086"/>
                  <a:pt x="989970" y="105798"/>
                </a:cubicBezTo>
                <a:cubicBezTo>
                  <a:pt x="972337" y="113355"/>
                  <a:pt x="955137" y="122017"/>
                  <a:pt x="937071" y="128469"/>
                </a:cubicBezTo>
                <a:cubicBezTo>
                  <a:pt x="869152" y="152726"/>
                  <a:pt x="902501" y="136448"/>
                  <a:pt x="838830" y="151141"/>
                </a:cubicBezTo>
                <a:cubicBezTo>
                  <a:pt x="820961" y="155265"/>
                  <a:pt x="803564" y="161217"/>
                  <a:pt x="785931" y="166255"/>
                </a:cubicBezTo>
                <a:cubicBezTo>
                  <a:pt x="773336" y="173812"/>
                  <a:pt x="761784" y="183471"/>
                  <a:pt x="748146" y="188926"/>
                </a:cubicBezTo>
                <a:cubicBezTo>
                  <a:pt x="736220" y="193696"/>
                  <a:pt x="721375" y="189875"/>
                  <a:pt x="710361" y="196483"/>
                </a:cubicBezTo>
                <a:cubicBezTo>
                  <a:pt x="695087" y="205647"/>
                  <a:pt x="686635" y="223332"/>
                  <a:pt x="672575" y="234268"/>
                </a:cubicBezTo>
                <a:cubicBezTo>
                  <a:pt x="663683" y="241184"/>
                  <a:pt x="652007" y="243586"/>
                  <a:pt x="642347" y="249382"/>
                </a:cubicBezTo>
                <a:cubicBezTo>
                  <a:pt x="626771" y="258728"/>
                  <a:pt x="611189" y="268263"/>
                  <a:pt x="597005" y="279610"/>
                </a:cubicBezTo>
                <a:cubicBezTo>
                  <a:pt x="521264" y="340203"/>
                  <a:pt x="616511" y="279476"/>
                  <a:pt x="528992" y="340066"/>
                </a:cubicBezTo>
                <a:cubicBezTo>
                  <a:pt x="509453" y="353593"/>
                  <a:pt x="487874" y="364038"/>
                  <a:pt x="468536" y="377851"/>
                </a:cubicBezTo>
                <a:cubicBezTo>
                  <a:pt x="452527" y="389286"/>
                  <a:pt x="438933" y="403832"/>
                  <a:pt x="423194" y="415636"/>
                </a:cubicBezTo>
                <a:cubicBezTo>
                  <a:pt x="408662" y="426535"/>
                  <a:pt x="392383" y="434965"/>
                  <a:pt x="377851" y="445864"/>
                </a:cubicBezTo>
                <a:cubicBezTo>
                  <a:pt x="296312" y="507019"/>
                  <a:pt x="341056" y="491438"/>
                  <a:pt x="226711" y="589448"/>
                </a:cubicBezTo>
                <a:cubicBezTo>
                  <a:pt x="209078" y="604562"/>
                  <a:pt x="190234" y="618368"/>
                  <a:pt x="173812" y="634790"/>
                </a:cubicBezTo>
                <a:cubicBezTo>
                  <a:pt x="141991" y="666611"/>
                  <a:pt x="137618" y="686048"/>
                  <a:pt x="113356" y="725474"/>
                </a:cubicBezTo>
                <a:cubicBezTo>
                  <a:pt x="103836" y="740944"/>
                  <a:pt x="92880" y="755492"/>
                  <a:pt x="83128" y="770817"/>
                </a:cubicBezTo>
                <a:cubicBezTo>
                  <a:pt x="75242" y="783209"/>
                  <a:pt x="68013" y="796007"/>
                  <a:pt x="60456" y="808602"/>
                </a:cubicBezTo>
                <a:cubicBezTo>
                  <a:pt x="57937" y="818678"/>
                  <a:pt x="56546" y="829105"/>
                  <a:pt x="52899" y="838830"/>
                </a:cubicBezTo>
                <a:cubicBezTo>
                  <a:pt x="48943" y="849378"/>
                  <a:pt x="41347" y="858371"/>
                  <a:pt x="37785" y="869058"/>
                </a:cubicBezTo>
                <a:cubicBezTo>
                  <a:pt x="18976" y="925486"/>
                  <a:pt x="27104" y="919341"/>
                  <a:pt x="15114" y="967299"/>
                </a:cubicBezTo>
                <a:cubicBezTo>
                  <a:pt x="13182" y="975027"/>
                  <a:pt x="9489" y="982242"/>
                  <a:pt x="7557" y="989970"/>
                </a:cubicBezTo>
                <a:cubicBezTo>
                  <a:pt x="4442" y="1002431"/>
                  <a:pt x="2519" y="1015160"/>
                  <a:pt x="0" y="1027755"/>
                </a:cubicBezTo>
                <a:cubicBezTo>
                  <a:pt x="2519" y="1075616"/>
                  <a:pt x="-1016" y="1124184"/>
                  <a:pt x="7557" y="1171339"/>
                </a:cubicBezTo>
                <a:cubicBezTo>
                  <a:pt x="9469" y="1181854"/>
                  <a:pt x="23386" y="1185800"/>
                  <a:pt x="30228" y="1194010"/>
                </a:cubicBezTo>
                <a:cubicBezTo>
                  <a:pt x="36042" y="1200987"/>
                  <a:pt x="38920" y="1210259"/>
                  <a:pt x="45342" y="1216681"/>
                </a:cubicBezTo>
                <a:cubicBezTo>
                  <a:pt x="51764" y="1223103"/>
                  <a:pt x="60622" y="1226516"/>
                  <a:pt x="68013" y="1231795"/>
                </a:cubicBezTo>
                <a:cubicBezTo>
                  <a:pt x="78262" y="1239116"/>
                  <a:pt x="88166" y="1246909"/>
                  <a:pt x="98242" y="1254466"/>
                </a:cubicBezTo>
                <a:cubicBezTo>
                  <a:pt x="103280" y="1262023"/>
                  <a:pt x="107542" y="1270160"/>
                  <a:pt x="113356" y="1277137"/>
                </a:cubicBezTo>
                <a:cubicBezTo>
                  <a:pt x="120198" y="1285347"/>
                  <a:pt x="129815" y="1291111"/>
                  <a:pt x="136027" y="1299808"/>
                </a:cubicBezTo>
                <a:cubicBezTo>
                  <a:pt x="142575" y="1308975"/>
                  <a:pt x="145170" y="1320483"/>
                  <a:pt x="151141" y="1330036"/>
                </a:cubicBezTo>
                <a:cubicBezTo>
                  <a:pt x="157816" y="1340717"/>
                  <a:pt x="167695" y="1349254"/>
                  <a:pt x="173812" y="1360264"/>
                </a:cubicBezTo>
                <a:cubicBezTo>
                  <a:pt x="180400" y="1372122"/>
                  <a:pt x="184290" y="1385301"/>
                  <a:pt x="188926" y="1398050"/>
                </a:cubicBezTo>
                <a:cubicBezTo>
                  <a:pt x="194370" y="1413022"/>
                  <a:pt x="190784" y="1434555"/>
                  <a:pt x="204040" y="1443392"/>
                </a:cubicBezTo>
                <a:lnTo>
                  <a:pt x="226711" y="1458506"/>
                </a:lnTo>
                <a:cubicBezTo>
                  <a:pt x="267015" y="1518962"/>
                  <a:pt x="214116" y="1445911"/>
                  <a:pt x="264496" y="1496291"/>
                </a:cubicBezTo>
                <a:cubicBezTo>
                  <a:pt x="270918" y="1502713"/>
                  <a:pt x="272775" y="1512981"/>
                  <a:pt x="279610" y="1518962"/>
                </a:cubicBezTo>
                <a:cubicBezTo>
                  <a:pt x="311591" y="1546946"/>
                  <a:pt x="316485" y="1546368"/>
                  <a:pt x="347623" y="1556747"/>
                </a:cubicBezTo>
                <a:lnTo>
                  <a:pt x="574334" y="1549190"/>
                </a:lnTo>
                <a:cubicBezTo>
                  <a:pt x="595500" y="1545291"/>
                  <a:pt x="687224" y="1455426"/>
                  <a:pt x="695247" y="1443392"/>
                </a:cubicBezTo>
                <a:lnTo>
                  <a:pt x="740589" y="1375379"/>
                </a:lnTo>
                <a:cubicBezTo>
                  <a:pt x="753558" y="1323501"/>
                  <a:pt x="738118" y="1363229"/>
                  <a:pt x="778374" y="1314922"/>
                </a:cubicBezTo>
                <a:cubicBezTo>
                  <a:pt x="905629" y="1162216"/>
                  <a:pt x="778841" y="1314222"/>
                  <a:pt x="838830" y="1224238"/>
                </a:cubicBezTo>
                <a:cubicBezTo>
                  <a:pt x="866184" y="1183207"/>
                  <a:pt x="924109" y="1131402"/>
                  <a:pt x="952185" y="1103326"/>
                </a:cubicBezTo>
                <a:cubicBezTo>
                  <a:pt x="964780" y="1090731"/>
                  <a:pt x="980806" y="1080815"/>
                  <a:pt x="989970" y="1065541"/>
                </a:cubicBezTo>
                <a:cubicBezTo>
                  <a:pt x="997527" y="1052946"/>
                  <a:pt x="1002816" y="1038673"/>
                  <a:pt x="1012642" y="1027755"/>
                </a:cubicBezTo>
                <a:cubicBezTo>
                  <a:pt x="1025803" y="1013131"/>
                  <a:pt x="1043631" y="1003426"/>
                  <a:pt x="1057984" y="989970"/>
                </a:cubicBezTo>
                <a:cubicBezTo>
                  <a:pt x="1083973" y="965605"/>
                  <a:pt x="1103345" y="933281"/>
                  <a:pt x="1133554" y="914400"/>
                </a:cubicBezTo>
                <a:lnTo>
                  <a:pt x="1194010" y="876615"/>
                </a:lnTo>
                <a:cubicBezTo>
                  <a:pt x="1206519" y="868917"/>
                  <a:pt x="1221409" y="864330"/>
                  <a:pt x="1231795" y="853944"/>
                </a:cubicBezTo>
                <a:cubicBezTo>
                  <a:pt x="1241871" y="843868"/>
                  <a:pt x="1250623" y="832266"/>
                  <a:pt x="1262023" y="823716"/>
                </a:cubicBezTo>
                <a:cubicBezTo>
                  <a:pt x="1271035" y="816957"/>
                  <a:pt x="1282470" y="814191"/>
                  <a:pt x="1292251" y="808602"/>
                </a:cubicBezTo>
                <a:cubicBezTo>
                  <a:pt x="1300137" y="804096"/>
                  <a:pt x="1307532" y="798767"/>
                  <a:pt x="1314923" y="793488"/>
                </a:cubicBezTo>
                <a:cubicBezTo>
                  <a:pt x="1354956" y="764893"/>
                  <a:pt x="1331031" y="775524"/>
                  <a:pt x="1367822" y="763260"/>
                </a:cubicBezTo>
                <a:cubicBezTo>
                  <a:pt x="1375379" y="758222"/>
                  <a:pt x="1382369" y="752207"/>
                  <a:pt x="1390493" y="748145"/>
                </a:cubicBezTo>
                <a:cubicBezTo>
                  <a:pt x="1412472" y="737155"/>
                  <a:pt x="1419186" y="742714"/>
                  <a:pt x="1443392" y="733031"/>
                </a:cubicBezTo>
                <a:cubicBezTo>
                  <a:pt x="1459081" y="726755"/>
                  <a:pt x="1473292" y="717223"/>
                  <a:pt x="1488734" y="710360"/>
                </a:cubicBezTo>
                <a:cubicBezTo>
                  <a:pt x="1536424" y="689165"/>
                  <a:pt x="1484012" y="720615"/>
                  <a:pt x="1541633" y="687689"/>
                </a:cubicBezTo>
                <a:cubicBezTo>
                  <a:pt x="1549519" y="683183"/>
                  <a:pt x="1556180" y="676637"/>
                  <a:pt x="1564304" y="672575"/>
                </a:cubicBezTo>
                <a:cubicBezTo>
                  <a:pt x="1571429" y="669013"/>
                  <a:pt x="1579982" y="668832"/>
                  <a:pt x="1586975" y="665018"/>
                </a:cubicBezTo>
                <a:cubicBezTo>
                  <a:pt x="1718031" y="593534"/>
                  <a:pt x="1578736" y="665530"/>
                  <a:pt x="1700331" y="574334"/>
                </a:cubicBezTo>
                <a:cubicBezTo>
                  <a:pt x="1813536" y="489430"/>
                  <a:pt x="1658499" y="607935"/>
                  <a:pt x="1753230" y="528992"/>
                </a:cubicBezTo>
                <a:cubicBezTo>
                  <a:pt x="1775294" y="510605"/>
                  <a:pt x="1800934" y="496402"/>
                  <a:pt x="1821243" y="476093"/>
                </a:cubicBezTo>
                <a:lnTo>
                  <a:pt x="1866585" y="430750"/>
                </a:lnTo>
                <a:cubicBezTo>
                  <a:pt x="1884554" y="376844"/>
                  <a:pt x="1859075" y="442015"/>
                  <a:pt x="1896813" y="385408"/>
                </a:cubicBezTo>
                <a:cubicBezTo>
                  <a:pt x="1901232" y="378780"/>
                  <a:pt x="1900272" y="369568"/>
                  <a:pt x="1904370" y="362737"/>
                </a:cubicBezTo>
                <a:cubicBezTo>
                  <a:pt x="1910920" y="351821"/>
                  <a:pt x="1944669" y="328735"/>
                  <a:pt x="1949713" y="324952"/>
                </a:cubicBezTo>
                <a:cubicBezTo>
                  <a:pt x="1974039" y="251975"/>
                  <a:pt x="1935031" y="365435"/>
                  <a:pt x="1972384" y="272053"/>
                </a:cubicBezTo>
                <a:cubicBezTo>
                  <a:pt x="1978301" y="257261"/>
                  <a:pt x="1982460" y="241825"/>
                  <a:pt x="1987498" y="226711"/>
                </a:cubicBezTo>
                <a:lnTo>
                  <a:pt x="1995055" y="204040"/>
                </a:lnTo>
                <a:cubicBezTo>
                  <a:pt x="1992536" y="146103"/>
                  <a:pt x="2003134" y="86072"/>
                  <a:pt x="1987498" y="30228"/>
                </a:cubicBezTo>
                <a:cubicBezTo>
                  <a:pt x="1983202" y="14886"/>
                  <a:pt x="1958047" y="16249"/>
                  <a:pt x="1942156" y="15114"/>
                </a:cubicBezTo>
                <a:lnTo>
                  <a:pt x="1836357" y="7557"/>
                </a:lnTo>
              </a:path>
            </a:pathLst>
          </a:cu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9" name="Freeform 8"/>
          <p:cNvSpPr/>
          <p:nvPr/>
        </p:nvSpPr>
        <p:spPr bwMode="auto">
          <a:xfrm>
            <a:off x="544106" y="3120079"/>
            <a:ext cx="2765871" cy="2970883"/>
          </a:xfrm>
          <a:custGeom>
            <a:avLst/>
            <a:gdLst>
              <a:gd name="connsiteX0" fmla="*/ 1420720 w 2765871"/>
              <a:gd name="connsiteY0" fmla="*/ 972 h 2970883"/>
              <a:gd name="connsiteX1" fmla="*/ 1156225 w 2765871"/>
              <a:gd name="connsiteY1" fmla="*/ 8529 h 2970883"/>
              <a:gd name="connsiteX2" fmla="*/ 1065540 w 2765871"/>
              <a:gd name="connsiteY2" fmla="*/ 23643 h 2970883"/>
              <a:gd name="connsiteX3" fmla="*/ 1042869 w 2765871"/>
              <a:gd name="connsiteY3" fmla="*/ 31200 h 2970883"/>
              <a:gd name="connsiteX4" fmla="*/ 1012641 w 2765871"/>
              <a:gd name="connsiteY4" fmla="*/ 38757 h 2970883"/>
              <a:gd name="connsiteX5" fmla="*/ 967299 w 2765871"/>
              <a:gd name="connsiteY5" fmla="*/ 68985 h 2970883"/>
              <a:gd name="connsiteX6" fmla="*/ 733031 w 2765871"/>
              <a:gd name="connsiteY6" fmla="*/ 91657 h 2970883"/>
              <a:gd name="connsiteX7" fmla="*/ 604562 w 2765871"/>
              <a:gd name="connsiteY7" fmla="*/ 114328 h 2970883"/>
              <a:gd name="connsiteX8" fmla="*/ 536549 w 2765871"/>
              <a:gd name="connsiteY8" fmla="*/ 121885 h 2970883"/>
              <a:gd name="connsiteX9" fmla="*/ 483649 w 2765871"/>
              <a:gd name="connsiteY9" fmla="*/ 129442 h 2970883"/>
              <a:gd name="connsiteX10" fmla="*/ 423193 w 2765871"/>
              <a:gd name="connsiteY10" fmla="*/ 159670 h 2970883"/>
              <a:gd name="connsiteX11" fmla="*/ 392965 w 2765871"/>
              <a:gd name="connsiteY11" fmla="*/ 167227 h 2970883"/>
              <a:gd name="connsiteX12" fmla="*/ 332509 w 2765871"/>
              <a:gd name="connsiteY12" fmla="*/ 205012 h 2970883"/>
              <a:gd name="connsiteX13" fmla="*/ 309838 w 2765871"/>
              <a:gd name="connsiteY13" fmla="*/ 250354 h 2970883"/>
              <a:gd name="connsiteX14" fmla="*/ 294724 w 2765871"/>
              <a:gd name="connsiteY14" fmla="*/ 303253 h 2970883"/>
              <a:gd name="connsiteX15" fmla="*/ 309838 w 2765871"/>
              <a:gd name="connsiteY15" fmla="*/ 431723 h 2970883"/>
              <a:gd name="connsiteX16" fmla="*/ 317395 w 2765871"/>
              <a:gd name="connsiteY16" fmla="*/ 454394 h 2970883"/>
              <a:gd name="connsiteX17" fmla="*/ 332509 w 2765871"/>
              <a:gd name="connsiteY17" fmla="*/ 477065 h 2970883"/>
              <a:gd name="connsiteX18" fmla="*/ 347623 w 2765871"/>
              <a:gd name="connsiteY18" fmla="*/ 529964 h 2970883"/>
              <a:gd name="connsiteX19" fmla="*/ 362737 w 2765871"/>
              <a:gd name="connsiteY19" fmla="*/ 552635 h 2970883"/>
              <a:gd name="connsiteX20" fmla="*/ 385408 w 2765871"/>
              <a:gd name="connsiteY20" fmla="*/ 605534 h 2970883"/>
              <a:gd name="connsiteX21" fmla="*/ 408079 w 2765871"/>
              <a:gd name="connsiteY21" fmla="*/ 658433 h 2970883"/>
              <a:gd name="connsiteX22" fmla="*/ 415636 w 2765871"/>
              <a:gd name="connsiteY22" fmla="*/ 696219 h 2970883"/>
              <a:gd name="connsiteX23" fmla="*/ 423193 w 2765871"/>
              <a:gd name="connsiteY23" fmla="*/ 726447 h 2970883"/>
              <a:gd name="connsiteX24" fmla="*/ 415636 w 2765871"/>
              <a:gd name="connsiteY24" fmla="*/ 930486 h 2970883"/>
              <a:gd name="connsiteX25" fmla="*/ 377851 w 2765871"/>
              <a:gd name="connsiteY25" fmla="*/ 1021171 h 2970883"/>
              <a:gd name="connsiteX26" fmla="*/ 355180 w 2765871"/>
              <a:gd name="connsiteY26" fmla="*/ 1051399 h 2970883"/>
              <a:gd name="connsiteX27" fmla="*/ 340066 w 2765871"/>
              <a:gd name="connsiteY27" fmla="*/ 1074070 h 2970883"/>
              <a:gd name="connsiteX28" fmla="*/ 287167 w 2765871"/>
              <a:gd name="connsiteY28" fmla="*/ 1126969 h 2970883"/>
              <a:gd name="connsiteX29" fmla="*/ 241825 w 2765871"/>
              <a:gd name="connsiteY29" fmla="*/ 1149640 h 2970883"/>
              <a:gd name="connsiteX30" fmla="*/ 196482 w 2765871"/>
              <a:gd name="connsiteY30" fmla="*/ 1172311 h 2970883"/>
              <a:gd name="connsiteX31" fmla="*/ 166254 w 2765871"/>
              <a:gd name="connsiteY31" fmla="*/ 1217653 h 2970883"/>
              <a:gd name="connsiteX32" fmla="*/ 143583 w 2765871"/>
              <a:gd name="connsiteY32" fmla="*/ 1262995 h 2970883"/>
              <a:gd name="connsiteX33" fmla="*/ 113355 w 2765871"/>
              <a:gd name="connsiteY33" fmla="*/ 1346123 h 2970883"/>
              <a:gd name="connsiteX34" fmla="*/ 90684 w 2765871"/>
              <a:gd name="connsiteY34" fmla="*/ 1406579 h 2970883"/>
              <a:gd name="connsiteX35" fmla="*/ 75570 w 2765871"/>
              <a:gd name="connsiteY35" fmla="*/ 1444364 h 2970883"/>
              <a:gd name="connsiteX36" fmla="*/ 45342 w 2765871"/>
              <a:gd name="connsiteY36" fmla="*/ 1489706 h 2970883"/>
              <a:gd name="connsiteX37" fmla="*/ 15114 w 2765871"/>
              <a:gd name="connsiteY37" fmla="*/ 1542605 h 2970883"/>
              <a:gd name="connsiteX38" fmla="*/ 0 w 2765871"/>
              <a:gd name="connsiteY38" fmla="*/ 1587947 h 2970883"/>
              <a:gd name="connsiteX39" fmla="*/ 7557 w 2765871"/>
              <a:gd name="connsiteY39" fmla="*/ 1769316 h 2970883"/>
              <a:gd name="connsiteX40" fmla="*/ 15114 w 2765871"/>
              <a:gd name="connsiteY40" fmla="*/ 1791987 h 2970883"/>
              <a:gd name="connsiteX41" fmla="*/ 45342 w 2765871"/>
              <a:gd name="connsiteY41" fmla="*/ 1860000 h 2970883"/>
              <a:gd name="connsiteX42" fmla="*/ 68013 w 2765871"/>
              <a:gd name="connsiteY42" fmla="*/ 1890228 h 2970883"/>
              <a:gd name="connsiteX43" fmla="*/ 90684 w 2765871"/>
              <a:gd name="connsiteY43" fmla="*/ 1935571 h 2970883"/>
              <a:gd name="connsiteX44" fmla="*/ 113355 w 2765871"/>
              <a:gd name="connsiteY44" fmla="*/ 1973356 h 2970883"/>
              <a:gd name="connsiteX45" fmla="*/ 136026 w 2765871"/>
              <a:gd name="connsiteY45" fmla="*/ 1996027 h 2970883"/>
              <a:gd name="connsiteX46" fmla="*/ 151140 w 2765871"/>
              <a:gd name="connsiteY46" fmla="*/ 2018698 h 2970883"/>
              <a:gd name="connsiteX47" fmla="*/ 256939 w 2765871"/>
              <a:gd name="connsiteY47" fmla="*/ 2079154 h 2970883"/>
              <a:gd name="connsiteX48" fmla="*/ 302281 w 2765871"/>
              <a:gd name="connsiteY48" fmla="*/ 2116939 h 2970883"/>
              <a:gd name="connsiteX49" fmla="*/ 332509 w 2765871"/>
              <a:gd name="connsiteY49" fmla="*/ 2162281 h 2970883"/>
              <a:gd name="connsiteX50" fmla="*/ 370294 w 2765871"/>
              <a:gd name="connsiteY50" fmla="*/ 2177395 h 2970883"/>
              <a:gd name="connsiteX51" fmla="*/ 423193 w 2765871"/>
              <a:gd name="connsiteY51" fmla="*/ 2207623 h 2970883"/>
              <a:gd name="connsiteX52" fmla="*/ 476092 w 2765871"/>
              <a:gd name="connsiteY52" fmla="*/ 2222738 h 2970883"/>
              <a:gd name="connsiteX53" fmla="*/ 566777 w 2765871"/>
              <a:gd name="connsiteY53" fmla="*/ 2245409 h 2970883"/>
              <a:gd name="connsiteX54" fmla="*/ 597005 w 2765871"/>
              <a:gd name="connsiteY54" fmla="*/ 2252966 h 2970883"/>
              <a:gd name="connsiteX55" fmla="*/ 642347 w 2765871"/>
              <a:gd name="connsiteY55" fmla="*/ 2268080 h 2970883"/>
              <a:gd name="connsiteX56" fmla="*/ 702803 w 2765871"/>
              <a:gd name="connsiteY56" fmla="*/ 2298308 h 2970883"/>
              <a:gd name="connsiteX57" fmla="*/ 748145 w 2765871"/>
              <a:gd name="connsiteY57" fmla="*/ 2320979 h 2970883"/>
              <a:gd name="connsiteX58" fmla="*/ 778373 w 2765871"/>
              <a:gd name="connsiteY58" fmla="*/ 2366321 h 2970883"/>
              <a:gd name="connsiteX59" fmla="*/ 793487 w 2765871"/>
              <a:gd name="connsiteY59" fmla="*/ 2388992 h 2970883"/>
              <a:gd name="connsiteX60" fmla="*/ 853944 w 2765871"/>
              <a:gd name="connsiteY60" fmla="*/ 2464562 h 2970883"/>
              <a:gd name="connsiteX61" fmla="*/ 914400 w 2765871"/>
              <a:gd name="connsiteY61" fmla="*/ 2540133 h 2970883"/>
              <a:gd name="connsiteX62" fmla="*/ 937071 w 2765871"/>
              <a:gd name="connsiteY62" fmla="*/ 2570361 h 2970883"/>
              <a:gd name="connsiteX63" fmla="*/ 997527 w 2765871"/>
              <a:gd name="connsiteY63" fmla="*/ 2630817 h 2970883"/>
              <a:gd name="connsiteX64" fmla="*/ 1012641 w 2765871"/>
              <a:gd name="connsiteY64" fmla="*/ 2661045 h 2970883"/>
              <a:gd name="connsiteX65" fmla="*/ 1095768 w 2765871"/>
              <a:gd name="connsiteY65" fmla="*/ 2736615 h 2970883"/>
              <a:gd name="connsiteX66" fmla="*/ 1156225 w 2765871"/>
              <a:gd name="connsiteY66" fmla="*/ 2766843 h 2970883"/>
              <a:gd name="connsiteX67" fmla="*/ 1254466 w 2765871"/>
              <a:gd name="connsiteY67" fmla="*/ 2819742 h 2970883"/>
              <a:gd name="connsiteX68" fmla="*/ 1299808 w 2765871"/>
              <a:gd name="connsiteY68" fmla="*/ 2857528 h 2970883"/>
              <a:gd name="connsiteX69" fmla="*/ 1337593 w 2765871"/>
              <a:gd name="connsiteY69" fmla="*/ 2865085 h 2970883"/>
              <a:gd name="connsiteX70" fmla="*/ 1390492 w 2765871"/>
              <a:gd name="connsiteY70" fmla="*/ 2887756 h 2970883"/>
              <a:gd name="connsiteX71" fmla="*/ 1511405 w 2765871"/>
              <a:gd name="connsiteY71" fmla="*/ 2925541 h 2970883"/>
              <a:gd name="connsiteX72" fmla="*/ 1534076 w 2765871"/>
              <a:gd name="connsiteY72" fmla="*/ 2933098 h 2970883"/>
              <a:gd name="connsiteX73" fmla="*/ 1602089 w 2765871"/>
              <a:gd name="connsiteY73" fmla="*/ 2955769 h 2970883"/>
              <a:gd name="connsiteX74" fmla="*/ 1806129 w 2765871"/>
              <a:gd name="connsiteY74" fmla="*/ 2970883 h 2970883"/>
              <a:gd name="connsiteX75" fmla="*/ 2350234 w 2765871"/>
              <a:gd name="connsiteY75" fmla="*/ 2963326 h 2970883"/>
              <a:gd name="connsiteX76" fmla="*/ 2493818 w 2765871"/>
              <a:gd name="connsiteY76" fmla="*/ 2948212 h 2970883"/>
              <a:gd name="connsiteX77" fmla="*/ 2561831 w 2765871"/>
              <a:gd name="connsiteY77" fmla="*/ 2917984 h 2970883"/>
              <a:gd name="connsiteX78" fmla="*/ 2599616 w 2765871"/>
              <a:gd name="connsiteY78" fmla="*/ 2865085 h 2970883"/>
              <a:gd name="connsiteX79" fmla="*/ 2607173 w 2765871"/>
              <a:gd name="connsiteY79" fmla="*/ 2842414 h 2970883"/>
              <a:gd name="connsiteX80" fmla="*/ 2652515 w 2765871"/>
              <a:gd name="connsiteY80" fmla="*/ 2781957 h 2970883"/>
              <a:gd name="connsiteX81" fmla="*/ 2712972 w 2765871"/>
              <a:gd name="connsiteY81" fmla="*/ 2691273 h 2970883"/>
              <a:gd name="connsiteX82" fmla="*/ 2758314 w 2765871"/>
              <a:gd name="connsiteY82" fmla="*/ 2608146 h 2970883"/>
              <a:gd name="connsiteX83" fmla="*/ 2765871 w 2765871"/>
              <a:gd name="connsiteY83" fmla="*/ 2585475 h 2970883"/>
              <a:gd name="connsiteX84" fmla="*/ 2758314 w 2765871"/>
              <a:gd name="connsiteY84" fmla="*/ 2457005 h 2970883"/>
              <a:gd name="connsiteX85" fmla="*/ 2735643 w 2765871"/>
              <a:gd name="connsiteY85" fmla="*/ 2388992 h 2970883"/>
              <a:gd name="connsiteX86" fmla="*/ 2705415 w 2765871"/>
              <a:gd name="connsiteY86" fmla="*/ 2320979 h 2970883"/>
              <a:gd name="connsiteX87" fmla="*/ 2690301 w 2765871"/>
              <a:gd name="connsiteY87" fmla="*/ 2260523 h 2970883"/>
              <a:gd name="connsiteX88" fmla="*/ 2675187 w 2765871"/>
              <a:gd name="connsiteY88" fmla="*/ 2200066 h 2970883"/>
              <a:gd name="connsiteX89" fmla="*/ 2652515 w 2765871"/>
              <a:gd name="connsiteY89" fmla="*/ 2169838 h 2970883"/>
              <a:gd name="connsiteX90" fmla="*/ 2614730 w 2765871"/>
              <a:gd name="connsiteY90" fmla="*/ 2094268 h 2970883"/>
              <a:gd name="connsiteX91" fmla="*/ 2599616 w 2765871"/>
              <a:gd name="connsiteY91" fmla="*/ 2071597 h 2970883"/>
              <a:gd name="connsiteX92" fmla="*/ 2569388 w 2765871"/>
              <a:gd name="connsiteY92" fmla="*/ 2048926 h 2970883"/>
              <a:gd name="connsiteX93" fmla="*/ 2531603 w 2765871"/>
              <a:gd name="connsiteY93" fmla="*/ 2003584 h 2970883"/>
              <a:gd name="connsiteX94" fmla="*/ 2440919 w 2765871"/>
              <a:gd name="connsiteY94" fmla="*/ 1928014 h 2970883"/>
              <a:gd name="connsiteX95" fmla="*/ 2425805 w 2765871"/>
              <a:gd name="connsiteY95" fmla="*/ 1905342 h 2970883"/>
              <a:gd name="connsiteX96" fmla="*/ 2410691 w 2765871"/>
              <a:gd name="connsiteY96" fmla="*/ 1860000 h 2970883"/>
              <a:gd name="connsiteX97" fmla="*/ 2403134 w 2765871"/>
              <a:gd name="connsiteY97" fmla="*/ 1837329 h 2970883"/>
              <a:gd name="connsiteX98" fmla="*/ 2388020 w 2765871"/>
              <a:gd name="connsiteY98" fmla="*/ 1814658 h 2970883"/>
              <a:gd name="connsiteX99" fmla="*/ 2380463 w 2765871"/>
              <a:gd name="connsiteY99" fmla="*/ 1784430 h 2970883"/>
              <a:gd name="connsiteX100" fmla="*/ 2350234 w 2765871"/>
              <a:gd name="connsiteY100" fmla="*/ 1739088 h 2970883"/>
              <a:gd name="connsiteX101" fmla="*/ 2335120 w 2765871"/>
              <a:gd name="connsiteY101" fmla="*/ 1716417 h 2970883"/>
              <a:gd name="connsiteX102" fmla="*/ 2297335 w 2765871"/>
              <a:gd name="connsiteY102" fmla="*/ 1655961 h 2970883"/>
              <a:gd name="connsiteX103" fmla="*/ 2236879 w 2765871"/>
              <a:gd name="connsiteY103" fmla="*/ 1603061 h 2970883"/>
              <a:gd name="connsiteX104" fmla="*/ 2183980 w 2765871"/>
              <a:gd name="connsiteY104" fmla="*/ 1542605 h 2970883"/>
              <a:gd name="connsiteX105" fmla="*/ 2138638 w 2765871"/>
              <a:gd name="connsiteY105" fmla="*/ 1512377 h 2970883"/>
              <a:gd name="connsiteX106" fmla="*/ 2085739 w 2765871"/>
              <a:gd name="connsiteY106" fmla="*/ 1474592 h 2970883"/>
              <a:gd name="connsiteX107" fmla="*/ 2055511 w 2765871"/>
              <a:gd name="connsiteY107" fmla="*/ 1459478 h 2970883"/>
              <a:gd name="connsiteX108" fmla="*/ 2025282 w 2765871"/>
              <a:gd name="connsiteY108" fmla="*/ 1436807 h 2970883"/>
              <a:gd name="connsiteX109" fmla="*/ 2002611 w 2765871"/>
              <a:gd name="connsiteY109" fmla="*/ 1429250 h 2970883"/>
              <a:gd name="connsiteX110" fmla="*/ 1972383 w 2765871"/>
              <a:gd name="connsiteY110" fmla="*/ 1414136 h 2970883"/>
              <a:gd name="connsiteX111" fmla="*/ 1927041 w 2765871"/>
              <a:gd name="connsiteY111" fmla="*/ 1399022 h 2970883"/>
              <a:gd name="connsiteX112" fmla="*/ 1896813 w 2765871"/>
              <a:gd name="connsiteY112" fmla="*/ 1383908 h 2970883"/>
              <a:gd name="connsiteX113" fmla="*/ 1821243 w 2765871"/>
              <a:gd name="connsiteY113" fmla="*/ 1368794 h 2970883"/>
              <a:gd name="connsiteX114" fmla="*/ 1791015 w 2765871"/>
              <a:gd name="connsiteY114" fmla="*/ 1353680 h 2970883"/>
              <a:gd name="connsiteX115" fmla="*/ 1753230 w 2765871"/>
              <a:gd name="connsiteY115" fmla="*/ 1346123 h 2970883"/>
              <a:gd name="connsiteX116" fmla="*/ 1723001 w 2765871"/>
              <a:gd name="connsiteY116" fmla="*/ 1338566 h 2970883"/>
              <a:gd name="connsiteX117" fmla="*/ 1654988 w 2765871"/>
              <a:gd name="connsiteY117" fmla="*/ 1315895 h 2970883"/>
              <a:gd name="connsiteX118" fmla="*/ 1594532 w 2765871"/>
              <a:gd name="connsiteY118" fmla="*/ 1300781 h 2970883"/>
              <a:gd name="connsiteX119" fmla="*/ 1526519 w 2765871"/>
              <a:gd name="connsiteY119" fmla="*/ 1255438 h 2970883"/>
              <a:gd name="connsiteX120" fmla="*/ 1503848 w 2765871"/>
              <a:gd name="connsiteY120" fmla="*/ 1240324 h 2970883"/>
              <a:gd name="connsiteX121" fmla="*/ 1435834 w 2765871"/>
              <a:gd name="connsiteY121" fmla="*/ 1194982 h 2970883"/>
              <a:gd name="connsiteX122" fmla="*/ 1413163 w 2765871"/>
              <a:gd name="connsiteY122" fmla="*/ 1187425 h 2970883"/>
              <a:gd name="connsiteX123" fmla="*/ 1367821 w 2765871"/>
              <a:gd name="connsiteY123" fmla="*/ 1149640 h 2970883"/>
              <a:gd name="connsiteX124" fmla="*/ 1345150 w 2765871"/>
              <a:gd name="connsiteY124" fmla="*/ 1142083 h 2970883"/>
              <a:gd name="connsiteX125" fmla="*/ 1314922 w 2765871"/>
              <a:gd name="connsiteY125" fmla="*/ 1126969 h 2970883"/>
              <a:gd name="connsiteX126" fmla="*/ 1269580 w 2765871"/>
              <a:gd name="connsiteY126" fmla="*/ 1074070 h 2970883"/>
              <a:gd name="connsiteX127" fmla="*/ 1216681 w 2765871"/>
              <a:gd name="connsiteY127" fmla="*/ 1036285 h 2970883"/>
              <a:gd name="connsiteX128" fmla="*/ 1186453 w 2765871"/>
              <a:gd name="connsiteY128" fmla="*/ 983385 h 2970883"/>
              <a:gd name="connsiteX129" fmla="*/ 1178896 w 2765871"/>
              <a:gd name="connsiteY129" fmla="*/ 945600 h 2970883"/>
              <a:gd name="connsiteX130" fmla="*/ 1194010 w 2765871"/>
              <a:gd name="connsiteY130" fmla="*/ 771789 h 2970883"/>
              <a:gd name="connsiteX131" fmla="*/ 1224238 w 2765871"/>
              <a:gd name="connsiteY131" fmla="*/ 681104 h 2970883"/>
              <a:gd name="connsiteX132" fmla="*/ 1231795 w 2765871"/>
              <a:gd name="connsiteY132" fmla="*/ 658433 h 2970883"/>
              <a:gd name="connsiteX133" fmla="*/ 1269580 w 2765871"/>
              <a:gd name="connsiteY133" fmla="*/ 613091 h 2970883"/>
              <a:gd name="connsiteX134" fmla="*/ 1292251 w 2765871"/>
              <a:gd name="connsiteY134" fmla="*/ 597977 h 2970883"/>
              <a:gd name="connsiteX135" fmla="*/ 1337593 w 2765871"/>
              <a:gd name="connsiteY135" fmla="*/ 590420 h 2970883"/>
              <a:gd name="connsiteX136" fmla="*/ 1382935 w 2765871"/>
              <a:gd name="connsiteY136" fmla="*/ 567749 h 2970883"/>
              <a:gd name="connsiteX137" fmla="*/ 1413163 w 2765871"/>
              <a:gd name="connsiteY137" fmla="*/ 522407 h 2970883"/>
              <a:gd name="connsiteX138" fmla="*/ 1428277 w 2765871"/>
              <a:gd name="connsiteY138" fmla="*/ 499736 h 2970883"/>
              <a:gd name="connsiteX139" fmla="*/ 1450949 w 2765871"/>
              <a:gd name="connsiteY139" fmla="*/ 424166 h 2970883"/>
              <a:gd name="connsiteX140" fmla="*/ 1450949 w 2765871"/>
              <a:gd name="connsiteY140" fmla="*/ 250354 h 2970883"/>
              <a:gd name="connsiteX141" fmla="*/ 1443392 w 2765871"/>
              <a:gd name="connsiteY141" fmla="*/ 227683 h 2970883"/>
              <a:gd name="connsiteX142" fmla="*/ 1435834 w 2765871"/>
              <a:gd name="connsiteY142" fmla="*/ 121885 h 2970883"/>
              <a:gd name="connsiteX143" fmla="*/ 1420720 w 2765871"/>
              <a:gd name="connsiteY143" fmla="*/ 99214 h 2970883"/>
              <a:gd name="connsiteX144" fmla="*/ 1405606 w 2765871"/>
              <a:gd name="connsiteY144" fmla="*/ 53871 h 2970883"/>
              <a:gd name="connsiteX145" fmla="*/ 1390492 w 2765871"/>
              <a:gd name="connsiteY145" fmla="*/ 31200 h 2970883"/>
              <a:gd name="connsiteX146" fmla="*/ 1382935 w 2765871"/>
              <a:gd name="connsiteY146" fmla="*/ 8529 h 2970883"/>
              <a:gd name="connsiteX147" fmla="*/ 1360264 w 2765871"/>
              <a:gd name="connsiteY147" fmla="*/ 972 h 2970883"/>
              <a:gd name="connsiteX148" fmla="*/ 1209124 w 2765871"/>
              <a:gd name="connsiteY148" fmla="*/ 972 h 297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2765871" h="2970883">
                <a:moveTo>
                  <a:pt x="1420720" y="972"/>
                </a:moveTo>
                <a:lnTo>
                  <a:pt x="1156225" y="8529"/>
                </a:lnTo>
                <a:cubicBezTo>
                  <a:pt x="1140417" y="9282"/>
                  <a:pt x="1084876" y="18809"/>
                  <a:pt x="1065540" y="23643"/>
                </a:cubicBezTo>
                <a:cubicBezTo>
                  <a:pt x="1057812" y="25575"/>
                  <a:pt x="1050528" y="29012"/>
                  <a:pt x="1042869" y="31200"/>
                </a:cubicBezTo>
                <a:cubicBezTo>
                  <a:pt x="1032883" y="34053"/>
                  <a:pt x="1022717" y="36238"/>
                  <a:pt x="1012641" y="38757"/>
                </a:cubicBezTo>
                <a:cubicBezTo>
                  <a:pt x="997527" y="48833"/>
                  <a:pt x="985323" y="66732"/>
                  <a:pt x="967299" y="68985"/>
                </a:cubicBezTo>
                <a:cubicBezTo>
                  <a:pt x="813779" y="88175"/>
                  <a:pt x="1028322" y="62127"/>
                  <a:pt x="733031" y="91657"/>
                </a:cubicBezTo>
                <a:cubicBezTo>
                  <a:pt x="665765" y="98384"/>
                  <a:pt x="681641" y="102158"/>
                  <a:pt x="604562" y="114328"/>
                </a:cubicBezTo>
                <a:cubicBezTo>
                  <a:pt x="582031" y="117886"/>
                  <a:pt x="559183" y="119056"/>
                  <a:pt x="536549" y="121885"/>
                </a:cubicBezTo>
                <a:cubicBezTo>
                  <a:pt x="518874" y="124094"/>
                  <a:pt x="501282" y="126923"/>
                  <a:pt x="483649" y="129442"/>
                </a:cubicBezTo>
                <a:cubicBezTo>
                  <a:pt x="413169" y="152935"/>
                  <a:pt x="530270" y="112080"/>
                  <a:pt x="423193" y="159670"/>
                </a:cubicBezTo>
                <a:cubicBezTo>
                  <a:pt x="413702" y="163888"/>
                  <a:pt x="402690" y="163580"/>
                  <a:pt x="392965" y="167227"/>
                </a:cubicBezTo>
                <a:cubicBezTo>
                  <a:pt x="365303" y="177600"/>
                  <a:pt x="356286" y="187180"/>
                  <a:pt x="332509" y="205012"/>
                </a:cubicBezTo>
                <a:cubicBezTo>
                  <a:pt x="313514" y="261996"/>
                  <a:pt x="339137" y="191756"/>
                  <a:pt x="309838" y="250354"/>
                </a:cubicBezTo>
                <a:cubicBezTo>
                  <a:pt x="304417" y="261195"/>
                  <a:pt x="297145" y="293568"/>
                  <a:pt x="294724" y="303253"/>
                </a:cubicBezTo>
                <a:cubicBezTo>
                  <a:pt x="299361" y="358896"/>
                  <a:pt x="298020" y="384453"/>
                  <a:pt x="309838" y="431723"/>
                </a:cubicBezTo>
                <a:cubicBezTo>
                  <a:pt x="311770" y="439451"/>
                  <a:pt x="313833" y="447269"/>
                  <a:pt x="317395" y="454394"/>
                </a:cubicBezTo>
                <a:cubicBezTo>
                  <a:pt x="321457" y="462518"/>
                  <a:pt x="327471" y="469508"/>
                  <a:pt x="332509" y="477065"/>
                </a:cubicBezTo>
                <a:cubicBezTo>
                  <a:pt x="334930" y="486750"/>
                  <a:pt x="342202" y="519123"/>
                  <a:pt x="347623" y="529964"/>
                </a:cubicBezTo>
                <a:cubicBezTo>
                  <a:pt x="351685" y="538088"/>
                  <a:pt x="357699" y="545078"/>
                  <a:pt x="362737" y="552635"/>
                </a:cubicBezTo>
                <a:cubicBezTo>
                  <a:pt x="384433" y="639418"/>
                  <a:pt x="354095" y="532471"/>
                  <a:pt x="385408" y="605534"/>
                </a:cubicBezTo>
                <a:cubicBezTo>
                  <a:pt x="414687" y="673853"/>
                  <a:pt x="370134" y="601516"/>
                  <a:pt x="408079" y="658433"/>
                </a:cubicBezTo>
                <a:cubicBezTo>
                  <a:pt x="410598" y="671028"/>
                  <a:pt x="412850" y="683680"/>
                  <a:pt x="415636" y="696219"/>
                </a:cubicBezTo>
                <a:cubicBezTo>
                  <a:pt x="417889" y="706358"/>
                  <a:pt x="423193" y="716061"/>
                  <a:pt x="423193" y="726447"/>
                </a:cubicBezTo>
                <a:cubicBezTo>
                  <a:pt x="423193" y="794507"/>
                  <a:pt x="423152" y="862843"/>
                  <a:pt x="415636" y="930486"/>
                </a:cubicBezTo>
                <a:cubicBezTo>
                  <a:pt x="411241" y="970045"/>
                  <a:pt x="398184" y="992705"/>
                  <a:pt x="377851" y="1021171"/>
                </a:cubicBezTo>
                <a:cubicBezTo>
                  <a:pt x="370530" y="1031420"/>
                  <a:pt x="362501" y="1041150"/>
                  <a:pt x="355180" y="1051399"/>
                </a:cubicBezTo>
                <a:cubicBezTo>
                  <a:pt x="349901" y="1058790"/>
                  <a:pt x="346142" y="1067319"/>
                  <a:pt x="340066" y="1074070"/>
                </a:cubicBezTo>
                <a:cubicBezTo>
                  <a:pt x="323384" y="1092605"/>
                  <a:pt x="310824" y="1119083"/>
                  <a:pt x="287167" y="1126969"/>
                </a:cubicBezTo>
                <a:cubicBezTo>
                  <a:pt x="230183" y="1145964"/>
                  <a:pt x="300423" y="1120341"/>
                  <a:pt x="241825" y="1149640"/>
                </a:cubicBezTo>
                <a:cubicBezTo>
                  <a:pt x="179244" y="1180930"/>
                  <a:pt x="261463" y="1128992"/>
                  <a:pt x="196482" y="1172311"/>
                </a:cubicBezTo>
                <a:cubicBezTo>
                  <a:pt x="186406" y="1187425"/>
                  <a:pt x="171998" y="1200420"/>
                  <a:pt x="166254" y="1217653"/>
                </a:cubicBezTo>
                <a:cubicBezTo>
                  <a:pt x="155825" y="1248940"/>
                  <a:pt x="163116" y="1233696"/>
                  <a:pt x="143583" y="1262995"/>
                </a:cubicBezTo>
                <a:cubicBezTo>
                  <a:pt x="126266" y="1332263"/>
                  <a:pt x="139992" y="1306168"/>
                  <a:pt x="113355" y="1346123"/>
                </a:cubicBezTo>
                <a:cubicBezTo>
                  <a:pt x="100463" y="1397690"/>
                  <a:pt x="113265" y="1355771"/>
                  <a:pt x="90684" y="1406579"/>
                </a:cubicBezTo>
                <a:cubicBezTo>
                  <a:pt x="85175" y="1418975"/>
                  <a:pt x="82066" y="1432455"/>
                  <a:pt x="75570" y="1444364"/>
                </a:cubicBezTo>
                <a:cubicBezTo>
                  <a:pt x="66872" y="1460311"/>
                  <a:pt x="45342" y="1489706"/>
                  <a:pt x="45342" y="1489706"/>
                </a:cubicBezTo>
                <a:cubicBezTo>
                  <a:pt x="24586" y="1572730"/>
                  <a:pt x="56044" y="1468932"/>
                  <a:pt x="15114" y="1542605"/>
                </a:cubicBezTo>
                <a:cubicBezTo>
                  <a:pt x="7377" y="1556532"/>
                  <a:pt x="5038" y="1572833"/>
                  <a:pt x="0" y="1587947"/>
                </a:cubicBezTo>
                <a:cubicBezTo>
                  <a:pt x="2519" y="1648403"/>
                  <a:pt x="3087" y="1708973"/>
                  <a:pt x="7557" y="1769316"/>
                </a:cubicBezTo>
                <a:cubicBezTo>
                  <a:pt x="8145" y="1777260"/>
                  <a:pt x="12317" y="1784528"/>
                  <a:pt x="15114" y="1791987"/>
                </a:cubicBezTo>
                <a:cubicBezTo>
                  <a:pt x="21832" y="1809902"/>
                  <a:pt x="34608" y="1842826"/>
                  <a:pt x="45342" y="1860000"/>
                </a:cubicBezTo>
                <a:cubicBezTo>
                  <a:pt x="52017" y="1870681"/>
                  <a:pt x="60456" y="1880152"/>
                  <a:pt x="68013" y="1890228"/>
                </a:cubicBezTo>
                <a:cubicBezTo>
                  <a:pt x="79666" y="1925187"/>
                  <a:pt x="69756" y="1902086"/>
                  <a:pt x="90684" y="1935571"/>
                </a:cubicBezTo>
                <a:cubicBezTo>
                  <a:pt x="98469" y="1948027"/>
                  <a:pt x="104542" y="1961605"/>
                  <a:pt x="113355" y="1973356"/>
                </a:cubicBezTo>
                <a:cubicBezTo>
                  <a:pt x="119767" y="1981906"/>
                  <a:pt x="129184" y="1987817"/>
                  <a:pt x="136026" y="1996027"/>
                </a:cubicBezTo>
                <a:cubicBezTo>
                  <a:pt x="141840" y="2003004"/>
                  <a:pt x="144420" y="2012589"/>
                  <a:pt x="151140" y="2018698"/>
                </a:cubicBezTo>
                <a:cubicBezTo>
                  <a:pt x="214820" y="2076588"/>
                  <a:pt x="197463" y="2067259"/>
                  <a:pt x="256939" y="2079154"/>
                </a:cubicBezTo>
                <a:cubicBezTo>
                  <a:pt x="277091" y="2092589"/>
                  <a:pt x="286615" y="2096798"/>
                  <a:pt x="302281" y="2116939"/>
                </a:cubicBezTo>
                <a:cubicBezTo>
                  <a:pt x="313433" y="2131277"/>
                  <a:pt x="315643" y="2155535"/>
                  <a:pt x="332509" y="2162281"/>
                </a:cubicBezTo>
                <a:cubicBezTo>
                  <a:pt x="345104" y="2167319"/>
                  <a:pt x="358161" y="2171328"/>
                  <a:pt x="370294" y="2177395"/>
                </a:cubicBezTo>
                <a:cubicBezTo>
                  <a:pt x="388459" y="2186477"/>
                  <a:pt x="404526" y="2199623"/>
                  <a:pt x="423193" y="2207623"/>
                </a:cubicBezTo>
                <a:cubicBezTo>
                  <a:pt x="440049" y="2214847"/>
                  <a:pt x="458357" y="2218071"/>
                  <a:pt x="476092" y="2222738"/>
                </a:cubicBezTo>
                <a:cubicBezTo>
                  <a:pt x="506225" y="2230668"/>
                  <a:pt x="536549" y="2237852"/>
                  <a:pt x="566777" y="2245409"/>
                </a:cubicBezTo>
                <a:cubicBezTo>
                  <a:pt x="576853" y="2247928"/>
                  <a:pt x="587152" y="2249682"/>
                  <a:pt x="597005" y="2252966"/>
                </a:cubicBezTo>
                <a:cubicBezTo>
                  <a:pt x="612119" y="2258004"/>
                  <a:pt x="628097" y="2260955"/>
                  <a:pt x="642347" y="2268080"/>
                </a:cubicBezTo>
                <a:cubicBezTo>
                  <a:pt x="662499" y="2278156"/>
                  <a:pt x="681429" y="2291183"/>
                  <a:pt x="702803" y="2298308"/>
                </a:cubicBezTo>
                <a:cubicBezTo>
                  <a:pt x="734090" y="2308737"/>
                  <a:pt x="718846" y="2301446"/>
                  <a:pt x="748145" y="2320979"/>
                </a:cubicBezTo>
                <a:cubicBezTo>
                  <a:pt x="761883" y="2375933"/>
                  <a:pt x="743581" y="2331529"/>
                  <a:pt x="778373" y="2366321"/>
                </a:cubicBezTo>
                <a:cubicBezTo>
                  <a:pt x="784795" y="2372743"/>
                  <a:pt x="787576" y="2382096"/>
                  <a:pt x="793487" y="2388992"/>
                </a:cubicBezTo>
                <a:cubicBezTo>
                  <a:pt x="858095" y="2464368"/>
                  <a:pt x="788358" y="2366184"/>
                  <a:pt x="853944" y="2464562"/>
                </a:cubicBezTo>
                <a:cubicBezTo>
                  <a:pt x="914042" y="2554707"/>
                  <a:pt x="854096" y="2471213"/>
                  <a:pt x="914400" y="2540133"/>
                </a:cubicBezTo>
                <a:cubicBezTo>
                  <a:pt x="922694" y="2549612"/>
                  <a:pt x="928560" y="2561077"/>
                  <a:pt x="937071" y="2570361"/>
                </a:cubicBezTo>
                <a:cubicBezTo>
                  <a:pt x="956329" y="2591369"/>
                  <a:pt x="984782" y="2605327"/>
                  <a:pt x="997527" y="2630817"/>
                </a:cubicBezTo>
                <a:cubicBezTo>
                  <a:pt x="1002565" y="2640893"/>
                  <a:pt x="1005507" y="2652326"/>
                  <a:pt x="1012641" y="2661045"/>
                </a:cubicBezTo>
                <a:cubicBezTo>
                  <a:pt x="1027032" y="2678634"/>
                  <a:pt x="1069538" y="2721315"/>
                  <a:pt x="1095768" y="2736615"/>
                </a:cubicBezTo>
                <a:cubicBezTo>
                  <a:pt x="1115230" y="2747968"/>
                  <a:pt x="1138916" y="2752419"/>
                  <a:pt x="1156225" y="2766843"/>
                </a:cubicBezTo>
                <a:cubicBezTo>
                  <a:pt x="1215655" y="2816368"/>
                  <a:pt x="1182650" y="2799223"/>
                  <a:pt x="1254466" y="2819742"/>
                </a:cubicBezTo>
                <a:cubicBezTo>
                  <a:pt x="1269580" y="2832337"/>
                  <a:pt x="1282536" y="2848107"/>
                  <a:pt x="1299808" y="2857528"/>
                </a:cubicBezTo>
                <a:cubicBezTo>
                  <a:pt x="1311084" y="2863679"/>
                  <a:pt x="1325408" y="2861023"/>
                  <a:pt x="1337593" y="2865085"/>
                </a:cubicBezTo>
                <a:cubicBezTo>
                  <a:pt x="1355793" y="2871152"/>
                  <a:pt x="1373074" y="2879717"/>
                  <a:pt x="1390492" y="2887756"/>
                </a:cubicBezTo>
                <a:cubicBezTo>
                  <a:pt x="1542341" y="2957840"/>
                  <a:pt x="1292277" y="2852498"/>
                  <a:pt x="1511405" y="2925541"/>
                </a:cubicBezTo>
                <a:cubicBezTo>
                  <a:pt x="1518962" y="2928060"/>
                  <a:pt x="1526617" y="2930301"/>
                  <a:pt x="1534076" y="2933098"/>
                </a:cubicBezTo>
                <a:cubicBezTo>
                  <a:pt x="1554557" y="2940778"/>
                  <a:pt x="1579333" y="2953567"/>
                  <a:pt x="1602089" y="2955769"/>
                </a:cubicBezTo>
                <a:cubicBezTo>
                  <a:pt x="1669972" y="2962338"/>
                  <a:pt x="1738116" y="2965845"/>
                  <a:pt x="1806129" y="2970883"/>
                </a:cubicBezTo>
                <a:lnTo>
                  <a:pt x="2350234" y="2963326"/>
                </a:lnTo>
                <a:cubicBezTo>
                  <a:pt x="2362826" y="2963019"/>
                  <a:pt x="2477841" y="2949987"/>
                  <a:pt x="2493818" y="2948212"/>
                </a:cubicBezTo>
                <a:cubicBezTo>
                  <a:pt x="2547776" y="2930226"/>
                  <a:pt x="2525904" y="2941935"/>
                  <a:pt x="2561831" y="2917984"/>
                </a:cubicBezTo>
                <a:cubicBezTo>
                  <a:pt x="2614018" y="2813609"/>
                  <a:pt x="2538342" y="2956995"/>
                  <a:pt x="2599616" y="2865085"/>
                </a:cubicBezTo>
                <a:cubicBezTo>
                  <a:pt x="2604035" y="2858457"/>
                  <a:pt x="2602896" y="2849134"/>
                  <a:pt x="2607173" y="2842414"/>
                </a:cubicBezTo>
                <a:cubicBezTo>
                  <a:pt x="2620697" y="2821162"/>
                  <a:pt x="2638542" y="2802916"/>
                  <a:pt x="2652515" y="2781957"/>
                </a:cubicBezTo>
                <a:lnTo>
                  <a:pt x="2712972" y="2691273"/>
                </a:lnTo>
                <a:cubicBezTo>
                  <a:pt x="2731369" y="2663678"/>
                  <a:pt x="2746884" y="2642436"/>
                  <a:pt x="2758314" y="2608146"/>
                </a:cubicBezTo>
                <a:lnTo>
                  <a:pt x="2765871" y="2585475"/>
                </a:lnTo>
                <a:cubicBezTo>
                  <a:pt x="2763352" y="2542652"/>
                  <a:pt x="2762381" y="2499709"/>
                  <a:pt x="2758314" y="2457005"/>
                </a:cubicBezTo>
                <a:cubicBezTo>
                  <a:pt x="2756159" y="2434374"/>
                  <a:pt x="2743262" y="2409310"/>
                  <a:pt x="2735643" y="2388992"/>
                </a:cubicBezTo>
                <a:cubicBezTo>
                  <a:pt x="2716292" y="2337390"/>
                  <a:pt x="2745332" y="2400812"/>
                  <a:pt x="2705415" y="2320979"/>
                </a:cubicBezTo>
                <a:cubicBezTo>
                  <a:pt x="2686928" y="2228542"/>
                  <a:pt x="2707730" y="2324429"/>
                  <a:pt x="2690301" y="2260523"/>
                </a:cubicBezTo>
                <a:cubicBezTo>
                  <a:pt x="2684835" y="2240482"/>
                  <a:pt x="2687651" y="2216684"/>
                  <a:pt x="2675187" y="2200066"/>
                </a:cubicBezTo>
                <a:lnTo>
                  <a:pt x="2652515" y="2169838"/>
                </a:lnTo>
                <a:cubicBezTo>
                  <a:pt x="2631719" y="2107451"/>
                  <a:pt x="2648303" y="2141270"/>
                  <a:pt x="2614730" y="2094268"/>
                </a:cubicBezTo>
                <a:cubicBezTo>
                  <a:pt x="2609451" y="2086877"/>
                  <a:pt x="2606038" y="2078019"/>
                  <a:pt x="2599616" y="2071597"/>
                </a:cubicBezTo>
                <a:cubicBezTo>
                  <a:pt x="2590710" y="2062691"/>
                  <a:pt x="2578294" y="2057832"/>
                  <a:pt x="2569388" y="2048926"/>
                </a:cubicBezTo>
                <a:cubicBezTo>
                  <a:pt x="2536246" y="2015784"/>
                  <a:pt x="2574934" y="2034534"/>
                  <a:pt x="2531603" y="2003584"/>
                </a:cubicBezTo>
                <a:cubicBezTo>
                  <a:pt x="2477902" y="1965226"/>
                  <a:pt x="2504237" y="2022996"/>
                  <a:pt x="2440919" y="1928014"/>
                </a:cubicBezTo>
                <a:cubicBezTo>
                  <a:pt x="2435881" y="1920457"/>
                  <a:pt x="2429494" y="1913642"/>
                  <a:pt x="2425805" y="1905342"/>
                </a:cubicBezTo>
                <a:cubicBezTo>
                  <a:pt x="2419335" y="1890784"/>
                  <a:pt x="2415729" y="1875114"/>
                  <a:pt x="2410691" y="1860000"/>
                </a:cubicBezTo>
                <a:cubicBezTo>
                  <a:pt x="2408172" y="1852443"/>
                  <a:pt x="2407553" y="1843957"/>
                  <a:pt x="2403134" y="1837329"/>
                </a:cubicBezTo>
                <a:lnTo>
                  <a:pt x="2388020" y="1814658"/>
                </a:lnTo>
                <a:cubicBezTo>
                  <a:pt x="2385501" y="1804582"/>
                  <a:pt x="2385108" y="1793720"/>
                  <a:pt x="2380463" y="1784430"/>
                </a:cubicBezTo>
                <a:cubicBezTo>
                  <a:pt x="2372339" y="1768183"/>
                  <a:pt x="2360310" y="1754202"/>
                  <a:pt x="2350234" y="1739088"/>
                </a:cubicBezTo>
                <a:cubicBezTo>
                  <a:pt x="2345196" y="1731531"/>
                  <a:pt x="2339182" y="1724541"/>
                  <a:pt x="2335120" y="1716417"/>
                </a:cubicBezTo>
                <a:cubicBezTo>
                  <a:pt x="2320223" y="1686623"/>
                  <a:pt x="2320225" y="1682121"/>
                  <a:pt x="2297335" y="1655961"/>
                </a:cubicBezTo>
                <a:cubicBezTo>
                  <a:pt x="2214918" y="1561771"/>
                  <a:pt x="2316764" y="1682947"/>
                  <a:pt x="2236879" y="1603061"/>
                </a:cubicBezTo>
                <a:cubicBezTo>
                  <a:pt x="2209888" y="1576070"/>
                  <a:pt x="2211488" y="1564000"/>
                  <a:pt x="2183980" y="1542605"/>
                </a:cubicBezTo>
                <a:cubicBezTo>
                  <a:pt x="2169642" y="1531453"/>
                  <a:pt x="2153170" y="1523276"/>
                  <a:pt x="2138638" y="1512377"/>
                </a:cubicBezTo>
                <a:cubicBezTo>
                  <a:pt x="2125662" y="1502645"/>
                  <a:pt x="2101209" y="1483432"/>
                  <a:pt x="2085739" y="1474592"/>
                </a:cubicBezTo>
                <a:cubicBezTo>
                  <a:pt x="2075958" y="1469003"/>
                  <a:pt x="2065064" y="1465449"/>
                  <a:pt x="2055511" y="1459478"/>
                </a:cubicBezTo>
                <a:cubicBezTo>
                  <a:pt x="2044830" y="1452803"/>
                  <a:pt x="2036218" y="1443056"/>
                  <a:pt x="2025282" y="1436807"/>
                </a:cubicBezTo>
                <a:cubicBezTo>
                  <a:pt x="2018366" y="1432855"/>
                  <a:pt x="2009933" y="1432388"/>
                  <a:pt x="2002611" y="1429250"/>
                </a:cubicBezTo>
                <a:cubicBezTo>
                  <a:pt x="1992257" y="1424812"/>
                  <a:pt x="1982843" y="1418320"/>
                  <a:pt x="1972383" y="1414136"/>
                </a:cubicBezTo>
                <a:cubicBezTo>
                  <a:pt x="1957591" y="1408219"/>
                  <a:pt x="1941291" y="1406147"/>
                  <a:pt x="1927041" y="1399022"/>
                </a:cubicBezTo>
                <a:cubicBezTo>
                  <a:pt x="1916965" y="1393984"/>
                  <a:pt x="1907603" y="1387145"/>
                  <a:pt x="1896813" y="1383908"/>
                </a:cubicBezTo>
                <a:cubicBezTo>
                  <a:pt x="1853280" y="1370848"/>
                  <a:pt x="1858165" y="1382640"/>
                  <a:pt x="1821243" y="1368794"/>
                </a:cubicBezTo>
                <a:cubicBezTo>
                  <a:pt x="1810695" y="1364838"/>
                  <a:pt x="1801702" y="1357242"/>
                  <a:pt x="1791015" y="1353680"/>
                </a:cubicBezTo>
                <a:cubicBezTo>
                  <a:pt x="1778830" y="1349618"/>
                  <a:pt x="1765769" y="1348909"/>
                  <a:pt x="1753230" y="1346123"/>
                </a:cubicBezTo>
                <a:cubicBezTo>
                  <a:pt x="1743091" y="1343870"/>
                  <a:pt x="1732928" y="1341620"/>
                  <a:pt x="1723001" y="1338566"/>
                </a:cubicBezTo>
                <a:cubicBezTo>
                  <a:pt x="1700160" y="1331538"/>
                  <a:pt x="1678421" y="1320582"/>
                  <a:pt x="1654988" y="1315895"/>
                </a:cubicBezTo>
                <a:cubicBezTo>
                  <a:pt x="1609392" y="1306776"/>
                  <a:pt x="1629388" y="1312400"/>
                  <a:pt x="1594532" y="1300781"/>
                </a:cubicBezTo>
                <a:lnTo>
                  <a:pt x="1526519" y="1255438"/>
                </a:lnTo>
                <a:cubicBezTo>
                  <a:pt x="1518962" y="1250400"/>
                  <a:pt x="1511114" y="1245773"/>
                  <a:pt x="1503848" y="1240324"/>
                </a:cubicBezTo>
                <a:cubicBezTo>
                  <a:pt x="1478532" y="1221337"/>
                  <a:pt x="1464988" y="1209559"/>
                  <a:pt x="1435834" y="1194982"/>
                </a:cubicBezTo>
                <a:cubicBezTo>
                  <a:pt x="1428709" y="1191420"/>
                  <a:pt x="1420720" y="1189944"/>
                  <a:pt x="1413163" y="1187425"/>
                </a:cubicBezTo>
                <a:cubicBezTo>
                  <a:pt x="1396450" y="1170712"/>
                  <a:pt x="1388863" y="1160161"/>
                  <a:pt x="1367821" y="1149640"/>
                </a:cubicBezTo>
                <a:cubicBezTo>
                  <a:pt x="1360696" y="1146078"/>
                  <a:pt x="1352472" y="1145221"/>
                  <a:pt x="1345150" y="1142083"/>
                </a:cubicBezTo>
                <a:cubicBezTo>
                  <a:pt x="1334796" y="1137645"/>
                  <a:pt x="1324998" y="1132007"/>
                  <a:pt x="1314922" y="1126969"/>
                </a:cubicBezTo>
                <a:cubicBezTo>
                  <a:pt x="1300091" y="1082476"/>
                  <a:pt x="1317986" y="1122476"/>
                  <a:pt x="1269580" y="1074070"/>
                </a:cubicBezTo>
                <a:cubicBezTo>
                  <a:pt x="1228076" y="1032566"/>
                  <a:pt x="1291076" y="1066043"/>
                  <a:pt x="1216681" y="1036285"/>
                </a:cubicBezTo>
                <a:cubicBezTo>
                  <a:pt x="1205624" y="1019699"/>
                  <a:pt x="1192846" y="1002563"/>
                  <a:pt x="1186453" y="983385"/>
                </a:cubicBezTo>
                <a:cubicBezTo>
                  <a:pt x="1182391" y="971200"/>
                  <a:pt x="1181415" y="958195"/>
                  <a:pt x="1178896" y="945600"/>
                </a:cubicBezTo>
                <a:cubicBezTo>
                  <a:pt x="1183934" y="887663"/>
                  <a:pt x="1186568" y="829466"/>
                  <a:pt x="1194010" y="771789"/>
                </a:cubicBezTo>
                <a:cubicBezTo>
                  <a:pt x="1202270" y="707775"/>
                  <a:pt x="1205034" y="725915"/>
                  <a:pt x="1224238" y="681104"/>
                </a:cubicBezTo>
                <a:cubicBezTo>
                  <a:pt x="1227376" y="673782"/>
                  <a:pt x="1228233" y="665558"/>
                  <a:pt x="1231795" y="658433"/>
                </a:cubicBezTo>
                <a:cubicBezTo>
                  <a:pt x="1240287" y="641449"/>
                  <a:pt x="1255255" y="625029"/>
                  <a:pt x="1269580" y="613091"/>
                </a:cubicBezTo>
                <a:cubicBezTo>
                  <a:pt x="1276557" y="607277"/>
                  <a:pt x="1283635" y="600849"/>
                  <a:pt x="1292251" y="597977"/>
                </a:cubicBezTo>
                <a:cubicBezTo>
                  <a:pt x="1306787" y="593132"/>
                  <a:pt x="1322635" y="593744"/>
                  <a:pt x="1337593" y="590420"/>
                </a:cubicBezTo>
                <a:cubicBezTo>
                  <a:pt x="1361058" y="585205"/>
                  <a:pt x="1362554" y="581336"/>
                  <a:pt x="1382935" y="567749"/>
                </a:cubicBezTo>
                <a:lnTo>
                  <a:pt x="1413163" y="522407"/>
                </a:lnTo>
                <a:cubicBezTo>
                  <a:pt x="1418201" y="514850"/>
                  <a:pt x="1425405" y="508352"/>
                  <a:pt x="1428277" y="499736"/>
                </a:cubicBezTo>
                <a:cubicBezTo>
                  <a:pt x="1441633" y="459667"/>
                  <a:pt x="1433645" y="484724"/>
                  <a:pt x="1450949" y="424166"/>
                </a:cubicBezTo>
                <a:cubicBezTo>
                  <a:pt x="1457927" y="333453"/>
                  <a:pt x="1463717" y="333346"/>
                  <a:pt x="1450949" y="250354"/>
                </a:cubicBezTo>
                <a:cubicBezTo>
                  <a:pt x="1449738" y="242481"/>
                  <a:pt x="1445911" y="235240"/>
                  <a:pt x="1443392" y="227683"/>
                </a:cubicBezTo>
                <a:cubicBezTo>
                  <a:pt x="1440873" y="192417"/>
                  <a:pt x="1441979" y="156703"/>
                  <a:pt x="1435834" y="121885"/>
                </a:cubicBezTo>
                <a:cubicBezTo>
                  <a:pt x="1434256" y="112941"/>
                  <a:pt x="1424409" y="107514"/>
                  <a:pt x="1420720" y="99214"/>
                </a:cubicBezTo>
                <a:cubicBezTo>
                  <a:pt x="1414250" y="84655"/>
                  <a:pt x="1414443" y="67127"/>
                  <a:pt x="1405606" y="53871"/>
                </a:cubicBezTo>
                <a:cubicBezTo>
                  <a:pt x="1400568" y="46314"/>
                  <a:pt x="1394554" y="39324"/>
                  <a:pt x="1390492" y="31200"/>
                </a:cubicBezTo>
                <a:cubicBezTo>
                  <a:pt x="1386930" y="24075"/>
                  <a:pt x="1388568" y="14162"/>
                  <a:pt x="1382935" y="8529"/>
                </a:cubicBezTo>
                <a:cubicBezTo>
                  <a:pt x="1377302" y="2896"/>
                  <a:pt x="1368222" y="1318"/>
                  <a:pt x="1360264" y="972"/>
                </a:cubicBezTo>
                <a:cubicBezTo>
                  <a:pt x="1309932" y="-1216"/>
                  <a:pt x="1259504" y="972"/>
                  <a:pt x="1209124" y="972"/>
                </a:cubicBezTo>
              </a:path>
            </a:pathLst>
          </a:cu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0" name="Freeform 9"/>
          <p:cNvSpPr/>
          <p:nvPr/>
        </p:nvSpPr>
        <p:spPr bwMode="auto">
          <a:xfrm>
            <a:off x="1813276" y="3113494"/>
            <a:ext cx="2569798" cy="2939683"/>
          </a:xfrm>
          <a:custGeom>
            <a:avLst/>
            <a:gdLst>
              <a:gd name="connsiteX0" fmla="*/ 302691 w 2569798"/>
              <a:gd name="connsiteY0" fmla="*/ 15114 h 2939683"/>
              <a:gd name="connsiteX1" fmla="*/ 302691 w 2569798"/>
              <a:gd name="connsiteY1" fmla="*/ 15114 h 2939683"/>
              <a:gd name="connsiteX2" fmla="*/ 204450 w 2569798"/>
              <a:gd name="connsiteY2" fmla="*/ 7557 h 2939683"/>
              <a:gd name="connsiteX3" fmla="*/ 128879 w 2569798"/>
              <a:gd name="connsiteY3" fmla="*/ 22671 h 2939683"/>
              <a:gd name="connsiteX4" fmla="*/ 106208 w 2569798"/>
              <a:gd name="connsiteY4" fmla="*/ 68013 h 2939683"/>
              <a:gd name="connsiteX5" fmla="*/ 113765 w 2569798"/>
              <a:gd name="connsiteY5" fmla="*/ 90685 h 2939683"/>
              <a:gd name="connsiteX6" fmla="*/ 166664 w 2569798"/>
              <a:gd name="connsiteY6" fmla="*/ 136027 h 2939683"/>
              <a:gd name="connsiteX7" fmla="*/ 189336 w 2569798"/>
              <a:gd name="connsiteY7" fmla="*/ 181369 h 2939683"/>
              <a:gd name="connsiteX8" fmla="*/ 212007 w 2569798"/>
              <a:gd name="connsiteY8" fmla="*/ 204040 h 2939683"/>
              <a:gd name="connsiteX9" fmla="*/ 227121 w 2569798"/>
              <a:gd name="connsiteY9" fmla="*/ 226711 h 2939683"/>
              <a:gd name="connsiteX10" fmla="*/ 249792 w 2569798"/>
              <a:gd name="connsiteY10" fmla="*/ 241825 h 2939683"/>
              <a:gd name="connsiteX11" fmla="*/ 272463 w 2569798"/>
              <a:gd name="connsiteY11" fmla="*/ 264496 h 2939683"/>
              <a:gd name="connsiteX12" fmla="*/ 287577 w 2569798"/>
              <a:gd name="connsiteY12" fmla="*/ 355180 h 2939683"/>
              <a:gd name="connsiteX13" fmla="*/ 295134 w 2569798"/>
              <a:gd name="connsiteY13" fmla="*/ 400523 h 2939683"/>
              <a:gd name="connsiteX14" fmla="*/ 287577 w 2569798"/>
              <a:gd name="connsiteY14" fmla="*/ 498764 h 2939683"/>
              <a:gd name="connsiteX15" fmla="*/ 272463 w 2569798"/>
              <a:gd name="connsiteY15" fmla="*/ 521435 h 2939683"/>
              <a:gd name="connsiteX16" fmla="*/ 227121 w 2569798"/>
              <a:gd name="connsiteY16" fmla="*/ 566777 h 2939683"/>
              <a:gd name="connsiteX17" fmla="*/ 174222 w 2569798"/>
              <a:gd name="connsiteY17" fmla="*/ 597005 h 2939683"/>
              <a:gd name="connsiteX18" fmla="*/ 143993 w 2569798"/>
              <a:gd name="connsiteY18" fmla="*/ 612119 h 2939683"/>
              <a:gd name="connsiteX19" fmla="*/ 121322 w 2569798"/>
              <a:gd name="connsiteY19" fmla="*/ 619676 h 2939683"/>
              <a:gd name="connsiteX20" fmla="*/ 98651 w 2569798"/>
              <a:gd name="connsiteY20" fmla="*/ 642347 h 2939683"/>
              <a:gd name="connsiteX21" fmla="*/ 75980 w 2569798"/>
              <a:gd name="connsiteY21" fmla="*/ 657461 h 2939683"/>
              <a:gd name="connsiteX22" fmla="*/ 60866 w 2569798"/>
              <a:gd name="connsiteY22" fmla="*/ 680132 h 2939683"/>
              <a:gd name="connsiteX23" fmla="*/ 38195 w 2569798"/>
              <a:gd name="connsiteY23" fmla="*/ 695246 h 2939683"/>
              <a:gd name="connsiteX24" fmla="*/ 7967 w 2569798"/>
              <a:gd name="connsiteY24" fmla="*/ 733032 h 2939683"/>
              <a:gd name="connsiteX25" fmla="*/ 7967 w 2569798"/>
              <a:gd name="connsiteY25" fmla="*/ 861501 h 2939683"/>
              <a:gd name="connsiteX26" fmla="*/ 15524 w 2569798"/>
              <a:gd name="connsiteY26" fmla="*/ 884172 h 2939683"/>
              <a:gd name="connsiteX27" fmla="*/ 45752 w 2569798"/>
              <a:gd name="connsiteY27" fmla="*/ 929514 h 2939683"/>
              <a:gd name="connsiteX28" fmla="*/ 75980 w 2569798"/>
              <a:gd name="connsiteY28" fmla="*/ 967299 h 2939683"/>
              <a:gd name="connsiteX29" fmla="*/ 136436 w 2569798"/>
              <a:gd name="connsiteY29" fmla="*/ 1012642 h 2939683"/>
              <a:gd name="connsiteX30" fmla="*/ 181779 w 2569798"/>
              <a:gd name="connsiteY30" fmla="*/ 1035313 h 2939683"/>
              <a:gd name="connsiteX31" fmla="*/ 257349 w 2569798"/>
              <a:gd name="connsiteY31" fmla="*/ 1080655 h 2939683"/>
              <a:gd name="connsiteX32" fmla="*/ 295134 w 2569798"/>
              <a:gd name="connsiteY32" fmla="*/ 1103326 h 2939683"/>
              <a:gd name="connsiteX33" fmla="*/ 355590 w 2569798"/>
              <a:gd name="connsiteY33" fmla="*/ 1118440 h 2939683"/>
              <a:gd name="connsiteX34" fmla="*/ 408489 w 2569798"/>
              <a:gd name="connsiteY34" fmla="*/ 1133554 h 2939683"/>
              <a:gd name="connsiteX35" fmla="*/ 506731 w 2569798"/>
              <a:gd name="connsiteY35" fmla="*/ 1141111 h 2939683"/>
              <a:gd name="connsiteX36" fmla="*/ 574744 w 2569798"/>
              <a:gd name="connsiteY36" fmla="*/ 1148668 h 2939683"/>
              <a:gd name="connsiteX37" fmla="*/ 1088622 w 2569798"/>
              <a:gd name="connsiteY37" fmla="*/ 1163782 h 2939683"/>
              <a:gd name="connsiteX38" fmla="*/ 1133964 w 2569798"/>
              <a:gd name="connsiteY38" fmla="*/ 1201567 h 2939683"/>
              <a:gd name="connsiteX39" fmla="*/ 1247319 w 2569798"/>
              <a:gd name="connsiteY39" fmla="*/ 1277137 h 2939683"/>
              <a:gd name="connsiteX40" fmla="*/ 1277547 w 2569798"/>
              <a:gd name="connsiteY40" fmla="*/ 1322480 h 2939683"/>
              <a:gd name="connsiteX41" fmla="*/ 1285104 w 2569798"/>
              <a:gd name="connsiteY41" fmla="*/ 1345151 h 2939683"/>
              <a:gd name="connsiteX42" fmla="*/ 1307775 w 2569798"/>
              <a:gd name="connsiteY42" fmla="*/ 1413164 h 2939683"/>
              <a:gd name="connsiteX43" fmla="*/ 1322889 w 2569798"/>
              <a:gd name="connsiteY43" fmla="*/ 1435835 h 2939683"/>
              <a:gd name="connsiteX44" fmla="*/ 1353117 w 2569798"/>
              <a:gd name="connsiteY44" fmla="*/ 1496291 h 2939683"/>
              <a:gd name="connsiteX45" fmla="*/ 1375788 w 2569798"/>
              <a:gd name="connsiteY45" fmla="*/ 1571861 h 2939683"/>
              <a:gd name="connsiteX46" fmla="*/ 1390903 w 2569798"/>
              <a:gd name="connsiteY46" fmla="*/ 1617204 h 2939683"/>
              <a:gd name="connsiteX47" fmla="*/ 1406017 w 2569798"/>
              <a:gd name="connsiteY47" fmla="*/ 1639875 h 2939683"/>
              <a:gd name="connsiteX48" fmla="*/ 1406017 w 2569798"/>
              <a:gd name="connsiteY48" fmla="*/ 1896813 h 2939683"/>
              <a:gd name="connsiteX49" fmla="*/ 1421131 w 2569798"/>
              <a:gd name="connsiteY49" fmla="*/ 2191537 h 2939683"/>
              <a:gd name="connsiteX50" fmla="*/ 1421131 w 2569798"/>
              <a:gd name="connsiteY50" fmla="*/ 2410691 h 2939683"/>
              <a:gd name="connsiteX51" fmla="*/ 1406017 w 2569798"/>
              <a:gd name="connsiteY51" fmla="*/ 2561832 h 2939683"/>
              <a:gd name="connsiteX52" fmla="*/ 1398460 w 2569798"/>
              <a:gd name="connsiteY52" fmla="*/ 2720529 h 2939683"/>
              <a:gd name="connsiteX53" fmla="*/ 1398460 w 2569798"/>
              <a:gd name="connsiteY53" fmla="*/ 2864113 h 2939683"/>
              <a:gd name="connsiteX54" fmla="*/ 1413574 w 2569798"/>
              <a:gd name="connsiteY54" fmla="*/ 2886784 h 2939683"/>
              <a:gd name="connsiteX55" fmla="*/ 1481587 w 2569798"/>
              <a:gd name="connsiteY55" fmla="*/ 2909455 h 2939683"/>
              <a:gd name="connsiteX56" fmla="*/ 1564714 w 2569798"/>
              <a:gd name="connsiteY56" fmla="*/ 2917012 h 2939683"/>
              <a:gd name="connsiteX57" fmla="*/ 1647841 w 2569798"/>
              <a:gd name="connsiteY57" fmla="*/ 2932126 h 2939683"/>
              <a:gd name="connsiteX58" fmla="*/ 1708298 w 2569798"/>
              <a:gd name="connsiteY58" fmla="*/ 2939683 h 2939683"/>
              <a:gd name="connsiteX59" fmla="*/ 2139048 w 2569798"/>
              <a:gd name="connsiteY59" fmla="*/ 2932126 h 2939683"/>
              <a:gd name="connsiteX60" fmla="*/ 2191947 w 2569798"/>
              <a:gd name="connsiteY60" fmla="*/ 2901898 h 2939683"/>
              <a:gd name="connsiteX61" fmla="*/ 2237289 w 2569798"/>
              <a:gd name="connsiteY61" fmla="*/ 2886784 h 2939683"/>
              <a:gd name="connsiteX62" fmla="*/ 2297745 w 2569798"/>
              <a:gd name="connsiteY62" fmla="*/ 2833885 h 2939683"/>
              <a:gd name="connsiteX63" fmla="*/ 2320417 w 2569798"/>
              <a:gd name="connsiteY63" fmla="*/ 2811213 h 2939683"/>
              <a:gd name="connsiteX64" fmla="*/ 2358202 w 2569798"/>
              <a:gd name="connsiteY64" fmla="*/ 2788542 h 2939683"/>
              <a:gd name="connsiteX65" fmla="*/ 2395987 w 2569798"/>
              <a:gd name="connsiteY65" fmla="*/ 2758314 h 2939683"/>
              <a:gd name="connsiteX66" fmla="*/ 2433772 w 2569798"/>
              <a:gd name="connsiteY66" fmla="*/ 2735643 h 2939683"/>
              <a:gd name="connsiteX67" fmla="*/ 2464000 w 2569798"/>
              <a:gd name="connsiteY67" fmla="*/ 2720529 h 2939683"/>
              <a:gd name="connsiteX68" fmla="*/ 2501785 w 2569798"/>
              <a:gd name="connsiteY68" fmla="*/ 2675187 h 2939683"/>
              <a:gd name="connsiteX69" fmla="*/ 2524456 w 2569798"/>
              <a:gd name="connsiteY69" fmla="*/ 2652516 h 2939683"/>
              <a:gd name="connsiteX70" fmla="*/ 2532013 w 2569798"/>
              <a:gd name="connsiteY70" fmla="*/ 2629845 h 2939683"/>
              <a:gd name="connsiteX71" fmla="*/ 2569798 w 2569798"/>
              <a:gd name="connsiteY71" fmla="*/ 2584503 h 2939683"/>
              <a:gd name="connsiteX72" fmla="*/ 2562241 w 2569798"/>
              <a:gd name="connsiteY72" fmla="*/ 2365349 h 2939683"/>
              <a:gd name="connsiteX73" fmla="*/ 2547127 w 2569798"/>
              <a:gd name="connsiteY73" fmla="*/ 2320007 h 2939683"/>
              <a:gd name="connsiteX74" fmla="*/ 2539570 w 2569798"/>
              <a:gd name="connsiteY74" fmla="*/ 2297336 h 2939683"/>
              <a:gd name="connsiteX75" fmla="*/ 2516899 w 2569798"/>
              <a:gd name="connsiteY75" fmla="*/ 2274665 h 2939683"/>
              <a:gd name="connsiteX76" fmla="*/ 2494228 w 2569798"/>
              <a:gd name="connsiteY76" fmla="*/ 2229323 h 2939683"/>
              <a:gd name="connsiteX77" fmla="*/ 2479114 w 2569798"/>
              <a:gd name="connsiteY77" fmla="*/ 2199094 h 2939683"/>
              <a:gd name="connsiteX78" fmla="*/ 2464000 w 2569798"/>
              <a:gd name="connsiteY78" fmla="*/ 2176423 h 2939683"/>
              <a:gd name="connsiteX79" fmla="*/ 2456443 w 2569798"/>
              <a:gd name="connsiteY79" fmla="*/ 2153752 h 2939683"/>
              <a:gd name="connsiteX80" fmla="*/ 2433772 w 2569798"/>
              <a:gd name="connsiteY80" fmla="*/ 2138638 h 2939683"/>
              <a:gd name="connsiteX81" fmla="*/ 2411101 w 2569798"/>
              <a:gd name="connsiteY81" fmla="*/ 2115967 h 2939683"/>
              <a:gd name="connsiteX82" fmla="*/ 2343088 w 2569798"/>
              <a:gd name="connsiteY82" fmla="*/ 2085739 h 2939683"/>
              <a:gd name="connsiteX83" fmla="*/ 2320417 w 2569798"/>
              <a:gd name="connsiteY83" fmla="*/ 2078182 h 2939683"/>
              <a:gd name="connsiteX84" fmla="*/ 2297745 w 2569798"/>
              <a:gd name="connsiteY84" fmla="*/ 2070625 h 2939683"/>
              <a:gd name="connsiteX85" fmla="*/ 2244846 w 2569798"/>
              <a:gd name="connsiteY85" fmla="*/ 2040397 h 2939683"/>
              <a:gd name="connsiteX86" fmla="*/ 2222175 w 2569798"/>
              <a:gd name="connsiteY86" fmla="*/ 2032840 h 2939683"/>
              <a:gd name="connsiteX87" fmla="*/ 2176833 w 2569798"/>
              <a:gd name="connsiteY87" fmla="*/ 2010169 h 2939683"/>
              <a:gd name="connsiteX88" fmla="*/ 2146605 w 2569798"/>
              <a:gd name="connsiteY88" fmla="*/ 1964827 h 2939683"/>
              <a:gd name="connsiteX89" fmla="*/ 2139048 w 2569798"/>
              <a:gd name="connsiteY89" fmla="*/ 1934599 h 2939683"/>
              <a:gd name="connsiteX90" fmla="*/ 2123934 w 2569798"/>
              <a:gd name="connsiteY90" fmla="*/ 1889256 h 2939683"/>
              <a:gd name="connsiteX91" fmla="*/ 2116377 w 2569798"/>
              <a:gd name="connsiteY91" fmla="*/ 1866585 h 2939683"/>
              <a:gd name="connsiteX92" fmla="*/ 2101263 w 2569798"/>
              <a:gd name="connsiteY92" fmla="*/ 1768344 h 2939683"/>
              <a:gd name="connsiteX93" fmla="*/ 2093706 w 2569798"/>
              <a:gd name="connsiteY93" fmla="*/ 1730559 h 2939683"/>
              <a:gd name="connsiteX94" fmla="*/ 2078592 w 2569798"/>
              <a:gd name="connsiteY94" fmla="*/ 1443392 h 2939683"/>
              <a:gd name="connsiteX95" fmla="*/ 2063478 w 2569798"/>
              <a:gd name="connsiteY95" fmla="*/ 1337594 h 2939683"/>
              <a:gd name="connsiteX96" fmla="*/ 2055921 w 2569798"/>
              <a:gd name="connsiteY96" fmla="*/ 1277137 h 2939683"/>
              <a:gd name="connsiteX97" fmla="*/ 2048364 w 2569798"/>
              <a:gd name="connsiteY97" fmla="*/ 1186453 h 2939683"/>
              <a:gd name="connsiteX98" fmla="*/ 2018136 w 2569798"/>
              <a:gd name="connsiteY98" fmla="*/ 1110883 h 2939683"/>
              <a:gd name="connsiteX99" fmla="*/ 1987907 w 2569798"/>
              <a:gd name="connsiteY99" fmla="*/ 1042870 h 2939683"/>
              <a:gd name="connsiteX100" fmla="*/ 1980350 w 2569798"/>
              <a:gd name="connsiteY100" fmla="*/ 1005085 h 2939683"/>
              <a:gd name="connsiteX101" fmla="*/ 1950122 w 2569798"/>
              <a:gd name="connsiteY101" fmla="*/ 952185 h 2939683"/>
              <a:gd name="connsiteX102" fmla="*/ 1935008 w 2569798"/>
              <a:gd name="connsiteY102" fmla="*/ 914400 h 2939683"/>
              <a:gd name="connsiteX103" fmla="*/ 1919894 w 2569798"/>
              <a:gd name="connsiteY103" fmla="*/ 884172 h 2939683"/>
              <a:gd name="connsiteX104" fmla="*/ 1912337 w 2569798"/>
              <a:gd name="connsiteY104" fmla="*/ 831273 h 2939683"/>
              <a:gd name="connsiteX105" fmla="*/ 1897223 w 2569798"/>
              <a:gd name="connsiteY105" fmla="*/ 808602 h 2939683"/>
              <a:gd name="connsiteX106" fmla="*/ 1889666 w 2569798"/>
              <a:gd name="connsiteY106" fmla="*/ 733032 h 2939683"/>
              <a:gd name="connsiteX107" fmla="*/ 1866995 w 2569798"/>
              <a:gd name="connsiteY107" fmla="*/ 657461 h 2939683"/>
              <a:gd name="connsiteX108" fmla="*/ 1851881 w 2569798"/>
              <a:gd name="connsiteY108" fmla="*/ 604562 h 2939683"/>
              <a:gd name="connsiteX109" fmla="*/ 1844324 w 2569798"/>
              <a:gd name="connsiteY109" fmla="*/ 574334 h 2939683"/>
              <a:gd name="connsiteX110" fmla="*/ 1821653 w 2569798"/>
              <a:gd name="connsiteY110" fmla="*/ 544106 h 2939683"/>
              <a:gd name="connsiteX111" fmla="*/ 1814096 w 2569798"/>
              <a:gd name="connsiteY111" fmla="*/ 521435 h 2939683"/>
              <a:gd name="connsiteX112" fmla="*/ 1761197 w 2569798"/>
              <a:gd name="connsiteY112" fmla="*/ 408080 h 2939683"/>
              <a:gd name="connsiteX113" fmla="*/ 1738526 w 2569798"/>
              <a:gd name="connsiteY113" fmla="*/ 370294 h 2939683"/>
              <a:gd name="connsiteX114" fmla="*/ 1708298 w 2569798"/>
              <a:gd name="connsiteY114" fmla="*/ 332509 h 2939683"/>
              <a:gd name="connsiteX115" fmla="*/ 1693184 w 2569798"/>
              <a:gd name="connsiteY115" fmla="*/ 309838 h 2939683"/>
              <a:gd name="connsiteX116" fmla="*/ 1579828 w 2569798"/>
              <a:gd name="connsiteY116" fmla="*/ 241825 h 2939683"/>
              <a:gd name="connsiteX117" fmla="*/ 1549600 w 2569798"/>
              <a:gd name="connsiteY117" fmla="*/ 234268 h 2939683"/>
              <a:gd name="connsiteX118" fmla="*/ 1519372 w 2569798"/>
              <a:gd name="connsiteY118" fmla="*/ 219154 h 2939683"/>
              <a:gd name="connsiteX119" fmla="*/ 1451359 w 2569798"/>
              <a:gd name="connsiteY119" fmla="*/ 211597 h 2939683"/>
              <a:gd name="connsiteX120" fmla="*/ 1383345 w 2569798"/>
              <a:gd name="connsiteY120" fmla="*/ 196483 h 2939683"/>
              <a:gd name="connsiteX121" fmla="*/ 1149078 w 2569798"/>
              <a:gd name="connsiteY121" fmla="*/ 181369 h 2939683"/>
              <a:gd name="connsiteX122" fmla="*/ 1118850 w 2569798"/>
              <a:gd name="connsiteY122" fmla="*/ 173812 h 2939683"/>
              <a:gd name="connsiteX123" fmla="*/ 1081064 w 2569798"/>
              <a:gd name="connsiteY123" fmla="*/ 166255 h 2939683"/>
              <a:gd name="connsiteX124" fmla="*/ 1043279 w 2569798"/>
              <a:gd name="connsiteY124" fmla="*/ 151141 h 2939683"/>
              <a:gd name="connsiteX125" fmla="*/ 975266 w 2569798"/>
              <a:gd name="connsiteY125" fmla="*/ 136027 h 2939683"/>
              <a:gd name="connsiteX126" fmla="*/ 929924 w 2569798"/>
              <a:gd name="connsiteY126" fmla="*/ 120913 h 2939683"/>
              <a:gd name="connsiteX127" fmla="*/ 907253 w 2569798"/>
              <a:gd name="connsiteY127" fmla="*/ 113356 h 2939683"/>
              <a:gd name="connsiteX128" fmla="*/ 877025 w 2569798"/>
              <a:gd name="connsiteY128" fmla="*/ 105799 h 2939683"/>
              <a:gd name="connsiteX129" fmla="*/ 793898 w 2569798"/>
              <a:gd name="connsiteY129" fmla="*/ 83127 h 2939683"/>
              <a:gd name="connsiteX130" fmla="*/ 703213 w 2569798"/>
              <a:gd name="connsiteY130" fmla="*/ 68013 h 2939683"/>
              <a:gd name="connsiteX131" fmla="*/ 657871 w 2569798"/>
              <a:gd name="connsiteY131" fmla="*/ 60456 h 2939683"/>
              <a:gd name="connsiteX132" fmla="*/ 552073 w 2569798"/>
              <a:gd name="connsiteY132" fmla="*/ 52899 h 2939683"/>
              <a:gd name="connsiteX133" fmla="*/ 476503 w 2569798"/>
              <a:gd name="connsiteY133" fmla="*/ 37785 h 2939683"/>
              <a:gd name="connsiteX134" fmla="*/ 438717 w 2569798"/>
              <a:gd name="connsiteY134" fmla="*/ 30228 h 2939683"/>
              <a:gd name="connsiteX135" fmla="*/ 393375 w 2569798"/>
              <a:gd name="connsiteY135" fmla="*/ 15114 h 2939683"/>
              <a:gd name="connsiteX136" fmla="*/ 204450 w 2569798"/>
              <a:gd name="connsiteY136" fmla="*/ 0 h 2939683"/>
              <a:gd name="connsiteX137" fmla="*/ 393375 w 2569798"/>
              <a:gd name="connsiteY137" fmla="*/ 52899 h 293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2569798" h="2939683">
                <a:moveTo>
                  <a:pt x="302691" y="15114"/>
                </a:moveTo>
                <a:lnTo>
                  <a:pt x="302691" y="15114"/>
                </a:lnTo>
                <a:cubicBezTo>
                  <a:pt x="269944" y="12595"/>
                  <a:pt x="237294" y="7557"/>
                  <a:pt x="204450" y="7557"/>
                </a:cubicBezTo>
                <a:cubicBezTo>
                  <a:pt x="185920" y="7557"/>
                  <a:pt x="148854" y="17677"/>
                  <a:pt x="128879" y="22671"/>
                </a:cubicBezTo>
                <a:cubicBezTo>
                  <a:pt x="121237" y="34133"/>
                  <a:pt x="106208" y="52369"/>
                  <a:pt x="106208" y="68013"/>
                </a:cubicBezTo>
                <a:cubicBezTo>
                  <a:pt x="106208" y="75979"/>
                  <a:pt x="109346" y="84057"/>
                  <a:pt x="113765" y="90685"/>
                </a:cubicBezTo>
                <a:cubicBezTo>
                  <a:pt x="124290" y="106473"/>
                  <a:pt x="152696" y="125551"/>
                  <a:pt x="166664" y="136027"/>
                </a:cubicBezTo>
                <a:cubicBezTo>
                  <a:pt x="174239" y="158748"/>
                  <a:pt x="173059" y="161837"/>
                  <a:pt x="189336" y="181369"/>
                </a:cubicBezTo>
                <a:cubicBezTo>
                  <a:pt x="196178" y="189579"/>
                  <a:pt x="205165" y="195830"/>
                  <a:pt x="212007" y="204040"/>
                </a:cubicBezTo>
                <a:cubicBezTo>
                  <a:pt x="217821" y="211017"/>
                  <a:pt x="220699" y="220289"/>
                  <a:pt x="227121" y="226711"/>
                </a:cubicBezTo>
                <a:cubicBezTo>
                  <a:pt x="233543" y="233133"/>
                  <a:pt x="242815" y="236011"/>
                  <a:pt x="249792" y="241825"/>
                </a:cubicBezTo>
                <a:cubicBezTo>
                  <a:pt x="258002" y="248667"/>
                  <a:pt x="264906" y="256939"/>
                  <a:pt x="272463" y="264496"/>
                </a:cubicBezTo>
                <a:cubicBezTo>
                  <a:pt x="288215" y="311753"/>
                  <a:pt x="276328" y="270814"/>
                  <a:pt x="287577" y="355180"/>
                </a:cubicBezTo>
                <a:cubicBezTo>
                  <a:pt x="289602" y="370368"/>
                  <a:pt x="292615" y="385409"/>
                  <a:pt x="295134" y="400523"/>
                </a:cubicBezTo>
                <a:cubicBezTo>
                  <a:pt x="292615" y="433270"/>
                  <a:pt x="293630" y="466483"/>
                  <a:pt x="287577" y="498764"/>
                </a:cubicBezTo>
                <a:cubicBezTo>
                  <a:pt x="285903" y="507691"/>
                  <a:pt x="278497" y="514647"/>
                  <a:pt x="272463" y="521435"/>
                </a:cubicBezTo>
                <a:cubicBezTo>
                  <a:pt x="258263" y="537410"/>
                  <a:pt x="242235" y="551663"/>
                  <a:pt x="227121" y="566777"/>
                </a:cubicBezTo>
                <a:cubicBezTo>
                  <a:pt x="188752" y="605146"/>
                  <a:pt x="222937" y="578737"/>
                  <a:pt x="174222" y="597005"/>
                </a:cubicBezTo>
                <a:cubicBezTo>
                  <a:pt x="163674" y="600961"/>
                  <a:pt x="154348" y="607681"/>
                  <a:pt x="143993" y="612119"/>
                </a:cubicBezTo>
                <a:cubicBezTo>
                  <a:pt x="136671" y="615257"/>
                  <a:pt x="128879" y="617157"/>
                  <a:pt x="121322" y="619676"/>
                </a:cubicBezTo>
                <a:cubicBezTo>
                  <a:pt x="113765" y="627233"/>
                  <a:pt x="106861" y="635505"/>
                  <a:pt x="98651" y="642347"/>
                </a:cubicBezTo>
                <a:cubicBezTo>
                  <a:pt x="91674" y="648161"/>
                  <a:pt x="82402" y="651039"/>
                  <a:pt x="75980" y="657461"/>
                </a:cubicBezTo>
                <a:cubicBezTo>
                  <a:pt x="69558" y="663883"/>
                  <a:pt x="67288" y="673710"/>
                  <a:pt x="60866" y="680132"/>
                </a:cubicBezTo>
                <a:cubicBezTo>
                  <a:pt x="54444" y="686554"/>
                  <a:pt x="45287" y="689572"/>
                  <a:pt x="38195" y="695246"/>
                </a:cubicBezTo>
                <a:cubicBezTo>
                  <a:pt x="22814" y="707552"/>
                  <a:pt x="19188" y="716201"/>
                  <a:pt x="7967" y="733032"/>
                </a:cubicBezTo>
                <a:cubicBezTo>
                  <a:pt x="-1468" y="799080"/>
                  <a:pt x="-3781" y="785138"/>
                  <a:pt x="7967" y="861501"/>
                </a:cubicBezTo>
                <a:cubicBezTo>
                  <a:pt x="9178" y="869374"/>
                  <a:pt x="11655" y="877209"/>
                  <a:pt x="15524" y="884172"/>
                </a:cubicBezTo>
                <a:cubicBezTo>
                  <a:pt x="24346" y="900051"/>
                  <a:pt x="40008" y="912281"/>
                  <a:pt x="45752" y="929514"/>
                </a:cubicBezTo>
                <a:cubicBezTo>
                  <a:pt x="56181" y="960801"/>
                  <a:pt x="46681" y="947766"/>
                  <a:pt x="75980" y="967299"/>
                </a:cubicBezTo>
                <a:cubicBezTo>
                  <a:pt x="102158" y="1006565"/>
                  <a:pt x="79826" y="981191"/>
                  <a:pt x="136436" y="1012642"/>
                </a:cubicBezTo>
                <a:cubicBezTo>
                  <a:pt x="180381" y="1037056"/>
                  <a:pt x="137645" y="1020602"/>
                  <a:pt x="181779" y="1035313"/>
                </a:cubicBezTo>
                <a:cubicBezTo>
                  <a:pt x="273964" y="1096769"/>
                  <a:pt x="187636" y="1041926"/>
                  <a:pt x="257349" y="1080655"/>
                </a:cubicBezTo>
                <a:cubicBezTo>
                  <a:pt x="270189" y="1087788"/>
                  <a:pt x="281997" y="1096757"/>
                  <a:pt x="295134" y="1103326"/>
                </a:cubicBezTo>
                <a:cubicBezTo>
                  <a:pt x="312408" y="1111963"/>
                  <a:pt x="338344" y="1114129"/>
                  <a:pt x="355590" y="1118440"/>
                </a:cubicBezTo>
                <a:cubicBezTo>
                  <a:pt x="373381" y="1122888"/>
                  <a:pt x="390353" y="1130834"/>
                  <a:pt x="408489" y="1133554"/>
                </a:cubicBezTo>
                <a:cubicBezTo>
                  <a:pt x="440970" y="1138426"/>
                  <a:pt x="474022" y="1138137"/>
                  <a:pt x="506731" y="1141111"/>
                </a:cubicBezTo>
                <a:cubicBezTo>
                  <a:pt x="529448" y="1143176"/>
                  <a:pt x="552073" y="1146149"/>
                  <a:pt x="574744" y="1148668"/>
                </a:cubicBezTo>
                <a:cubicBezTo>
                  <a:pt x="765915" y="1196461"/>
                  <a:pt x="524412" y="1138519"/>
                  <a:pt x="1088622" y="1163782"/>
                </a:cubicBezTo>
                <a:cubicBezTo>
                  <a:pt x="1101874" y="1164375"/>
                  <a:pt x="1126417" y="1196536"/>
                  <a:pt x="1133964" y="1201567"/>
                </a:cubicBezTo>
                <a:cubicBezTo>
                  <a:pt x="1177719" y="1230737"/>
                  <a:pt x="1212328" y="1224649"/>
                  <a:pt x="1247319" y="1277137"/>
                </a:cubicBezTo>
                <a:cubicBezTo>
                  <a:pt x="1257395" y="1292251"/>
                  <a:pt x="1271803" y="1305247"/>
                  <a:pt x="1277547" y="1322480"/>
                </a:cubicBezTo>
                <a:cubicBezTo>
                  <a:pt x="1280066" y="1330037"/>
                  <a:pt x="1282916" y="1337492"/>
                  <a:pt x="1285104" y="1345151"/>
                </a:cubicBezTo>
                <a:cubicBezTo>
                  <a:pt x="1294725" y="1378824"/>
                  <a:pt x="1290405" y="1378424"/>
                  <a:pt x="1307775" y="1413164"/>
                </a:cubicBezTo>
                <a:cubicBezTo>
                  <a:pt x="1311837" y="1421288"/>
                  <a:pt x="1318827" y="1427711"/>
                  <a:pt x="1322889" y="1435835"/>
                </a:cubicBezTo>
                <a:cubicBezTo>
                  <a:pt x="1359863" y="1509783"/>
                  <a:pt x="1318101" y="1443766"/>
                  <a:pt x="1353117" y="1496291"/>
                </a:cubicBezTo>
                <a:cubicBezTo>
                  <a:pt x="1364538" y="1541975"/>
                  <a:pt x="1357390" y="1516666"/>
                  <a:pt x="1375788" y="1571861"/>
                </a:cubicBezTo>
                <a:cubicBezTo>
                  <a:pt x="1375789" y="1571865"/>
                  <a:pt x="1390901" y="1617201"/>
                  <a:pt x="1390903" y="1617204"/>
                </a:cubicBezTo>
                <a:lnTo>
                  <a:pt x="1406017" y="1639875"/>
                </a:lnTo>
                <a:cubicBezTo>
                  <a:pt x="1432998" y="1747800"/>
                  <a:pt x="1406017" y="1628111"/>
                  <a:pt x="1406017" y="1896813"/>
                </a:cubicBezTo>
                <a:cubicBezTo>
                  <a:pt x="1406017" y="2153494"/>
                  <a:pt x="1385569" y="2084851"/>
                  <a:pt x="1421131" y="2191537"/>
                </a:cubicBezTo>
                <a:cubicBezTo>
                  <a:pt x="1433109" y="2311320"/>
                  <a:pt x="1430677" y="2248410"/>
                  <a:pt x="1421131" y="2410691"/>
                </a:cubicBezTo>
                <a:cubicBezTo>
                  <a:pt x="1414121" y="2529853"/>
                  <a:pt x="1420525" y="2489290"/>
                  <a:pt x="1406017" y="2561832"/>
                </a:cubicBezTo>
                <a:cubicBezTo>
                  <a:pt x="1403498" y="2614731"/>
                  <a:pt x="1402522" y="2667726"/>
                  <a:pt x="1398460" y="2720529"/>
                </a:cubicBezTo>
                <a:cubicBezTo>
                  <a:pt x="1391553" y="2810314"/>
                  <a:pt x="1369111" y="2697799"/>
                  <a:pt x="1398460" y="2864113"/>
                </a:cubicBezTo>
                <a:cubicBezTo>
                  <a:pt x="1400038" y="2873057"/>
                  <a:pt x="1407152" y="2880362"/>
                  <a:pt x="1413574" y="2886784"/>
                </a:cubicBezTo>
                <a:cubicBezTo>
                  <a:pt x="1433825" y="2907035"/>
                  <a:pt x="1452877" y="2906077"/>
                  <a:pt x="1481587" y="2909455"/>
                </a:cubicBezTo>
                <a:cubicBezTo>
                  <a:pt x="1509220" y="2912706"/>
                  <a:pt x="1537061" y="2913939"/>
                  <a:pt x="1564714" y="2917012"/>
                </a:cubicBezTo>
                <a:cubicBezTo>
                  <a:pt x="1714011" y="2933601"/>
                  <a:pt x="1550119" y="2915839"/>
                  <a:pt x="1647841" y="2932126"/>
                </a:cubicBezTo>
                <a:cubicBezTo>
                  <a:pt x="1667874" y="2935465"/>
                  <a:pt x="1688146" y="2937164"/>
                  <a:pt x="1708298" y="2939683"/>
                </a:cubicBezTo>
                <a:lnTo>
                  <a:pt x="2139048" y="2932126"/>
                </a:lnTo>
                <a:cubicBezTo>
                  <a:pt x="2163813" y="2931301"/>
                  <a:pt x="2170928" y="2912408"/>
                  <a:pt x="2191947" y="2901898"/>
                </a:cubicBezTo>
                <a:cubicBezTo>
                  <a:pt x="2206197" y="2894773"/>
                  <a:pt x="2237289" y="2886784"/>
                  <a:pt x="2237289" y="2886784"/>
                </a:cubicBezTo>
                <a:cubicBezTo>
                  <a:pt x="2311747" y="2812326"/>
                  <a:pt x="2224895" y="2896328"/>
                  <a:pt x="2297745" y="2833885"/>
                </a:cubicBezTo>
                <a:cubicBezTo>
                  <a:pt x="2305860" y="2826930"/>
                  <a:pt x="2311867" y="2817626"/>
                  <a:pt x="2320417" y="2811213"/>
                </a:cubicBezTo>
                <a:cubicBezTo>
                  <a:pt x="2332168" y="2802400"/>
                  <a:pt x="2346169" y="2796965"/>
                  <a:pt x="2358202" y="2788542"/>
                </a:cubicBezTo>
                <a:cubicBezTo>
                  <a:pt x="2371416" y="2779292"/>
                  <a:pt x="2382773" y="2767564"/>
                  <a:pt x="2395987" y="2758314"/>
                </a:cubicBezTo>
                <a:cubicBezTo>
                  <a:pt x="2408020" y="2749891"/>
                  <a:pt x="2420932" y="2742776"/>
                  <a:pt x="2433772" y="2735643"/>
                </a:cubicBezTo>
                <a:cubicBezTo>
                  <a:pt x="2443620" y="2730172"/>
                  <a:pt x="2454833" y="2727077"/>
                  <a:pt x="2464000" y="2720529"/>
                </a:cubicBezTo>
                <a:cubicBezTo>
                  <a:pt x="2491273" y="2701049"/>
                  <a:pt x="2482290" y="2698581"/>
                  <a:pt x="2501785" y="2675187"/>
                </a:cubicBezTo>
                <a:cubicBezTo>
                  <a:pt x="2508627" y="2666977"/>
                  <a:pt x="2516899" y="2660073"/>
                  <a:pt x="2524456" y="2652516"/>
                </a:cubicBezTo>
                <a:cubicBezTo>
                  <a:pt x="2526975" y="2644959"/>
                  <a:pt x="2528451" y="2636970"/>
                  <a:pt x="2532013" y="2629845"/>
                </a:cubicBezTo>
                <a:cubicBezTo>
                  <a:pt x="2542534" y="2608803"/>
                  <a:pt x="2553085" y="2601216"/>
                  <a:pt x="2569798" y="2584503"/>
                </a:cubicBezTo>
                <a:cubicBezTo>
                  <a:pt x="2567279" y="2511452"/>
                  <a:pt x="2568483" y="2438177"/>
                  <a:pt x="2562241" y="2365349"/>
                </a:cubicBezTo>
                <a:cubicBezTo>
                  <a:pt x="2560880" y="2349476"/>
                  <a:pt x="2552165" y="2335121"/>
                  <a:pt x="2547127" y="2320007"/>
                </a:cubicBezTo>
                <a:cubicBezTo>
                  <a:pt x="2544608" y="2312450"/>
                  <a:pt x="2545203" y="2302969"/>
                  <a:pt x="2539570" y="2297336"/>
                </a:cubicBezTo>
                <a:lnTo>
                  <a:pt x="2516899" y="2274665"/>
                </a:lnTo>
                <a:cubicBezTo>
                  <a:pt x="2503043" y="2233097"/>
                  <a:pt x="2517668" y="2270343"/>
                  <a:pt x="2494228" y="2229323"/>
                </a:cubicBezTo>
                <a:cubicBezTo>
                  <a:pt x="2488639" y="2219542"/>
                  <a:pt x="2484703" y="2208875"/>
                  <a:pt x="2479114" y="2199094"/>
                </a:cubicBezTo>
                <a:cubicBezTo>
                  <a:pt x="2474608" y="2191208"/>
                  <a:pt x="2468062" y="2184547"/>
                  <a:pt x="2464000" y="2176423"/>
                </a:cubicBezTo>
                <a:cubicBezTo>
                  <a:pt x="2460438" y="2169298"/>
                  <a:pt x="2461419" y="2159972"/>
                  <a:pt x="2456443" y="2153752"/>
                </a:cubicBezTo>
                <a:cubicBezTo>
                  <a:pt x="2450769" y="2146660"/>
                  <a:pt x="2440749" y="2144452"/>
                  <a:pt x="2433772" y="2138638"/>
                </a:cubicBezTo>
                <a:cubicBezTo>
                  <a:pt x="2425562" y="2131796"/>
                  <a:pt x="2419311" y="2122809"/>
                  <a:pt x="2411101" y="2115967"/>
                </a:cubicBezTo>
                <a:cubicBezTo>
                  <a:pt x="2387150" y="2096008"/>
                  <a:pt x="2376040" y="2096723"/>
                  <a:pt x="2343088" y="2085739"/>
                </a:cubicBezTo>
                <a:lnTo>
                  <a:pt x="2320417" y="2078182"/>
                </a:lnTo>
                <a:lnTo>
                  <a:pt x="2297745" y="2070625"/>
                </a:lnTo>
                <a:cubicBezTo>
                  <a:pt x="2274977" y="2055446"/>
                  <a:pt x="2271692" y="2051902"/>
                  <a:pt x="2244846" y="2040397"/>
                </a:cubicBezTo>
                <a:cubicBezTo>
                  <a:pt x="2237524" y="2037259"/>
                  <a:pt x="2229300" y="2036402"/>
                  <a:pt x="2222175" y="2032840"/>
                </a:cubicBezTo>
                <a:cubicBezTo>
                  <a:pt x="2163577" y="2003541"/>
                  <a:pt x="2233817" y="2029164"/>
                  <a:pt x="2176833" y="2010169"/>
                </a:cubicBezTo>
                <a:cubicBezTo>
                  <a:pt x="2153239" y="1939386"/>
                  <a:pt x="2191891" y="2044077"/>
                  <a:pt x="2146605" y="1964827"/>
                </a:cubicBezTo>
                <a:cubicBezTo>
                  <a:pt x="2141452" y="1955809"/>
                  <a:pt x="2142032" y="1944547"/>
                  <a:pt x="2139048" y="1934599"/>
                </a:cubicBezTo>
                <a:cubicBezTo>
                  <a:pt x="2134470" y="1919339"/>
                  <a:pt x="2128972" y="1904370"/>
                  <a:pt x="2123934" y="1889256"/>
                </a:cubicBezTo>
                <a:lnTo>
                  <a:pt x="2116377" y="1866585"/>
                </a:lnTo>
                <a:cubicBezTo>
                  <a:pt x="2110716" y="1826958"/>
                  <a:pt x="2108253" y="1806790"/>
                  <a:pt x="2101263" y="1768344"/>
                </a:cubicBezTo>
                <a:cubicBezTo>
                  <a:pt x="2098965" y="1755707"/>
                  <a:pt x="2096225" y="1743154"/>
                  <a:pt x="2093706" y="1730559"/>
                </a:cubicBezTo>
                <a:cubicBezTo>
                  <a:pt x="2088668" y="1634837"/>
                  <a:pt x="2084571" y="1539060"/>
                  <a:pt x="2078592" y="1443392"/>
                </a:cubicBezTo>
                <a:cubicBezTo>
                  <a:pt x="2074297" y="1374668"/>
                  <a:pt x="2075413" y="1385333"/>
                  <a:pt x="2063478" y="1337594"/>
                </a:cubicBezTo>
                <a:cubicBezTo>
                  <a:pt x="2060959" y="1317442"/>
                  <a:pt x="2057942" y="1297345"/>
                  <a:pt x="2055921" y="1277137"/>
                </a:cubicBezTo>
                <a:cubicBezTo>
                  <a:pt x="2052903" y="1246955"/>
                  <a:pt x="2053351" y="1216373"/>
                  <a:pt x="2048364" y="1186453"/>
                </a:cubicBezTo>
                <a:cubicBezTo>
                  <a:pt x="2043695" y="1158438"/>
                  <a:pt x="2030470" y="1135551"/>
                  <a:pt x="2018136" y="1110883"/>
                </a:cubicBezTo>
                <a:cubicBezTo>
                  <a:pt x="1997783" y="1009116"/>
                  <a:pt x="2028412" y="1134003"/>
                  <a:pt x="1987907" y="1042870"/>
                </a:cubicBezTo>
                <a:cubicBezTo>
                  <a:pt x="1982690" y="1031133"/>
                  <a:pt x="1985290" y="1016941"/>
                  <a:pt x="1980350" y="1005085"/>
                </a:cubicBezTo>
                <a:cubicBezTo>
                  <a:pt x="1972539" y="986338"/>
                  <a:pt x="1959204" y="970350"/>
                  <a:pt x="1950122" y="952185"/>
                </a:cubicBezTo>
                <a:cubicBezTo>
                  <a:pt x="1944055" y="940052"/>
                  <a:pt x="1940517" y="926796"/>
                  <a:pt x="1935008" y="914400"/>
                </a:cubicBezTo>
                <a:cubicBezTo>
                  <a:pt x="1930433" y="904106"/>
                  <a:pt x="1924932" y="894248"/>
                  <a:pt x="1919894" y="884172"/>
                </a:cubicBezTo>
                <a:cubicBezTo>
                  <a:pt x="1917375" y="866539"/>
                  <a:pt x="1917455" y="848334"/>
                  <a:pt x="1912337" y="831273"/>
                </a:cubicBezTo>
                <a:cubicBezTo>
                  <a:pt x="1909727" y="822574"/>
                  <a:pt x="1899265" y="817452"/>
                  <a:pt x="1897223" y="808602"/>
                </a:cubicBezTo>
                <a:cubicBezTo>
                  <a:pt x="1891531" y="783935"/>
                  <a:pt x="1893012" y="758126"/>
                  <a:pt x="1889666" y="733032"/>
                </a:cubicBezTo>
                <a:cubicBezTo>
                  <a:pt x="1883033" y="683282"/>
                  <a:pt x="1883094" y="705759"/>
                  <a:pt x="1866995" y="657461"/>
                </a:cubicBezTo>
                <a:cubicBezTo>
                  <a:pt x="1861196" y="640063"/>
                  <a:pt x="1856706" y="622254"/>
                  <a:pt x="1851881" y="604562"/>
                </a:cubicBezTo>
                <a:cubicBezTo>
                  <a:pt x="1849148" y="594542"/>
                  <a:pt x="1848969" y="583624"/>
                  <a:pt x="1844324" y="574334"/>
                </a:cubicBezTo>
                <a:cubicBezTo>
                  <a:pt x="1838691" y="563069"/>
                  <a:pt x="1829210" y="554182"/>
                  <a:pt x="1821653" y="544106"/>
                </a:cubicBezTo>
                <a:cubicBezTo>
                  <a:pt x="1819134" y="536549"/>
                  <a:pt x="1816893" y="528894"/>
                  <a:pt x="1814096" y="521435"/>
                </a:cubicBezTo>
                <a:cubicBezTo>
                  <a:pt x="1799825" y="483379"/>
                  <a:pt x="1781583" y="442058"/>
                  <a:pt x="1761197" y="408080"/>
                </a:cubicBezTo>
                <a:cubicBezTo>
                  <a:pt x="1753640" y="395485"/>
                  <a:pt x="1746949" y="382327"/>
                  <a:pt x="1738526" y="370294"/>
                </a:cubicBezTo>
                <a:cubicBezTo>
                  <a:pt x="1729276" y="357080"/>
                  <a:pt x="1717976" y="345413"/>
                  <a:pt x="1708298" y="332509"/>
                </a:cubicBezTo>
                <a:cubicBezTo>
                  <a:pt x="1702849" y="325243"/>
                  <a:pt x="1699606" y="316260"/>
                  <a:pt x="1693184" y="309838"/>
                </a:cubicBezTo>
                <a:cubicBezTo>
                  <a:pt x="1666529" y="283183"/>
                  <a:pt x="1611991" y="249866"/>
                  <a:pt x="1579828" y="241825"/>
                </a:cubicBezTo>
                <a:cubicBezTo>
                  <a:pt x="1569752" y="239306"/>
                  <a:pt x="1559325" y="237915"/>
                  <a:pt x="1549600" y="234268"/>
                </a:cubicBezTo>
                <a:cubicBezTo>
                  <a:pt x="1539052" y="230312"/>
                  <a:pt x="1530349" y="221687"/>
                  <a:pt x="1519372" y="219154"/>
                </a:cubicBezTo>
                <a:cubicBezTo>
                  <a:pt x="1497146" y="214025"/>
                  <a:pt x="1474030" y="214116"/>
                  <a:pt x="1451359" y="211597"/>
                </a:cubicBezTo>
                <a:cubicBezTo>
                  <a:pt x="1416127" y="199853"/>
                  <a:pt x="1432746" y="204083"/>
                  <a:pt x="1383345" y="196483"/>
                </a:cubicBezTo>
                <a:cubicBezTo>
                  <a:pt x="1281594" y="180829"/>
                  <a:pt x="1310711" y="188104"/>
                  <a:pt x="1149078" y="181369"/>
                </a:cubicBezTo>
                <a:cubicBezTo>
                  <a:pt x="1139002" y="178850"/>
                  <a:pt x="1128989" y="176065"/>
                  <a:pt x="1118850" y="173812"/>
                </a:cubicBezTo>
                <a:cubicBezTo>
                  <a:pt x="1106311" y="171026"/>
                  <a:pt x="1093367" y="169946"/>
                  <a:pt x="1081064" y="166255"/>
                </a:cubicBezTo>
                <a:cubicBezTo>
                  <a:pt x="1068071" y="162357"/>
                  <a:pt x="1056148" y="155431"/>
                  <a:pt x="1043279" y="151141"/>
                </a:cubicBezTo>
                <a:cubicBezTo>
                  <a:pt x="1012741" y="140962"/>
                  <a:pt x="1008208" y="145011"/>
                  <a:pt x="975266" y="136027"/>
                </a:cubicBezTo>
                <a:cubicBezTo>
                  <a:pt x="959896" y="131835"/>
                  <a:pt x="945038" y="125951"/>
                  <a:pt x="929924" y="120913"/>
                </a:cubicBezTo>
                <a:cubicBezTo>
                  <a:pt x="922367" y="118394"/>
                  <a:pt x="914981" y="115288"/>
                  <a:pt x="907253" y="113356"/>
                </a:cubicBezTo>
                <a:cubicBezTo>
                  <a:pt x="897177" y="110837"/>
                  <a:pt x="887011" y="108652"/>
                  <a:pt x="877025" y="105799"/>
                </a:cubicBezTo>
                <a:cubicBezTo>
                  <a:pt x="826364" y="91325"/>
                  <a:pt x="883682" y="101083"/>
                  <a:pt x="793898" y="83127"/>
                </a:cubicBezTo>
                <a:cubicBezTo>
                  <a:pt x="727379" y="69823"/>
                  <a:pt x="784452" y="80511"/>
                  <a:pt x="703213" y="68013"/>
                </a:cubicBezTo>
                <a:cubicBezTo>
                  <a:pt x="688069" y="65683"/>
                  <a:pt x="673117" y="61981"/>
                  <a:pt x="657871" y="60456"/>
                </a:cubicBezTo>
                <a:cubicBezTo>
                  <a:pt x="622691" y="56938"/>
                  <a:pt x="587339" y="55418"/>
                  <a:pt x="552073" y="52899"/>
                </a:cubicBezTo>
                <a:lnTo>
                  <a:pt x="476503" y="37785"/>
                </a:lnTo>
                <a:cubicBezTo>
                  <a:pt x="463908" y="35266"/>
                  <a:pt x="450903" y="34290"/>
                  <a:pt x="438717" y="30228"/>
                </a:cubicBezTo>
                <a:cubicBezTo>
                  <a:pt x="423603" y="25190"/>
                  <a:pt x="409292" y="15806"/>
                  <a:pt x="393375" y="15114"/>
                </a:cubicBezTo>
                <a:cubicBezTo>
                  <a:pt x="213937" y="7312"/>
                  <a:pt x="271433" y="33492"/>
                  <a:pt x="204450" y="0"/>
                </a:cubicBezTo>
                <a:lnTo>
                  <a:pt x="393375" y="52899"/>
                </a:lnTo>
              </a:path>
            </a:pathLst>
          </a:cu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1" name="Freeform 10"/>
          <p:cNvSpPr/>
          <p:nvPr/>
        </p:nvSpPr>
        <p:spPr bwMode="auto">
          <a:xfrm>
            <a:off x="6097877" y="3128608"/>
            <a:ext cx="2192179" cy="2954797"/>
          </a:xfrm>
          <a:custGeom>
            <a:avLst/>
            <a:gdLst>
              <a:gd name="connsiteX0" fmla="*/ 98883 w 2192179"/>
              <a:gd name="connsiteY0" fmla="*/ 1730559 h 2954797"/>
              <a:gd name="connsiteX1" fmla="*/ 106440 w 2192179"/>
              <a:gd name="connsiteY1" fmla="*/ 1843914 h 2954797"/>
              <a:gd name="connsiteX2" fmla="*/ 83769 w 2192179"/>
              <a:gd name="connsiteY2" fmla="*/ 1866585 h 2954797"/>
              <a:gd name="connsiteX3" fmla="*/ 68655 w 2192179"/>
              <a:gd name="connsiteY3" fmla="*/ 1911928 h 2954797"/>
              <a:gd name="connsiteX4" fmla="*/ 61098 w 2192179"/>
              <a:gd name="connsiteY4" fmla="*/ 1934599 h 2954797"/>
              <a:gd name="connsiteX5" fmla="*/ 68655 w 2192179"/>
              <a:gd name="connsiteY5" fmla="*/ 2100853 h 2954797"/>
              <a:gd name="connsiteX6" fmla="*/ 83769 w 2192179"/>
              <a:gd name="connsiteY6" fmla="*/ 2123524 h 2954797"/>
              <a:gd name="connsiteX7" fmla="*/ 91326 w 2192179"/>
              <a:gd name="connsiteY7" fmla="*/ 2176423 h 2954797"/>
              <a:gd name="connsiteX8" fmla="*/ 98883 w 2192179"/>
              <a:gd name="connsiteY8" fmla="*/ 2199094 h 2954797"/>
              <a:gd name="connsiteX9" fmla="*/ 91326 w 2192179"/>
              <a:gd name="connsiteY9" fmla="*/ 2357792 h 2954797"/>
              <a:gd name="connsiteX10" fmla="*/ 76212 w 2192179"/>
              <a:gd name="connsiteY10" fmla="*/ 2388020 h 2954797"/>
              <a:gd name="connsiteX11" fmla="*/ 68655 w 2192179"/>
              <a:gd name="connsiteY11" fmla="*/ 2425805 h 2954797"/>
              <a:gd name="connsiteX12" fmla="*/ 53541 w 2192179"/>
              <a:gd name="connsiteY12" fmla="*/ 2448476 h 2954797"/>
              <a:gd name="connsiteX13" fmla="*/ 8199 w 2192179"/>
              <a:gd name="connsiteY13" fmla="*/ 2531604 h 2954797"/>
              <a:gd name="connsiteX14" fmla="*/ 642 w 2192179"/>
              <a:gd name="connsiteY14" fmla="*/ 2561832 h 2954797"/>
              <a:gd name="connsiteX15" fmla="*/ 15756 w 2192179"/>
              <a:gd name="connsiteY15" fmla="*/ 2720529 h 2954797"/>
              <a:gd name="connsiteX16" fmla="*/ 30870 w 2192179"/>
              <a:gd name="connsiteY16" fmla="*/ 2758314 h 2954797"/>
              <a:gd name="connsiteX17" fmla="*/ 53541 w 2192179"/>
              <a:gd name="connsiteY17" fmla="*/ 2788542 h 2954797"/>
              <a:gd name="connsiteX18" fmla="*/ 76212 w 2192179"/>
              <a:gd name="connsiteY18" fmla="*/ 2841442 h 2954797"/>
              <a:gd name="connsiteX19" fmla="*/ 91326 w 2192179"/>
              <a:gd name="connsiteY19" fmla="*/ 2886784 h 2954797"/>
              <a:gd name="connsiteX20" fmla="*/ 121554 w 2192179"/>
              <a:gd name="connsiteY20" fmla="*/ 2932126 h 2954797"/>
              <a:gd name="connsiteX21" fmla="*/ 182011 w 2192179"/>
              <a:gd name="connsiteY21" fmla="*/ 2947240 h 2954797"/>
              <a:gd name="connsiteX22" fmla="*/ 204682 w 2192179"/>
              <a:gd name="connsiteY22" fmla="*/ 2954797 h 2954797"/>
              <a:gd name="connsiteX23" fmla="*/ 348265 w 2192179"/>
              <a:gd name="connsiteY23" fmla="*/ 2939683 h 2954797"/>
              <a:gd name="connsiteX24" fmla="*/ 378493 w 2192179"/>
              <a:gd name="connsiteY24" fmla="*/ 2924569 h 2954797"/>
              <a:gd name="connsiteX25" fmla="*/ 454063 w 2192179"/>
              <a:gd name="connsiteY25" fmla="*/ 2894341 h 2954797"/>
              <a:gd name="connsiteX26" fmla="*/ 559862 w 2192179"/>
              <a:gd name="connsiteY26" fmla="*/ 2864113 h 2954797"/>
              <a:gd name="connsiteX27" fmla="*/ 590090 w 2192179"/>
              <a:gd name="connsiteY27" fmla="*/ 2848999 h 2954797"/>
              <a:gd name="connsiteX28" fmla="*/ 658103 w 2192179"/>
              <a:gd name="connsiteY28" fmla="*/ 2818771 h 2954797"/>
              <a:gd name="connsiteX29" fmla="*/ 688331 w 2192179"/>
              <a:gd name="connsiteY29" fmla="*/ 2796099 h 2954797"/>
              <a:gd name="connsiteX30" fmla="*/ 733673 w 2192179"/>
              <a:gd name="connsiteY30" fmla="*/ 2765871 h 2954797"/>
              <a:gd name="connsiteX31" fmla="*/ 809244 w 2192179"/>
              <a:gd name="connsiteY31" fmla="*/ 2682744 h 2954797"/>
              <a:gd name="connsiteX32" fmla="*/ 854586 w 2192179"/>
              <a:gd name="connsiteY32" fmla="*/ 2637402 h 2954797"/>
              <a:gd name="connsiteX33" fmla="*/ 884814 w 2192179"/>
              <a:gd name="connsiteY33" fmla="*/ 2607174 h 2954797"/>
              <a:gd name="connsiteX34" fmla="*/ 907485 w 2192179"/>
              <a:gd name="connsiteY34" fmla="*/ 2576946 h 2954797"/>
              <a:gd name="connsiteX35" fmla="*/ 967941 w 2192179"/>
              <a:gd name="connsiteY35" fmla="*/ 2516490 h 2954797"/>
              <a:gd name="connsiteX36" fmla="*/ 1005726 w 2192179"/>
              <a:gd name="connsiteY36" fmla="*/ 2448476 h 2954797"/>
              <a:gd name="connsiteX37" fmla="*/ 1028397 w 2192179"/>
              <a:gd name="connsiteY37" fmla="*/ 2418248 h 2954797"/>
              <a:gd name="connsiteX38" fmla="*/ 1073740 w 2192179"/>
              <a:gd name="connsiteY38" fmla="*/ 2350235 h 2954797"/>
              <a:gd name="connsiteX39" fmla="*/ 1103968 w 2192179"/>
              <a:gd name="connsiteY39" fmla="*/ 2320007 h 2954797"/>
              <a:gd name="connsiteX40" fmla="*/ 1171981 w 2192179"/>
              <a:gd name="connsiteY40" fmla="*/ 2274665 h 2954797"/>
              <a:gd name="connsiteX41" fmla="*/ 1202209 w 2192179"/>
              <a:gd name="connsiteY41" fmla="*/ 2251994 h 2954797"/>
              <a:gd name="connsiteX42" fmla="*/ 1255108 w 2192179"/>
              <a:gd name="connsiteY42" fmla="*/ 2199094 h 2954797"/>
              <a:gd name="connsiteX43" fmla="*/ 1285336 w 2192179"/>
              <a:gd name="connsiteY43" fmla="*/ 2183980 h 2954797"/>
              <a:gd name="connsiteX44" fmla="*/ 1308007 w 2192179"/>
              <a:gd name="connsiteY44" fmla="*/ 2161309 h 2954797"/>
              <a:gd name="connsiteX45" fmla="*/ 1368463 w 2192179"/>
              <a:gd name="connsiteY45" fmla="*/ 2138638 h 2954797"/>
              <a:gd name="connsiteX46" fmla="*/ 1413806 w 2192179"/>
              <a:gd name="connsiteY46" fmla="*/ 2115967 h 2954797"/>
              <a:gd name="connsiteX47" fmla="*/ 1436477 w 2192179"/>
              <a:gd name="connsiteY47" fmla="*/ 2093296 h 2954797"/>
              <a:gd name="connsiteX48" fmla="*/ 1489376 w 2192179"/>
              <a:gd name="connsiteY48" fmla="*/ 2063068 h 2954797"/>
              <a:gd name="connsiteX49" fmla="*/ 1549832 w 2192179"/>
              <a:gd name="connsiteY49" fmla="*/ 2002612 h 2954797"/>
              <a:gd name="connsiteX50" fmla="*/ 1602731 w 2192179"/>
              <a:gd name="connsiteY50" fmla="*/ 1964827 h 2954797"/>
              <a:gd name="connsiteX51" fmla="*/ 1663187 w 2192179"/>
              <a:gd name="connsiteY51" fmla="*/ 1927042 h 2954797"/>
              <a:gd name="connsiteX52" fmla="*/ 1731201 w 2192179"/>
              <a:gd name="connsiteY52" fmla="*/ 1881699 h 2954797"/>
              <a:gd name="connsiteX53" fmla="*/ 1753872 w 2192179"/>
              <a:gd name="connsiteY53" fmla="*/ 1874142 h 2954797"/>
              <a:gd name="connsiteX54" fmla="*/ 1776543 w 2192179"/>
              <a:gd name="connsiteY54" fmla="*/ 1859028 h 2954797"/>
              <a:gd name="connsiteX55" fmla="*/ 1859670 w 2192179"/>
              <a:gd name="connsiteY55" fmla="*/ 1836357 h 2954797"/>
              <a:gd name="connsiteX56" fmla="*/ 1889898 w 2192179"/>
              <a:gd name="connsiteY56" fmla="*/ 1821243 h 2954797"/>
              <a:gd name="connsiteX57" fmla="*/ 1912569 w 2192179"/>
              <a:gd name="connsiteY57" fmla="*/ 1806129 h 2954797"/>
              <a:gd name="connsiteX58" fmla="*/ 1965468 w 2192179"/>
              <a:gd name="connsiteY58" fmla="*/ 1791015 h 2954797"/>
              <a:gd name="connsiteX59" fmla="*/ 2003254 w 2192179"/>
              <a:gd name="connsiteY59" fmla="*/ 1753230 h 2954797"/>
              <a:gd name="connsiteX60" fmla="*/ 2025925 w 2192179"/>
              <a:gd name="connsiteY60" fmla="*/ 1730559 h 2954797"/>
              <a:gd name="connsiteX61" fmla="*/ 2078824 w 2192179"/>
              <a:gd name="connsiteY61" fmla="*/ 1647432 h 2954797"/>
              <a:gd name="connsiteX62" fmla="*/ 2109052 w 2192179"/>
              <a:gd name="connsiteY62" fmla="*/ 1602090 h 2954797"/>
              <a:gd name="connsiteX63" fmla="*/ 2116609 w 2192179"/>
              <a:gd name="connsiteY63" fmla="*/ 1579418 h 2954797"/>
              <a:gd name="connsiteX64" fmla="*/ 2146837 w 2192179"/>
              <a:gd name="connsiteY64" fmla="*/ 1511405 h 2954797"/>
              <a:gd name="connsiteX65" fmla="*/ 2161951 w 2192179"/>
              <a:gd name="connsiteY65" fmla="*/ 1443392 h 2954797"/>
              <a:gd name="connsiteX66" fmla="*/ 2169508 w 2192179"/>
              <a:gd name="connsiteY66" fmla="*/ 1171339 h 2954797"/>
              <a:gd name="connsiteX67" fmla="*/ 2177065 w 2192179"/>
              <a:gd name="connsiteY67" fmla="*/ 793488 h 2954797"/>
              <a:gd name="connsiteX68" fmla="*/ 2184622 w 2192179"/>
              <a:gd name="connsiteY68" fmla="*/ 770817 h 2954797"/>
              <a:gd name="connsiteX69" fmla="*/ 2192179 w 2192179"/>
              <a:gd name="connsiteY69" fmla="*/ 725475 h 2954797"/>
              <a:gd name="connsiteX70" fmla="*/ 2184622 w 2192179"/>
              <a:gd name="connsiteY70" fmla="*/ 536549 h 2954797"/>
              <a:gd name="connsiteX71" fmla="*/ 2177065 w 2192179"/>
              <a:gd name="connsiteY71" fmla="*/ 498764 h 2954797"/>
              <a:gd name="connsiteX72" fmla="*/ 2161951 w 2192179"/>
              <a:gd name="connsiteY72" fmla="*/ 476093 h 2954797"/>
              <a:gd name="connsiteX73" fmla="*/ 2109052 w 2192179"/>
              <a:gd name="connsiteY73" fmla="*/ 400523 h 2954797"/>
              <a:gd name="connsiteX74" fmla="*/ 2078824 w 2192179"/>
              <a:gd name="connsiteY74" fmla="*/ 362737 h 2954797"/>
              <a:gd name="connsiteX75" fmla="*/ 2010811 w 2192179"/>
              <a:gd name="connsiteY75" fmla="*/ 317395 h 2954797"/>
              <a:gd name="connsiteX76" fmla="*/ 1988140 w 2192179"/>
              <a:gd name="connsiteY76" fmla="*/ 302281 h 2954797"/>
              <a:gd name="connsiteX77" fmla="*/ 1935240 w 2192179"/>
              <a:gd name="connsiteY77" fmla="*/ 279610 h 2954797"/>
              <a:gd name="connsiteX78" fmla="*/ 1905012 w 2192179"/>
              <a:gd name="connsiteY78" fmla="*/ 256939 h 2954797"/>
              <a:gd name="connsiteX79" fmla="*/ 1874784 w 2192179"/>
              <a:gd name="connsiteY79" fmla="*/ 249382 h 2954797"/>
              <a:gd name="connsiteX80" fmla="*/ 1806771 w 2192179"/>
              <a:gd name="connsiteY80" fmla="*/ 226711 h 2954797"/>
              <a:gd name="connsiteX81" fmla="*/ 1738758 w 2192179"/>
              <a:gd name="connsiteY81" fmla="*/ 196483 h 2954797"/>
              <a:gd name="connsiteX82" fmla="*/ 1716087 w 2192179"/>
              <a:gd name="connsiteY82" fmla="*/ 188926 h 2954797"/>
              <a:gd name="connsiteX83" fmla="*/ 1648073 w 2192179"/>
              <a:gd name="connsiteY83" fmla="*/ 143584 h 2954797"/>
              <a:gd name="connsiteX84" fmla="*/ 1625402 w 2192179"/>
              <a:gd name="connsiteY84" fmla="*/ 128470 h 2954797"/>
              <a:gd name="connsiteX85" fmla="*/ 1602731 w 2192179"/>
              <a:gd name="connsiteY85" fmla="*/ 120913 h 2954797"/>
              <a:gd name="connsiteX86" fmla="*/ 1557389 w 2192179"/>
              <a:gd name="connsiteY86" fmla="*/ 98242 h 2954797"/>
              <a:gd name="connsiteX87" fmla="*/ 1519604 w 2192179"/>
              <a:gd name="connsiteY87" fmla="*/ 60456 h 2954797"/>
              <a:gd name="connsiteX88" fmla="*/ 1496933 w 2192179"/>
              <a:gd name="connsiteY88" fmla="*/ 15114 h 2954797"/>
              <a:gd name="connsiteX89" fmla="*/ 1451591 w 2192179"/>
              <a:gd name="connsiteY89" fmla="*/ 0 h 2954797"/>
              <a:gd name="connsiteX90" fmla="*/ 1428920 w 2192179"/>
              <a:gd name="connsiteY90" fmla="*/ 7557 h 2954797"/>
              <a:gd name="connsiteX91" fmla="*/ 1421363 w 2192179"/>
              <a:gd name="connsiteY91" fmla="*/ 30228 h 2954797"/>
              <a:gd name="connsiteX92" fmla="*/ 1406249 w 2192179"/>
              <a:gd name="connsiteY92" fmla="*/ 83128 h 2954797"/>
              <a:gd name="connsiteX93" fmla="*/ 1398692 w 2192179"/>
              <a:gd name="connsiteY93" fmla="*/ 158698 h 2954797"/>
              <a:gd name="connsiteX94" fmla="*/ 1383578 w 2192179"/>
              <a:gd name="connsiteY94" fmla="*/ 226711 h 2954797"/>
              <a:gd name="connsiteX95" fmla="*/ 1360906 w 2192179"/>
              <a:gd name="connsiteY95" fmla="*/ 287167 h 2954797"/>
              <a:gd name="connsiteX96" fmla="*/ 1292893 w 2192179"/>
              <a:gd name="connsiteY96" fmla="*/ 294724 h 2954797"/>
              <a:gd name="connsiteX97" fmla="*/ 1073740 w 2192179"/>
              <a:gd name="connsiteY97" fmla="*/ 309838 h 2954797"/>
              <a:gd name="connsiteX98" fmla="*/ 1035954 w 2192179"/>
              <a:gd name="connsiteY98" fmla="*/ 317395 h 2954797"/>
              <a:gd name="connsiteX99" fmla="*/ 975498 w 2192179"/>
              <a:gd name="connsiteY99" fmla="*/ 324952 h 2954797"/>
              <a:gd name="connsiteX100" fmla="*/ 945270 w 2192179"/>
              <a:gd name="connsiteY100" fmla="*/ 340066 h 2954797"/>
              <a:gd name="connsiteX101" fmla="*/ 922599 w 2192179"/>
              <a:gd name="connsiteY101" fmla="*/ 347623 h 2954797"/>
              <a:gd name="connsiteX102" fmla="*/ 884814 w 2192179"/>
              <a:gd name="connsiteY102" fmla="*/ 385409 h 2954797"/>
              <a:gd name="connsiteX103" fmla="*/ 839472 w 2192179"/>
              <a:gd name="connsiteY103" fmla="*/ 430751 h 2954797"/>
              <a:gd name="connsiteX104" fmla="*/ 839472 w 2192179"/>
              <a:gd name="connsiteY104" fmla="*/ 574334 h 2954797"/>
              <a:gd name="connsiteX105" fmla="*/ 869700 w 2192179"/>
              <a:gd name="connsiteY105" fmla="*/ 619676 h 2954797"/>
              <a:gd name="connsiteX106" fmla="*/ 922599 w 2192179"/>
              <a:gd name="connsiteY106" fmla="*/ 642347 h 2954797"/>
              <a:gd name="connsiteX107" fmla="*/ 990612 w 2192179"/>
              <a:gd name="connsiteY107" fmla="*/ 672575 h 2954797"/>
              <a:gd name="connsiteX108" fmla="*/ 1028397 w 2192179"/>
              <a:gd name="connsiteY108" fmla="*/ 680132 h 2954797"/>
              <a:gd name="connsiteX109" fmla="*/ 1073740 w 2192179"/>
              <a:gd name="connsiteY109" fmla="*/ 695247 h 2954797"/>
              <a:gd name="connsiteX110" fmla="*/ 1141753 w 2192179"/>
              <a:gd name="connsiteY110" fmla="*/ 748146 h 2954797"/>
              <a:gd name="connsiteX111" fmla="*/ 1164424 w 2192179"/>
              <a:gd name="connsiteY111" fmla="*/ 793488 h 2954797"/>
              <a:gd name="connsiteX112" fmla="*/ 1187095 w 2192179"/>
              <a:gd name="connsiteY112" fmla="*/ 831273 h 2954797"/>
              <a:gd name="connsiteX113" fmla="*/ 1179538 w 2192179"/>
              <a:gd name="connsiteY113" fmla="*/ 989971 h 2954797"/>
              <a:gd name="connsiteX114" fmla="*/ 1164424 w 2192179"/>
              <a:gd name="connsiteY114" fmla="*/ 1035313 h 2954797"/>
              <a:gd name="connsiteX115" fmla="*/ 1156867 w 2192179"/>
              <a:gd name="connsiteY115" fmla="*/ 1065541 h 2954797"/>
              <a:gd name="connsiteX116" fmla="*/ 1141753 w 2192179"/>
              <a:gd name="connsiteY116" fmla="*/ 1133554 h 2954797"/>
              <a:gd name="connsiteX117" fmla="*/ 1111525 w 2192179"/>
              <a:gd name="connsiteY117" fmla="*/ 1178896 h 2954797"/>
              <a:gd name="connsiteX118" fmla="*/ 1081297 w 2192179"/>
              <a:gd name="connsiteY118" fmla="*/ 1224238 h 2954797"/>
              <a:gd name="connsiteX119" fmla="*/ 1066183 w 2192179"/>
              <a:gd name="connsiteY119" fmla="*/ 1246909 h 2954797"/>
              <a:gd name="connsiteX120" fmla="*/ 1058625 w 2192179"/>
              <a:gd name="connsiteY120" fmla="*/ 1269580 h 2954797"/>
              <a:gd name="connsiteX121" fmla="*/ 1028397 w 2192179"/>
              <a:gd name="connsiteY121" fmla="*/ 1292252 h 2954797"/>
              <a:gd name="connsiteX122" fmla="*/ 1020840 w 2192179"/>
              <a:gd name="connsiteY122" fmla="*/ 1314923 h 2954797"/>
              <a:gd name="connsiteX123" fmla="*/ 998169 w 2192179"/>
              <a:gd name="connsiteY123" fmla="*/ 1330037 h 2954797"/>
              <a:gd name="connsiteX124" fmla="*/ 975498 w 2192179"/>
              <a:gd name="connsiteY124" fmla="*/ 1352708 h 2954797"/>
              <a:gd name="connsiteX125" fmla="*/ 945270 w 2192179"/>
              <a:gd name="connsiteY125" fmla="*/ 1398050 h 2954797"/>
              <a:gd name="connsiteX126" fmla="*/ 922599 w 2192179"/>
              <a:gd name="connsiteY126" fmla="*/ 1420721 h 2954797"/>
              <a:gd name="connsiteX127" fmla="*/ 899928 w 2192179"/>
              <a:gd name="connsiteY127" fmla="*/ 1450949 h 2954797"/>
              <a:gd name="connsiteX128" fmla="*/ 869700 w 2192179"/>
              <a:gd name="connsiteY128" fmla="*/ 1481177 h 2954797"/>
              <a:gd name="connsiteX129" fmla="*/ 854586 w 2192179"/>
              <a:gd name="connsiteY129" fmla="*/ 1503848 h 2954797"/>
              <a:gd name="connsiteX130" fmla="*/ 809244 w 2192179"/>
              <a:gd name="connsiteY130" fmla="*/ 1549190 h 2954797"/>
              <a:gd name="connsiteX131" fmla="*/ 756344 w 2192179"/>
              <a:gd name="connsiteY131" fmla="*/ 1571861 h 2954797"/>
              <a:gd name="connsiteX132" fmla="*/ 673217 w 2192179"/>
              <a:gd name="connsiteY132" fmla="*/ 1617204 h 2954797"/>
              <a:gd name="connsiteX133" fmla="*/ 635432 w 2192179"/>
              <a:gd name="connsiteY133" fmla="*/ 1632318 h 2954797"/>
              <a:gd name="connsiteX134" fmla="*/ 574976 w 2192179"/>
              <a:gd name="connsiteY134" fmla="*/ 1647432 h 2954797"/>
              <a:gd name="connsiteX135" fmla="*/ 529634 w 2192179"/>
              <a:gd name="connsiteY135" fmla="*/ 1662546 h 2954797"/>
              <a:gd name="connsiteX136" fmla="*/ 431392 w 2192179"/>
              <a:gd name="connsiteY136" fmla="*/ 1670103 h 2954797"/>
              <a:gd name="connsiteX137" fmla="*/ 355822 w 2192179"/>
              <a:gd name="connsiteY137" fmla="*/ 1685217 h 2954797"/>
              <a:gd name="connsiteX138" fmla="*/ 325594 w 2192179"/>
              <a:gd name="connsiteY138" fmla="*/ 1692774 h 2954797"/>
              <a:gd name="connsiteX139" fmla="*/ 227353 w 2192179"/>
              <a:gd name="connsiteY139" fmla="*/ 1700331 h 2954797"/>
              <a:gd name="connsiteX140" fmla="*/ 182011 w 2192179"/>
              <a:gd name="connsiteY140" fmla="*/ 1715445 h 2954797"/>
              <a:gd name="connsiteX141" fmla="*/ 159340 w 2192179"/>
              <a:gd name="connsiteY141" fmla="*/ 1723002 h 2954797"/>
              <a:gd name="connsiteX142" fmla="*/ 121554 w 2192179"/>
              <a:gd name="connsiteY142" fmla="*/ 1730559 h 2954797"/>
              <a:gd name="connsiteX143" fmla="*/ 98883 w 2192179"/>
              <a:gd name="connsiteY143" fmla="*/ 1730559 h 295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2192179" h="2954797">
                <a:moveTo>
                  <a:pt x="98883" y="1730559"/>
                </a:moveTo>
                <a:cubicBezTo>
                  <a:pt x="109844" y="1774403"/>
                  <a:pt x="124200" y="1799514"/>
                  <a:pt x="106440" y="1843914"/>
                </a:cubicBezTo>
                <a:cubicBezTo>
                  <a:pt x="102471" y="1853837"/>
                  <a:pt x="91326" y="1859028"/>
                  <a:pt x="83769" y="1866585"/>
                </a:cubicBezTo>
                <a:lnTo>
                  <a:pt x="68655" y="1911928"/>
                </a:lnTo>
                <a:lnTo>
                  <a:pt x="61098" y="1934599"/>
                </a:lnTo>
                <a:cubicBezTo>
                  <a:pt x="63617" y="1990017"/>
                  <a:pt x="62045" y="2045773"/>
                  <a:pt x="68655" y="2100853"/>
                </a:cubicBezTo>
                <a:cubicBezTo>
                  <a:pt x="69737" y="2109871"/>
                  <a:pt x="81159" y="2114825"/>
                  <a:pt x="83769" y="2123524"/>
                </a:cubicBezTo>
                <a:cubicBezTo>
                  <a:pt x="88887" y="2140585"/>
                  <a:pt x="87833" y="2158957"/>
                  <a:pt x="91326" y="2176423"/>
                </a:cubicBezTo>
                <a:cubicBezTo>
                  <a:pt x="92888" y="2184234"/>
                  <a:pt x="96364" y="2191537"/>
                  <a:pt x="98883" y="2199094"/>
                </a:cubicBezTo>
                <a:cubicBezTo>
                  <a:pt x="96364" y="2251993"/>
                  <a:pt x="97636" y="2305210"/>
                  <a:pt x="91326" y="2357792"/>
                </a:cubicBezTo>
                <a:cubicBezTo>
                  <a:pt x="89984" y="2368977"/>
                  <a:pt x="79774" y="2377333"/>
                  <a:pt x="76212" y="2388020"/>
                </a:cubicBezTo>
                <a:cubicBezTo>
                  <a:pt x="72150" y="2400205"/>
                  <a:pt x="73165" y="2413778"/>
                  <a:pt x="68655" y="2425805"/>
                </a:cubicBezTo>
                <a:cubicBezTo>
                  <a:pt x="65466" y="2434309"/>
                  <a:pt x="57890" y="2440503"/>
                  <a:pt x="53541" y="2448476"/>
                </a:cubicBezTo>
                <a:cubicBezTo>
                  <a:pt x="2103" y="2542779"/>
                  <a:pt x="42723" y="2479815"/>
                  <a:pt x="8199" y="2531604"/>
                </a:cubicBezTo>
                <a:cubicBezTo>
                  <a:pt x="5680" y="2541680"/>
                  <a:pt x="642" y="2551446"/>
                  <a:pt x="642" y="2561832"/>
                </a:cubicBezTo>
                <a:cubicBezTo>
                  <a:pt x="642" y="2642832"/>
                  <a:pt x="-4758" y="2665824"/>
                  <a:pt x="15756" y="2720529"/>
                </a:cubicBezTo>
                <a:cubicBezTo>
                  <a:pt x="20519" y="2733231"/>
                  <a:pt x="24282" y="2746456"/>
                  <a:pt x="30870" y="2758314"/>
                </a:cubicBezTo>
                <a:cubicBezTo>
                  <a:pt x="36987" y="2769324"/>
                  <a:pt x="45984" y="2778466"/>
                  <a:pt x="53541" y="2788542"/>
                </a:cubicBezTo>
                <a:cubicBezTo>
                  <a:pt x="77866" y="2861518"/>
                  <a:pt x="38859" y="2748059"/>
                  <a:pt x="76212" y="2841442"/>
                </a:cubicBezTo>
                <a:cubicBezTo>
                  <a:pt x="82129" y="2856234"/>
                  <a:pt x="86288" y="2871670"/>
                  <a:pt x="91326" y="2886784"/>
                </a:cubicBezTo>
                <a:cubicBezTo>
                  <a:pt x="97742" y="2906032"/>
                  <a:pt x="99315" y="2922018"/>
                  <a:pt x="121554" y="2932126"/>
                </a:cubicBezTo>
                <a:cubicBezTo>
                  <a:pt x="140465" y="2940722"/>
                  <a:pt x="162304" y="2940671"/>
                  <a:pt x="182011" y="2947240"/>
                </a:cubicBezTo>
                <a:lnTo>
                  <a:pt x="204682" y="2954797"/>
                </a:lnTo>
                <a:cubicBezTo>
                  <a:pt x="252543" y="2949759"/>
                  <a:pt x="300851" y="2947929"/>
                  <a:pt x="348265" y="2939683"/>
                </a:cubicBezTo>
                <a:cubicBezTo>
                  <a:pt x="359364" y="2937753"/>
                  <a:pt x="368139" y="2929007"/>
                  <a:pt x="378493" y="2924569"/>
                </a:cubicBezTo>
                <a:cubicBezTo>
                  <a:pt x="403430" y="2913882"/>
                  <a:pt x="428325" y="2902920"/>
                  <a:pt x="454063" y="2894341"/>
                </a:cubicBezTo>
                <a:cubicBezTo>
                  <a:pt x="534262" y="2867608"/>
                  <a:pt x="498643" y="2876357"/>
                  <a:pt x="559862" y="2864113"/>
                </a:cubicBezTo>
                <a:cubicBezTo>
                  <a:pt x="569938" y="2859075"/>
                  <a:pt x="579736" y="2853437"/>
                  <a:pt x="590090" y="2848999"/>
                </a:cubicBezTo>
                <a:cubicBezTo>
                  <a:pt x="635863" y="2829382"/>
                  <a:pt x="590637" y="2859252"/>
                  <a:pt x="658103" y="2818771"/>
                </a:cubicBezTo>
                <a:cubicBezTo>
                  <a:pt x="668903" y="2812291"/>
                  <a:pt x="678013" y="2803322"/>
                  <a:pt x="688331" y="2796099"/>
                </a:cubicBezTo>
                <a:cubicBezTo>
                  <a:pt x="703212" y="2785682"/>
                  <a:pt x="719718" y="2777500"/>
                  <a:pt x="733673" y="2765871"/>
                </a:cubicBezTo>
                <a:cubicBezTo>
                  <a:pt x="787442" y="2721064"/>
                  <a:pt x="767911" y="2728210"/>
                  <a:pt x="809244" y="2682744"/>
                </a:cubicBezTo>
                <a:cubicBezTo>
                  <a:pt x="823622" y="2666928"/>
                  <a:pt x="839472" y="2652516"/>
                  <a:pt x="854586" y="2637402"/>
                </a:cubicBezTo>
                <a:cubicBezTo>
                  <a:pt x="864662" y="2627326"/>
                  <a:pt x="876264" y="2618574"/>
                  <a:pt x="884814" y="2607174"/>
                </a:cubicBezTo>
                <a:cubicBezTo>
                  <a:pt x="892371" y="2597098"/>
                  <a:pt x="898974" y="2586230"/>
                  <a:pt x="907485" y="2576946"/>
                </a:cubicBezTo>
                <a:cubicBezTo>
                  <a:pt x="926743" y="2555938"/>
                  <a:pt x="952133" y="2540203"/>
                  <a:pt x="967941" y="2516490"/>
                </a:cubicBezTo>
                <a:cubicBezTo>
                  <a:pt x="1021177" y="2436632"/>
                  <a:pt x="925506" y="2582176"/>
                  <a:pt x="1005726" y="2448476"/>
                </a:cubicBezTo>
                <a:cubicBezTo>
                  <a:pt x="1012206" y="2437676"/>
                  <a:pt x="1021722" y="2428929"/>
                  <a:pt x="1028397" y="2418248"/>
                </a:cubicBezTo>
                <a:cubicBezTo>
                  <a:pt x="1062678" y="2363399"/>
                  <a:pt x="1019359" y="2411413"/>
                  <a:pt x="1073740" y="2350235"/>
                </a:cubicBezTo>
                <a:cubicBezTo>
                  <a:pt x="1083207" y="2339585"/>
                  <a:pt x="1092841" y="2328909"/>
                  <a:pt x="1103968" y="2320007"/>
                </a:cubicBezTo>
                <a:cubicBezTo>
                  <a:pt x="1141753" y="2289779"/>
                  <a:pt x="1141753" y="2297336"/>
                  <a:pt x="1171981" y="2274665"/>
                </a:cubicBezTo>
                <a:cubicBezTo>
                  <a:pt x="1182057" y="2267108"/>
                  <a:pt x="1192890" y="2260466"/>
                  <a:pt x="1202209" y="2251994"/>
                </a:cubicBezTo>
                <a:cubicBezTo>
                  <a:pt x="1220661" y="2235219"/>
                  <a:pt x="1232804" y="2210246"/>
                  <a:pt x="1255108" y="2199094"/>
                </a:cubicBezTo>
                <a:cubicBezTo>
                  <a:pt x="1265184" y="2194056"/>
                  <a:pt x="1276169" y="2190528"/>
                  <a:pt x="1285336" y="2183980"/>
                </a:cubicBezTo>
                <a:cubicBezTo>
                  <a:pt x="1294033" y="2177768"/>
                  <a:pt x="1298944" y="2166973"/>
                  <a:pt x="1308007" y="2161309"/>
                </a:cubicBezTo>
                <a:cubicBezTo>
                  <a:pt x="1318334" y="2154855"/>
                  <a:pt x="1353390" y="2143662"/>
                  <a:pt x="1368463" y="2138638"/>
                </a:cubicBezTo>
                <a:cubicBezTo>
                  <a:pt x="1410034" y="2097069"/>
                  <a:pt x="1348806" y="2153110"/>
                  <a:pt x="1413806" y="2115967"/>
                </a:cubicBezTo>
                <a:cubicBezTo>
                  <a:pt x="1423085" y="2110665"/>
                  <a:pt x="1427780" y="2099508"/>
                  <a:pt x="1436477" y="2093296"/>
                </a:cubicBezTo>
                <a:cubicBezTo>
                  <a:pt x="1467553" y="2071099"/>
                  <a:pt x="1463197" y="2086867"/>
                  <a:pt x="1489376" y="2063068"/>
                </a:cubicBezTo>
                <a:cubicBezTo>
                  <a:pt x="1510464" y="2043897"/>
                  <a:pt x="1524342" y="2015357"/>
                  <a:pt x="1549832" y="2002612"/>
                </a:cubicBezTo>
                <a:cubicBezTo>
                  <a:pt x="1628372" y="1963342"/>
                  <a:pt x="1535330" y="2013846"/>
                  <a:pt x="1602731" y="1964827"/>
                </a:cubicBezTo>
                <a:cubicBezTo>
                  <a:pt x="1621950" y="1950850"/>
                  <a:pt x="1644175" y="1941300"/>
                  <a:pt x="1663187" y="1927042"/>
                </a:cubicBezTo>
                <a:cubicBezTo>
                  <a:pt x="1688498" y="1908060"/>
                  <a:pt x="1702055" y="1896272"/>
                  <a:pt x="1731201" y="1881699"/>
                </a:cubicBezTo>
                <a:cubicBezTo>
                  <a:pt x="1738326" y="1878137"/>
                  <a:pt x="1746747" y="1877704"/>
                  <a:pt x="1753872" y="1874142"/>
                </a:cubicBezTo>
                <a:cubicBezTo>
                  <a:pt x="1761996" y="1870080"/>
                  <a:pt x="1768243" y="1862717"/>
                  <a:pt x="1776543" y="1859028"/>
                </a:cubicBezTo>
                <a:cubicBezTo>
                  <a:pt x="1807922" y="1845082"/>
                  <a:pt x="1827345" y="1842822"/>
                  <a:pt x="1859670" y="1836357"/>
                </a:cubicBezTo>
                <a:cubicBezTo>
                  <a:pt x="1869746" y="1831319"/>
                  <a:pt x="1880117" y="1826832"/>
                  <a:pt x="1889898" y="1821243"/>
                </a:cubicBezTo>
                <a:cubicBezTo>
                  <a:pt x="1897784" y="1816737"/>
                  <a:pt x="1904445" y="1810191"/>
                  <a:pt x="1912569" y="1806129"/>
                </a:cubicBezTo>
                <a:cubicBezTo>
                  <a:pt x="1923410" y="1800708"/>
                  <a:pt x="1955783" y="1793436"/>
                  <a:pt x="1965468" y="1791015"/>
                </a:cubicBezTo>
                <a:lnTo>
                  <a:pt x="2003254" y="1753230"/>
                </a:lnTo>
                <a:cubicBezTo>
                  <a:pt x="2010811" y="1745673"/>
                  <a:pt x="2019513" y="1739109"/>
                  <a:pt x="2025925" y="1730559"/>
                </a:cubicBezTo>
                <a:cubicBezTo>
                  <a:pt x="2070476" y="1671157"/>
                  <a:pt x="2026714" y="1732110"/>
                  <a:pt x="2078824" y="1647432"/>
                </a:cubicBezTo>
                <a:cubicBezTo>
                  <a:pt x="2088344" y="1631962"/>
                  <a:pt x="2098976" y="1617204"/>
                  <a:pt x="2109052" y="1602090"/>
                </a:cubicBezTo>
                <a:cubicBezTo>
                  <a:pt x="2111571" y="1594533"/>
                  <a:pt x="2113471" y="1586740"/>
                  <a:pt x="2116609" y="1579418"/>
                </a:cubicBezTo>
                <a:cubicBezTo>
                  <a:pt x="2136362" y="1533328"/>
                  <a:pt x="2129259" y="1564140"/>
                  <a:pt x="2146837" y="1511405"/>
                </a:cubicBezTo>
                <a:cubicBezTo>
                  <a:pt x="2152173" y="1495397"/>
                  <a:pt x="2158956" y="1458366"/>
                  <a:pt x="2161951" y="1443392"/>
                </a:cubicBezTo>
                <a:cubicBezTo>
                  <a:pt x="2164470" y="1352708"/>
                  <a:pt x="2167399" y="1262034"/>
                  <a:pt x="2169508" y="1171339"/>
                </a:cubicBezTo>
                <a:cubicBezTo>
                  <a:pt x="2172437" y="1045398"/>
                  <a:pt x="2172315" y="919374"/>
                  <a:pt x="2177065" y="793488"/>
                </a:cubicBezTo>
                <a:cubicBezTo>
                  <a:pt x="2177365" y="785528"/>
                  <a:pt x="2182894" y="778593"/>
                  <a:pt x="2184622" y="770817"/>
                </a:cubicBezTo>
                <a:cubicBezTo>
                  <a:pt x="2187946" y="755859"/>
                  <a:pt x="2189660" y="740589"/>
                  <a:pt x="2192179" y="725475"/>
                </a:cubicBezTo>
                <a:cubicBezTo>
                  <a:pt x="2189660" y="662500"/>
                  <a:pt x="2188814" y="599435"/>
                  <a:pt x="2184622" y="536549"/>
                </a:cubicBezTo>
                <a:cubicBezTo>
                  <a:pt x="2183768" y="523733"/>
                  <a:pt x="2181575" y="510791"/>
                  <a:pt x="2177065" y="498764"/>
                </a:cubicBezTo>
                <a:cubicBezTo>
                  <a:pt x="2173876" y="490260"/>
                  <a:pt x="2166362" y="484032"/>
                  <a:pt x="2161951" y="476093"/>
                </a:cubicBezTo>
                <a:cubicBezTo>
                  <a:pt x="2115038" y="391650"/>
                  <a:pt x="2166297" y="464925"/>
                  <a:pt x="2109052" y="400523"/>
                </a:cubicBezTo>
                <a:cubicBezTo>
                  <a:pt x="2098336" y="388467"/>
                  <a:pt x="2090229" y="374143"/>
                  <a:pt x="2078824" y="362737"/>
                </a:cubicBezTo>
                <a:cubicBezTo>
                  <a:pt x="2062054" y="345967"/>
                  <a:pt x="2029998" y="329387"/>
                  <a:pt x="2010811" y="317395"/>
                </a:cubicBezTo>
                <a:cubicBezTo>
                  <a:pt x="2003109" y="312581"/>
                  <a:pt x="1996026" y="306787"/>
                  <a:pt x="1988140" y="302281"/>
                </a:cubicBezTo>
                <a:cubicBezTo>
                  <a:pt x="1961994" y="287341"/>
                  <a:pt x="1960674" y="288088"/>
                  <a:pt x="1935240" y="279610"/>
                </a:cubicBezTo>
                <a:cubicBezTo>
                  <a:pt x="1925164" y="272053"/>
                  <a:pt x="1916277" y="262572"/>
                  <a:pt x="1905012" y="256939"/>
                </a:cubicBezTo>
                <a:cubicBezTo>
                  <a:pt x="1895722" y="252294"/>
                  <a:pt x="1884509" y="253029"/>
                  <a:pt x="1874784" y="249382"/>
                </a:cubicBezTo>
                <a:cubicBezTo>
                  <a:pt x="1803270" y="222564"/>
                  <a:pt x="1889577" y="243272"/>
                  <a:pt x="1806771" y="226711"/>
                </a:cubicBezTo>
                <a:cubicBezTo>
                  <a:pt x="1770844" y="202760"/>
                  <a:pt x="1792716" y="214469"/>
                  <a:pt x="1738758" y="196483"/>
                </a:cubicBezTo>
                <a:cubicBezTo>
                  <a:pt x="1731201" y="193964"/>
                  <a:pt x="1722715" y="193345"/>
                  <a:pt x="1716087" y="188926"/>
                </a:cubicBezTo>
                <a:lnTo>
                  <a:pt x="1648073" y="143584"/>
                </a:lnTo>
                <a:cubicBezTo>
                  <a:pt x="1640516" y="138546"/>
                  <a:pt x="1634018" y="131342"/>
                  <a:pt x="1625402" y="128470"/>
                </a:cubicBezTo>
                <a:cubicBezTo>
                  <a:pt x="1617845" y="125951"/>
                  <a:pt x="1609856" y="124475"/>
                  <a:pt x="1602731" y="120913"/>
                </a:cubicBezTo>
                <a:cubicBezTo>
                  <a:pt x="1544133" y="91614"/>
                  <a:pt x="1614373" y="117237"/>
                  <a:pt x="1557389" y="98242"/>
                </a:cubicBezTo>
                <a:cubicBezTo>
                  <a:pt x="1544794" y="85647"/>
                  <a:pt x="1525237" y="77354"/>
                  <a:pt x="1519604" y="60456"/>
                </a:cubicBezTo>
                <a:cubicBezTo>
                  <a:pt x="1515486" y="48103"/>
                  <a:pt x="1509269" y="22824"/>
                  <a:pt x="1496933" y="15114"/>
                </a:cubicBezTo>
                <a:cubicBezTo>
                  <a:pt x="1483423" y="6670"/>
                  <a:pt x="1451591" y="0"/>
                  <a:pt x="1451591" y="0"/>
                </a:cubicBezTo>
                <a:cubicBezTo>
                  <a:pt x="1444034" y="2519"/>
                  <a:pt x="1434553" y="1924"/>
                  <a:pt x="1428920" y="7557"/>
                </a:cubicBezTo>
                <a:cubicBezTo>
                  <a:pt x="1423287" y="13190"/>
                  <a:pt x="1423551" y="22569"/>
                  <a:pt x="1421363" y="30228"/>
                </a:cubicBezTo>
                <a:cubicBezTo>
                  <a:pt x="1402382" y="96660"/>
                  <a:pt x="1424370" y="28762"/>
                  <a:pt x="1406249" y="83128"/>
                </a:cubicBezTo>
                <a:cubicBezTo>
                  <a:pt x="1403730" y="108318"/>
                  <a:pt x="1402038" y="133604"/>
                  <a:pt x="1398692" y="158698"/>
                </a:cubicBezTo>
                <a:cubicBezTo>
                  <a:pt x="1393413" y="198293"/>
                  <a:pt x="1390761" y="190794"/>
                  <a:pt x="1383578" y="226711"/>
                </a:cubicBezTo>
                <a:cubicBezTo>
                  <a:pt x="1381588" y="236661"/>
                  <a:pt x="1383723" y="280944"/>
                  <a:pt x="1360906" y="287167"/>
                </a:cubicBezTo>
                <a:cubicBezTo>
                  <a:pt x="1338899" y="293169"/>
                  <a:pt x="1315564" y="292205"/>
                  <a:pt x="1292893" y="294724"/>
                </a:cubicBezTo>
                <a:cubicBezTo>
                  <a:pt x="1205635" y="323810"/>
                  <a:pt x="1297997" y="295370"/>
                  <a:pt x="1073740" y="309838"/>
                </a:cubicBezTo>
                <a:cubicBezTo>
                  <a:pt x="1060922" y="310665"/>
                  <a:pt x="1048649" y="315442"/>
                  <a:pt x="1035954" y="317395"/>
                </a:cubicBezTo>
                <a:cubicBezTo>
                  <a:pt x="1015881" y="320483"/>
                  <a:pt x="995650" y="322433"/>
                  <a:pt x="975498" y="324952"/>
                </a:cubicBezTo>
                <a:cubicBezTo>
                  <a:pt x="965422" y="329990"/>
                  <a:pt x="955624" y="335628"/>
                  <a:pt x="945270" y="340066"/>
                </a:cubicBezTo>
                <a:cubicBezTo>
                  <a:pt x="937948" y="343204"/>
                  <a:pt x="928972" y="342843"/>
                  <a:pt x="922599" y="347623"/>
                </a:cubicBezTo>
                <a:cubicBezTo>
                  <a:pt x="908349" y="358311"/>
                  <a:pt x="899635" y="375529"/>
                  <a:pt x="884814" y="385409"/>
                </a:cubicBezTo>
                <a:cubicBezTo>
                  <a:pt x="851663" y="407509"/>
                  <a:pt x="867592" y="393257"/>
                  <a:pt x="839472" y="430751"/>
                </a:cubicBezTo>
                <a:cubicBezTo>
                  <a:pt x="830293" y="504185"/>
                  <a:pt x="827571" y="491026"/>
                  <a:pt x="839472" y="574334"/>
                </a:cubicBezTo>
                <a:cubicBezTo>
                  <a:pt x="842490" y="595460"/>
                  <a:pt x="852020" y="607048"/>
                  <a:pt x="869700" y="619676"/>
                </a:cubicBezTo>
                <a:cubicBezTo>
                  <a:pt x="906392" y="645885"/>
                  <a:pt x="889708" y="625901"/>
                  <a:pt x="922599" y="642347"/>
                </a:cubicBezTo>
                <a:cubicBezTo>
                  <a:pt x="964814" y="663454"/>
                  <a:pt x="925624" y="659577"/>
                  <a:pt x="990612" y="672575"/>
                </a:cubicBezTo>
                <a:cubicBezTo>
                  <a:pt x="1003207" y="675094"/>
                  <a:pt x="1016005" y="676752"/>
                  <a:pt x="1028397" y="680132"/>
                </a:cubicBezTo>
                <a:cubicBezTo>
                  <a:pt x="1043768" y="684324"/>
                  <a:pt x="1073740" y="695247"/>
                  <a:pt x="1073740" y="695247"/>
                </a:cubicBezTo>
                <a:cubicBezTo>
                  <a:pt x="1105338" y="716312"/>
                  <a:pt x="1119556" y="721509"/>
                  <a:pt x="1141753" y="748146"/>
                </a:cubicBezTo>
                <a:cubicBezTo>
                  <a:pt x="1168825" y="780632"/>
                  <a:pt x="1147383" y="759405"/>
                  <a:pt x="1164424" y="793488"/>
                </a:cubicBezTo>
                <a:cubicBezTo>
                  <a:pt x="1170993" y="806625"/>
                  <a:pt x="1179538" y="818678"/>
                  <a:pt x="1187095" y="831273"/>
                </a:cubicBezTo>
                <a:cubicBezTo>
                  <a:pt x="1184576" y="884172"/>
                  <a:pt x="1185386" y="937336"/>
                  <a:pt x="1179538" y="989971"/>
                </a:cubicBezTo>
                <a:cubicBezTo>
                  <a:pt x="1177779" y="1005805"/>
                  <a:pt x="1169002" y="1020053"/>
                  <a:pt x="1164424" y="1035313"/>
                </a:cubicBezTo>
                <a:cubicBezTo>
                  <a:pt x="1161440" y="1045261"/>
                  <a:pt x="1158904" y="1055357"/>
                  <a:pt x="1156867" y="1065541"/>
                </a:cubicBezTo>
                <a:cubicBezTo>
                  <a:pt x="1154176" y="1078997"/>
                  <a:pt x="1150945" y="1117008"/>
                  <a:pt x="1141753" y="1133554"/>
                </a:cubicBezTo>
                <a:cubicBezTo>
                  <a:pt x="1132931" y="1149433"/>
                  <a:pt x="1121601" y="1163782"/>
                  <a:pt x="1111525" y="1178896"/>
                </a:cubicBezTo>
                <a:lnTo>
                  <a:pt x="1081297" y="1224238"/>
                </a:lnTo>
                <a:cubicBezTo>
                  <a:pt x="1076259" y="1231795"/>
                  <a:pt x="1069055" y="1238293"/>
                  <a:pt x="1066183" y="1246909"/>
                </a:cubicBezTo>
                <a:cubicBezTo>
                  <a:pt x="1063664" y="1254466"/>
                  <a:pt x="1063725" y="1263460"/>
                  <a:pt x="1058625" y="1269580"/>
                </a:cubicBezTo>
                <a:cubicBezTo>
                  <a:pt x="1050562" y="1279256"/>
                  <a:pt x="1038473" y="1284695"/>
                  <a:pt x="1028397" y="1292252"/>
                </a:cubicBezTo>
                <a:cubicBezTo>
                  <a:pt x="1025878" y="1299809"/>
                  <a:pt x="1025816" y="1308703"/>
                  <a:pt x="1020840" y="1314923"/>
                </a:cubicBezTo>
                <a:cubicBezTo>
                  <a:pt x="1015166" y="1322015"/>
                  <a:pt x="1005146" y="1324223"/>
                  <a:pt x="998169" y="1330037"/>
                </a:cubicBezTo>
                <a:cubicBezTo>
                  <a:pt x="989959" y="1336879"/>
                  <a:pt x="982059" y="1344272"/>
                  <a:pt x="975498" y="1352708"/>
                </a:cubicBezTo>
                <a:cubicBezTo>
                  <a:pt x="964346" y="1367046"/>
                  <a:pt x="958114" y="1385206"/>
                  <a:pt x="945270" y="1398050"/>
                </a:cubicBezTo>
                <a:cubicBezTo>
                  <a:pt x="937713" y="1405607"/>
                  <a:pt x="929554" y="1412607"/>
                  <a:pt x="922599" y="1420721"/>
                </a:cubicBezTo>
                <a:cubicBezTo>
                  <a:pt x="914402" y="1430284"/>
                  <a:pt x="908222" y="1441470"/>
                  <a:pt x="899928" y="1450949"/>
                </a:cubicBezTo>
                <a:cubicBezTo>
                  <a:pt x="890545" y="1461673"/>
                  <a:pt x="878974" y="1470358"/>
                  <a:pt x="869700" y="1481177"/>
                </a:cubicBezTo>
                <a:cubicBezTo>
                  <a:pt x="863789" y="1488073"/>
                  <a:pt x="860620" y="1497060"/>
                  <a:pt x="854586" y="1503848"/>
                </a:cubicBezTo>
                <a:cubicBezTo>
                  <a:pt x="840386" y="1519823"/>
                  <a:pt x="829522" y="1542431"/>
                  <a:pt x="809244" y="1549190"/>
                </a:cubicBezTo>
                <a:cubicBezTo>
                  <a:pt x="783810" y="1557668"/>
                  <a:pt x="782490" y="1556921"/>
                  <a:pt x="756344" y="1571861"/>
                </a:cubicBezTo>
                <a:cubicBezTo>
                  <a:pt x="708042" y="1599461"/>
                  <a:pt x="758874" y="1582941"/>
                  <a:pt x="673217" y="1617204"/>
                </a:cubicBezTo>
                <a:cubicBezTo>
                  <a:pt x="660622" y="1622242"/>
                  <a:pt x="648397" y="1628329"/>
                  <a:pt x="635432" y="1632318"/>
                </a:cubicBezTo>
                <a:cubicBezTo>
                  <a:pt x="615578" y="1638427"/>
                  <a:pt x="594682" y="1640863"/>
                  <a:pt x="574976" y="1647432"/>
                </a:cubicBezTo>
                <a:cubicBezTo>
                  <a:pt x="559862" y="1652470"/>
                  <a:pt x="545519" y="1661324"/>
                  <a:pt x="529634" y="1662546"/>
                </a:cubicBezTo>
                <a:lnTo>
                  <a:pt x="431392" y="1670103"/>
                </a:lnTo>
                <a:cubicBezTo>
                  <a:pt x="406202" y="1675141"/>
                  <a:pt x="380744" y="1678987"/>
                  <a:pt x="355822" y="1685217"/>
                </a:cubicBezTo>
                <a:cubicBezTo>
                  <a:pt x="345746" y="1687736"/>
                  <a:pt x="335909" y="1691560"/>
                  <a:pt x="325594" y="1692774"/>
                </a:cubicBezTo>
                <a:cubicBezTo>
                  <a:pt x="292975" y="1696612"/>
                  <a:pt x="260100" y="1697812"/>
                  <a:pt x="227353" y="1700331"/>
                </a:cubicBezTo>
                <a:lnTo>
                  <a:pt x="182011" y="1715445"/>
                </a:lnTo>
                <a:cubicBezTo>
                  <a:pt x="174454" y="1717964"/>
                  <a:pt x="167151" y="1721440"/>
                  <a:pt x="159340" y="1723002"/>
                </a:cubicBezTo>
                <a:lnTo>
                  <a:pt x="121554" y="1730559"/>
                </a:lnTo>
                <a:lnTo>
                  <a:pt x="98883" y="1730559"/>
                </a:lnTo>
                <a:close/>
              </a:path>
            </a:pathLst>
          </a:cu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3" name="Rounded Rectangle 12"/>
          <p:cNvSpPr/>
          <p:nvPr/>
        </p:nvSpPr>
        <p:spPr bwMode="auto">
          <a:xfrm>
            <a:off x="4003322" y="4724400"/>
            <a:ext cx="2133600" cy="457200"/>
          </a:xfrm>
          <a:prstGeom prst="round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pic>
        <p:nvPicPr>
          <p:cNvPr id="2" name="Picture 1">
            <a:extLst>
              <a:ext uri="{FF2B5EF4-FFF2-40B4-BE49-F238E27FC236}">
                <a16:creationId xmlns:a16="http://schemas.microsoft.com/office/drawing/2014/main" id="{5F2E14A5-EEC4-D3EF-F1F8-85D8AEF44395}"/>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8938169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902325"/>
          </a:xfrm>
        </p:spPr>
        <p:txBody>
          <a:bodyPr/>
          <a:lstStyle/>
          <a:p>
            <a:r>
              <a:rPr lang="en-US" dirty="0"/>
              <a:t>Life Cycle</a:t>
            </a:r>
          </a:p>
        </p:txBody>
      </p:sp>
      <p:sp>
        <p:nvSpPr>
          <p:cNvPr id="4" name="Rounded Rectangle 3"/>
          <p:cNvSpPr/>
          <p:nvPr/>
        </p:nvSpPr>
        <p:spPr bwMode="auto">
          <a:xfrm>
            <a:off x="304800" y="990600"/>
            <a:ext cx="8534400" cy="5410200"/>
          </a:xfrm>
          <a:prstGeom prst="roundRect">
            <a:avLst/>
          </a:prstGeom>
          <a:solidFill>
            <a:schemeClr val="tx1"/>
          </a:solidFill>
          <a:ln w="2857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pic>
        <p:nvPicPr>
          <p:cNvPr id="6" name="Picture 2" descr="http://faculty.clintoncc.suny.edu/faculty/michael.gregory/files/bio%20102/bio%20102%20lectures/seedless%20plants/img00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19200"/>
            <a:ext cx="8001000" cy="4724400"/>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6"/>
          <p:cNvSpPr/>
          <p:nvPr/>
        </p:nvSpPr>
        <p:spPr bwMode="auto">
          <a:xfrm>
            <a:off x="1594532" y="1534076"/>
            <a:ext cx="1996255" cy="1556747"/>
          </a:xfrm>
          <a:custGeom>
            <a:avLst/>
            <a:gdLst>
              <a:gd name="connsiteX0" fmla="*/ 1949713 w 1996255"/>
              <a:gd name="connsiteY0" fmla="*/ 0 h 1556747"/>
              <a:gd name="connsiteX1" fmla="*/ 1398050 w 1996255"/>
              <a:gd name="connsiteY1" fmla="*/ 7557 h 1556747"/>
              <a:gd name="connsiteX2" fmla="*/ 1367822 w 1996255"/>
              <a:gd name="connsiteY2" fmla="*/ 15114 h 1556747"/>
              <a:gd name="connsiteX3" fmla="*/ 1307366 w 1996255"/>
              <a:gd name="connsiteY3" fmla="*/ 22671 h 1556747"/>
              <a:gd name="connsiteX4" fmla="*/ 1277137 w 1996255"/>
              <a:gd name="connsiteY4" fmla="*/ 30228 h 1556747"/>
              <a:gd name="connsiteX5" fmla="*/ 1239352 w 1996255"/>
              <a:gd name="connsiteY5" fmla="*/ 37785 h 1556747"/>
              <a:gd name="connsiteX6" fmla="*/ 1133554 w 1996255"/>
              <a:gd name="connsiteY6" fmla="*/ 68013 h 1556747"/>
              <a:gd name="connsiteX7" fmla="*/ 1080655 w 1996255"/>
              <a:gd name="connsiteY7" fmla="*/ 90684 h 1556747"/>
              <a:gd name="connsiteX8" fmla="*/ 989970 w 1996255"/>
              <a:gd name="connsiteY8" fmla="*/ 105798 h 1556747"/>
              <a:gd name="connsiteX9" fmla="*/ 937071 w 1996255"/>
              <a:gd name="connsiteY9" fmla="*/ 128469 h 1556747"/>
              <a:gd name="connsiteX10" fmla="*/ 838830 w 1996255"/>
              <a:gd name="connsiteY10" fmla="*/ 151141 h 1556747"/>
              <a:gd name="connsiteX11" fmla="*/ 785931 w 1996255"/>
              <a:gd name="connsiteY11" fmla="*/ 166255 h 1556747"/>
              <a:gd name="connsiteX12" fmla="*/ 748146 w 1996255"/>
              <a:gd name="connsiteY12" fmla="*/ 188926 h 1556747"/>
              <a:gd name="connsiteX13" fmla="*/ 710361 w 1996255"/>
              <a:gd name="connsiteY13" fmla="*/ 196483 h 1556747"/>
              <a:gd name="connsiteX14" fmla="*/ 672575 w 1996255"/>
              <a:gd name="connsiteY14" fmla="*/ 234268 h 1556747"/>
              <a:gd name="connsiteX15" fmla="*/ 642347 w 1996255"/>
              <a:gd name="connsiteY15" fmla="*/ 249382 h 1556747"/>
              <a:gd name="connsiteX16" fmla="*/ 597005 w 1996255"/>
              <a:gd name="connsiteY16" fmla="*/ 279610 h 1556747"/>
              <a:gd name="connsiteX17" fmla="*/ 528992 w 1996255"/>
              <a:gd name="connsiteY17" fmla="*/ 340066 h 1556747"/>
              <a:gd name="connsiteX18" fmla="*/ 468536 w 1996255"/>
              <a:gd name="connsiteY18" fmla="*/ 377851 h 1556747"/>
              <a:gd name="connsiteX19" fmla="*/ 423194 w 1996255"/>
              <a:gd name="connsiteY19" fmla="*/ 415636 h 1556747"/>
              <a:gd name="connsiteX20" fmla="*/ 377851 w 1996255"/>
              <a:gd name="connsiteY20" fmla="*/ 445864 h 1556747"/>
              <a:gd name="connsiteX21" fmla="*/ 226711 w 1996255"/>
              <a:gd name="connsiteY21" fmla="*/ 589448 h 1556747"/>
              <a:gd name="connsiteX22" fmla="*/ 173812 w 1996255"/>
              <a:gd name="connsiteY22" fmla="*/ 634790 h 1556747"/>
              <a:gd name="connsiteX23" fmla="*/ 113356 w 1996255"/>
              <a:gd name="connsiteY23" fmla="*/ 725474 h 1556747"/>
              <a:gd name="connsiteX24" fmla="*/ 83128 w 1996255"/>
              <a:gd name="connsiteY24" fmla="*/ 770817 h 1556747"/>
              <a:gd name="connsiteX25" fmla="*/ 60456 w 1996255"/>
              <a:gd name="connsiteY25" fmla="*/ 808602 h 1556747"/>
              <a:gd name="connsiteX26" fmla="*/ 52899 w 1996255"/>
              <a:gd name="connsiteY26" fmla="*/ 838830 h 1556747"/>
              <a:gd name="connsiteX27" fmla="*/ 37785 w 1996255"/>
              <a:gd name="connsiteY27" fmla="*/ 869058 h 1556747"/>
              <a:gd name="connsiteX28" fmla="*/ 15114 w 1996255"/>
              <a:gd name="connsiteY28" fmla="*/ 967299 h 1556747"/>
              <a:gd name="connsiteX29" fmla="*/ 7557 w 1996255"/>
              <a:gd name="connsiteY29" fmla="*/ 989970 h 1556747"/>
              <a:gd name="connsiteX30" fmla="*/ 0 w 1996255"/>
              <a:gd name="connsiteY30" fmla="*/ 1027755 h 1556747"/>
              <a:gd name="connsiteX31" fmla="*/ 7557 w 1996255"/>
              <a:gd name="connsiteY31" fmla="*/ 1171339 h 1556747"/>
              <a:gd name="connsiteX32" fmla="*/ 30228 w 1996255"/>
              <a:gd name="connsiteY32" fmla="*/ 1194010 h 1556747"/>
              <a:gd name="connsiteX33" fmla="*/ 45342 w 1996255"/>
              <a:gd name="connsiteY33" fmla="*/ 1216681 h 1556747"/>
              <a:gd name="connsiteX34" fmla="*/ 68013 w 1996255"/>
              <a:gd name="connsiteY34" fmla="*/ 1231795 h 1556747"/>
              <a:gd name="connsiteX35" fmla="*/ 98242 w 1996255"/>
              <a:gd name="connsiteY35" fmla="*/ 1254466 h 1556747"/>
              <a:gd name="connsiteX36" fmla="*/ 113356 w 1996255"/>
              <a:gd name="connsiteY36" fmla="*/ 1277137 h 1556747"/>
              <a:gd name="connsiteX37" fmla="*/ 136027 w 1996255"/>
              <a:gd name="connsiteY37" fmla="*/ 1299808 h 1556747"/>
              <a:gd name="connsiteX38" fmla="*/ 151141 w 1996255"/>
              <a:gd name="connsiteY38" fmla="*/ 1330036 h 1556747"/>
              <a:gd name="connsiteX39" fmla="*/ 173812 w 1996255"/>
              <a:gd name="connsiteY39" fmla="*/ 1360264 h 1556747"/>
              <a:gd name="connsiteX40" fmla="*/ 188926 w 1996255"/>
              <a:gd name="connsiteY40" fmla="*/ 1398050 h 1556747"/>
              <a:gd name="connsiteX41" fmla="*/ 204040 w 1996255"/>
              <a:gd name="connsiteY41" fmla="*/ 1443392 h 1556747"/>
              <a:gd name="connsiteX42" fmla="*/ 226711 w 1996255"/>
              <a:gd name="connsiteY42" fmla="*/ 1458506 h 1556747"/>
              <a:gd name="connsiteX43" fmla="*/ 264496 w 1996255"/>
              <a:gd name="connsiteY43" fmla="*/ 1496291 h 1556747"/>
              <a:gd name="connsiteX44" fmla="*/ 279610 w 1996255"/>
              <a:gd name="connsiteY44" fmla="*/ 1518962 h 1556747"/>
              <a:gd name="connsiteX45" fmla="*/ 347623 w 1996255"/>
              <a:gd name="connsiteY45" fmla="*/ 1556747 h 1556747"/>
              <a:gd name="connsiteX46" fmla="*/ 574334 w 1996255"/>
              <a:gd name="connsiteY46" fmla="*/ 1549190 h 1556747"/>
              <a:gd name="connsiteX47" fmla="*/ 695247 w 1996255"/>
              <a:gd name="connsiteY47" fmla="*/ 1443392 h 1556747"/>
              <a:gd name="connsiteX48" fmla="*/ 740589 w 1996255"/>
              <a:gd name="connsiteY48" fmla="*/ 1375379 h 1556747"/>
              <a:gd name="connsiteX49" fmla="*/ 778374 w 1996255"/>
              <a:gd name="connsiteY49" fmla="*/ 1314922 h 1556747"/>
              <a:gd name="connsiteX50" fmla="*/ 838830 w 1996255"/>
              <a:gd name="connsiteY50" fmla="*/ 1224238 h 1556747"/>
              <a:gd name="connsiteX51" fmla="*/ 952185 w 1996255"/>
              <a:gd name="connsiteY51" fmla="*/ 1103326 h 1556747"/>
              <a:gd name="connsiteX52" fmla="*/ 989970 w 1996255"/>
              <a:gd name="connsiteY52" fmla="*/ 1065541 h 1556747"/>
              <a:gd name="connsiteX53" fmla="*/ 1012642 w 1996255"/>
              <a:gd name="connsiteY53" fmla="*/ 1027755 h 1556747"/>
              <a:gd name="connsiteX54" fmla="*/ 1057984 w 1996255"/>
              <a:gd name="connsiteY54" fmla="*/ 989970 h 1556747"/>
              <a:gd name="connsiteX55" fmla="*/ 1133554 w 1996255"/>
              <a:gd name="connsiteY55" fmla="*/ 914400 h 1556747"/>
              <a:gd name="connsiteX56" fmla="*/ 1194010 w 1996255"/>
              <a:gd name="connsiteY56" fmla="*/ 876615 h 1556747"/>
              <a:gd name="connsiteX57" fmla="*/ 1231795 w 1996255"/>
              <a:gd name="connsiteY57" fmla="*/ 853944 h 1556747"/>
              <a:gd name="connsiteX58" fmla="*/ 1262023 w 1996255"/>
              <a:gd name="connsiteY58" fmla="*/ 823716 h 1556747"/>
              <a:gd name="connsiteX59" fmla="*/ 1292251 w 1996255"/>
              <a:gd name="connsiteY59" fmla="*/ 808602 h 1556747"/>
              <a:gd name="connsiteX60" fmla="*/ 1314923 w 1996255"/>
              <a:gd name="connsiteY60" fmla="*/ 793488 h 1556747"/>
              <a:gd name="connsiteX61" fmla="*/ 1367822 w 1996255"/>
              <a:gd name="connsiteY61" fmla="*/ 763260 h 1556747"/>
              <a:gd name="connsiteX62" fmla="*/ 1390493 w 1996255"/>
              <a:gd name="connsiteY62" fmla="*/ 748145 h 1556747"/>
              <a:gd name="connsiteX63" fmla="*/ 1443392 w 1996255"/>
              <a:gd name="connsiteY63" fmla="*/ 733031 h 1556747"/>
              <a:gd name="connsiteX64" fmla="*/ 1488734 w 1996255"/>
              <a:gd name="connsiteY64" fmla="*/ 710360 h 1556747"/>
              <a:gd name="connsiteX65" fmla="*/ 1541633 w 1996255"/>
              <a:gd name="connsiteY65" fmla="*/ 687689 h 1556747"/>
              <a:gd name="connsiteX66" fmla="*/ 1564304 w 1996255"/>
              <a:gd name="connsiteY66" fmla="*/ 672575 h 1556747"/>
              <a:gd name="connsiteX67" fmla="*/ 1586975 w 1996255"/>
              <a:gd name="connsiteY67" fmla="*/ 665018 h 1556747"/>
              <a:gd name="connsiteX68" fmla="*/ 1700331 w 1996255"/>
              <a:gd name="connsiteY68" fmla="*/ 574334 h 1556747"/>
              <a:gd name="connsiteX69" fmla="*/ 1753230 w 1996255"/>
              <a:gd name="connsiteY69" fmla="*/ 528992 h 1556747"/>
              <a:gd name="connsiteX70" fmla="*/ 1821243 w 1996255"/>
              <a:gd name="connsiteY70" fmla="*/ 476093 h 1556747"/>
              <a:gd name="connsiteX71" fmla="*/ 1866585 w 1996255"/>
              <a:gd name="connsiteY71" fmla="*/ 430750 h 1556747"/>
              <a:gd name="connsiteX72" fmla="*/ 1896813 w 1996255"/>
              <a:gd name="connsiteY72" fmla="*/ 385408 h 1556747"/>
              <a:gd name="connsiteX73" fmla="*/ 1904370 w 1996255"/>
              <a:gd name="connsiteY73" fmla="*/ 362737 h 1556747"/>
              <a:gd name="connsiteX74" fmla="*/ 1949713 w 1996255"/>
              <a:gd name="connsiteY74" fmla="*/ 324952 h 1556747"/>
              <a:gd name="connsiteX75" fmla="*/ 1972384 w 1996255"/>
              <a:gd name="connsiteY75" fmla="*/ 272053 h 1556747"/>
              <a:gd name="connsiteX76" fmla="*/ 1987498 w 1996255"/>
              <a:gd name="connsiteY76" fmla="*/ 226711 h 1556747"/>
              <a:gd name="connsiteX77" fmla="*/ 1995055 w 1996255"/>
              <a:gd name="connsiteY77" fmla="*/ 204040 h 1556747"/>
              <a:gd name="connsiteX78" fmla="*/ 1987498 w 1996255"/>
              <a:gd name="connsiteY78" fmla="*/ 30228 h 1556747"/>
              <a:gd name="connsiteX79" fmla="*/ 1942156 w 1996255"/>
              <a:gd name="connsiteY79" fmla="*/ 15114 h 1556747"/>
              <a:gd name="connsiteX80" fmla="*/ 1836357 w 1996255"/>
              <a:gd name="connsiteY80" fmla="*/ 7557 h 155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996255" h="1556747">
                <a:moveTo>
                  <a:pt x="1949713" y="0"/>
                </a:moveTo>
                <a:lnTo>
                  <a:pt x="1398050" y="7557"/>
                </a:lnTo>
                <a:cubicBezTo>
                  <a:pt x="1387667" y="7827"/>
                  <a:pt x="1378067" y="13407"/>
                  <a:pt x="1367822" y="15114"/>
                </a:cubicBezTo>
                <a:cubicBezTo>
                  <a:pt x="1347789" y="18453"/>
                  <a:pt x="1327399" y="19332"/>
                  <a:pt x="1307366" y="22671"/>
                </a:cubicBezTo>
                <a:cubicBezTo>
                  <a:pt x="1297121" y="24378"/>
                  <a:pt x="1287276" y="27975"/>
                  <a:pt x="1277137" y="30228"/>
                </a:cubicBezTo>
                <a:cubicBezTo>
                  <a:pt x="1264598" y="33014"/>
                  <a:pt x="1251702" y="34256"/>
                  <a:pt x="1239352" y="37785"/>
                </a:cubicBezTo>
                <a:cubicBezTo>
                  <a:pt x="1114599" y="73429"/>
                  <a:pt x="1218720" y="50980"/>
                  <a:pt x="1133554" y="68013"/>
                </a:cubicBezTo>
                <a:cubicBezTo>
                  <a:pt x="1115921" y="75570"/>
                  <a:pt x="1098855" y="84617"/>
                  <a:pt x="1080655" y="90684"/>
                </a:cubicBezTo>
                <a:cubicBezTo>
                  <a:pt x="1064079" y="96209"/>
                  <a:pt x="1001951" y="104086"/>
                  <a:pt x="989970" y="105798"/>
                </a:cubicBezTo>
                <a:cubicBezTo>
                  <a:pt x="972337" y="113355"/>
                  <a:pt x="955137" y="122017"/>
                  <a:pt x="937071" y="128469"/>
                </a:cubicBezTo>
                <a:cubicBezTo>
                  <a:pt x="869152" y="152726"/>
                  <a:pt x="902501" y="136448"/>
                  <a:pt x="838830" y="151141"/>
                </a:cubicBezTo>
                <a:cubicBezTo>
                  <a:pt x="820961" y="155265"/>
                  <a:pt x="803564" y="161217"/>
                  <a:pt x="785931" y="166255"/>
                </a:cubicBezTo>
                <a:cubicBezTo>
                  <a:pt x="773336" y="173812"/>
                  <a:pt x="761784" y="183471"/>
                  <a:pt x="748146" y="188926"/>
                </a:cubicBezTo>
                <a:cubicBezTo>
                  <a:pt x="736220" y="193696"/>
                  <a:pt x="721375" y="189875"/>
                  <a:pt x="710361" y="196483"/>
                </a:cubicBezTo>
                <a:cubicBezTo>
                  <a:pt x="695087" y="205647"/>
                  <a:pt x="686635" y="223332"/>
                  <a:pt x="672575" y="234268"/>
                </a:cubicBezTo>
                <a:cubicBezTo>
                  <a:pt x="663683" y="241184"/>
                  <a:pt x="652007" y="243586"/>
                  <a:pt x="642347" y="249382"/>
                </a:cubicBezTo>
                <a:cubicBezTo>
                  <a:pt x="626771" y="258728"/>
                  <a:pt x="611189" y="268263"/>
                  <a:pt x="597005" y="279610"/>
                </a:cubicBezTo>
                <a:cubicBezTo>
                  <a:pt x="521264" y="340203"/>
                  <a:pt x="616511" y="279476"/>
                  <a:pt x="528992" y="340066"/>
                </a:cubicBezTo>
                <a:cubicBezTo>
                  <a:pt x="509453" y="353593"/>
                  <a:pt x="487874" y="364038"/>
                  <a:pt x="468536" y="377851"/>
                </a:cubicBezTo>
                <a:cubicBezTo>
                  <a:pt x="452527" y="389286"/>
                  <a:pt x="438933" y="403832"/>
                  <a:pt x="423194" y="415636"/>
                </a:cubicBezTo>
                <a:cubicBezTo>
                  <a:pt x="408662" y="426535"/>
                  <a:pt x="392383" y="434965"/>
                  <a:pt x="377851" y="445864"/>
                </a:cubicBezTo>
                <a:cubicBezTo>
                  <a:pt x="296312" y="507019"/>
                  <a:pt x="341056" y="491438"/>
                  <a:pt x="226711" y="589448"/>
                </a:cubicBezTo>
                <a:cubicBezTo>
                  <a:pt x="209078" y="604562"/>
                  <a:pt x="190234" y="618368"/>
                  <a:pt x="173812" y="634790"/>
                </a:cubicBezTo>
                <a:cubicBezTo>
                  <a:pt x="141991" y="666611"/>
                  <a:pt x="137618" y="686048"/>
                  <a:pt x="113356" y="725474"/>
                </a:cubicBezTo>
                <a:cubicBezTo>
                  <a:pt x="103836" y="740944"/>
                  <a:pt x="92880" y="755492"/>
                  <a:pt x="83128" y="770817"/>
                </a:cubicBezTo>
                <a:cubicBezTo>
                  <a:pt x="75242" y="783209"/>
                  <a:pt x="68013" y="796007"/>
                  <a:pt x="60456" y="808602"/>
                </a:cubicBezTo>
                <a:cubicBezTo>
                  <a:pt x="57937" y="818678"/>
                  <a:pt x="56546" y="829105"/>
                  <a:pt x="52899" y="838830"/>
                </a:cubicBezTo>
                <a:cubicBezTo>
                  <a:pt x="48943" y="849378"/>
                  <a:pt x="41347" y="858371"/>
                  <a:pt x="37785" y="869058"/>
                </a:cubicBezTo>
                <a:cubicBezTo>
                  <a:pt x="18976" y="925486"/>
                  <a:pt x="27104" y="919341"/>
                  <a:pt x="15114" y="967299"/>
                </a:cubicBezTo>
                <a:cubicBezTo>
                  <a:pt x="13182" y="975027"/>
                  <a:pt x="9489" y="982242"/>
                  <a:pt x="7557" y="989970"/>
                </a:cubicBezTo>
                <a:cubicBezTo>
                  <a:pt x="4442" y="1002431"/>
                  <a:pt x="2519" y="1015160"/>
                  <a:pt x="0" y="1027755"/>
                </a:cubicBezTo>
                <a:cubicBezTo>
                  <a:pt x="2519" y="1075616"/>
                  <a:pt x="-1016" y="1124184"/>
                  <a:pt x="7557" y="1171339"/>
                </a:cubicBezTo>
                <a:cubicBezTo>
                  <a:pt x="9469" y="1181854"/>
                  <a:pt x="23386" y="1185800"/>
                  <a:pt x="30228" y="1194010"/>
                </a:cubicBezTo>
                <a:cubicBezTo>
                  <a:pt x="36042" y="1200987"/>
                  <a:pt x="38920" y="1210259"/>
                  <a:pt x="45342" y="1216681"/>
                </a:cubicBezTo>
                <a:cubicBezTo>
                  <a:pt x="51764" y="1223103"/>
                  <a:pt x="60622" y="1226516"/>
                  <a:pt x="68013" y="1231795"/>
                </a:cubicBezTo>
                <a:cubicBezTo>
                  <a:pt x="78262" y="1239116"/>
                  <a:pt x="88166" y="1246909"/>
                  <a:pt x="98242" y="1254466"/>
                </a:cubicBezTo>
                <a:cubicBezTo>
                  <a:pt x="103280" y="1262023"/>
                  <a:pt x="107542" y="1270160"/>
                  <a:pt x="113356" y="1277137"/>
                </a:cubicBezTo>
                <a:cubicBezTo>
                  <a:pt x="120198" y="1285347"/>
                  <a:pt x="129815" y="1291111"/>
                  <a:pt x="136027" y="1299808"/>
                </a:cubicBezTo>
                <a:cubicBezTo>
                  <a:pt x="142575" y="1308975"/>
                  <a:pt x="145170" y="1320483"/>
                  <a:pt x="151141" y="1330036"/>
                </a:cubicBezTo>
                <a:cubicBezTo>
                  <a:pt x="157816" y="1340717"/>
                  <a:pt x="167695" y="1349254"/>
                  <a:pt x="173812" y="1360264"/>
                </a:cubicBezTo>
                <a:cubicBezTo>
                  <a:pt x="180400" y="1372122"/>
                  <a:pt x="184290" y="1385301"/>
                  <a:pt x="188926" y="1398050"/>
                </a:cubicBezTo>
                <a:cubicBezTo>
                  <a:pt x="194370" y="1413022"/>
                  <a:pt x="190784" y="1434555"/>
                  <a:pt x="204040" y="1443392"/>
                </a:cubicBezTo>
                <a:lnTo>
                  <a:pt x="226711" y="1458506"/>
                </a:lnTo>
                <a:cubicBezTo>
                  <a:pt x="267015" y="1518962"/>
                  <a:pt x="214116" y="1445911"/>
                  <a:pt x="264496" y="1496291"/>
                </a:cubicBezTo>
                <a:cubicBezTo>
                  <a:pt x="270918" y="1502713"/>
                  <a:pt x="272775" y="1512981"/>
                  <a:pt x="279610" y="1518962"/>
                </a:cubicBezTo>
                <a:cubicBezTo>
                  <a:pt x="311591" y="1546946"/>
                  <a:pt x="316485" y="1546368"/>
                  <a:pt x="347623" y="1556747"/>
                </a:cubicBezTo>
                <a:lnTo>
                  <a:pt x="574334" y="1549190"/>
                </a:lnTo>
                <a:cubicBezTo>
                  <a:pt x="595500" y="1545291"/>
                  <a:pt x="687224" y="1455426"/>
                  <a:pt x="695247" y="1443392"/>
                </a:cubicBezTo>
                <a:lnTo>
                  <a:pt x="740589" y="1375379"/>
                </a:lnTo>
                <a:cubicBezTo>
                  <a:pt x="753558" y="1323501"/>
                  <a:pt x="738118" y="1363229"/>
                  <a:pt x="778374" y="1314922"/>
                </a:cubicBezTo>
                <a:cubicBezTo>
                  <a:pt x="905629" y="1162216"/>
                  <a:pt x="778841" y="1314222"/>
                  <a:pt x="838830" y="1224238"/>
                </a:cubicBezTo>
                <a:cubicBezTo>
                  <a:pt x="866184" y="1183207"/>
                  <a:pt x="924109" y="1131402"/>
                  <a:pt x="952185" y="1103326"/>
                </a:cubicBezTo>
                <a:cubicBezTo>
                  <a:pt x="964780" y="1090731"/>
                  <a:pt x="980806" y="1080815"/>
                  <a:pt x="989970" y="1065541"/>
                </a:cubicBezTo>
                <a:cubicBezTo>
                  <a:pt x="997527" y="1052946"/>
                  <a:pt x="1002816" y="1038673"/>
                  <a:pt x="1012642" y="1027755"/>
                </a:cubicBezTo>
                <a:cubicBezTo>
                  <a:pt x="1025803" y="1013131"/>
                  <a:pt x="1043631" y="1003426"/>
                  <a:pt x="1057984" y="989970"/>
                </a:cubicBezTo>
                <a:cubicBezTo>
                  <a:pt x="1083973" y="965605"/>
                  <a:pt x="1103345" y="933281"/>
                  <a:pt x="1133554" y="914400"/>
                </a:cubicBezTo>
                <a:lnTo>
                  <a:pt x="1194010" y="876615"/>
                </a:lnTo>
                <a:cubicBezTo>
                  <a:pt x="1206519" y="868917"/>
                  <a:pt x="1221409" y="864330"/>
                  <a:pt x="1231795" y="853944"/>
                </a:cubicBezTo>
                <a:cubicBezTo>
                  <a:pt x="1241871" y="843868"/>
                  <a:pt x="1250623" y="832266"/>
                  <a:pt x="1262023" y="823716"/>
                </a:cubicBezTo>
                <a:cubicBezTo>
                  <a:pt x="1271035" y="816957"/>
                  <a:pt x="1282470" y="814191"/>
                  <a:pt x="1292251" y="808602"/>
                </a:cubicBezTo>
                <a:cubicBezTo>
                  <a:pt x="1300137" y="804096"/>
                  <a:pt x="1307532" y="798767"/>
                  <a:pt x="1314923" y="793488"/>
                </a:cubicBezTo>
                <a:cubicBezTo>
                  <a:pt x="1354956" y="764893"/>
                  <a:pt x="1331031" y="775524"/>
                  <a:pt x="1367822" y="763260"/>
                </a:cubicBezTo>
                <a:cubicBezTo>
                  <a:pt x="1375379" y="758222"/>
                  <a:pt x="1382369" y="752207"/>
                  <a:pt x="1390493" y="748145"/>
                </a:cubicBezTo>
                <a:cubicBezTo>
                  <a:pt x="1412472" y="737155"/>
                  <a:pt x="1419186" y="742714"/>
                  <a:pt x="1443392" y="733031"/>
                </a:cubicBezTo>
                <a:cubicBezTo>
                  <a:pt x="1459081" y="726755"/>
                  <a:pt x="1473292" y="717223"/>
                  <a:pt x="1488734" y="710360"/>
                </a:cubicBezTo>
                <a:cubicBezTo>
                  <a:pt x="1536424" y="689165"/>
                  <a:pt x="1484012" y="720615"/>
                  <a:pt x="1541633" y="687689"/>
                </a:cubicBezTo>
                <a:cubicBezTo>
                  <a:pt x="1549519" y="683183"/>
                  <a:pt x="1556180" y="676637"/>
                  <a:pt x="1564304" y="672575"/>
                </a:cubicBezTo>
                <a:cubicBezTo>
                  <a:pt x="1571429" y="669013"/>
                  <a:pt x="1579982" y="668832"/>
                  <a:pt x="1586975" y="665018"/>
                </a:cubicBezTo>
                <a:cubicBezTo>
                  <a:pt x="1718031" y="593534"/>
                  <a:pt x="1578736" y="665530"/>
                  <a:pt x="1700331" y="574334"/>
                </a:cubicBezTo>
                <a:cubicBezTo>
                  <a:pt x="1813536" y="489430"/>
                  <a:pt x="1658499" y="607935"/>
                  <a:pt x="1753230" y="528992"/>
                </a:cubicBezTo>
                <a:cubicBezTo>
                  <a:pt x="1775294" y="510605"/>
                  <a:pt x="1800934" y="496402"/>
                  <a:pt x="1821243" y="476093"/>
                </a:cubicBezTo>
                <a:lnTo>
                  <a:pt x="1866585" y="430750"/>
                </a:lnTo>
                <a:cubicBezTo>
                  <a:pt x="1884554" y="376844"/>
                  <a:pt x="1859075" y="442015"/>
                  <a:pt x="1896813" y="385408"/>
                </a:cubicBezTo>
                <a:cubicBezTo>
                  <a:pt x="1901232" y="378780"/>
                  <a:pt x="1900272" y="369568"/>
                  <a:pt x="1904370" y="362737"/>
                </a:cubicBezTo>
                <a:cubicBezTo>
                  <a:pt x="1910920" y="351821"/>
                  <a:pt x="1944669" y="328735"/>
                  <a:pt x="1949713" y="324952"/>
                </a:cubicBezTo>
                <a:cubicBezTo>
                  <a:pt x="1974039" y="251975"/>
                  <a:pt x="1935031" y="365435"/>
                  <a:pt x="1972384" y="272053"/>
                </a:cubicBezTo>
                <a:cubicBezTo>
                  <a:pt x="1978301" y="257261"/>
                  <a:pt x="1982460" y="241825"/>
                  <a:pt x="1987498" y="226711"/>
                </a:cubicBezTo>
                <a:lnTo>
                  <a:pt x="1995055" y="204040"/>
                </a:lnTo>
                <a:cubicBezTo>
                  <a:pt x="1992536" y="146103"/>
                  <a:pt x="2003134" y="86072"/>
                  <a:pt x="1987498" y="30228"/>
                </a:cubicBezTo>
                <a:cubicBezTo>
                  <a:pt x="1983202" y="14886"/>
                  <a:pt x="1958047" y="16249"/>
                  <a:pt x="1942156" y="15114"/>
                </a:cubicBezTo>
                <a:lnTo>
                  <a:pt x="1836357" y="7557"/>
                </a:lnTo>
              </a:path>
            </a:pathLst>
          </a:cu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9" name="Freeform 8"/>
          <p:cNvSpPr/>
          <p:nvPr/>
        </p:nvSpPr>
        <p:spPr bwMode="auto">
          <a:xfrm>
            <a:off x="544106" y="3120079"/>
            <a:ext cx="2765871" cy="2970883"/>
          </a:xfrm>
          <a:custGeom>
            <a:avLst/>
            <a:gdLst>
              <a:gd name="connsiteX0" fmla="*/ 1420720 w 2765871"/>
              <a:gd name="connsiteY0" fmla="*/ 972 h 2970883"/>
              <a:gd name="connsiteX1" fmla="*/ 1156225 w 2765871"/>
              <a:gd name="connsiteY1" fmla="*/ 8529 h 2970883"/>
              <a:gd name="connsiteX2" fmla="*/ 1065540 w 2765871"/>
              <a:gd name="connsiteY2" fmla="*/ 23643 h 2970883"/>
              <a:gd name="connsiteX3" fmla="*/ 1042869 w 2765871"/>
              <a:gd name="connsiteY3" fmla="*/ 31200 h 2970883"/>
              <a:gd name="connsiteX4" fmla="*/ 1012641 w 2765871"/>
              <a:gd name="connsiteY4" fmla="*/ 38757 h 2970883"/>
              <a:gd name="connsiteX5" fmla="*/ 967299 w 2765871"/>
              <a:gd name="connsiteY5" fmla="*/ 68985 h 2970883"/>
              <a:gd name="connsiteX6" fmla="*/ 733031 w 2765871"/>
              <a:gd name="connsiteY6" fmla="*/ 91657 h 2970883"/>
              <a:gd name="connsiteX7" fmla="*/ 604562 w 2765871"/>
              <a:gd name="connsiteY7" fmla="*/ 114328 h 2970883"/>
              <a:gd name="connsiteX8" fmla="*/ 536549 w 2765871"/>
              <a:gd name="connsiteY8" fmla="*/ 121885 h 2970883"/>
              <a:gd name="connsiteX9" fmla="*/ 483649 w 2765871"/>
              <a:gd name="connsiteY9" fmla="*/ 129442 h 2970883"/>
              <a:gd name="connsiteX10" fmla="*/ 423193 w 2765871"/>
              <a:gd name="connsiteY10" fmla="*/ 159670 h 2970883"/>
              <a:gd name="connsiteX11" fmla="*/ 392965 w 2765871"/>
              <a:gd name="connsiteY11" fmla="*/ 167227 h 2970883"/>
              <a:gd name="connsiteX12" fmla="*/ 332509 w 2765871"/>
              <a:gd name="connsiteY12" fmla="*/ 205012 h 2970883"/>
              <a:gd name="connsiteX13" fmla="*/ 309838 w 2765871"/>
              <a:gd name="connsiteY13" fmla="*/ 250354 h 2970883"/>
              <a:gd name="connsiteX14" fmla="*/ 294724 w 2765871"/>
              <a:gd name="connsiteY14" fmla="*/ 303253 h 2970883"/>
              <a:gd name="connsiteX15" fmla="*/ 309838 w 2765871"/>
              <a:gd name="connsiteY15" fmla="*/ 431723 h 2970883"/>
              <a:gd name="connsiteX16" fmla="*/ 317395 w 2765871"/>
              <a:gd name="connsiteY16" fmla="*/ 454394 h 2970883"/>
              <a:gd name="connsiteX17" fmla="*/ 332509 w 2765871"/>
              <a:gd name="connsiteY17" fmla="*/ 477065 h 2970883"/>
              <a:gd name="connsiteX18" fmla="*/ 347623 w 2765871"/>
              <a:gd name="connsiteY18" fmla="*/ 529964 h 2970883"/>
              <a:gd name="connsiteX19" fmla="*/ 362737 w 2765871"/>
              <a:gd name="connsiteY19" fmla="*/ 552635 h 2970883"/>
              <a:gd name="connsiteX20" fmla="*/ 385408 w 2765871"/>
              <a:gd name="connsiteY20" fmla="*/ 605534 h 2970883"/>
              <a:gd name="connsiteX21" fmla="*/ 408079 w 2765871"/>
              <a:gd name="connsiteY21" fmla="*/ 658433 h 2970883"/>
              <a:gd name="connsiteX22" fmla="*/ 415636 w 2765871"/>
              <a:gd name="connsiteY22" fmla="*/ 696219 h 2970883"/>
              <a:gd name="connsiteX23" fmla="*/ 423193 w 2765871"/>
              <a:gd name="connsiteY23" fmla="*/ 726447 h 2970883"/>
              <a:gd name="connsiteX24" fmla="*/ 415636 w 2765871"/>
              <a:gd name="connsiteY24" fmla="*/ 930486 h 2970883"/>
              <a:gd name="connsiteX25" fmla="*/ 377851 w 2765871"/>
              <a:gd name="connsiteY25" fmla="*/ 1021171 h 2970883"/>
              <a:gd name="connsiteX26" fmla="*/ 355180 w 2765871"/>
              <a:gd name="connsiteY26" fmla="*/ 1051399 h 2970883"/>
              <a:gd name="connsiteX27" fmla="*/ 340066 w 2765871"/>
              <a:gd name="connsiteY27" fmla="*/ 1074070 h 2970883"/>
              <a:gd name="connsiteX28" fmla="*/ 287167 w 2765871"/>
              <a:gd name="connsiteY28" fmla="*/ 1126969 h 2970883"/>
              <a:gd name="connsiteX29" fmla="*/ 241825 w 2765871"/>
              <a:gd name="connsiteY29" fmla="*/ 1149640 h 2970883"/>
              <a:gd name="connsiteX30" fmla="*/ 196482 w 2765871"/>
              <a:gd name="connsiteY30" fmla="*/ 1172311 h 2970883"/>
              <a:gd name="connsiteX31" fmla="*/ 166254 w 2765871"/>
              <a:gd name="connsiteY31" fmla="*/ 1217653 h 2970883"/>
              <a:gd name="connsiteX32" fmla="*/ 143583 w 2765871"/>
              <a:gd name="connsiteY32" fmla="*/ 1262995 h 2970883"/>
              <a:gd name="connsiteX33" fmla="*/ 113355 w 2765871"/>
              <a:gd name="connsiteY33" fmla="*/ 1346123 h 2970883"/>
              <a:gd name="connsiteX34" fmla="*/ 90684 w 2765871"/>
              <a:gd name="connsiteY34" fmla="*/ 1406579 h 2970883"/>
              <a:gd name="connsiteX35" fmla="*/ 75570 w 2765871"/>
              <a:gd name="connsiteY35" fmla="*/ 1444364 h 2970883"/>
              <a:gd name="connsiteX36" fmla="*/ 45342 w 2765871"/>
              <a:gd name="connsiteY36" fmla="*/ 1489706 h 2970883"/>
              <a:gd name="connsiteX37" fmla="*/ 15114 w 2765871"/>
              <a:gd name="connsiteY37" fmla="*/ 1542605 h 2970883"/>
              <a:gd name="connsiteX38" fmla="*/ 0 w 2765871"/>
              <a:gd name="connsiteY38" fmla="*/ 1587947 h 2970883"/>
              <a:gd name="connsiteX39" fmla="*/ 7557 w 2765871"/>
              <a:gd name="connsiteY39" fmla="*/ 1769316 h 2970883"/>
              <a:gd name="connsiteX40" fmla="*/ 15114 w 2765871"/>
              <a:gd name="connsiteY40" fmla="*/ 1791987 h 2970883"/>
              <a:gd name="connsiteX41" fmla="*/ 45342 w 2765871"/>
              <a:gd name="connsiteY41" fmla="*/ 1860000 h 2970883"/>
              <a:gd name="connsiteX42" fmla="*/ 68013 w 2765871"/>
              <a:gd name="connsiteY42" fmla="*/ 1890228 h 2970883"/>
              <a:gd name="connsiteX43" fmla="*/ 90684 w 2765871"/>
              <a:gd name="connsiteY43" fmla="*/ 1935571 h 2970883"/>
              <a:gd name="connsiteX44" fmla="*/ 113355 w 2765871"/>
              <a:gd name="connsiteY44" fmla="*/ 1973356 h 2970883"/>
              <a:gd name="connsiteX45" fmla="*/ 136026 w 2765871"/>
              <a:gd name="connsiteY45" fmla="*/ 1996027 h 2970883"/>
              <a:gd name="connsiteX46" fmla="*/ 151140 w 2765871"/>
              <a:gd name="connsiteY46" fmla="*/ 2018698 h 2970883"/>
              <a:gd name="connsiteX47" fmla="*/ 256939 w 2765871"/>
              <a:gd name="connsiteY47" fmla="*/ 2079154 h 2970883"/>
              <a:gd name="connsiteX48" fmla="*/ 302281 w 2765871"/>
              <a:gd name="connsiteY48" fmla="*/ 2116939 h 2970883"/>
              <a:gd name="connsiteX49" fmla="*/ 332509 w 2765871"/>
              <a:gd name="connsiteY49" fmla="*/ 2162281 h 2970883"/>
              <a:gd name="connsiteX50" fmla="*/ 370294 w 2765871"/>
              <a:gd name="connsiteY50" fmla="*/ 2177395 h 2970883"/>
              <a:gd name="connsiteX51" fmla="*/ 423193 w 2765871"/>
              <a:gd name="connsiteY51" fmla="*/ 2207623 h 2970883"/>
              <a:gd name="connsiteX52" fmla="*/ 476092 w 2765871"/>
              <a:gd name="connsiteY52" fmla="*/ 2222738 h 2970883"/>
              <a:gd name="connsiteX53" fmla="*/ 566777 w 2765871"/>
              <a:gd name="connsiteY53" fmla="*/ 2245409 h 2970883"/>
              <a:gd name="connsiteX54" fmla="*/ 597005 w 2765871"/>
              <a:gd name="connsiteY54" fmla="*/ 2252966 h 2970883"/>
              <a:gd name="connsiteX55" fmla="*/ 642347 w 2765871"/>
              <a:gd name="connsiteY55" fmla="*/ 2268080 h 2970883"/>
              <a:gd name="connsiteX56" fmla="*/ 702803 w 2765871"/>
              <a:gd name="connsiteY56" fmla="*/ 2298308 h 2970883"/>
              <a:gd name="connsiteX57" fmla="*/ 748145 w 2765871"/>
              <a:gd name="connsiteY57" fmla="*/ 2320979 h 2970883"/>
              <a:gd name="connsiteX58" fmla="*/ 778373 w 2765871"/>
              <a:gd name="connsiteY58" fmla="*/ 2366321 h 2970883"/>
              <a:gd name="connsiteX59" fmla="*/ 793487 w 2765871"/>
              <a:gd name="connsiteY59" fmla="*/ 2388992 h 2970883"/>
              <a:gd name="connsiteX60" fmla="*/ 853944 w 2765871"/>
              <a:gd name="connsiteY60" fmla="*/ 2464562 h 2970883"/>
              <a:gd name="connsiteX61" fmla="*/ 914400 w 2765871"/>
              <a:gd name="connsiteY61" fmla="*/ 2540133 h 2970883"/>
              <a:gd name="connsiteX62" fmla="*/ 937071 w 2765871"/>
              <a:gd name="connsiteY62" fmla="*/ 2570361 h 2970883"/>
              <a:gd name="connsiteX63" fmla="*/ 997527 w 2765871"/>
              <a:gd name="connsiteY63" fmla="*/ 2630817 h 2970883"/>
              <a:gd name="connsiteX64" fmla="*/ 1012641 w 2765871"/>
              <a:gd name="connsiteY64" fmla="*/ 2661045 h 2970883"/>
              <a:gd name="connsiteX65" fmla="*/ 1095768 w 2765871"/>
              <a:gd name="connsiteY65" fmla="*/ 2736615 h 2970883"/>
              <a:gd name="connsiteX66" fmla="*/ 1156225 w 2765871"/>
              <a:gd name="connsiteY66" fmla="*/ 2766843 h 2970883"/>
              <a:gd name="connsiteX67" fmla="*/ 1254466 w 2765871"/>
              <a:gd name="connsiteY67" fmla="*/ 2819742 h 2970883"/>
              <a:gd name="connsiteX68" fmla="*/ 1299808 w 2765871"/>
              <a:gd name="connsiteY68" fmla="*/ 2857528 h 2970883"/>
              <a:gd name="connsiteX69" fmla="*/ 1337593 w 2765871"/>
              <a:gd name="connsiteY69" fmla="*/ 2865085 h 2970883"/>
              <a:gd name="connsiteX70" fmla="*/ 1390492 w 2765871"/>
              <a:gd name="connsiteY70" fmla="*/ 2887756 h 2970883"/>
              <a:gd name="connsiteX71" fmla="*/ 1511405 w 2765871"/>
              <a:gd name="connsiteY71" fmla="*/ 2925541 h 2970883"/>
              <a:gd name="connsiteX72" fmla="*/ 1534076 w 2765871"/>
              <a:gd name="connsiteY72" fmla="*/ 2933098 h 2970883"/>
              <a:gd name="connsiteX73" fmla="*/ 1602089 w 2765871"/>
              <a:gd name="connsiteY73" fmla="*/ 2955769 h 2970883"/>
              <a:gd name="connsiteX74" fmla="*/ 1806129 w 2765871"/>
              <a:gd name="connsiteY74" fmla="*/ 2970883 h 2970883"/>
              <a:gd name="connsiteX75" fmla="*/ 2350234 w 2765871"/>
              <a:gd name="connsiteY75" fmla="*/ 2963326 h 2970883"/>
              <a:gd name="connsiteX76" fmla="*/ 2493818 w 2765871"/>
              <a:gd name="connsiteY76" fmla="*/ 2948212 h 2970883"/>
              <a:gd name="connsiteX77" fmla="*/ 2561831 w 2765871"/>
              <a:gd name="connsiteY77" fmla="*/ 2917984 h 2970883"/>
              <a:gd name="connsiteX78" fmla="*/ 2599616 w 2765871"/>
              <a:gd name="connsiteY78" fmla="*/ 2865085 h 2970883"/>
              <a:gd name="connsiteX79" fmla="*/ 2607173 w 2765871"/>
              <a:gd name="connsiteY79" fmla="*/ 2842414 h 2970883"/>
              <a:gd name="connsiteX80" fmla="*/ 2652515 w 2765871"/>
              <a:gd name="connsiteY80" fmla="*/ 2781957 h 2970883"/>
              <a:gd name="connsiteX81" fmla="*/ 2712972 w 2765871"/>
              <a:gd name="connsiteY81" fmla="*/ 2691273 h 2970883"/>
              <a:gd name="connsiteX82" fmla="*/ 2758314 w 2765871"/>
              <a:gd name="connsiteY82" fmla="*/ 2608146 h 2970883"/>
              <a:gd name="connsiteX83" fmla="*/ 2765871 w 2765871"/>
              <a:gd name="connsiteY83" fmla="*/ 2585475 h 2970883"/>
              <a:gd name="connsiteX84" fmla="*/ 2758314 w 2765871"/>
              <a:gd name="connsiteY84" fmla="*/ 2457005 h 2970883"/>
              <a:gd name="connsiteX85" fmla="*/ 2735643 w 2765871"/>
              <a:gd name="connsiteY85" fmla="*/ 2388992 h 2970883"/>
              <a:gd name="connsiteX86" fmla="*/ 2705415 w 2765871"/>
              <a:gd name="connsiteY86" fmla="*/ 2320979 h 2970883"/>
              <a:gd name="connsiteX87" fmla="*/ 2690301 w 2765871"/>
              <a:gd name="connsiteY87" fmla="*/ 2260523 h 2970883"/>
              <a:gd name="connsiteX88" fmla="*/ 2675187 w 2765871"/>
              <a:gd name="connsiteY88" fmla="*/ 2200066 h 2970883"/>
              <a:gd name="connsiteX89" fmla="*/ 2652515 w 2765871"/>
              <a:gd name="connsiteY89" fmla="*/ 2169838 h 2970883"/>
              <a:gd name="connsiteX90" fmla="*/ 2614730 w 2765871"/>
              <a:gd name="connsiteY90" fmla="*/ 2094268 h 2970883"/>
              <a:gd name="connsiteX91" fmla="*/ 2599616 w 2765871"/>
              <a:gd name="connsiteY91" fmla="*/ 2071597 h 2970883"/>
              <a:gd name="connsiteX92" fmla="*/ 2569388 w 2765871"/>
              <a:gd name="connsiteY92" fmla="*/ 2048926 h 2970883"/>
              <a:gd name="connsiteX93" fmla="*/ 2531603 w 2765871"/>
              <a:gd name="connsiteY93" fmla="*/ 2003584 h 2970883"/>
              <a:gd name="connsiteX94" fmla="*/ 2440919 w 2765871"/>
              <a:gd name="connsiteY94" fmla="*/ 1928014 h 2970883"/>
              <a:gd name="connsiteX95" fmla="*/ 2425805 w 2765871"/>
              <a:gd name="connsiteY95" fmla="*/ 1905342 h 2970883"/>
              <a:gd name="connsiteX96" fmla="*/ 2410691 w 2765871"/>
              <a:gd name="connsiteY96" fmla="*/ 1860000 h 2970883"/>
              <a:gd name="connsiteX97" fmla="*/ 2403134 w 2765871"/>
              <a:gd name="connsiteY97" fmla="*/ 1837329 h 2970883"/>
              <a:gd name="connsiteX98" fmla="*/ 2388020 w 2765871"/>
              <a:gd name="connsiteY98" fmla="*/ 1814658 h 2970883"/>
              <a:gd name="connsiteX99" fmla="*/ 2380463 w 2765871"/>
              <a:gd name="connsiteY99" fmla="*/ 1784430 h 2970883"/>
              <a:gd name="connsiteX100" fmla="*/ 2350234 w 2765871"/>
              <a:gd name="connsiteY100" fmla="*/ 1739088 h 2970883"/>
              <a:gd name="connsiteX101" fmla="*/ 2335120 w 2765871"/>
              <a:gd name="connsiteY101" fmla="*/ 1716417 h 2970883"/>
              <a:gd name="connsiteX102" fmla="*/ 2297335 w 2765871"/>
              <a:gd name="connsiteY102" fmla="*/ 1655961 h 2970883"/>
              <a:gd name="connsiteX103" fmla="*/ 2236879 w 2765871"/>
              <a:gd name="connsiteY103" fmla="*/ 1603061 h 2970883"/>
              <a:gd name="connsiteX104" fmla="*/ 2183980 w 2765871"/>
              <a:gd name="connsiteY104" fmla="*/ 1542605 h 2970883"/>
              <a:gd name="connsiteX105" fmla="*/ 2138638 w 2765871"/>
              <a:gd name="connsiteY105" fmla="*/ 1512377 h 2970883"/>
              <a:gd name="connsiteX106" fmla="*/ 2085739 w 2765871"/>
              <a:gd name="connsiteY106" fmla="*/ 1474592 h 2970883"/>
              <a:gd name="connsiteX107" fmla="*/ 2055511 w 2765871"/>
              <a:gd name="connsiteY107" fmla="*/ 1459478 h 2970883"/>
              <a:gd name="connsiteX108" fmla="*/ 2025282 w 2765871"/>
              <a:gd name="connsiteY108" fmla="*/ 1436807 h 2970883"/>
              <a:gd name="connsiteX109" fmla="*/ 2002611 w 2765871"/>
              <a:gd name="connsiteY109" fmla="*/ 1429250 h 2970883"/>
              <a:gd name="connsiteX110" fmla="*/ 1972383 w 2765871"/>
              <a:gd name="connsiteY110" fmla="*/ 1414136 h 2970883"/>
              <a:gd name="connsiteX111" fmla="*/ 1927041 w 2765871"/>
              <a:gd name="connsiteY111" fmla="*/ 1399022 h 2970883"/>
              <a:gd name="connsiteX112" fmla="*/ 1896813 w 2765871"/>
              <a:gd name="connsiteY112" fmla="*/ 1383908 h 2970883"/>
              <a:gd name="connsiteX113" fmla="*/ 1821243 w 2765871"/>
              <a:gd name="connsiteY113" fmla="*/ 1368794 h 2970883"/>
              <a:gd name="connsiteX114" fmla="*/ 1791015 w 2765871"/>
              <a:gd name="connsiteY114" fmla="*/ 1353680 h 2970883"/>
              <a:gd name="connsiteX115" fmla="*/ 1753230 w 2765871"/>
              <a:gd name="connsiteY115" fmla="*/ 1346123 h 2970883"/>
              <a:gd name="connsiteX116" fmla="*/ 1723001 w 2765871"/>
              <a:gd name="connsiteY116" fmla="*/ 1338566 h 2970883"/>
              <a:gd name="connsiteX117" fmla="*/ 1654988 w 2765871"/>
              <a:gd name="connsiteY117" fmla="*/ 1315895 h 2970883"/>
              <a:gd name="connsiteX118" fmla="*/ 1594532 w 2765871"/>
              <a:gd name="connsiteY118" fmla="*/ 1300781 h 2970883"/>
              <a:gd name="connsiteX119" fmla="*/ 1526519 w 2765871"/>
              <a:gd name="connsiteY119" fmla="*/ 1255438 h 2970883"/>
              <a:gd name="connsiteX120" fmla="*/ 1503848 w 2765871"/>
              <a:gd name="connsiteY120" fmla="*/ 1240324 h 2970883"/>
              <a:gd name="connsiteX121" fmla="*/ 1435834 w 2765871"/>
              <a:gd name="connsiteY121" fmla="*/ 1194982 h 2970883"/>
              <a:gd name="connsiteX122" fmla="*/ 1413163 w 2765871"/>
              <a:gd name="connsiteY122" fmla="*/ 1187425 h 2970883"/>
              <a:gd name="connsiteX123" fmla="*/ 1367821 w 2765871"/>
              <a:gd name="connsiteY123" fmla="*/ 1149640 h 2970883"/>
              <a:gd name="connsiteX124" fmla="*/ 1345150 w 2765871"/>
              <a:gd name="connsiteY124" fmla="*/ 1142083 h 2970883"/>
              <a:gd name="connsiteX125" fmla="*/ 1314922 w 2765871"/>
              <a:gd name="connsiteY125" fmla="*/ 1126969 h 2970883"/>
              <a:gd name="connsiteX126" fmla="*/ 1269580 w 2765871"/>
              <a:gd name="connsiteY126" fmla="*/ 1074070 h 2970883"/>
              <a:gd name="connsiteX127" fmla="*/ 1216681 w 2765871"/>
              <a:gd name="connsiteY127" fmla="*/ 1036285 h 2970883"/>
              <a:gd name="connsiteX128" fmla="*/ 1186453 w 2765871"/>
              <a:gd name="connsiteY128" fmla="*/ 983385 h 2970883"/>
              <a:gd name="connsiteX129" fmla="*/ 1178896 w 2765871"/>
              <a:gd name="connsiteY129" fmla="*/ 945600 h 2970883"/>
              <a:gd name="connsiteX130" fmla="*/ 1194010 w 2765871"/>
              <a:gd name="connsiteY130" fmla="*/ 771789 h 2970883"/>
              <a:gd name="connsiteX131" fmla="*/ 1224238 w 2765871"/>
              <a:gd name="connsiteY131" fmla="*/ 681104 h 2970883"/>
              <a:gd name="connsiteX132" fmla="*/ 1231795 w 2765871"/>
              <a:gd name="connsiteY132" fmla="*/ 658433 h 2970883"/>
              <a:gd name="connsiteX133" fmla="*/ 1269580 w 2765871"/>
              <a:gd name="connsiteY133" fmla="*/ 613091 h 2970883"/>
              <a:gd name="connsiteX134" fmla="*/ 1292251 w 2765871"/>
              <a:gd name="connsiteY134" fmla="*/ 597977 h 2970883"/>
              <a:gd name="connsiteX135" fmla="*/ 1337593 w 2765871"/>
              <a:gd name="connsiteY135" fmla="*/ 590420 h 2970883"/>
              <a:gd name="connsiteX136" fmla="*/ 1382935 w 2765871"/>
              <a:gd name="connsiteY136" fmla="*/ 567749 h 2970883"/>
              <a:gd name="connsiteX137" fmla="*/ 1413163 w 2765871"/>
              <a:gd name="connsiteY137" fmla="*/ 522407 h 2970883"/>
              <a:gd name="connsiteX138" fmla="*/ 1428277 w 2765871"/>
              <a:gd name="connsiteY138" fmla="*/ 499736 h 2970883"/>
              <a:gd name="connsiteX139" fmla="*/ 1450949 w 2765871"/>
              <a:gd name="connsiteY139" fmla="*/ 424166 h 2970883"/>
              <a:gd name="connsiteX140" fmla="*/ 1450949 w 2765871"/>
              <a:gd name="connsiteY140" fmla="*/ 250354 h 2970883"/>
              <a:gd name="connsiteX141" fmla="*/ 1443392 w 2765871"/>
              <a:gd name="connsiteY141" fmla="*/ 227683 h 2970883"/>
              <a:gd name="connsiteX142" fmla="*/ 1435834 w 2765871"/>
              <a:gd name="connsiteY142" fmla="*/ 121885 h 2970883"/>
              <a:gd name="connsiteX143" fmla="*/ 1420720 w 2765871"/>
              <a:gd name="connsiteY143" fmla="*/ 99214 h 2970883"/>
              <a:gd name="connsiteX144" fmla="*/ 1405606 w 2765871"/>
              <a:gd name="connsiteY144" fmla="*/ 53871 h 2970883"/>
              <a:gd name="connsiteX145" fmla="*/ 1390492 w 2765871"/>
              <a:gd name="connsiteY145" fmla="*/ 31200 h 2970883"/>
              <a:gd name="connsiteX146" fmla="*/ 1382935 w 2765871"/>
              <a:gd name="connsiteY146" fmla="*/ 8529 h 2970883"/>
              <a:gd name="connsiteX147" fmla="*/ 1360264 w 2765871"/>
              <a:gd name="connsiteY147" fmla="*/ 972 h 2970883"/>
              <a:gd name="connsiteX148" fmla="*/ 1209124 w 2765871"/>
              <a:gd name="connsiteY148" fmla="*/ 972 h 297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2765871" h="2970883">
                <a:moveTo>
                  <a:pt x="1420720" y="972"/>
                </a:moveTo>
                <a:lnTo>
                  <a:pt x="1156225" y="8529"/>
                </a:lnTo>
                <a:cubicBezTo>
                  <a:pt x="1140417" y="9282"/>
                  <a:pt x="1084876" y="18809"/>
                  <a:pt x="1065540" y="23643"/>
                </a:cubicBezTo>
                <a:cubicBezTo>
                  <a:pt x="1057812" y="25575"/>
                  <a:pt x="1050528" y="29012"/>
                  <a:pt x="1042869" y="31200"/>
                </a:cubicBezTo>
                <a:cubicBezTo>
                  <a:pt x="1032883" y="34053"/>
                  <a:pt x="1022717" y="36238"/>
                  <a:pt x="1012641" y="38757"/>
                </a:cubicBezTo>
                <a:cubicBezTo>
                  <a:pt x="997527" y="48833"/>
                  <a:pt x="985323" y="66732"/>
                  <a:pt x="967299" y="68985"/>
                </a:cubicBezTo>
                <a:cubicBezTo>
                  <a:pt x="813779" y="88175"/>
                  <a:pt x="1028322" y="62127"/>
                  <a:pt x="733031" y="91657"/>
                </a:cubicBezTo>
                <a:cubicBezTo>
                  <a:pt x="665765" y="98384"/>
                  <a:pt x="681641" y="102158"/>
                  <a:pt x="604562" y="114328"/>
                </a:cubicBezTo>
                <a:cubicBezTo>
                  <a:pt x="582031" y="117886"/>
                  <a:pt x="559183" y="119056"/>
                  <a:pt x="536549" y="121885"/>
                </a:cubicBezTo>
                <a:cubicBezTo>
                  <a:pt x="518874" y="124094"/>
                  <a:pt x="501282" y="126923"/>
                  <a:pt x="483649" y="129442"/>
                </a:cubicBezTo>
                <a:cubicBezTo>
                  <a:pt x="413169" y="152935"/>
                  <a:pt x="530270" y="112080"/>
                  <a:pt x="423193" y="159670"/>
                </a:cubicBezTo>
                <a:cubicBezTo>
                  <a:pt x="413702" y="163888"/>
                  <a:pt x="402690" y="163580"/>
                  <a:pt x="392965" y="167227"/>
                </a:cubicBezTo>
                <a:cubicBezTo>
                  <a:pt x="365303" y="177600"/>
                  <a:pt x="356286" y="187180"/>
                  <a:pt x="332509" y="205012"/>
                </a:cubicBezTo>
                <a:cubicBezTo>
                  <a:pt x="313514" y="261996"/>
                  <a:pt x="339137" y="191756"/>
                  <a:pt x="309838" y="250354"/>
                </a:cubicBezTo>
                <a:cubicBezTo>
                  <a:pt x="304417" y="261195"/>
                  <a:pt x="297145" y="293568"/>
                  <a:pt x="294724" y="303253"/>
                </a:cubicBezTo>
                <a:cubicBezTo>
                  <a:pt x="299361" y="358896"/>
                  <a:pt x="298020" y="384453"/>
                  <a:pt x="309838" y="431723"/>
                </a:cubicBezTo>
                <a:cubicBezTo>
                  <a:pt x="311770" y="439451"/>
                  <a:pt x="313833" y="447269"/>
                  <a:pt x="317395" y="454394"/>
                </a:cubicBezTo>
                <a:cubicBezTo>
                  <a:pt x="321457" y="462518"/>
                  <a:pt x="327471" y="469508"/>
                  <a:pt x="332509" y="477065"/>
                </a:cubicBezTo>
                <a:cubicBezTo>
                  <a:pt x="334930" y="486750"/>
                  <a:pt x="342202" y="519123"/>
                  <a:pt x="347623" y="529964"/>
                </a:cubicBezTo>
                <a:cubicBezTo>
                  <a:pt x="351685" y="538088"/>
                  <a:pt x="357699" y="545078"/>
                  <a:pt x="362737" y="552635"/>
                </a:cubicBezTo>
                <a:cubicBezTo>
                  <a:pt x="384433" y="639418"/>
                  <a:pt x="354095" y="532471"/>
                  <a:pt x="385408" y="605534"/>
                </a:cubicBezTo>
                <a:cubicBezTo>
                  <a:pt x="414687" y="673853"/>
                  <a:pt x="370134" y="601516"/>
                  <a:pt x="408079" y="658433"/>
                </a:cubicBezTo>
                <a:cubicBezTo>
                  <a:pt x="410598" y="671028"/>
                  <a:pt x="412850" y="683680"/>
                  <a:pt x="415636" y="696219"/>
                </a:cubicBezTo>
                <a:cubicBezTo>
                  <a:pt x="417889" y="706358"/>
                  <a:pt x="423193" y="716061"/>
                  <a:pt x="423193" y="726447"/>
                </a:cubicBezTo>
                <a:cubicBezTo>
                  <a:pt x="423193" y="794507"/>
                  <a:pt x="423152" y="862843"/>
                  <a:pt x="415636" y="930486"/>
                </a:cubicBezTo>
                <a:cubicBezTo>
                  <a:pt x="411241" y="970045"/>
                  <a:pt x="398184" y="992705"/>
                  <a:pt x="377851" y="1021171"/>
                </a:cubicBezTo>
                <a:cubicBezTo>
                  <a:pt x="370530" y="1031420"/>
                  <a:pt x="362501" y="1041150"/>
                  <a:pt x="355180" y="1051399"/>
                </a:cubicBezTo>
                <a:cubicBezTo>
                  <a:pt x="349901" y="1058790"/>
                  <a:pt x="346142" y="1067319"/>
                  <a:pt x="340066" y="1074070"/>
                </a:cubicBezTo>
                <a:cubicBezTo>
                  <a:pt x="323384" y="1092605"/>
                  <a:pt x="310824" y="1119083"/>
                  <a:pt x="287167" y="1126969"/>
                </a:cubicBezTo>
                <a:cubicBezTo>
                  <a:pt x="230183" y="1145964"/>
                  <a:pt x="300423" y="1120341"/>
                  <a:pt x="241825" y="1149640"/>
                </a:cubicBezTo>
                <a:cubicBezTo>
                  <a:pt x="179244" y="1180930"/>
                  <a:pt x="261463" y="1128992"/>
                  <a:pt x="196482" y="1172311"/>
                </a:cubicBezTo>
                <a:cubicBezTo>
                  <a:pt x="186406" y="1187425"/>
                  <a:pt x="171998" y="1200420"/>
                  <a:pt x="166254" y="1217653"/>
                </a:cubicBezTo>
                <a:cubicBezTo>
                  <a:pt x="155825" y="1248940"/>
                  <a:pt x="163116" y="1233696"/>
                  <a:pt x="143583" y="1262995"/>
                </a:cubicBezTo>
                <a:cubicBezTo>
                  <a:pt x="126266" y="1332263"/>
                  <a:pt x="139992" y="1306168"/>
                  <a:pt x="113355" y="1346123"/>
                </a:cubicBezTo>
                <a:cubicBezTo>
                  <a:pt x="100463" y="1397690"/>
                  <a:pt x="113265" y="1355771"/>
                  <a:pt x="90684" y="1406579"/>
                </a:cubicBezTo>
                <a:cubicBezTo>
                  <a:pt x="85175" y="1418975"/>
                  <a:pt x="82066" y="1432455"/>
                  <a:pt x="75570" y="1444364"/>
                </a:cubicBezTo>
                <a:cubicBezTo>
                  <a:pt x="66872" y="1460311"/>
                  <a:pt x="45342" y="1489706"/>
                  <a:pt x="45342" y="1489706"/>
                </a:cubicBezTo>
                <a:cubicBezTo>
                  <a:pt x="24586" y="1572730"/>
                  <a:pt x="56044" y="1468932"/>
                  <a:pt x="15114" y="1542605"/>
                </a:cubicBezTo>
                <a:cubicBezTo>
                  <a:pt x="7377" y="1556532"/>
                  <a:pt x="5038" y="1572833"/>
                  <a:pt x="0" y="1587947"/>
                </a:cubicBezTo>
                <a:cubicBezTo>
                  <a:pt x="2519" y="1648403"/>
                  <a:pt x="3087" y="1708973"/>
                  <a:pt x="7557" y="1769316"/>
                </a:cubicBezTo>
                <a:cubicBezTo>
                  <a:pt x="8145" y="1777260"/>
                  <a:pt x="12317" y="1784528"/>
                  <a:pt x="15114" y="1791987"/>
                </a:cubicBezTo>
                <a:cubicBezTo>
                  <a:pt x="21832" y="1809902"/>
                  <a:pt x="34608" y="1842826"/>
                  <a:pt x="45342" y="1860000"/>
                </a:cubicBezTo>
                <a:cubicBezTo>
                  <a:pt x="52017" y="1870681"/>
                  <a:pt x="60456" y="1880152"/>
                  <a:pt x="68013" y="1890228"/>
                </a:cubicBezTo>
                <a:cubicBezTo>
                  <a:pt x="79666" y="1925187"/>
                  <a:pt x="69756" y="1902086"/>
                  <a:pt x="90684" y="1935571"/>
                </a:cubicBezTo>
                <a:cubicBezTo>
                  <a:pt x="98469" y="1948027"/>
                  <a:pt x="104542" y="1961605"/>
                  <a:pt x="113355" y="1973356"/>
                </a:cubicBezTo>
                <a:cubicBezTo>
                  <a:pt x="119767" y="1981906"/>
                  <a:pt x="129184" y="1987817"/>
                  <a:pt x="136026" y="1996027"/>
                </a:cubicBezTo>
                <a:cubicBezTo>
                  <a:pt x="141840" y="2003004"/>
                  <a:pt x="144420" y="2012589"/>
                  <a:pt x="151140" y="2018698"/>
                </a:cubicBezTo>
                <a:cubicBezTo>
                  <a:pt x="214820" y="2076588"/>
                  <a:pt x="197463" y="2067259"/>
                  <a:pt x="256939" y="2079154"/>
                </a:cubicBezTo>
                <a:cubicBezTo>
                  <a:pt x="277091" y="2092589"/>
                  <a:pt x="286615" y="2096798"/>
                  <a:pt x="302281" y="2116939"/>
                </a:cubicBezTo>
                <a:cubicBezTo>
                  <a:pt x="313433" y="2131277"/>
                  <a:pt x="315643" y="2155535"/>
                  <a:pt x="332509" y="2162281"/>
                </a:cubicBezTo>
                <a:cubicBezTo>
                  <a:pt x="345104" y="2167319"/>
                  <a:pt x="358161" y="2171328"/>
                  <a:pt x="370294" y="2177395"/>
                </a:cubicBezTo>
                <a:cubicBezTo>
                  <a:pt x="388459" y="2186477"/>
                  <a:pt x="404526" y="2199623"/>
                  <a:pt x="423193" y="2207623"/>
                </a:cubicBezTo>
                <a:cubicBezTo>
                  <a:pt x="440049" y="2214847"/>
                  <a:pt x="458357" y="2218071"/>
                  <a:pt x="476092" y="2222738"/>
                </a:cubicBezTo>
                <a:cubicBezTo>
                  <a:pt x="506225" y="2230668"/>
                  <a:pt x="536549" y="2237852"/>
                  <a:pt x="566777" y="2245409"/>
                </a:cubicBezTo>
                <a:cubicBezTo>
                  <a:pt x="576853" y="2247928"/>
                  <a:pt x="587152" y="2249682"/>
                  <a:pt x="597005" y="2252966"/>
                </a:cubicBezTo>
                <a:cubicBezTo>
                  <a:pt x="612119" y="2258004"/>
                  <a:pt x="628097" y="2260955"/>
                  <a:pt x="642347" y="2268080"/>
                </a:cubicBezTo>
                <a:cubicBezTo>
                  <a:pt x="662499" y="2278156"/>
                  <a:pt x="681429" y="2291183"/>
                  <a:pt x="702803" y="2298308"/>
                </a:cubicBezTo>
                <a:cubicBezTo>
                  <a:pt x="734090" y="2308737"/>
                  <a:pt x="718846" y="2301446"/>
                  <a:pt x="748145" y="2320979"/>
                </a:cubicBezTo>
                <a:cubicBezTo>
                  <a:pt x="761883" y="2375933"/>
                  <a:pt x="743581" y="2331529"/>
                  <a:pt x="778373" y="2366321"/>
                </a:cubicBezTo>
                <a:cubicBezTo>
                  <a:pt x="784795" y="2372743"/>
                  <a:pt x="787576" y="2382096"/>
                  <a:pt x="793487" y="2388992"/>
                </a:cubicBezTo>
                <a:cubicBezTo>
                  <a:pt x="858095" y="2464368"/>
                  <a:pt x="788358" y="2366184"/>
                  <a:pt x="853944" y="2464562"/>
                </a:cubicBezTo>
                <a:cubicBezTo>
                  <a:pt x="914042" y="2554707"/>
                  <a:pt x="854096" y="2471213"/>
                  <a:pt x="914400" y="2540133"/>
                </a:cubicBezTo>
                <a:cubicBezTo>
                  <a:pt x="922694" y="2549612"/>
                  <a:pt x="928560" y="2561077"/>
                  <a:pt x="937071" y="2570361"/>
                </a:cubicBezTo>
                <a:cubicBezTo>
                  <a:pt x="956329" y="2591369"/>
                  <a:pt x="984782" y="2605327"/>
                  <a:pt x="997527" y="2630817"/>
                </a:cubicBezTo>
                <a:cubicBezTo>
                  <a:pt x="1002565" y="2640893"/>
                  <a:pt x="1005507" y="2652326"/>
                  <a:pt x="1012641" y="2661045"/>
                </a:cubicBezTo>
                <a:cubicBezTo>
                  <a:pt x="1027032" y="2678634"/>
                  <a:pt x="1069538" y="2721315"/>
                  <a:pt x="1095768" y="2736615"/>
                </a:cubicBezTo>
                <a:cubicBezTo>
                  <a:pt x="1115230" y="2747968"/>
                  <a:pt x="1138916" y="2752419"/>
                  <a:pt x="1156225" y="2766843"/>
                </a:cubicBezTo>
                <a:cubicBezTo>
                  <a:pt x="1215655" y="2816368"/>
                  <a:pt x="1182650" y="2799223"/>
                  <a:pt x="1254466" y="2819742"/>
                </a:cubicBezTo>
                <a:cubicBezTo>
                  <a:pt x="1269580" y="2832337"/>
                  <a:pt x="1282536" y="2848107"/>
                  <a:pt x="1299808" y="2857528"/>
                </a:cubicBezTo>
                <a:cubicBezTo>
                  <a:pt x="1311084" y="2863679"/>
                  <a:pt x="1325408" y="2861023"/>
                  <a:pt x="1337593" y="2865085"/>
                </a:cubicBezTo>
                <a:cubicBezTo>
                  <a:pt x="1355793" y="2871152"/>
                  <a:pt x="1373074" y="2879717"/>
                  <a:pt x="1390492" y="2887756"/>
                </a:cubicBezTo>
                <a:cubicBezTo>
                  <a:pt x="1542341" y="2957840"/>
                  <a:pt x="1292277" y="2852498"/>
                  <a:pt x="1511405" y="2925541"/>
                </a:cubicBezTo>
                <a:cubicBezTo>
                  <a:pt x="1518962" y="2928060"/>
                  <a:pt x="1526617" y="2930301"/>
                  <a:pt x="1534076" y="2933098"/>
                </a:cubicBezTo>
                <a:cubicBezTo>
                  <a:pt x="1554557" y="2940778"/>
                  <a:pt x="1579333" y="2953567"/>
                  <a:pt x="1602089" y="2955769"/>
                </a:cubicBezTo>
                <a:cubicBezTo>
                  <a:pt x="1669972" y="2962338"/>
                  <a:pt x="1738116" y="2965845"/>
                  <a:pt x="1806129" y="2970883"/>
                </a:cubicBezTo>
                <a:lnTo>
                  <a:pt x="2350234" y="2963326"/>
                </a:lnTo>
                <a:cubicBezTo>
                  <a:pt x="2362826" y="2963019"/>
                  <a:pt x="2477841" y="2949987"/>
                  <a:pt x="2493818" y="2948212"/>
                </a:cubicBezTo>
                <a:cubicBezTo>
                  <a:pt x="2547776" y="2930226"/>
                  <a:pt x="2525904" y="2941935"/>
                  <a:pt x="2561831" y="2917984"/>
                </a:cubicBezTo>
                <a:cubicBezTo>
                  <a:pt x="2614018" y="2813609"/>
                  <a:pt x="2538342" y="2956995"/>
                  <a:pt x="2599616" y="2865085"/>
                </a:cubicBezTo>
                <a:cubicBezTo>
                  <a:pt x="2604035" y="2858457"/>
                  <a:pt x="2602896" y="2849134"/>
                  <a:pt x="2607173" y="2842414"/>
                </a:cubicBezTo>
                <a:cubicBezTo>
                  <a:pt x="2620697" y="2821162"/>
                  <a:pt x="2638542" y="2802916"/>
                  <a:pt x="2652515" y="2781957"/>
                </a:cubicBezTo>
                <a:lnTo>
                  <a:pt x="2712972" y="2691273"/>
                </a:lnTo>
                <a:cubicBezTo>
                  <a:pt x="2731369" y="2663678"/>
                  <a:pt x="2746884" y="2642436"/>
                  <a:pt x="2758314" y="2608146"/>
                </a:cubicBezTo>
                <a:lnTo>
                  <a:pt x="2765871" y="2585475"/>
                </a:lnTo>
                <a:cubicBezTo>
                  <a:pt x="2763352" y="2542652"/>
                  <a:pt x="2762381" y="2499709"/>
                  <a:pt x="2758314" y="2457005"/>
                </a:cubicBezTo>
                <a:cubicBezTo>
                  <a:pt x="2756159" y="2434374"/>
                  <a:pt x="2743262" y="2409310"/>
                  <a:pt x="2735643" y="2388992"/>
                </a:cubicBezTo>
                <a:cubicBezTo>
                  <a:pt x="2716292" y="2337390"/>
                  <a:pt x="2745332" y="2400812"/>
                  <a:pt x="2705415" y="2320979"/>
                </a:cubicBezTo>
                <a:cubicBezTo>
                  <a:pt x="2686928" y="2228542"/>
                  <a:pt x="2707730" y="2324429"/>
                  <a:pt x="2690301" y="2260523"/>
                </a:cubicBezTo>
                <a:cubicBezTo>
                  <a:pt x="2684835" y="2240482"/>
                  <a:pt x="2687651" y="2216684"/>
                  <a:pt x="2675187" y="2200066"/>
                </a:cubicBezTo>
                <a:lnTo>
                  <a:pt x="2652515" y="2169838"/>
                </a:lnTo>
                <a:cubicBezTo>
                  <a:pt x="2631719" y="2107451"/>
                  <a:pt x="2648303" y="2141270"/>
                  <a:pt x="2614730" y="2094268"/>
                </a:cubicBezTo>
                <a:cubicBezTo>
                  <a:pt x="2609451" y="2086877"/>
                  <a:pt x="2606038" y="2078019"/>
                  <a:pt x="2599616" y="2071597"/>
                </a:cubicBezTo>
                <a:cubicBezTo>
                  <a:pt x="2590710" y="2062691"/>
                  <a:pt x="2578294" y="2057832"/>
                  <a:pt x="2569388" y="2048926"/>
                </a:cubicBezTo>
                <a:cubicBezTo>
                  <a:pt x="2536246" y="2015784"/>
                  <a:pt x="2574934" y="2034534"/>
                  <a:pt x="2531603" y="2003584"/>
                </a:cubicBezTo>
                <a:cubicBezTo>
                  <a:pt x="2477902" y="1965226"/>
                  <a:pt x="2504237" y="2022996"/>
                  <a:pt x="2440919" y="1928014"/>
                </a:cubicBezTo>
                <a:cubicBezTo>
                  <a:pt x="2435881" y="1920457"/>
                  <a:pt x="2429494" y="1913642"/>
                  <a:pt x="2425805" y="1905342"/>
                </a:cubicBezTo>
                <a:cubicBezTo>
                  <a:pt x="2419335" y="1890784"/>
                  <a:pt x="2415729" y="1875114"/>
                  <a:pt x="2410691" y="1860000"/>
                </a:cubicBezTo>
                <a:cubicBezTo>
                  <a:pt x="2408172" y="1852443"/>
                  <a:pt x="2407553" y="1843957"/>
                  <a:pt x="2403134" y="1837329"/>
                </a:cubicBezTo>
                <a:lnTo>
                  <a:pt x="2388020" y="1814658"/>
                </a:lnTo>
                <a:cubicBezTo>
                  <a:pt x="2385501" y="1804582"/>
                  <a:pt x="2385108" y="1793720"/>
                  <a:pt x="2380463" y="1784430"/>
                </a:cubicBezTo>
                <a:cubicBezTo>
                  <a:pt x="2372339" y="1768183"/>
                  <a:pt x="2360310" y="1754202"/>
                  <a:pt x="2350234" y="1739088"/>
                </a:cubicBezTo>
                <a:cubicBezTo>
                  <a:pt x="2345196" y="1731531"/>
                  <a:pt x="2339182" y="1724541"/>
                  <a:pt x="2335120" y="1716417"/>
                </a:cubicBezTo>
                <a:cubicBezTo>
                  <a:pt x="2320223" y="1686623"/>
                  <a:pt x="2320225" y="1682121"/>
                  <a:pt x="2297335" y="1655961"/>
                </a:cubicBezTo>
                <a:cubicBezTo>
                  <a:pt x="2214918" y="1561771"/>
                  <a:pt x="2316764" y="1682947"/>
                  <a:pt x="2236879" y="1603061"/>
                </a:cubicBezTo>
                <a:cubicBezTo>
                  <a:pt x="2209888" y="1576070"/>
                  <a:pt x="2211488" y="1564000"/>
                  <a:pt x="2183980" y="1542605"/>
                </a:cubicBezTo>
                <a:cubicBezTo>
                  <a:pt x="2169642" y="1531453"/>
                  <a:pt x="2153170" y="1523276"/>
                  <a:pt x="2138638" y="1512377"/>
                </a:cubicBezTo>
                <a:cubicBezTo>
                  <a:pt x="2125662" y="1502645"/>
                  <a:pt x="2101209" y="1483432"/>
                  <a:pt x="2085739" y="1474592"/>
                </a:cubicBezTo>
                <a:cubicBezTo>
                  <a:pt x="2075958" y="1469003"/>
                  <a:pt x="2065064" y="1465449"/>
                  <a:pt x="2055511" y="1459478"/>
                </a:cubicBezTo>
                <a:cubicBezTo>
                  <a:pt x="2044830" y="1452803"/>
                  <a:pt x="2036218" y="1443056"/>
                  <a:pt x="2025282" y="1436807"/>
                </a:cubicBezTo>
                <a:cubicBezTo>
                  <a:pt x="2018366" y="1432855"/>
                  <a:pt x="2009933" y="1432388"/>
                  <a:pt x="2002611" y="1429250"/>
                </a:cubicBezTo>
                <a:cubicBezTo>
                  <a:pt x="1992257" y="1424812"/>
                  <a:pt x="1982843" y="1418320"/>
                  <a:pt x="1972383" y="1414136"/>
                </a:cubicBezTo>
                <a:cubicBezTo>
                  <a:pt x="1957591" y="1408219"/>
                  <a:pt x="1941291" y="1406147"/>
                  <a:pt x="1927041" y="1399022"/>
                </a:cubicBezTo>
                <a:cubicBezTo>
                  <a:pt x="1916965" y="1393984"/>
                  <a:pt x="1907603" y="1387145"/>
                  <a:pt x="1896813" y="1383908"/>
                </a:cubicBezTo>
                <a:cubicBezTo>
                  <a:pt x="1853280" y="1370848"/>
                  <a:pt x="1858165" y="1382640"/>
                  <a:pt x="1821243" y="1368794"/>
                </a:cubicBezTo>
                <a:cubicBezTo>
                  <a:pt x="1810695" y="1364838"/>
                  <a:pt x="1801702" y="1357242"/>
                  <a:pt x="1791015" y="1353680"/>
                </a:cubicBezTo>
                <a:cubicBezTo>
                  <a:pt x="1778830" y="1349618"/>
                  <a:pt x="1765769" y="1348909"/>
                  <a:pt x="1753230" y="1346123"/>
                </a:cubicBezTo>
                <a:cubicBezTo>
                  <a:pt x="1743091" y="1343870"/>
                  <a:pt x="1732928" y="1341620"/>
                  <a:pt x="1723001" y="1338566"/>
                </a:cubicBezTo>
                <a:cubicBezTo>
                  <a:pt x="1700160" y="1331538"/>
                  <a:pt x="1678421" y="1320582"/>
                  <a:pt x="1654988" y="1315895"/>
                </a:cubicBezTo>
                <a:cubicBezTo>
                  <a:pt x="1609392" y="1306776"/>
                  <a:pt x="1629388" y="1312400"/>
                  <a:pt x="1594532" y="1300781"/>
                </a:cubicBezTo>
                <a:lnTo>
                  <a:pt x="1526519" y="1255438"/>
                </a:lnTo>
                <a:cubicBezTo>
                  <a:pt x="1518962" y="1250400"/>
                  <a:pt x="1511114" y="1245773"/>
                  <a:pt x="1503848" y="1240324"/>
                </a:cubicBezTo>
                <a:cubicBezTo>
                  <a:pt x="1478532" y="1221337"/>
                  <a:pt x="1464988" y="1209559"/>
                  <a:pt x="1435834" y="1194982"/>
                </a:cubicBezTo>
                <a:cubicBezTo>
                  <a:pt x="1428709" y="1191420"/>
                  <a:pt x="1420720" y="1189944"/>
                  <a:pt x="1413163" y="1187425"/>
                </a:cubicBezTo>
                <a:cubicBezTo>
                  <a:pt x="1396450" y="1170712"/>
                  <a:pt x="1388863" y="1160161"/>
                  <a:pt x="1367821" y="1149640"/>
                </a:cubicBezTo>
                <a:cubicBezTo>
                  <a:pt x="1360696" y="1146078"/>
                  <a:pt x="1352472" y="1145221"/>
                  <a:pt x="1345150" y="1142083"/>
                </a:cubicBezTo>
                <a:cubicBezTo>
                  <a:pt x="1334796" y="1137645"/>
                  <a:pt x="1324998" y="1132007"/>
                  <a:pt x="1314922" y="1126969"/>
                </a:cubicBezTo>
                <a:cubicBezTo>
                  <a:pt x="1300091" y="1082476"/>
                  <a:pt x="1317986" y="1122476"/>
                  <a:pt x="1269580" y="1074070"/>
                </a:cubicBezTo>
                <a:cubicBezTo>
                  <a:pt x="1228076" y="1032566"/>
                  <a:pt x="1291076" y="1066043"/>
                  <a:pt x="1216681" y="1036285"/>
                </a:cubicBezTo>
                <a:cubicBezTo>
                  <a:pt x="1205624" y="1019699"/>
                  <a:pt x="1192846" y="1002563"/>
                  <a:pt x="1186453" y="983385"/>
                </a:cubicBezTo>
                <a:cubicBezTo>
                  <a:pt x="1182391" y="971200"/>
                  <a:pt x="1181415" y="958195"/>
                  <a:pt x="1178896" y="945600"/>
                </a:cubicBezTo>
                <a:cubicBezTo>
                  <a:pt x="1183934" y="887663"/>
                  <a:pt x="1186568" y="829466"/>
                  <a:pt x="1194010" y="771789"/>
                </a:cubicBezTo>
                <a:cubicBezTo>
                  <a:pt x="1202270" y="707775"/>
                  <a:pt x="1205034" y="725915"/>
                  <a:pt x="1224238" y="681104"/>
                </a:cubicBezTo>
                <a:cubicBezTo>
                  <a:pt x="1227376" y="673782"/>
                  <a:pt x="1228233" y="665558"/>
                  <a:pt x="1231795" y="658433"/>
                </a:cubicBezTo>
                <a:cubicBezTo>
                  <a:pt x="1240287" y="641449"/>
                  <a:pt x="1255255" y="625029"/>
                  <a:pt x="1269580" y="613091"/>
                </a:cubicBezTo>
                <a:cubicBezTo>
                  <a:pt x="1276557" y="607277"/>
                  <a:pt x="1283635" y="600849"/>
                  <a:pt x="1292251" y="597977"/>
                </a:cubicBezTo>
                <a:cubicBezTo>
                  <a:pt x="1306787" y="593132"/>
                  <a:pt x="1322635" y="593744"/>
                  <a:pt x="1337593" y="590420"/>
                </a:cubicBezTo>
                <a:cubicBezTo>
                  <a:pt x="1361058" y="585205"/>
                  <a:pt x="1362554" y="581336"/>
                  <a:pt x="1382935" y="567749"/>
                </a:cubicBezTo>
                <a:lnTo>
                  <a:pt x="1413163" y="522407"/>
                </a:lnTo>
                <a:cubicBezTo>
                  <a:pt x="1418201" y="514850"/>
                  <a:pt x="1425405" y="508352"/>
                  <a:pt x="1428277" y="499736"/>
                </a:cubicBezTo>
                <a:cubicBezTo>
                  <a:pt x="1441633" y="459667"/>
                  <a:pt x="1433645" y="484724"/>
                  <a:pt x="1450949" y="424166"/>
                </a:cubicBezTo>
                <a:cubicBezTo>
                  <a:pt x="1457927" y="333453"/>
                  <a:pt x="1463717" y="333346"/>
                  <a:pt x="1450949" y="250354"/>
                </a:cubicBezTo>
                <a:cubicBezTo>
                  <a:pt x="1449738" y="242481"/>
                  <a:pt x="1445911" y="235240"/>
                  <a:pt x="1443392" y="227683"/>
                </a:cubicBezTo>
                <a:cubicBezTo>
                  <a:pt x="1440873" y="192417"/>
                  <a:pt x="1441979" y="156703"/>
                  <a:pt x="1435834" y="121885"/>
                </a:cubicBezTo>
                <a:cubicBezTo>
                  <a:pt x="1434256" y="112941"/>
                  <a:pt x="1424409" y="107514"/>
                  <a:pt x="1420720" y="99214"/>
                </a:cubicBezTo>
                <a:cubicBezTo>
                  <a:pt x="1414250" y="84655"/>
                  <a:pt x="1414443" y="67127"/>
                  <a:pt x="1405606" y="53871"/>
                </a:cubicBezTo>
                <a:cubicBezTo>
                  <a:pt x="1400568" y="46314"/>
                  <a:pt x="1394554" y="39324"/>
                  <a:pt x="1390492" y="31200"/>
                </a:cubicBezTo>
                <a:cubicBezTo>
                  <a:pt x="1386930" y="24075"/>
                  <a:pt x="1388568" y="14162"/>
                  <a:pt x="1382935" y="8529"/>
                </a:cubicBezTo>
                <a:cubicBezTo>
                  <a:pt x="1377302" y="2896"/>
                  <a:pt x="1368222" y="1318"/>
                  <a:pt x="1360264" y="972"/>
                </a:cubicBezTo>
                <a:cubicBezTo>
                  <a:pt x="1309932" y="-1216"/>
                  <a:pt x="1259504" y="972"/>
                  <a:pt x="1209124" y="972"/>
                </a:cubicBezTo>
              </a:path>
            </a:pathLst>
          </a:cu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0" name="Freeform 9"/>
          <p:cNvSpPr/>
          <p:nvPr/>
        </p:nvSpPr>
        <p:spPr bwMode="auto">
          <a:xfrm>
            <a:off x="1813276" y="3113494"/>
            <a:ext cx="2569798" cy="2939683"/>
          </a:xfrm>
          <a:custGeom>
            <a:avLst/>
            <a:gdLst>
              <a:gd name="connsiteX0" fmla="*/ 302691 w 2569798"/>
              <a:gd name="connsiteY0" fmla="*/ 15114 h 2939683"/>
              <a:gd name="connsiteX1" fmla="*/ 302691 w 2569798"/>
              <a:gd name="connsiteY1" fmla="*/ 15114 h 2939683"/>
              <a:gd name="connsiteX2" fmla="*/ 204450 w 2569798"/>
              <a:gd name="connsiteY2" fmla="*/ 7557 h 2939683"/>
              <a:gd name="connsiteX3" fmla="*/ 128879 w 2569798"/>
              <a:gd name="connsiteY3" fmla="*/ 22671 h 2939683"/>
              <a:gd name="connsiteX4" fmla="*/ 106208 w 2569798"/>
              <a:gd name="connsiteY4" fmla="*/ 68013 h 2939683"/>
              <a:gd name="connsiteX5" fmla="*/ 113765 w 2569798"/>
              <a:gd name="connsiteY5" fmla="*/ 90685 h 2939683"/>
              <a:gd name="connsiteX6" fmla="*/ 166664 w 2569798"/>
              <a:gd name="connsiteY6" fmla="*/ 136027 h 2939683"/>
              <a:gd name="connsiteX7" fmla="*/ 189336 w 2569798"/>
              <a:gd name="connsiteY7" fmla="*/ 181369 h 2939683"/>
              <a:gd name="connsiteX8" fmla="*/ 212007 w 2569798"/>
              <a:gd name="connsiteY8" fmla="*/ 204040 h 2939683"/>
              <a:gd name="connsiteX9" fmla="*/ 227121 w 2569798"/>
              <a:gd name="connsiteY9" fmla="*/ 226711 h 2939683"/>
              <a:gd name="connsiteX10" fmla="*/ 249792 w 2569798"/>
              <a:gd name="connsiteY10" fmla="*/ 241825 h 2939683"/>
              <a:gd name="connsiteX11" fmla="*/ 272463 w 2569798"/>
              <a:gd name="connsiteY11" fmla="*/ 264496 h 2939683"/>
              <a:gd name="connsiteX12" fmla="*/ 287577 w 2569798"/>
              <a:gd name="connsiteY12" fmla="*/ 355180 h 2939683"/>
              <a:gd name="connsiteX13" fmla="*/ 295134 w 2569798"/>
              <a:gd name="connsiteY13" fmla="*/ 400523 h 2939683"/>
              <a:gd name="connsiteX14" fmla="*/ 287577 w 2569798"/>
              <a:gd name="connsiteY14" fmla="*/ 498764 h 2939683"/>
              <a:gd name="connsiteX15" fmla="*/ 272463 w 2569798"/>
              <a:gd name="connsiteY15" fmla="*/ 521435 h 2939683"/>
              <a:gd name="connsiteX16" fmla="*/ 227121 w 2569798"/>
              <a:gd name="connsiteY16" fmla="*/ 566777 h 2939683"/>
              <a:gd name="connsiteX17" fmla="*/ 174222 w 2569798"/>
              <a:gd name="connsiteY17" fmla="*/ 597005 h 2939683"/>
              <a:gd name="connsiteX18" fmla="*/ 143993 w 2569798"/>
              <a:gd name="connsiteY18" fmla="*/ 612119 h 2939683"/>
              <a:gd name="connsiteX19" fmla="*/ 121322 w 2569798"/>
              <a:gd name="connsiteY19" fmla="*/ 619676 h 2939683"/>
              <a:gd name="connsiteX20" fmla="*/ 98651 w 2569798"/>
              <a:gd name="connsiteY20" fmla="*/ 642347 h 2939683"/>
              <a:gd name="connsiteX21" fmla="*/ 75980 w 2569798"/>
              <a:gd name="connsiteY21" fmla="*/ 657461 h 2939683"/>
              <a:gd name="connsiteX22" fmla="*/ 60866 w 2569798"/>
              <a:gd name="connsiteY22" fmla="*/ 680132 h 2939683"/>
              <a:gd name="connsiteX23" fmla="*/ 38195 w 2569798"/>
              <a:gd name="connsiteY23" fmla="*/ 695246 h 2939683"/>
              <a:gd name="connsiteX24" fmla="*/ 7967 w 2569798"/>
              <a:gd name="connsiteY24" fmla="*/ 733032 h 2939683"/>
              <a:gd name="connsiteX25" fmla="*/ 7967 w 2569798"/>
              <a:gd name="connsiteY25" fmla="*/ 861501 h 2939683"/>
              <a:gd name="connsiteX26" fmla="*/ 15524 w 2569798"/>
              <a:gd name="connsiteY26" fmla="*/ 884172 h 2939683"/>
              <a:gd name="connsiteX27" fmla="*/ 45752 w 2569798"/>
              <a:gd name="connsiteY27" fmla="*/ 929514 h 2939683"/>
              <a:gd name="connsiteX28" fmla="*/ 75980 w 2569798"/>
              <a:gd name="connsiteY28" fmla="*/ 967299 h 2939683"/>
              <a:gd name="connsiteX29" fmla="*/ 136436 w 2569798"/>
              <a:gd name="connsiteY29" fmla="*/ 1012642 h 2939683"/>
              <a:gd name="connsiteX30" fmla="*/ 181779 w 2569798"/>
              <a:gd name="connsiteY30" fmla="*/ 1035313 h 2939683"/>
              <a:gd name="connsiteX31" fmla="*/ 257349 w 2569798"/>
              <a:gd name="connsiteY31" fmla="*/ 1080655 h 2939683"/>
              <a:gd name="connsiteX32" fmla="*/ 295134 w 2569798"/>
              <a:gd name="connsiteY32" fmla="*/ 1103326 h 2939683"/>
              <a:gd name="connsiteX33" fmla="*/ 355590 w 2569798"/>
              <a:gd name="connsiteY33" fmla="*/ 1118440 h 2939683"/>
              <a:gd name="connsiteX34" fmla="*/ 408489 w 2569798"/>
              <a:gd name="connsiteY34" fmla="*/ 1133554 h 2939683"/>
              <a:gd name="connsiteX35" fmla="*/ 506731 w 2569798"/>
              <a:gd name="connsiteY35" fmla="*/ 1141111 h 2939683"/>
              <a:gd name="connsiteX36" fmla="*/ 574744 w 2569798"/>
              <a:gd name="connsiteY36" fmla="*/ 1148668 h 2939683"/>
              <a:gd name="connsiteX37" fmla="*/ 1088622 w 2569798"/>
              <a:gd name="connsiteY37" fmla="*/ 1163782 h 2939683"/>
              <a:gd name="connsiteX38" fmla="*/ 1133964 w 2569798"/>
              <a:gd name="connsiteY38" fmla="*/ 1201567 h 2939683"/>
              <a:gd name="connsiteX39" fmla="*/ 1247319 w 2569798"/>
              <a:gd name="connsiteY39" fmla="*/ 1277137 h 2939683"/>
              <a:gd name="connsiteX40" fmla="*/ 1277547 w 2569798"/>
              <a:gd name="connsiteY40" fmla="*/ 1322480 h 2939683"/>
              <a:gd name="connsiteX41" fmla="*/ 1285104 w 2569798"/>
              <a:gd name="connsiteY41" fmla="*/ 1345151 h 2939683"/>
              <a:gd name="connsiteX42" fmla="*/ 1307775 w 2569798"/>
              <a:gd name="connsiteY42" fmla="*/ 1413164 h 2939683"/>
              <a:gd name="connsiteX43" fmla="*/ 1322889 w 2569798"/>
              <a:gd name="connsiteY43" fmla="*/ 1435835 h 2939683"/>
              <a:gd name="connsiteX44" fmla="*/ 1353117 w 2569798"/>
              <a:gd name="connsiteY44" fmla="*/ 1496291 h 2939683"/>
              <a:gd name="connsiteX45" fmla="*/ 1375788 w 2569798"/>
              <a:gd name="connsiteY45" fmla="*/ 1571861 h 2939683"/>
              <a:gd name="connsiteX46" fmla="*/ 1390903 w 2569798"/>
              <a:gd name="connsiteY46" fmla="*/ 1617204 h 2939683"/>
              <a:gd name="connsiteX47" fmla="*/ 1406017 w 2569798"/>
              <a:gd name="connsiteY47" fmla="*/ 1639875 h 2939683"/>
              <a:gd name="connsiteX48" fmla="*/ 1406017 w 2569798"/>
              <a:gd name="connsiteY48" fmla="*/ 1896813 h 2939683"/>
              <a:gd name="connsiteX49" fmla="*/ 1421131 w 2569798"/>
              <a:gd name="connsiteY49" fmla="*/ 2191537 h 2939683"/>
              <a:gd name="connsiteX50" fmla="*/ 1421131 w 2569798"/>
              <a:gd name="connsiteY50" fmla="*/ 2410691 h 2939683"/>
              <a:gd name="connsiteX51" fmla="*/ 1406017 w 2569798"/>
              <a:gd name="connsiteY51" fmla="*/ 2561832 h 2939683"/>
              <a:gd name="connsiteX52" fmla="*/ 1398460 w 2569798"/>
              <a:gd name="connsiteY52" fmla="*/ 2720529 h 2939683"/>
              <a:gd name="connsiteX53" fmla="*/ 1398460 w 2569798"/>
              <a:gd name="connsiteY53" fmla="*/ 2864113 h 2939683"/>
              <a:gd name="connsiteX54" fmla="*/ 1413574 w 2569798"/>
              <a:gd name="connsiteY54" fmla="*/ 2886784 h 2939683"/>
              <a:gd name="connsiteX55" fmla="*/ 1481587 w 2569798"/>
              <a:gd name="connsiteY55" fmla="*/ 2909455 h 2939683"/>
              <a:gd name="connsiteX56" fmla="*/ 1564714 w 2569798"/>
              <a:gd name="connsiteY56" fmla="*/ 2917012 h 2939683"/>
              <a:gd name="connsiteX57" fmla="*/ 1647841 w 2569798"/>
              <a:gd name="connsiteY57" fmla="*/ 2932126 h 2939683"/>
              <a:gd name="connsiteX58" fmla="*/ 1708298 w 2569798"/>
              <a:gd name="connsiteY58" fmla="*/ 2939683 h 2939683"/>
              <a:gd name="connsiteX59" fmla="*/ 2139048 w 2569798"/>
              <a:gd name="connsiteY59" fmla="*/ 2932126 h 2939683"/>
              <a:gd name="connsiteX60" fmla="*/ 2191947 w 2569798"/>
              <a:gd name="connsiteY60" fmla="*/ 2901898 h 2939683"/>
              <a:gd name="connsiteX61" fmla="*/ 2237289 w 2569798"/>
              <a:gd name="connsiteY61" fmla="*/ 2886784 h 2939683"/>
              <a:gd name="connsiteX62" fmla="*/ 2297745 w 2569798"/>
              <a:gd name="connsiteY62" fmla="*/ 2833885 h 2939683"/>
              <a:gd name="connsiteX63" fmla="*/ 2320417 w 2569798"/>
              <a:gd name="connsiteY63" fmla="*/ 2811213 h 2939683"/>
              <a:gd name="connsiteX64" fmla="*/ 2358202 w 2569798"/>
              <a:gd name="connsiteY64" fmla="*/ 2788542 h 2939683"/>
              <a:gd name="connsiteX65" fmla="*/ 2395987 w 2569798"/>
              <a:gd name="connsiteY65" fmla="*/ 2758314 h 2939683"/>
              <a:gd name="connsiteX66" fmla="*/ 2433772 w 2569798"/>
              <a:gd name="connsiteY66" fmla="*/ 2735643 h 2939683"/>
              <a:gd name="connsiteX67" fmla="*/ 2464000 w 2569798"/>
              <a:gd name="connsiteY67" fmla="*/ 2720529 h 2939683"/>
              <a:gd name="connsiteX68" fmla="*/ 2501785 w 2569798"/>
              <a:gd name="connsiteY68" fmla="*/ 2675187 h 2939683"/>
              <a:gd name="connsiteX69" fmla="*/ 2524456 w 2569798"/>
              <a:gd name="connsiteY69" fmla="*/ 2652516 h 2939683"/>
              <a:gd name="connsiteX70" fmla="*/ 2532013 w 2569798"/>
              <a:gd name="connsiteY70" fmla="*/ 2629845 h 2939683"/>
              <a:gd name="connsiteX71" fmla="*/ 2569798 w 2569798"/>
              <a:gd name="connsiteY71" fmla="*/ 2584503 h 2939683"/>
              <a:gd name="connsiteX72" fmla="*/ 2562241 w 2569798"/>
              <a:gd name="connsiteY72" fmla="*/ 2365349 h 2939683"/>
              <a:gd name="connsiteX73" fmla="*/ 2547127 w 2569798"/>
              <a:gd name="connsiteY73" fmla="*/ 2320007 h 2939683"/>
              <a:gd name="connsiteX74" fmla="*/ 2539570 w 2569798"/>
              <a:gd name="connsiteY74" fmla="*/ 2297336 h 2939683"/>
              <a:gd name="connsiteX75" fmla="*/ 2516899 w 2569798"/>
              <a:gd name="connsiteY75" fmla="*/ 2274665 h 2939683"/>
              <a:gd name="connsiteX76" fmla="*/ 2494228 w 2569798"/>
              <a:gd name="connsiteY76" fmla="*/ 2229323 h 2939683"/>
              <a:gd name="connsiteX77" fmla="*/ 2479114 w 2569798"/>
              <a:gd name="connsiteY77" fmla="*/ 2199094 h 2939683"/>
              <a:gd name="connsiteX78" fmla="*/ 2464000 w 2569798"/>
              <a:gd name="connsiteY78" fmla="*/ 2176423 h 2939683"/>
              <a:gd name="connsiteX79" fmla="*/ 2456443 w 2569798"/>
              <a:gd name="connsiteY79" fmla="*/ 2153752 h 2939683"/>
              <a:gd name="connsiteX80" fmla="*/ 2433772 w 2569798"/>
              <a:gd name="connsiteY80" fmla="*/ 2138638 h 2939683"/>
              <a:gd name="connsiteX81" fmla="*/ 2411101 w 2569798"/>
              <a:gd name="connsiteY81" fmla="*/ 2115967 h 2939683"/>
              <a:gd name="connsiteX82" fmla="*/ 2343088 w 2569798"/>
              <a:gd name="connsiteY82" fmla="*/ 2085739 h 2939683"/>
              <a:gd name="connsiteX83" fmla="*/ 2320417 w 2569798"/>
              <a:gd name="connsiteY83" fmla="*/ 2078182 h 2939683"/>
              <a:gd name="connsiteX84" fmla="*/ 2297745 w 2569798"/>
              <a:gd name="connsiteY84" fmla="*/ 2070625 h 2939683"/>
              <a:gd name="connsiteX85" fmla="*/ 2244846 w 2569798"/>
              <a:gd name="connsiteY85" fmla="*/ 2040397 h 2939683"/>
              <a:gd name="connsiteX86" fmla="*/ 2222175 w 2569798"/>
              <a:gd name="connsiteY86" fmla="*/ 2032840 h 2939683"/>
              <a:gd name="connsiteX87" fmla="*/ 2176833 w 2569798"/>
              <a:gd name="connsiteY87" fmla="*/ 2010169 h 2939683"/>
              <a:gd name="connsiteX88" fmla="*/ 2146605 w 2569798"/>
              <a:gd name="connsiteY88" fmla="*/ 1964827 h 2939683"/>
              <a:gd name="connsiteX89" fmla="*/ 2139048 w 2569798"/>
              <a:gd name="connsiteY89" fmla="*/ 1934599 h 2939683"/>
              <a:gd name="connsiteX90" fmla="*/ 2123934 w 2569798"/>
              <a:gd name="connsiteY90" fmla="*/ 1889256 h 2939683"/>
              <a:gd name="connsiteX91" fmla="*/ 2116377 w 2569798"/>
              <a:gd name="connsiteY91" fmla="*/ 1866585 h 2939683"/>
              <a:gd name="connsiteX92" fmla="*/ 2101263 w 2569798"/>
              <a:gd name="connsiteY92" fmla="*/ 1768344 h 2939683"/>
              <a:gd name="connsiteX93" fmla="*/ 2093706 w 2569798"/>
              <a:gd name="connsiteY93" fmla="*/ 1730559 h 2939683"/>
              <a:gd name="connsiteX94" fmla="*/ 2078592 w 2569798"/>
              <a:gd name="connsiteY94" fmla="*/ 1443392 h 2939683"/>
              <a:gd name="connsiteX95" fmla="*/ 2063478 w 2569798"/>
              <a:gd name="connsiteY95" fmla="*/ 1337594 h 2939683"/>
              <a:gd name="connsiteX96" fmla="*/ 2055921 w 2569798"/>
              <a:gd name="connsiteY96" fmla="*/ 1277137 h 2939683"/>
              <a:gd name="connsiteX97" fmla="*/ 2048364 w 2569798"/>
              <a:gd name="connsiteY97" fmla="*/ 1186453 h 2939683"/>
              <a:gd name="connsiteX98" fmla="*/ 2018136 w 2569798"/>
              <a:gd name="connsiteY98" fmla="*/ 1110883 h 2939683"/>
              <a:gd name="connsiteX99" fmla="*/ 1987907 w 2569798"/>
              <a:gd name="connsiteY99" fmla="*/ 1042870 h 2939683"/>
              <a:gd name="connsiteX100" fmla="*/ 1980350 w 2569798"/>
              <a:gd name="connsiteY100" fmla="*/ 1005085 h 2939683"/>
              <a:gd name="connsiteX101" fmla="*/ 1950122 w 2569798"/>
              <a:gd name="connsiteY101" fmla="*/ 952185 h 2939683"/>
              <a:gd name="connsiteX102" fmla="*/ 1935008 w 2569798"/>
              <a:gd name="connsiteY102" fmla="*/ 914400 h 2939683"/>
              <a:gd name="connsiteX103" fmla="*/ 1919894 w 2569798"/>
              <a:gd name="connsiteY103" fmla="*/ 884172 h 2939683"/>
              <a:gd name="connsiteX104" fmla="*/ 1912337 w 2569798"/>
              <a:gd name="connsiteY104" fmla="*/ 831273 h 2939683"/>
              <a:gd name="connsiteX105" fmla="*/ 1897223 w 2569798"/>
              <a:gd name="connsiteY105" fmla="*/ 808602 h 2939683"/>
              <a:gd name="connsiteX106" fmla="*/ 1889666 w 2569798"/>
              <a:gd name="connsiteY106" fmla="*/ 733032 h 2939683"/>
              <a:gd name="connsiteX107" fmla="*/ 1866995 w 2569798"/>
              <a:gd name="connsiteY107" fmla="*/ 657461 h 2939683"/>
              <a:gd name="connsiteX108" fmla="*/ 1851881 w 2569798"/>
              <a:gd name="connsiteY108" fmla="*/ 604562 h 2939683"/>
              <a:gd name="connsiteX109" fmla="*/ 1844324 w 2569798"/>
              <a:gd name="connsiteY109" fmla="*/ 574334 h 2939683"/>
              <a:gd name="connsiteX110" fmla="*/ 1821653 w 2569798"/>
              <a:gd name="connsiteY110" fmla="*/ 544106 h 2939683"/>
              <a:gd name="connsiteX111" fmla="*/ 1814096 w 2569798"/>
              <a:gd name="connsiteY111" fmla="*/ 521435 h 2939683"/>
              <a:gd name="connsiteX112" fmla="*/ 1761197 w 2569798"/>
              <a:gd name="connsiteY112" fmla="*/ 408080 h 2939683"/>
              <a:gd name="connsiteX113" fmla="*/ 1738526 w 2569798"/>
              <a:gd name="connsiteY113" fmla="*/ 370294 h 2939683"/>
              <a:gd name="connsiteX114" fmla="*/ 1708298 w 2569798"/>
              <a:gd name="connsiteY114" fmla="*/ 332509 h 2939683"/>
              <a:gd name="connsiteX115" fmla="*/ 1693184 w 2569798"/>
              <a:gd name="connsiteY115" fmla="*/ 309838 h 2939683"/>
              <a:gd name="connsiteX116" fmla="*/ 1579828 w 2569798"/>
              <a:gd name="connsiteY116" fmla="*/ 241825 h 2939683"/>
              <a:gd name="connsiteX117" fmla="*/ 1549600 w 2569798"/>
              <a:gd name="connsiteY117" fmla="*/ 234268 h 2939683"/>
              <a:gd name="connsiteX118" fmla="*/ 1519372 w 2569798"/>
              <a:gd name="connsiteY118" fmla="*/ 219154 h 2939683"/>
              <a:gd name="connsiteX119" fmla="*/ 1451359 w 2569798"/>
              <a:gd name="connsiteY119" fmla="*/ 211597 h 2939683"/>
              <a:gd name="connsiteX120" fmla="*/ 1383345 w 2569798"/>
              <a:gd name="connsiteY120" fmla="*/ 196483 h 2939683"/>
              <a:gd name="connsiteX121" fmla="*/ 1149078 w 2569798"/>
              <a:gd name="connsiteY121" fmla="*/ 181369 h 2939683"/>
              <a:gd name="connsiteX122" fmla="*/ 1118850 w 2569798"/>
              <a:gd name="connsiteY122" fmla="*/ 173812 h 2939683"/>
              <a:gd name="connsiteX123" fmla="*/ 1081064 w 2569798"/>
              <a:gd name="connsiteY123" fmla="*/ 166255 h 2939683"/>
              <a:gd name="connsiteX124" fmla="*/ 1043279 w 2569798"/>
              <a:gd name="connsiteY124" fmla="*/ 151141 h 2939683"/>
              <a:gd name="connsiteX125" fmla="*/ 975266 w 2569798"/>
              <a:gd name="connsiteY125" fmla="*/ 136027 h 2939683"/>
              <a:gd name="connsiteX126" fmla="*/ 929924 w 2569798"/>
              <a:gd name="connsiteY126" fmla="*/ 120913 h 2939683"/>
              <a:gd name="connsiteX127" fmla="*/ 907253 w 2569798"/>
              <a:gd name="connsiteY127" fmla="*/ 113356 h 2939683"/>
              <a:gd name="connsiteX128" fmla="*/ 877025 w 2569798"/>
              <a:gd name="connsiteY128" fmla="*/ 105799 h 2939683"/>
              <a:gd name="connsiteX129" fmla="*/ 793898 w 2569798"/>
              <a:gd name="connsiteY129" fmla="*/ 83127 h 2939683"/>
              <a:gd name="connsiteX130" fmla="*/ 703213 w 2569798"/>
              <a:gd name="connsiteY130" fmla="*/ 68013 h 2939683"/>
              <a:gd name="connsiteX131" fmla="*/ 657871 w 2569798"/>
              <a:gd name="connsiteY131" fmla="*/ 60456 h 2939683"/>
              <a:gd name="connsiteX132" fmla="*/ 552073 w 2569798"/>
              <a:gd name="connsiteY132" fmla="*/ 52899 h 2939683"/>
              <a:gd name="connsiteX133" fmla="*/ 476503 w 2569798"/>
              <a:gd name="connsiteY133" fmla="*/ 37785 h 2939683"/>
              <a:gd name="connsiteX134" fmla="*/ 438717 w 2569798"/>
              <a:gd name="connsiteY134" fmla="*/ 30228 h 2939683"/>
              <a:gd name="connsiteX135" fmla="*/ 393375 w 2569798"/>
              <a:gd name="connsiteY135" fmla="*/ 15114 h 2939683"/>
              <a:gd name="connsiteX136" fmla="*/ 204450 w 2569798"/>
              <a:gd name="connsiteY136" fmla="*/ 0 h 2939683"/>
              <a:gd name="connsiteX137" fmla="*/ 393375 w 2569798"/>
              <a:gd name="connsiteY137" fmla="*/ 52899 h 293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2569798" h="2939683">
                <a:moveTo>
                  <a:pt x="302691" y="15114"/>
                </a:moveTo>
                <a:lnTo>
                  <a:pt x="302691" y="15114"/>
                </a:lnTo>
                <a:cubicBezTo>
                  <a:pt x="269944" y="12595"/>
                  <a:pt x="237294" y="7557"/>
                  <a:pt x="204450" y="7557"/>
                </a:cubicBezTo>
                <a:cubicBezTo>
                  <a:pt x="185920" y="7557"/>
                  <a:pt x="148854" y="17677"/>
                  <a:pt x="128879" y="22671"/>
                </a:cubicBezTo>
                <a:cubicBezTo>
                  <a:pt x="121237" y="34133"/>
                  <a:pt x="106208" y="52369"/>
                  <a:pt x="106208" y="68013"/>
                </a:cubicBezTo>
                <a:cubicBezTo>
                  <a:pt x="106208" y="75979"/>
                  <a:pt x="109346" y="84057"/>
                  <a:pt x="113765" y="90685"/>
                </a:cubicBezTo>
                <a:cubicBezTo>
                  <a:pt x="124290" y="106473"/>
                  <a:pt x="152696" y="125551"/>
                  <a:pt x="166664" y="136027"/>
                </a:cubicBezTo>
                <a:cubicBezTo>
                  <a:pt x="174239" y="158748"/>
                  <a:pt x="173059" y="161837"/>
                  <a:pt x="189336" y="181369"/>
                </a:cubicBezTo>
                <a:cubicBezTo>
                  <a:pt x="196178" y="189579"/>
                  <a:pt x="205165" y="195830"/>
                  <a:pt x="212007" y="204040"/>
                </a:cubicBezTo>
                <a:cubicBezTo>
                  <a:pt x="217821" y="211017"/>
                  <a:pt x="220699" y="220289"/>
                  <a:pt x="227121" y="226711"/>
                </a:cubicBezTo>
                <a:cubicBezTo>
                  <a:pt x="233543" y="233133"/>
                  <a:pt x="242815" y="236011"/>
                  <a:pt x="249792" y="241825"/>
                </a:cubicBezTo>
                <a:cubicBezTo>
                  <a:pt x="258002" y="248667"/>
                  <a:pt x="264906" y="256939"/>
                  <a:pt x="272463" y="264496"/>
                </a:cubicBezTo>
                <a:cubicBezTo>
                  <a:pt x="288215" y="311753"/>
                  <a:pt x="276328" y="270814"/>
                  <a:pt x="287577" y="355180"/>
                </a:cubicBezTo>
                <a:cubicBezTo>
                  <a:pt x="289602" y="370368"/>
                  <a:pt x="292615" y="385409"/>
                  <a:pt x="295134" y="400523"/>
                </a:cubicBezTo>
                <a:cubicBezTo>
                  <a:pt x="292615" y="433270"/>
                  <a:pt x="293630" y="466483"/>
                  <a:pt x="287577" y="498764"/>
                </a:cubicBezTo>
                <a:cubicBezTo>
                  <a:pt x="285903" y="507691"/>
                  <a:pt x="278497" y="514647"/>
                  <a:pt x="272463" y="521435"/>
                </a:cubicBezTo>
                <a:cubicBezTo>
                  <a:pt x="258263" y="537410"/>
                  <a:pt x="242235" y="551663"/>
                  <a:pt x="227121" y="566777"/>
                </a:cubicBezTo>
                <a:cubicBezTo>
                  <a:pt x="188752" y="605146"/>
                  <a:pt x="222937" y="578737"/>
                  <a:pt x="174222" y="597005"/>
                </a:cubicBezTo>
                <a:cubicBezTo>
                  <a:pt x="163674" y="600961"/>
                  <a:pt x="154348" y="607681"/>
                  <a:pt x="143993" y="612119"/>
                </a:cubicBezTo>
                <a:cubicBezTo>
                  <a:pt x="136671" y="615257"/>
                  <a:pt x="128879" y="617157"/>
                  <a:pt x="121322" y="619676"/>
                </a:cubicBezTo>
                <a:cubicBezTo>
                  <a:pt x="113765" y="627233"/>
                  <a:pt x="106861" y="635505"/>
                  <a:pt x="98651" y="642347"/>
                </a:cubicBezTo>
                <a:cubicBezTo>
                  <a:pt x="91674" y="648161"/>
                  <a:pt x="82402" y="651039"/>
                  <a:pt x="75980" y="657461"/>
                </a:cubicBezTo>
                <a:cubicBezTo>
                  <a:pt x="69558" y="663883"/>
                  <a:pt x="67288" y="673710"/>
                  <a:pt x="60866" y="680132"/>
                </a:cubicBezTo>
                <a:cubicBezTo>
                  <a:pt x="54444" y="686554"/>
                  <a:pt x="45287" y="689572"/>
                  <a:pt x="38195" y="695246"/>
                </a:cubicBezTo>
                <a:cubicBezTo>
                  <a:pt x="22814" y="707552"/>
                  <a:pt x="19188" y="716201"/>
                  <a:pt x="7967" y="733032"/>
                </a:cubicBezTo>
                <a:cubicBezTo>
                  <a:pt x="-1468" y="799080"/>
                  <a:pt x="-3781" y="785138"/>
                  <a:pt x="7967" y="861501"/>
                </a:cubicBezTo>
                <a:cubicBezTo>
                  <a:pt x="9178" y="869374"/>
                  <a:pt x="11655" y="877209"/>
                  <a:pt x="15524" y="884172"/>
                </a:cubicBezTo>
                <a:cubicBezTo>
                  <a:pt x="24346" y="900051"/>
                  <a:pt x="40008" y="912281"/>
                  <a:pt x="45752" y="929514"/>
                </a:cubicBezTo>
                <a:cubicBezTo>
                  <a:pt x="56181" y="960801"/>
                  <a:pt x="46681" y="947766"/>
                  <a:pt x="75980" y="967299"/>
                </a:cubicBezTo>
                <a:cubicBezTo>
                  <a:pt x="102158" y="1006565"/>
                  <a:pt x="79826" y="981191"/>
                  <a:pt x="136436" y="1012642"/>
                </a:cubicBezTo>
                <a:cubicBezTo>
                  <a:pt x="180381" y="1037056"/>
                  <a:pt x="137645" y="1020602"/>
                  <a:pt x="181779" y="1035313"/>
                </a:cubicBezTo>
                <a:cubicBezTo>
                  <a:pt x="273964" y="1096769"/>
                  <a:pt x="187636" y="1041926"/>
                  <a:pt x="257349" y="1080655"/>
                </a:cubicBezTo>
                <a:cubicBezTo>
                  <a:pt x="270189" y="1087788"/>
                  <a:pt x="281997" y="1096757"/>
                  <a:pt x="295134" y="1103326"/>
                </a:cubicBezTo>
                <a:cubicBezTo>
                  <a:pt x="312408" y="1111963"/>
                  <a:pt x="338344" y="1114129"/>
                  <a:pt x="355590" y="1118440"/>
                </a:cubicBezTo>
                <a:cubicBezTo>
                  <a:pt x="373381" y="1122888"/>
                  <a:pt x="390353" y="1130834"/>
                  <a:pt x="408489" y="1133554"/>
                </a:cubicBezTo>
                <a:cubicBezTo>
                  <a:pt x="440970" y="1138426"/>
                  <a:pt x="474022" y="1138137"/>
                  <a:pt x="506731" y="1141111"/>
                </a:cubicBezTo>
                <a:cubicBezTo>
                  <a:pt x="529448" y="1143176"/>
                  <a:pt x="552073" y="1146149"/>
                  <a:pt x="574744" y="1148668"/>
                </a:cubicBezTo>
                <a:cubicBezTo>
                  <a:pt x="765915" y="1196461"/>
                  <a:pt x="524412" y="1138519"/>
                  <a:pt x="1088622" y="1163782"/>
                </a:cubicBezTo>
                <a:cubicBezTo>
                  <a:pt x="1101874" y="1164375"/>
                  <a:pt x="1126417" y="1196536"/>
                  <a:pt x="1133964" y="1201567"/>
                </a:cubicBezTo>
                <a:cubicBezTo>
                  <a:pt x="1177719" y="1230737"/>
                  <a:pt x="1212328" y="1224649"/>
                  <a:pt x="1247319" y="1277137"/>
                </a:cubicBezTo>
                <a:cubicBezTo>
                  <a:pt x="1257395" y="1292251"/>
                  <a:pt x="1271803" y="1305247"/>
                  <a:pt x="1277547" y="1322480"/>
                </a:cubicBezTo>
                <a:cubicBezTo>
                  <a:pt x="1280066" y="1330037"/>
                  <a:pt x="1282916" y="1337492"/>
                  <a:pt x="1285104" y="1345151"/>
                </a:cubicBezTo>
                <a:cubicBezTo>
                  <a:pt x="1294725" y="1378824"/>
                  <a:pt x="1290405" y="1378424"/>
                  <a:pt x="1307775" y="1413164"/>
                </a:cubicBezTo>
                <a:cubicBezTo>
                  <a:pt x="1311837" y="1421288"/>
                  <a:pt x="1318827" y="1427711"/>
                  <a:pt x="1322889" y="1435835"/>
                </a:cubicBezTo>
                <a:cubicBezTo>
                  <a:pt x="1359863" y="1509783"/>
                  <a:pt x="1318101" y="1443766"/>
                  <a:pt x="1353117" y="1496291"/>
                </a:cubicBezTo>
                <a:cubicBezTo>
                  <a:pt x="1364538" y="1541975"/>
                  <a:pt x="1357390" y="1516666"/>
                  <a:pt x="1375788" y="1571861"/>
                </a:cubicBezTo>
                <a:cubicBezTo>
                  <a:pt x="1375789" y="1571865"/>
                  <a:pt x="1390901" y="1617201"/>
                  <a:pt x="1390903" y="1617204"/>
                </a:cubicBezTo>
                <a:lnTo>
                  <a:pt x="1406017" y="1639875"/>
                </a:lnTo>
                <a:cubicBezTo>
                  <a:pt x="1432998" y="1747800"/>
                  <a:pt x="1406017" y="1628111"/>
                  <a:pt x="1406017" y="1896813"/>
                </a:cubicBezTo>
                <a:cubicBezTo>
                  <a:pt x="1406017" y="2153494"/>
                  <a:pt x="1385569" y="2084851"/>
                  <a:pt x="1421131" y="2191537"/>
                </a:cubicBezTo>
                <a:cubicBezTo>
                  <a:pt x="1433109" y="2311320"/>
                  <a:pt x="1430677" y="2248410"/>
                  <a:pt x="1421131" y="2410691"/>
                </a:cubicBezTo>
                <a:cubicBezTo>
                  <a:pt x="1414121" y="2529853"/>
                  <a:pt x="1420525" y="2489290"/>
                  <a:pt x="1406017" y="2561832"/>
                </a:cubicBezTo>
                <a:cubicBezTo>
                  <a:pt x="1403498" y="2614731"/>
                  <a:pt x="1402522" y="2667726"/>
                  <a:pt x="1398460" y="2720529"/>
                </a:cubicBezTo>
                <a:cubicBezTo>
                  <a:pt x="1391553" y="2810314"/>
                  <a:pt x="1369111" y="2697799"/>
                  <a:pt x="1398460" y="2864113"/>
                </a:cubicBezTo>
                <a:cubicBezTo>
                  <a:pt x="1400038" y="2873057"/>
                  <a:pt x="1407152" y="2880362"/>
                  <a:pt x="1413574" y="2886784"/>
                </a:cubicBezTo>
                <a:cubicBezTo>
                  <a:pt x="1433825" y="2907035"/>
                  <a:pt x="1452877" y="2906077"/>
                  <a:pt x="1481587" y="2909455"/>
                </a:cubicBezTo>
                <a:cubicBezTo>
                  <a:pt x="1509220" y="2912706"/>
                  <a:pt x="1537061" y="2913939"/>
                  <a:pt x="1564714" y="2917012"/>
                </a:cubicBezTo>
                <a:cubicBezTo>
                  <a:pt x="1714011" y="2933601"/>
                  <a:pt x="1550119" y="2915839"/>
                  <a:pt x="1647841" y="2932126"/>
                </a:cubicBezTo>
                <a:cubicBezTo>
                  <a:pt x="1667874" y="2935465"/>
                  <a:pt x="1688146" y="2937164"/>
                  <a:pt x="1708298" y="2939683"/>
                </a:cubicBezTo>
                <a:lnTo>
                  <a:pt x="2139048" y="2932126"/>
                </a:lnTo>
                <a:cubicBezTo>
                  <a:pt x="2163813" y="2931301"/>
                  <a:pt x="2170928" y="2912408"/>
                  <a:pt x="2191947" y="2901898"/>
                </a:cubicBezTo>
                <a:cubicBezTo>
                  <a:pt x="2206197" y="2894773"/>
                  <a:pt x="2237289" y="2886784"/>
                  <a:pt x="2237289" y="2886784"/>
                </a:cubicBezTo>
                <a:cubicBezTo>
                  <a:pt x="2311747" y="2812326"/>
                  <a:pt x="2224895" y="2896328"/>
                  <a:pt x="2297745" y="2833885"/>
                </a:cubicBezTo>
                <a:cubicBezTo>
                  <a:pt x="2305860" y="2826930"/>
                  <a:pt x="2311867" y="2817626"/>
                  <a:pt x="2320417" y="2811213"/>
                </a:cubicBezTo>
                <a:cubicBezTo>
                  <a:pt x="2332168" y="2802400"/>
                  <a:pt x="2346169" y="2796965"/>
                  <a:pt x="2358202" y="2788542"/>
                </a:cubicBezTo>
                <a:cubicBezTo>
                  <a:pt x="2371416" y="2779292"/>
                  <a:pt x="2382773" y="2767564"/>
                  <a:pt x="2395987" y="2758314"/>
                </a:cubicBezTo>
                <a:cubicBezTo>
                  <a:pt x="2408020" y="2749891"/>
                  <a:pt x="2420932" y="2742776"/>
                  <a:pt x="2433772" y="2735643"/>
                </a:cubicBezTo>
                <a:cubicBezTo>
                  <a:pt x="2443620" y="2730172"/>
                  <a:pt x="2454833" y="2727077"/>
                  <a:pt x="2464000" y="2720529"/>
                </a:cubicBezTo>
                <a:cubicBezTo>
                  <a:pt x="2491273" y="2701049"/>
                  <a:pt x="2482290" y="2698581"/>
                  <a:pt x="2501785" y="2675187"/>
                </a:cubicBezTo>
                <a:cubicBezTo>
                  <a:pt x="2508627" y="2666977"/>
                  <a:pt x="2516899" y="2660073"/>
                  <a:pt x="2524456" y="2652516"/>
                </a:cubicBezTo>
                <a:cubicBezTo>
                  <a:pt x="2526975" y="2644959"/>
                  <a:pt x="2528451" y="2636970"/>
                  <a:pt x="2532013" y="2629845"/>
                </a:cubicBezTo>
                <a:cubicBezTo>
                  <a:pt x="2542534" y="2608803"/>
                  <a:pt x="2553085" y="2601216"/>
                  <a:pt x="2569798" y="2584503"/>
                </a:cubicBezTo>
                <a:cubicBezTo>
                  <a:pt x="2567279" y="2511452"/>
                  <a:pt x="2568483" y="2438177"/>
                  <a:pt x="2562241" y="2365349"/>
                </a:cubicBezTo>
                <a:cubicBezTo>
                  <a:pt x="2560880" y="2349476"/>
                  <a:pt x="2552165" y="2335121"/>
                  <a:pt x="2547127" y="2320007"/>
                </a:cubicBezTo>
                <a:cubicBezTo>
                  <a:pt x="2544608" y="2312450"/>
                  <a:pt x="2545203" y="2302969"/>
                  <a:pt x="2539570" y="2297336"/>
                </a:cubicBezTo>
                <a:lnTo>
                  <a:pt x="2516899" y="2274665"/>
                </a:lnTo>
                <a:cubicBezTo>
                  <a:pt x="2503043" y="2233097"/>
                  <a:pt x="2517668" y="2270343"/>
                  <a:pt x="2494228" y="2229323"/>
                </a:cubicBezTo>
                <a:cubicBezTo>
                  <a:pt x="2488639" y="2219542"/>
                  <a:pt x="2484703" y="2208875"/>
                  <a:pt x="2479114" y="2199094"/>
                </a:cubicBezTo>
                <a:cubicBezTo>
                  <a:pt x="2474608" y="2191208"/>
                  <a:pt x="2468062" y="2184547"/>
                  <a:pt x="2464000" y="2176423"/>
                </a:cubicBezTo>
                <a:cubicBezTo>
                  <a:pt x="2460438" y="2169298"/>
                  <a:pt x="2461419" y="2159972"/>
                  <a:pt x="2456443" y="2153752"/>
                </a:cubicBezTo>
                <a:cubicBezTo>
                  <a:pt x="2450769" y="2146660"/>
                  <a:pt x="2440749" y="2144452"/>
                  <a:pt x="2433772" y="2138638"/>
                </a:cubicBezTo>
                <a:cubicBezTo>
                  <a:pt x="2425562" y="2131796"/>
                  <a:pt x="2419311" y="2122809"/>
                  <a:pt x="2411101" y="2115967"/>
                </a:cubicBezTo>
                <a:cubicBezTo>
                  <a:pt x="2387150" y="2096008"/>
                  <a:pt x="2376040" y="2096723"/>
                  <a:pt x="2343088" y="2085739"/>
                </a:cubicBezTo>
                <a:lnTo>
                  <a:pt x="2320417" y="2078182"/>
                </a:lnTo>
                <a:lnTo>
                  <a:pt x="2297745" y="2070625"/>
                </a:lnTo>
                <a:cubicBezTo>
                  <a:pt x="2274977" y="2055446"/>
                  <a:pt x="2271692" y="2051902"/>
                  <a:pt x="2244846" y="2040397"/>
                </a:cubicBezTo>
                <a:cubicBezTo>
                  <a:pt x="2237524" y="2037259"/>
                  <a:pt x="2229300" y="2036402"/>
                  <a:pt x="2222175" y="2032840"/>
                </a:cubicBezTo>
                <a:cubicBezTo>
                  <a:pt x="2163577" y="2003541"/>
                  <a:pt x="2233817" y="2029164"/>
                  <a:pt x="2176833" y="2010169"/>
                </a:cubicBezTo>
                <a:cubicBezTo>
                  <a:pt x="2153239" y="1939386"/>
                  <a:pt x="2191891" y="2044077"/>
                  <a:pt x="2146605" y="1964827"/>
                </a:cubicBezTo>
                <a:cubicBezTo>
                  <a:pt x="2141452" y="1955809"/>
                  <a:pt x="2142032" y="1944547"/>
                  <a:pt x="2139048" y="1934599"/>
                </a:cubicBezTo>
                <a:cubicBezTo>
                  <a:pt x="2134470" y="1919339"/>
                  <a:pt x="2128972" y="1904370"/>
                  <a:pt x="2123934" y="1889256"/>
                </a:cubicBezTo>
                <a:lnTo>
                  <a:pt x="2116377" y="1866585"/>
                </a:lnTo>
                <a:cubicBezTo>
                  <a:pt x="2110716" y="1826958"/>
                  <a:pt x="2108253" y="1806790"/>
                  <a:pt x="2101263" y="1768344"/>
                </a:cubicBezTo>
                <a:cubicBezTo>
                  <a:pt x="2098965" y="1755707"/>
                  <a:pt x="2096225" y="1743154"/>
                  <a:pt x="2093706" y="1730559"/>
                </a:cubicBezTo>
                <a:cubicBezTo>
                  <a:pt x="2088668" y="1634837"/>
                  <a:pt x="2084571" y="1539060"/>
                  <a:pt x="2078592" y="1443392"/>
                </a:cubicBezTo>
                <a:cubicBezTo>
                  <a:pt x="2074297" y="1374668"/>
                  <a:pt x="2075413" y="1385333"/>
                  <a:pt x="2063478" y="1337594"/>
                </a:cubicBezTo>
                <a:cubicBezTo>
                  <a:pt x="2060959" y="1317442"/>
                  <a:pt x="2057942" y="1297345"/>
                  <a:pt x="2055921" y="1277137"/>
                </a:cubicBezTo>
                <a:cubicBezTo>
                  <a:pt x="2052903" y="1246955"/>
                  <a:pt x="2053351" y="1216373"/>
                  <a:pt x="2048364" y="1186453"/>
                </a:cubicBezTo>
                <a:cubicBezTo>
                  <a:pt x="2043695" y="1158438"/>
                  <a:pt x="2030470" y="1135551"/>
                  <a:pt x="2018136" y="1110883"/>
                </a:cubicBezTo>
                <a:cubicBezTo>
                  <a:pt x="1997783" y="1009116"/>
                  <a:pt x="2028412" y="1134003"/>
                  <a:pt x="1987907" y="1042870"/>
                </a:cubicBezTo>
                <a:cubicBezTo>
                  <a:pt x="1982690" y="1031133"/>
                  <a:pt x="1985290" y="1016941"/>
                  <a:pt x="1980350" y="1005085"/>
                </a:cubicBezTo>
                <a:cubicBezTo>
                  <a:pt x="1972539" y="986338"/>
                  <a:pt x="1959204" y="970350"/>
                  <a:pt x="1950122" y="952185"/>
                </a:cubicBezTo>
                <a:cubicBezTo>
                  <a:pt x="1944055" y="940052"/>
                  <a:pt x="1940517" y="926796"/>
                  <a:pt x="1935008" y="914400"/>
                </a:cubicBezTo>
                <a:cubicBezTo>
                  <a:pt x="1930433" y="904106"/>
                  <a:pt x="1924932" y="894248"/>
                  <a:pt x="1919894" y="884172"/>
                </a:cubicBezTo>
                <a:cubicBezTo>
                  <a:pt x="1917375" y="866539"/>
                  <a:pt x="1917455" y="848334"/>
                  <a:pt x="1912337" y="831273"/>
                </a:cubicBezTo>
                <a:cubicBezTo>
                  <a:pt x="1909727" y="822574"/>
                  <a:pt x="1899265" y="817452"/>
                  <a:pt x="1897223" y="808602"/>
                </a:cubicBezTo>
                <a:cubicBezTo>
                  <a:pt x="1891531" y="783935"/>
                  <a:pt x="1893012" y="758126"/>
                  <a:pt x="1889666" y="733032"/>
                </a:cubicBezTo>
                <a:cubicBezTo>
                  <a:pt x="1883033" y="683282"/>
                  <a:pt x="1883094" y="705759"/>
                  <a:pt x="1866995" y="657461"/>
                </a:cubicBezTo>
                <a:cubicBezTo>
                  <a:pt x="1861196" y="640063"/>
                  <a:pt x="1856706" y="622254"/>
                  <a:pt x="1851881" y="604562"/>
                </a:cubicBezTo>
                <a:cubicBezTo>
                  <a:pt x="1849148" y="594542"/>
                  <a:pt x="1848969" y="583624"/>
                  <a:pt x="1844324" y="574334"/>
                </a:cubicBezTo>
                <a:cubicBezTo>
                  <a:pt x="1838691" y="563069"/>
                  <a:pt x="1829210" y="554182"/>
                  <a:pt x="1821653" y="544106"/>
                </a:cubicBezTo>
                <a:cubicBezTo>
                  <a:pt x="1819134" y="536549"/>
                  <a:pt x="1816893" y="528894"/>
                  <a:pt x="1814096" y="521435"/>
                </a:cubicBezTo>
                <a:cubicBezTo>
                  <a:pt x="1799825" y="483379"/>
                  <a:pt x="1781583" y="442058"/>
                  <a:pt x="1761197" y="408080"/>
                </a:cubicBezTo>
                <a:cubicBezTo>
                  <a:pt x="1753640" y="395485"/>
                  <a:pt x="1746949" y="382327"/>
                  <a:pt x="1738526" y="370294"/>
                </a:cubicBezTo>
                <a:cubicBezTo>
                  <a:pt x="1729276" y="357080"/>
                  <a:pt x="1717976" y="345413"/>
                  <a:pt x="1708298" y="332509"/>
                </a:cubicBezTo>
                <a:cubicBezTo>
                  <a:pt x="1702849" y="325243"/>
                  <a:pt x="1699606" y="316260"/>
                  <a:pt x="1693184" y="309838"/>
                </a:cubicBezTo>
                <a:cubicBezTo>
                  <a:pt x="1666529" y="283183"/>
                  <a:pt x="1611991" y="249866"/>
                  <a:pt x="1579828" y="241825"/>
                </a:cubicBezTo>
                <a:cubicBezTo>
                  <a:pt x="1569752" y="239306"/>
                  <a:pt x="1559325" y="237915"/>
                  <a:pt x="1549600" y="234268"/>
                </a:cubicBezTo>
                <a:cubicBezTo>
                  <a:pt x="1539052" y="230312"/>
                  <a:pt x="1530349" y="221687"/>
                  <a:pt x="1519372" y="219154"/>
                </a:cubicBezTo>
                <a:cubicBezTo>
                  <a:pt x="1497146" y="214025"/>
                  <a:pt x="1474030" y="214116"/>
                  <a:pt x="1451359" y="211597"/>
                </a:cubicBezTo>
                <a:cubicBezTo>
                  <a:pt x="1416127" y="199853"/>
                  <a:pt x="1432746" y="204083"/>
                  <a:pt x="1383345" y="196483"/>
                </a:cubicBezTo>
                <a:cubicBezTo>
                  <a:pt x="1281594" y="180829"/>
                  <a:pt x="1310711" y="188104"/>
                  <a:pt x="1149078" y="181369"/>
                </a:cubicBezTo>
                <a:cubicBezTo>
                  <a:pt x="1139002" y="178850"/>
                  <a:pt x="1128989" y="176065"/>
                  <a:pt x="1118850" y="173812"/>
                </a:cubicBezTo>
                <a:cubicBezTo>
                  <a:pt x="1106311" y="171026"/>
                  <a:pt x="1093367" y="169946"/>
                  <a:pt x="1081064" y="166255"/>
                </a:cubicBezTo>
                <a:cubicBezTo>
                  <a:pt x="1068071" y="162357"/>
                  <a:pt x="1056148" y="155431"/>
                  <a:pt x="1043279" y="151141"/>
                </a:cubicBezTo>
                <a:cubicBezTo>
                  <a:pt x="1012741" y="140962"/>
                  <a:pt x="1008208" y="145011"/>
                  <a:pt x="975266" y="136027"/>
                </a:cubicBezTo>
                <a:cubicBezTo>
                  <a:pt x="959896" y="131835"/>
                  <a:pt x="945038" y="125951"/>
                  <a:pt x="929924" y="120913"/>
                </a:cubicBezTo>
                <a:cubicBezTo>
                  <a:pt x="922367" y="118394"/>
                  <a:pt x="914981" y="115288"/>
                  <a:pt x="907253" y="113356"/>
                </a:cubicBezTo>
                <a:cubicBezTo>
                  <a:pt x="897177" y="110837"/>
                  <a:pt x="887011" y="108652"/>
                  <a:pt x="877025" y="105799"/>
                </a:cubicBezTo>
                <a:cubicBezTo>
                  <a:pt x="826364" y="91325"/>
                  <a:pt x="883682" y="101083"/>
                  <a:pt x="793898" y="83127"/>
                </a:cubicBezTo>
                <a:cubicBezTo>
                  <a:pt x="727379" y="69823"/>
                  <a:pt x="784452" y="80511"/>
                  <a:pt x="703213" y="68013"/>
                </a:cubicBezTo>
                <a:cubicBezTo>
                  <a:pt x="688069" y="65683"/>
                  <a:pt x="673117" y="61981"/>
                  <a:pt x="657871" y="60456"/>
                </a:cubicBezTo>
                <a:cubicBezTo>
                  <a:pt x="622691" y="56938"/>
                  <a:pt x="587339" y="55418"/>
                  <a:pt x="552073" y="52899"/>
                </a:cubicBezTo>
                <a:lnTo>
                  <a:pt x="476503" y="37785"/>
                </a:lnTo>
                <a:cubicBezTo>
                  <a:pt x="463908" y="35266"/>
                  <a:pt x="450903" y="34290"/>
                  <a:pt x="438717" y="30228"/>
                </a:cubicBezTo>
                <a:cubicBezTo>
                  <a:pt x="423603" y="25190"/>
                  <a:pt x="409292" y="15806"/>
                  <a:pt x="393375" y="15114"/>
                </a:cubicBezTo>
                <a:cubicBezTo>
                  <a:pt x="213937" y="7312"/>
                  <a:pt x="271433" y="33492"/>
                  <a:pt x="204450" y="0"/>
                </a:cubicBezTo>
                <a:lnTo>
                  <a:pt x="393375" y="52899"/>
                </a:lnTo>
              </a:path>
            </a:pathLst>
          </a:cu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3" name="Rounded Rectangle 12"/>
          <p:cNvSpPr/>
          <p:nvPr/>
        </p:nvSpPr>
        <p:spPr bwMode="auto">
          <a:xfrm>
            <a:off x="4003322" y="4724400"/>
            <a:ext cx="2133600" cy="457200"/>
          </a:xfrm>
          <a:prstGeom prst="round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pic>
        <p:nvPicPr>
          <p:cNvPr id="2" name="Picture 1">
            <a:extLst>
              <a:ext uri="{FF2B5EF4-FFF2-40B4-BE49-F238E27FC236}">
                <a16:creationId xmlns:a16="http://schemas.microsoft.com/office/drawing/2014/main" id="{3553CB9F-DA08-EC6F-C1D3-439C90917E73}"/>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74164064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902325"/>
          </a:xfrm>
        </p:spPr>
        <p:txBody>
          <a:bodyPr/>
          <a:lstStyle/>
          <a:p>
            <a:r>
              <a:rPr lang="en-US" dirty="0"/>
              <a:t>Life Cycle</a:t>
            </a:r>
          </a:p>
        </p:txBody>
      </p:sp>
      <p:sp>
        <p:nvSpPr>
          <p:cNvPr id="4" name="Rounded Rectangle 3"/>
          <p:cNvSpPr/>
          <p:nvPr/>
        </p:nvSpPr>
        <p:spPr bwMode="auto">
          <a:xfrm>
            <a:off x="304800" y="990600"/>
            <a:ext cx="8534400" cy="5410200"/>
          </a:xfrm>
          <a:prstGeom prst="roundRect">
            <a:avLst/>
          </a:prstGeom>
          <a:solidFill>
            <a:schemeClr val="tx1"/>
          </a:solidFill>
          <a:ln w="2857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pic>
        <p:nvPicPr>
          <p:cNvPr id="6" name="Picture 2" descr="http://faculty.clintoncc.suny.edu/faculty/michael.gregory/files/bio%20102/bio%20102%20lectures/seedless%20plants/img00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19200"/>
            <a:ext cx="8001000" cy="4724400"/>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6"/>
          <p:cNvSpPr/>
          <p:nvPr/>
        </p:nvSpPr>
        <p:spPr bwMode="auto">
          <a:xfrm>
            <a:off x="1594532" y="1534076"/>
            <a:ext cx="1996255" cy="1556747"/>
          </a:xfrm>
          <a:custGeom>
            <a:avLst/>
            <a:gdLst>
              <a:gd name="connsiteX0" fmla="*/ 1949713 w 1996255"/>
              <a:gd name="connsiteY0" fmla="*/ 0 h 1556747"/>
              <a:gd name="connsiteX1" fmla="*/ 1398050 w 1996255"/>
              <a:gd name="connsiteY1" fmla="*/ 7557 h 1556747"/>
              <a:gd name="connsiteX2" fmla="*/ 1367822 w 1996255"/>
              <a:gd name="connsiteY2" fmla="*/ 15114 h 1556747"/>
              <a:gd name="connsiteX3" fmla="*/ 1307366 w 1996255"/>
              <a:gd name="connsiteY3" fmla="*/ 22671 h 1556747"/>
              <a:gd name="connsiteX4" fmla="*/ 1277137 w 1996255"/>
              <a:gd name="connsiteY4" fmla="*/ 30228 h 1556747"/>
              <a:gd name="connsiteX5" fmla="*/ 1239352 w 1996255"/>
              <a:gd name="connsiteY5" fmla="*/ 37785 h 1556747"/>
              <a:gd name="connsiteX6" fmla="*/ 1133554 w 1996255"/>
              <a:gd name="connsiteY6" fmla="*/ 68013 h 1556747"/>
              <a:gd name="connsiteX7" fmla="*/ 1080655 w 1996255"/>
              <a:gd name="connsiteY7" fmla="*/ 90684 h 1556747"/>
              <a:gd name="connsiteX8" fmla="*/ 989970 w 1996255"/>
              <a:gd name="connsiteY8" fmla="*/ 105798 h 1556747"/>
              <a:gd name="connsiteX9" fmla="*/ 937071 w 1996255"/>
              <a:gd name="connsiteY9" fmla="*/ 128469 h 1556747"/>
              <a:gd name="connsiteX10" fmla="*/ 838830 w 1996255"/>
              <a:gd name="connsiteY10" fmla="*/ 151141 h 1556747"/>
              <a:gd name="connsiteX11" fmla="*/ 785931 w 1996255"/>
              <a:gd name="connsiteY11" fmla="*/ 166255 h 1556747"/>
              <a:gd name="connsiteX12" fmla="*/ 748146 w 1996255"/>
              <a:gd name="connsiteY12" fmla="*/ 188926 h 1556747"/>
              <a:gd name="connsiteX13" fmla="*/ 710361 w 1996255"/>
              <a:gd name="connsiteY13" fmla="*/ 196483 h 1556747"/>
              <a:gd name="connsiteX14" fmla="*/ 672575 w 1996255"/>
              <a:gd name="connsiteY14" fmla="*/ 234268 h 1556747"/>
              <a:gd name="connsiteX15" fmla="*/ 642347 w 1996255"/>
              <a:gd name="connsiteY15" fmla="*/ 249382 h 1556747"/>
              <a:gd name="connsiteX16" fmla="*/ 597005 w 1996255"/>
              <a:gd name="connsiteY16" fmla="*/ 279610 h 1556747"/>
              <a:gd name="connsiteX17" fmla="*/ 528992 w 1996255"/>
              <a:gd name="connsiteY17" fmla="*/ 340066 h 1556747"/>
              <a:gd name="connsiteX18" fmla="*/ 468536 w 1996255"/>
              <a:gd name="connsiteY18" fmla="*/ 377851 h 1556747"/>
              <a:gd name="connsiteX19" fmla="*/ 423194 w 1996255"/>
              <a:gd name="connsiteY19" fmla="*/ 415636 h 1556747"/>
              <a:gd name="connsiteX20" fmla="*/ 377851 w 1996255"/>
              <a:gd name="connsiteY20" fmla="*/ 445864 h 1556747"/>
              <a:gd name="connsiteX21" fmla="*/ 226711 w 1996255"/>
              <a:gd name="connsiteY21" fmla="*/ 589448 h 1556747"/>
              <a:gd name="connsiteX22" fmla="*/ 173812 w 1996255"/>
              <a:gd name="connsiteY22" fmla="*/ 634790 h 1556747"/>
              <a:gd name="connsiteX23" fmla="*/ 113356 w 1996255"/>
              <a:gd name="connsiteY23" fmla="*/ 725474 h 1556747"/>
              <a:gd name="connsiteX24" fmla="*/ 83128 w 1996255"/>
              <a:gd name="connsiteY24" fmla="*/ 770817 h 1556747"/>
              <a:gd name="connsiteX25" fmla="*/ 60456 w 1996255"/>
              <a:gd name="connsiteY25" fmla="*/ 808602 h 1556747"/>
              <a:gd name="connsiteX26" fmla="*/ 52899 w 1996255"/>
              <a:gd name="connsiteY26" fmla="*/ 838830 h 1556747"/>
              <a:gd name="connsiteX27" fmla="*/ 37785 w 1996255"/>
              <a:gd name="connsiteY27" fmla="*/ 869058 h 1556747"/>
              <a:gd name="connsiteX28" fmla="*/ 15114 w 1996255"/>
              <a:gd name="connsiteY28" fmla="*/ 967299 h 1556747"/>
              <a:gd name="connsiteX29" fmla="*/ 7557 w 1996255"/>
              <a:gd name="connsiteY29" fmla="*/ 989970 h 1556747"/>
              <a:gd name="connsiteX30" fmla="*/ 0 w 1996255"/>
              <a:gd name="connsiteY30" fmla="*/ 1027755 h 1556747"/>
              <a:gd name="connsiteX31" fmla="*/ 7557 w 1996255"/>
              <a:gd name="connsiteY31" fmla="*/ 1171339 h 1556747"/>
              <a:gd name="connsiteX32" fmla="*/ 30228 w 1996255"/>
              <a:gd name="connsiteY32" fmla="*/ 1194010 h 1556747"/>
              <a:gd name="connsiteX33" fmla="*/ 45342 w 1996255"/>
              <a:gd name="connsiteY33" fmla="*/ 1216681 h 1556747"/>
              <a:gd name="connsiteX34" fmla="*/ 68013 w 1996255"/>
              <a:gd name="connsiteY34" fmla="*/ 1231795 h 1556747"/>
              <a:gd name="connsiteX35" fmla="*/ 98242 w 1996255"/>
              <a:gd name="connsiteY35" fmla="*/ 1254466 h 1556747"/>
              <a:gd name="connsiteX36" fmla="*/ 113356 w 1996255"/>
              <a:gd name="connsiteY36" fmla="*/ 1277137 h 1556747"/>
              <a:gd name="connsiteX37" fmla="*/ 136027 w 1996255"/>
              <a:gd name="connsiteY37" fmla="*/ 1299808 h 1556747"/>
              <a:gd name="connsiteX38" fmla="*/ 151141 w 1996255"/>
              <a:gd name="connsiteY38" fmla="*/ 1330036 h 1556747"/>
              <a:gd name="connsiteX39" fmla="*/ 173812 w 1996255"/>
              <a:gd name="connsiteY39" fmla="*/ 1360264 h 1556747"/>
              <a:gd name="connsiteX40" fmla="*/ 188926 w 1996255"/>
              <a:gd name="connsiteY40" fmla="*/ 1398050 h 1556747"/>
              <a:gd name="connsiteX41" fmla="*/ 204040 w 1996255"/>
              <a:gd name="connsiteY41" fmla="*/ 1443392 h 1556747"/>
              <a:gd name="connsiteX42" fmla="*/ 226711 w 1996255"/>
              <a:gd name="connsiteY42" fmla="*/ 1458506 h 1556747"/>
              <a:gd name="connsiteX43" fmla="*/ 264496 w 1996255"/>
              <a:gd name="connsiteY43" fmla="*/ 1496291 h 1556747"/>
              <a:gd name="connsiteX44" fmla="*/ 279610 w 1996255"/>
              <a:gd name="connsiteY44" fmla="*/ 1518962 h 1556747"/>
              <a:gd name="connsiteX45" fmla="*/ 347623 w 1996255"/>
              <a:gd name="connsiteY45" fmla="*/ 1556747 h 1556747"/>
              <a:gd name="connsiteX46" fmla="*/ 574334 w 1996255"/>
              <a:gd name="connsiteY46" fmla="*/ 1549190 h 1556747"/>
              <a:gd name="connsiteX47" fmla="*/ 695247 w 1996255"/>
              <a:gd name="connsiteY47" fmla="*/ 1443392 h 1556747"/>
              <a:gd name="connsiteX48" fmla="*/ 740589 w 1996255"/>
              <a:gd name="connsiteY48" fmla="*/ 1375379 h 1556747"/>
              <a:gd name="connsiteX49" fmla="*/ 778374 w 1996255"/>
              <a:gd name="connsiteY49" fmla="*/ 1314922 h 1556747"/>
              <a:gd name="connsiteX50" fmla="*/ 838830 w 1996255"/>
              <a:gd name="connsiteY50" fmla="*/ 1224238 h 1556747"/>
              <a:gd name="connsiteX51" fmla="*/ 952185 w 1996255"/>
              <a:gd name="connsiteY51" fmla="*/ 1103326 h 1556747"/>
              <a:gd name="connsiteX52" fmla="*/ 989970 w 1996255"/>
              <a:gd name="connsiteY52" fmla="*/ 1065541 h 1556747"/>
              <a:gd name="connsiteX53" fmla="*/ 1012642 w 1996255"/>
              <a:gd name="connsiteY53" fmla="*/ 1027755 h 1556747"/>
              <a:gd name="connsiteX54" fmla="*/ 1057984 w 1996255"/>
              <a:gd name="connsiteY54" fmla="*/ 989970 h 1556747"/>
              <a:gd name="connsiteX55" fmla="*/ 1133554 w 1996255"/>
              <a:gd name="connsiteY55" fmla="*/ 914400 h 1556747"/>
              <a:gd name="connsiteX56" fmla="*/ 1194010 w 1996255"/>
              <a:gd name="connsiteY56" fmla="*/ 876615 h 1556747"/>
              <a:gd name="connsiteX57" fmla="*/ 1231795 w 1996255"/>
              <a:gd name="connsiteY57" fmla="*/ 853944 h 1556747"/>
              <a:gd name="connsiteX58" fmla="*/ 1262023 w 1996255"/>
              <a:gd name="connsiteY58" fmla="*/ 823716 h 1556747"/>
              <a:gd name="connsiteX59" fmla="*/ 1292251 w 1996255"/>
              <a:gd name="connsiteY59" fmla="*/ 808602 h 1556747"/>
              <a:gd name="connsiteX60" fmla="*/ 1314923 w 1996255"/>
              <a:gd name="connsiteY60" fmla="*/ 793488 h 1556747"/>
              <a:gd name="connsiteX61" fmla="*/ 1367822 w 1996255"/>
              <a:gd name="connsiteY61" fmla="*/ 763260 h 1556747"/>
              <a:gd name="connsiteX62" fmla="*/ 1390493 w 1996255"/>
              <a:gd name="connsiteY62" fmla="*/ 748145 h 1556747"/>
              <a:gd name="connsiteX63" fmla="*/ 1443392 w 1996255"/>
              <a:gd name="connsiteY63" fmla="*/ 733031 h 1556747"/>
              <a:gd name="connsiteX64" fmla="*/ 1488734 w 1996255"/>
              <a:gd name="connsiteY64" fmla="*/ 710360 h 1556747"/>
              <a:gd name="connsiteX65" fmla="*/ 1541633 w 1996255"/>
              <a:gd name="connsiteY65" fmla="*/ 687689 h 1556747"/>
              <a:gd name="connsiteX66" fmla="*/ 1564304 w 1996255"/>
              <a:gd name="connsiteY66" fmla="*/ 672575 h 1556747"/>
              <a:gd name="connsiteX67" fmla="*/ 1586975 w 1996255"/>
              <a:gd name="connsiteY67" fmla="*/ 665018 h 1556747"/>
              <a:gd name="connsiteX68" fmla="*/ 1700331 w 1996255"/>
              <a:gd name="connsiteY68" fmla="*/ 574334 h 1556747"/>
              <a:gd name="connsiteX69" fmla="*/ 1753230 w 1996255"/>
              <a:gd name="connsiteY69" fmla="*/ 528992 h 1556747"/>
              <a:gd name="connsiteX70" fmla="*/ 1821243 w 1996255"/>
              <a:gd name="connsiteY70" fmla="*/ 476093 h 1556747"/>
              <a:gd name="connsiteX71" fmla="*/ 1866585 w 1996255"/>
              <a:gd name="connsiteY71" fmla="*/ 430750 h 1556747"/>
              <a:gd name="connsiteX72" fmla="*/ 1896813 w 1996255"/>
              <a:gd name="connsiteY72" fmla="*/ 385408 h 1556747"/>
              <a:gd name="connsiteX73" fmla="*/ 1904370 w 1996255"/>
              <a:gd name="connsiteY73" fmla="*/ 362737 h 1556747"/>
              <a:gd name="connsiteX74" fmla="*/ 1949713 w 1996255"/>
              <a:gd name="connsiteY74" fmla="*/ 324952 h 1556747"/>
              <a:gd name="connsiteX75" fmla="*/ 1972384 w 1996255"/>
              <a:gd name="connsiteY75" fmla="*/ 272053 h 1556747"/>
              <a:gd name="connsiteX76" fmla="*/ 1987498 w 1996255"/>
              <a:gd name="connsiteY76" fmla="*/ 226711 h 1556747"/>
              <a:gd name="connsiteX77" fmla="*/ 1995055 w 1996255"/>
              <a:gd name="connsiteY77" fmla="*/ 204040 h 1556747"/>
              <a:gd name="connsiteX78" fmla="*/ 1987498 w 1996255"/>
              <a:gd name="connsiteY78" fmla="*/ 30228 h 1556747"/>
              <a:gd name="connsiteX79" fmla="*/ 1942156 w 1996255"/>
              <a:gd name="connsiteY79" fmla="*/ 15114 h 1556747"/>
              <a:gd name="connsiteX80" fmla="*/ 1836357 w 1996255"/>
              <a:gd name="connsiteY80" fmla="*/ 7557 h 155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996255" h="1556747">
                <a:moveTo>
                  <a:pt x="1949713" y="0"/>
                </a:moveTo>
                <a:lnTo>
                  <a:pt x="1398050" y="7557"/>
                </a:lnTo>
                <a:cubicBezTo>
                  <a:pt x="1387667" y="7827"/>
                  <a:pt x="1378067" y="13407"/>
                  <a:pt x="1367822" y="15114"/>
                </a:cubicBezTo>
                <a:cubicBezTo>
                  <a:pt x="1347789" y="18453"/>
                  <a:pt x="1327399" y="19332"/>
                  <a:pt x="1307366" y="22671"/>
                </a:cubicBezTo>
                <a:cubicBezTo>
                  <a:pt x="1297121" y="24378"/>
                  <a:pt x="1287276" y="27975"/>
                  <a:pt x="1277137" y="30228"/>
                </a:cubicBezTo>
                <a:cubicBezTo>
                  <a:pt x="1264598" y="33014"/>
                  <a:pt x="1251702" y="34256"/>
                  <a:pt x="1239352" y="37785"/>
                </a:cubicBezTo>
                <a:cubicBezTo>
                  <a:pt x="1114599" y="73429"/>
                  <a:pt x="1218720" y="50980"/>
                  <a:pt x="1133554" y="68013"/>
                </a:cubicBezTo>
                <a:cubicBezTo>
                  <a:pt x="1115921" y="75570"/>
                  <a:pt x="1098855" y="84617"/>
                  <a:pt x="1080655" y="90684"/>
                </a:cubicBezTo>
                <a:cubicBezTo>
                  <a:pt x="1064079" y="96209"/>
                  <a:pt x="1001951" y="104086"/>
                  <a:pt x="989970" y="105798"/>
                </a:cubicBezTo>
                <a:cubicBezTo>
                  <a:pt x="972337" y="113355"/>
                  <a:pt x="955137" y="122017"/>
                  <a:pt x="937071" y="128469"/>
                </a:cubicBezTo>
                <a:cubicBezTo>
                  <a:pt x="869152" y="152726"/>
                  <a:pt x="902501" y="136448"/>
                  <a:pt x="838830" y="151141"/>
                </a:cubicBezTo>
                <a:cubicBezTo>
                  <a:pt x="820961" y="155265"/>
                  <a:pt x="803564" y="161217"/>
                  <a:pt x="785931" y="166255"/>
                </a:cubicBezTo>
                <a:cubicBezTo>
                  <a:pt x="773336" y="173812"/>
                  <a:pt x="761784" y="183471"/>
                  <a:pt x="748146" y="188926"/>
                </a:cubicBezTo>
                <a:cubicBezTo>
                  <a:pt x="736220" y="193696"/>
                  <a:pt x="721375" y="189875"/>
                  <a:pt x="710361" y="196483"/>
                </a:cubicBezTo>
                <a:cubicBezTo>
                  <a:pt x="695087" y="205647"/>
                  <a:pt x="686635" y="223332"/>
                  <a:pt x="672575" y="234268"/>
                </a:cubicBezTo>
                <a:cubicBezTo>
                  <a:pt x="663683" y="241184"/>
                  <a:pt x="652007" y="243586"/>
                  <a:pt x="642347" y="249382"/>
                </a:cubicBezTo>
                <a:cubicBezTo>
                  <a:pt x="626771" y="258728"/>
                  <a:pt x="611189" y="268263"/>
                  <a:pt x="597005" y="279610"/>
                </a:cubicBezTo>
                <a:cubicBezTo>
                  <a:pt x="521264" y="340203"/>
                  <a:pt x="616511" y="279476"/>
                  <a:pt x="528992" y="340066"/>
                </a:cubicBezTo>
                <a:cubicBezTo>
                  <a:pt x="509453" y="353593"/>
                  <a:pt x="487874" y="364038"/>
                  <a:pt x="468536" y="377851"/>
                </a:cubicBezTo>
                <a:cubicBezTo>
                  <a:pt x="452527" y="389286"/>
                  <a:pt x="438933" y="403832"/>
                  <a:pt x="423194" y="415636"/>
                </a:cubicBezTo>
                <a:cubicBezTo>
                  <a:pt x="408662" y="426535"/>
                  <a:pt x="392383" y="434965"/>
                  <a:pt x="377851" y="445864"/>
                </a:cubicBezTo>
                <a:cubicBezTo>
                  <a:pt x="296312" y="507019"/>
                  <a:pt x="341056" y="491438"/>
                  <a:pt x="226711" y="589448"/>
                </a:cubicBezTo>
                <a:cubicBezTo>
                  <a:pt x="209078" y="604562"/>
                  <a:pt x="190234" y="618368"/>
                  <a:pt x="173812" y="634790"/>
                </a:cubicBezTo>
                <a:cubicBezTo>
                  <a:pt x="141991" y="666611"/>
                  <a:pt x="137618" y="686048"/>
                  <a:pt x="113356" y="725474"/>
                </a:cubicBezTo>
                <a:cubicBezTo>
                  <a:pt x="103836" y="740944"/>
                  <a:pt x="92880" y="755492"/>
                  <a:pt x="83128" y="770817"/>
                </a:cubicBezTo>
                <a:cubicBezTo>
                  <a:pt x="75242" y="783209"/>
                  <a:pt x="68013" y="796007"/>
                  <a:pt x="60456" y="808602"/>
                </a:cubicBezTo>
                <a:cubicBezTo>
                  <a:pt x="57937" y="818678"/>
                  <a:pt x="56546" y="829105"/>
                  <a:pt x="52899" y="838830"/>
                </a:cubicBezTo>
                <a:cubicBezTo>
                  <a:pt x="48943" y="849378"/>
                  <a:pt x="41347" y="858371"/>
                  <a:pt x="37785" y="869058"/>
                </a:cubicBezTo>
                <a:cubicBezTo>
                  <a:pt x="18976" y="925486"/>
                  <a:pt x="27104" y="919341"/>
                  <a:pt x="15114" y="967299"/>
                </a:cubicBezTo>
                <a:cubicBezTo>
                  <a:pt x="13182" y="975027"/>
                  <a:pt x="9489" y="982242"/>
                  <a:pt x="7557" y="989970"/>
                </a:cubicBezTo>
                <a:cubicBezTo>
                  <a:pt x="4442" y="1002431"/>
                  <a:pt x="2519" y="1015160"/>
                  <a:pt x="0" y="1027755"/>
                </a:cubicBezTo>
                <a:cubicBezTo>
                  <a:pt x="2519" y="1075616"/>
                  <a:pt x="-1016" y="1124184"/>
                  <a:pt x="7557" y="1171339"/>
                </a:cubicBezTo>
                <a:cubicBezTo>
                  <a:pt x="9469" y="1181854"/>
                  <a:pt x="23386" y="1185800"/>
                  <a:pt x="30228" y="1194010"/>
                </a:cubicBezTo>
                <a:cubicBezTo>
                  <a:pt x="36042" y="1200987"/>
                  <a:pt x="38920" y="1210259"/>
                  <a:pt x="45342" y="1216681"/>
                </a:cubicBezTo>
                <a:cubicBezTo>
                  <a:pt x="51764" y="1223103"/>
                  <a:pt x="60622" y="1226516"/>
                  <a:pt x="68013" y="1231795"/>
                </a:cubicBezTo>
                <a:cubicBezTo>
                  <a:pt x="78262" y="1239116"/>
                  <a:pt x="88166" y="1246909"/>
                  <a:pt x="98242" y="1254466"/>
                </a:cubicBezTo>
                <a:cubicBezTo>
                  <a:pt x="103280" y="1262023"/>
                  <a:pt x="107542" y="1270160"/>
                  <a:pt x="113356" y="1277137"/>
                </a:cubicBezTo>
                <a:cubicBezTo>
                  <a:pt x="120198" y="1285347"/>
                  <a:pt x="129815" y="1291111"/>
                  <a:pt x="136027" y="1299808"/>
                </a:cubicBezTo>
                <a:cubicBezTo>
                  <a:pt x="142575" y="1308975"/>
                  <a:pt x="145170" y="1320483"/>
                  <a:pt x="151141" y="1330036"/>
                </a:cubicBezTo>
                <a:cubicBezTo>
                  <a:pt x="157816" y="1340717"/>
                  <a:pt x="167695" y="1349254"/>
                  <a:pt x="173812" y="1360264"/>
                </a:cubicBezTo>
                <a:cubicBezTo>
                  <a:pt x="180400" y="1372122"/>
                  <a:pt x="184290" y="1385301"/>
                  <a:pt x="188926" y="1398050"/>
                </a:cubicBezTo>
                <a:cubicBezTo>
                  <a:pt x="194370" y="1413022"/>
                  <a:pt x="190784" y="1434555"/>
                  <a:pt x="204040" y="1443392"/>
                </a:cubicBezTo>
                <a:lnTo>
                  <a:pt x="226711" y="1458506"/>
                </a:lnTo>
                <a:cubicBezTo>
                  <a:pt x="267015" y="1518962"/>
                  <a:pt x="214116" y="1445911"/>
                  <a:pt x="264496" y="1496291"/>
                </a:cubicBezTo>
                <a:cubicBezTo>
                  <a:pt x="270918" y="1502713"/>
                  <a:pt x="272775" y="1512981"/>
                  <a:pt x="279610" y="1518962"/>
                </a:cubicBezTo>
                <a:cubicBezTo>
                  <a:pt x="311591" y="1546946"/>
                  <a:pt x="316485" y="1546368"/>
                  <a:pt x="347623" y="1556747"/>
                </a:cubicBezTo>
                <a:lnTo>
                  <a:pt x="574334" y="1549190"/>
                </a:lnTo>
                <a:cubicBezTo>
                  <a:pt x="595500" y="1545291"/>
                  <a:pt x="687224" y="1455426"/>
                  <a:pt x="695247" y="1443392"/>
                </a:cubicBezTo>
                <a:lnTo>
                  <a:pt x="740589" y="1375379"/>
                </a:lnTo>
                <a:cubicBezTo>
                  <a:pt x="753558" y="1323501"/>
                  <a:pt x="738118" y="1363229"/>
                  <a:pt x="778374" y="1314922"/>
                </a:cubicBezTo>
                <a:cubicBezTo>
                  <a:pt x="905629" y="1162216"/>
                  <a:pt x="778841" y="1314222"/>
                  <a:pt x="838830" y="1224238"/>
                </a:cubicBezTo>
                <a:cubicBezTo>
                  <a:pt x="866184" y="1183207"/>
                  <a:pt x="924109" y="1131402"/>
                  <a:pt x="952185" y="1103326"/>
                </a:cubicBezTo>
                <a:cubicBezTo>
                  <a:pt x="964780" y="1090731"/>
                  <a:pt x="980806" y="1080815"/>
                  <a:pt x="989970" y="1065541"/>
                </a:cubicBezTo>
                <a:cubicBezTo>
                  <a:pt x="997527" y="1052946"/>
                  <a:pt x="1002816" y="1038673"/>
                  <a:pt x="1012642" y="1027755"/>
                </a:cubicBezTo>
                <a:cubicBezTo>
                  <a:pt x="1025803" y="1013131"/>
                  <a:pt x="1043631" y="1003426"/>
                  <a:pt x="1057984" y="989970"/>
                </a:cubicBezTo>
                <a:cubicBezTo>
                  <a:pt x="1083973" y="965605"/>
                  <a:pt x="1103345" y="933281"/>
                  <a:pt x="1133554" y="914400"/>
                </a:cubicBezTo>
                <a:lnTo>
                  <a:pt x="1194010" y="876615"/>
                </a:lnTo>
                <a:cubicBezTo>
                  <a:pt x="1206519" y="868917"/>
                  <a:pt x="1221409" y="864330"/>
                  <a:pt x="1231795" y="853944"/>
                </a:cubicBezTo>
                <a:cubicBezTo>
                  <a:pt x="1241871" y="843868"/>
                  <a:pt x="1250623" y="832266"/>
                  <a:pt x="1262023" y="823716"/>
                </a:cubicBezTo>
                <a:cubicBezTo>
                  <a:pt x="1271035" y="816957"/>
                  <a:pt x="1282470" y="814191"/>
                  <a:pt x="1292251" y="808602"/>
                </a:cubicBezTo>
                <a:cubicBezTo>
                  <a:pt x="1300137" y="804096"/>
                  <a:pt x="1307532" y="798767"/>
                  <a:pt x="1314923" y="793488"/>
                </a:cubicBezTo>
                <a:cubicBezTo>
                  <a:pt x="1354956" y="764893"/>
                  <a:pt x="1331031" y="775524"/>
                  <a:pt x="1367822" y="763260"/>
                </a:cubicBezTo>
                <a:cubicBezTo>
                  <a:pt x="1375379" y="758222"/>
                  <a:pt x="1382369" y="752207"/>
                  <a:pt x="1390493" y="748145"/>
                </a:cubicBezTo>
                <a:cubicBezTo>
                  <a:pt x="1412472" y="737155"/>
                  <a:pt x="1419186" y="742714"/>
                  <a:pt x="1443392" y="733031"/>
                </a:cubicBezTo>
                <a:cubicBezTo>
                  <a:pt x="1459081" y="726755"/>
                  <a:pt x="1473292" y="717223"/>
                  <a:pt x="1488734" y="710360"/>
                </a:cubicBezTo>
                <a:cubicBezTo>
                  <a:pt x="1536424" y="689165"/>
                  <a:pt x="1484012" y="720615"/>
                  <a:pt x="1541633" y="687689"/>
                </a:cubicBezTo>
                <a:cubicBezTo>
                  <a:pt x="1549519" y="683183"/>
                  <a:pt x="1556180" y="676637"/>
                  <a:pt x="1564304" y="672575"/>
                </a:cubicBezTo>
                <a:cubicBezTo>
                  <a:pt x="1571429" y="669013"/>
                  <a:pt x="1579982" y="668832"/>
                  <a:pt x="1586975" y="665018"/>
                </a:cubicBezTo>
                <a:cubicBezTo>
                  <a:pt x="1718031" y="593534"/>
                  <a:pt x="1578736" y="665530"/>
                  <a:pt x="1700331" y="574334"/>
                </a:cubicBezTo>
                <a:cubicBezTo>
                  <a:pt x="1813536" y="489430"/>
                  <a:pt x="1658499" y="607935"/>
                  <a:pt x="1753230" y="528992"/>
                </a:cubicBezTo>
                <a:cubicBezTo>
                  <a:pt x="1775294" y="510605"/>
                  <a:pt x="1800934" y="496402"/>
                  <a:pt x="1821243" y="476093"/>
                </a:cubicBezTo>
                <a:lnTo>
                  <a:pt x="1866585" y="430750"/>
                </a:lnTo>
                <a:cubicBezTo>
                  <a:pt x="1884554" y="376844"/>
                  <a:pt x="1859075" y="442015"/>
                  <a:pt x="1896813" y="385408"/>
                </a:cubicBezTo>
                <a:cubicBezTo>
                  <a:pt x="1901232" y="378780"/>
                  <a:pt x="1900272" y="369568"/>
                  <a:pt x="1904370" y="362737"/>
                </a:cubicBezTo>
                <a:cubicBezTo>
                  <a:pt x="1910920" y="351821"/>
                  <a:pt x="1944669" y="328735"/>
                  <a:pt x="1949713" y="324952"/>
                </a:cubicBezTo>
                <a:cubicBezTo>
                  <a:pt x="1974039" y="251975"/>
                  <a:pt x="1935031" y="365435"/>
                  <a:pt x="1972384" y="272053"/>
                </a:cubicBezTo>
                <a:cubicBezTo>
                  <a:pt x="1978301" y="257261"/>
                  <a:pt x="1982460" y="241825"/>
                  <a:pt x="1987498" y="226711"/>
                </a:cubicBezTo>
                <a:lnTo>
                  <a:pt x="1995055" y="204040"/>
                </a:lnTo>
                <a:cubicBezTo>
                  <a:pt x="1992536" y="146103"/>
                  <a:pt x="2003134" y="86072"/>
                  <a:pt x="1987498" y="30228"/>
                </a:cubicBezTo>
                <a:cubicBezTo>
                  <a:pt x="1983202" y="14886"/>
                  <a:pt x="1958047" y="16249"/>
                  <a:pt x="1942156" y="15114"/>
                </a:cubicBezTo>
                <a:lnTo>
                  <a:pt x="1836357" y="7557"/>
                </a:lnTo>
              </a:path>
            </a:pathLst>
          </a:cu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9" name="Freeform 8"/>
          <p:cNvSpPr/>
          <p:nvPr/>
        </p:nvSpPr>
        <p:spPr bwMode="auto">
          <a:xfrm>
            <a:off x="544106" y="3120079"/>
            <a:ext cx="2765871" cy="2970883"/>
          </a:xfrm>
          <a:custGeom>
            <a:avLst/>
            <a:gdLst>
              <a:gd name="connsiteX0" fmla="*/ 1420720 w 2765871"/>
              <a:gd name="connsiteY0" fmla="*/ 972 h 2970883"/>
              <a:gd name="connsiteX1" fmla="*/ 1156225 w 2765871"/>
              <a:gd name="connsiteY1" fmla="*/ 8529 h 2970883"/>
              <a:gd name="connsiteX2" fmla="*/ 1065540 w 2765871"/>
              <a:gd name="connsiteY2" fmla="*/ 23643 h 2970883"/>
              <a:gd name="connsiteX3" fmla="*/ 1042869 w 2765871"/>
              <a:gd name="connsiteY3" fmla="*/ 31200 h 2970883"/>
              <a:gd name="connsiteX4" fmla="*/ 1012641 w 2765871"/>
              <a:gd name="connsiteY4" fmla="*/ 38757 h 2970883"/>
              <a:gd name="connsiteX5" fmla="*/ 967299 w 2765871"/>
              <a:gd name="connsiteY5" fmla="*/ 68985 h 2970883"/>
              <a:gd name="connsiteX6" fmla="*/ 733031 w 2765871"/>
              <a:gd name="connsiteY6" fmla="*/ 91657 h 2970883"/>
              <a:gd name="connsiteX7" fmla="*/ 604562 w 2765871"/>
              <a:gd name="connsiteY7" fmla="*/ 114328 h 2970883"/>
              <a:gd name="connsiteX8" fmla="*/ 536549 w 2765871"/>
              <a:gd name="connsiteY8" fmla="*/ 121885 h 2970883"/>
              <a:gd name="connsiteX9" fmla="*/ 483649 w 2765871"/>
              <a:gd name="connsiteY9" fmla="*/ 129442 h 2970883"/>
              <a:gd name="connsiteX10" fmla="*/ 423193 w 2765871"/>
              <a:gd name="connsiteY10" fmla="*/ 159670 h 2970883"/>
              <a:gd name="connsiteX11" fmla="*/ 392965 w 2765871"/>
              <a:gd name="connsiteY11" fmla="*/ 167227 h 2970883"/>
              <a:gd name="connsiteX12" fmla="*/ 332509 w 2765871"/>
              <a:gd name="connsiteY12" fmla="*/ 205012 h 2970883"/>
              <a:gd name="connsiteX13" fmla="*/ 309838 w 2765871"/>
              <a:gd name="connsiteY13" fmla="*/ 250354 h 2970883"/>
              <a:gd name="connsiteX14" fmla="*/ 294724 w 2765871"/>
              <a:gd name="connsiteY14" fmla="*/ 303253 h 2970883"/>
              <a:gd name="connsiteX15" fmla="*/ 309838 w 2765871"/>
              <a:gd name="connsiteY15" fmla="*/ 431723 h 2970883"/>
              <a:gd name="connsiteX16" fmla="*/ 317395 w 2765871"/>
              <a:gd name="connsiteY16" fmla="*/ 454394 h 2970883"/>
              <a:gd name="connsiteX17" fmla="*/ 332509 w 2765871"/>
              <a:gd name="connsiteY17" fmla="*/ 477065 h 2970883"/>
              <a:gd name="connsiteX18" fmla="*/ 347623 w 2765871"/>
              <a:gd name="connsiteY18" fmla="*/ 529964 h 2970883"/>
              <a:gd name="connsiteX19" fmla="*/ 362737 w 2765871"/>
              <a:gd name="connsiteY19" fmla="*/ 552635 h 2970883"/>
              <a:gd name="connsiteX20" fmla="*/ 385408 w 2765871"/>
              <a:gd name="connsiteY20" fmla="*/ 605534 h 2970883"/>
              <a:gd name="connsiteX21" fmla="*/ 408079 w 2765871"/>
              <a:gd name="connsiteY21" fmla="*/ 658433 h 2970883"/>
              <a:gd name="connsiteX22" fmla="*/ 415636 w 2765871"/>
              <a:gd name="connsiteY22" fmla="*/ 696219 h 2970883"/>
              <a:gd name="connsiteX23" fmla="*/ 423193 w 2765871"/>
              <a:gd name="connsiteY23" fmla="*/ 726447 h 2970883"/>
              <a:gd name="connsiteX24" fmla="*/ 415636 w 2765871"/>
              <a:gd name="connsiteY24" fmla="*/ 930486 h 2970883"/>
              <a:gd name="connsiteX25" fmla="*/ 377851 w 2765871"/>
              <a:gd name="connsiteY25" fmla="*/ 1021171 h 2970883"/>
              <a:gd name="connsiteX26" fmla="*/ 355180 w 2765871"/>
              <a:gd name="connsiteY26" fmla="*/ 1051399 h 2970883"/>
              <a:gd name="connsiteX27" fmla="*/ 340066 w 2765871"/>
              <a:gd name="connsiteY27" fmla="*/ 1074070 h 2970883"/>
              <a:gd name="connsiteX28" fmla="*/ 287167 w 2765871"/>
              <a:gd name="connsiteY28" fmla="*/ 1126969 h 2970883"/>
              <a:gd name="connsiteX29" fmla="*/ 241825 w 2765871"/>
              <a:gd name="connsiteY29" fmla="*/ 1149640 h 2970883"/>
              <a:gd name="connsiteX30" fmla="*/ 196482 w 2765871"/>
              <a:gd name="connsiteY30" fmla="*/ 1172311 h 2970883"/>
              <a:gd name="connsiteX31" fmla="*/ 166254 w 2765871"/>
              <a:gd name="connsiteY31" fmla="*/ 1217653 h 2970883"/>
              <a:gd name="connsiteX32" fmla="*/ 143583 w 2765871"/>
              <a:gd name="connsiteY32" fmla="*/ 1262995 h 2970883"/>
              <a:gd name="connsiteX33" fmla="*/ 113355 w 2765871"/>
              <a:gd name="connsiteY33" fmla="*/ 1346123 h 2970883"/>
              <a:gd name="connsiteX34" fmla="*/ 90684 w 2765871"/>
              <a:gd name="connsiteY34" fmla="*/ 1406579 h 2970883"/>
              <a:gd name="connsiteX35" fmla="*/ 75570 w 2765871"/>
              <a:gd name="connsiteY35" fmla="*/ 1444364 h 2970883"/>
              <a:gd name="connsiteX36" fmla="*/ 45342 w 2765871"/>
              <a:gd name="connsiteY36" fmla="*/ 1489706 h 2970883"/>
              <a:gd name="connsiteX37" fmla="*/ 15114 w 2765871"/>
              <a:gd name="connsiteY37" fmla="*/ 1542605 h 2970883"/>
              <a:gd name="connsiteX38" fmla="*/ 0 w 2765871"/>
              <a:gd name="connsiteY38" fmla="*/ 1587947 h 2970883"/>
              <a:gd name="connsiteX39" fmla="*/ 7557 w 2765871"/>
              <a:gd name="connsiteY39" fmla="*/ 1769316 h 2970883"/>
              <a:gd name="connsiteX40" fmla="*/ 15114 w 2765871"/>
              <a:gd name="connsiteY40" fmla="*/ 1791987 h 2970883"/>
              <a:gd name="connsiteX41" fmla="*/ 45342 w 2765871"/>
              <a:gd name="connsiteY41" fmla="*/ 1860000 h 2970883"/>
              <a:gd name="connsiteX42" fmla="*/ 68013 w 2765871"/>
              <a:gd name="connsiteY42" fmla="*/ 1890228 h 2970883"/>
              <a:gd name="connsiteX43" fmla="*/ 90684 w 2765871"/>
              <a:gd name="connsiteY43" fmla="*/ 1935571 h 2970883"/>
              <a:gd name="connsiteX44" fmla="*/ 113355 w 2765871"/>
              <a:gd name="connsiteY44" fmla="*/ 1973356 h 2970883"/>
              <a:gd name="connsiteX45" fmla="*/ 136026 w 2765871"/>
              <a:gd name="connsiteY45" fmla="*/ 1996027 h 2970883"/>
              <a:gd name="connsiteX46" fmla="*/ 151140 w 2765871"/>
              <a:gd name="connsiteY46" fmla="*/ 2018698 h 2970883"/>
              <a:gd name="connsiteX47" fmla="*/ 256939 w 2765871"/>
              <a:gd name="connsiteY47" fmla="*/ 2079154 h 2970883"/>
              <a:gd name="connsiteX48" fmla="*/ 302281 w 2765871"/>
              <a:gd name="connsiteY48" fmla="*/ 2116939 h 2970883"/>
              <a:gd name="connsiteX49" fmla="*/ 332509 w 2765871"/>
              <a:gd name="connsiteY49" fmla="*/ 2162281 h 2970883"/>
              <a:gd name="connsiteX50" fmla="*/ 370294 w 2765871"/>
              <a:gd name="connsiteY50" fmla="*/ 2177395 h 2970883"/>
              <a:gd name="connsiteX51" fmla="*/ 423193 w 2765871"/>
              <a:gd name="connsiteY51" fmla="*/ 2207623 h 2970883"/>
              <a:gd name="connsiteX52" fmla="*/ 476092 w 2765871"/>
              <a:gd name="connsiteY52" fmla="*/ 2222738 h 2970883"/>
              <a:gd name="connsiteX53" fmla="*/ 566777 w 2765871"/>
              <a:gd name="connsiteY53" fmla="*/ 2245409 h 2970883"/>
              <a:gd name="connsiteX54" fmla="*/ 597005 w 2765871"/>
              <a:gd name="connsiteY54" fmla="*/ 2252966 h 2970883"/>
              <a:gd name="connsiteX55" fmla="*/ 642347 w 2765871"/>
              <a:gd name="connsiteY55" fmla="*/ 2268080 h 2970883"/>
              <a:gd name="connsiteX56" fmla="*/ 702803 w 2765871"/>
              <a:gd name="connsiteY56" fmla="*/ 2298308 h 2970883"/>
              <a:gd name="connsiteX57" fmla="*/ 748145 w 2765871"/>
              <a:gd name="connsiteY57" fmla="*/ 2320979 h 2970883"/>
              <a:gd name="connsiteX58" fmla="*/ 778373 w 2765871"/>
              <a:gd name="connsiteY58" fmla="*/ 2366321 h 2970883"/>
              <a:gd name="connsiteX59" fmla="*/ 793487 w 2765871"/>
              <a:gd name="connsiteY59" fmla="*/ 2388992 h 2970883"/>
              <a:gd name="connsiteX60" fmla="*/ 853944 w 2765871"/>
              <a:gd name="connsiteY60" fmla="*/ 2464562 h 2970883"/>
              <a:gd name="connsiteX61" fmla="*/ 914400 w 2765871"/>
              <a:gd name="connsiteY61" fmla="*/ 2540133 h 2970883"/>
              <a:gd name="connsiteX62" fmla="*/ 937071 w 2765871"/>
              <a:gd name="connsiteY62" fmla="*/ 2570361 h 2970883"/>
              <a:gd name="connsiteX63" fmla="*/ 997527 w 2765871"/>
              <a:gd name="connsiteY63" fmla="*/ 2630817 h 2970883"/>
              <a:gd name="connsiteX64" fmla="*/ 1012641 w 2765871"/>
              <a:gd name="connsiteY64" fmla="*/ 2661045 h 2970883"/>
              <a:gd name="connsiteX65" fmla="*/ 1095768 w 2765871"/>
              <a:gd name="connsiteY65" fmla="*/ 2736615 h 2970883"/>
              <a:gd name="connsiteX66" fmla="*/ 1156225 w 2765871"/>
              <a:gd name="connsiteY66" fmla="*/ 2766843 h 2970883"/>
              <a:gd name="connsiteX67" fmla="*/ 1254466 w 2765871"/>
              <a:gd name="connsiteY67" fmla="*/ 2819742 h 2970883"/>
              <a:gd name="connsiteX68" fmla="*/ 1299808 w 2765871"/>
              <a:gd name="connsiteY68" fmla="*/ 2857528 h 2970883"/>
              <a:gd name="connsiteX69" fmla="*/ 1337593 w 2765871"/>
              <a:gd name="connsiteY69" fmla="*/ 2865085 h 2970883"/>
              <a:gd name="connsiteX70" fmla="*/ 1390492 w 2765871"/>
              <a:gd name="connsiteY70" fmla="*/ 2887756 h 2970883"/>
              <a:gd name="connsiteX71" fmla="*/ 1511405 w 2765871"/>
              <a:gd name="connsiteY71" fmla="*/ 2925541 h 2970883"/>
              <a:gd name="connsiteX72" fmla="*/ 1534076 w 2765871"/>
              <a:gd name="connsiteY72" fmla="*/ 2933098 h 2970883"/>
              <a:gd name="connsiteX73" fmla="*/ 1602089 w 2765871"/>
              <a:gd name="connsiteY73" fmla="*/ 2955769 h 2970883"/>
              <a:gd name="connsiteX74" fmla="*/ 1806129 w 2765871"/>
              <a:gd name="connsiteY74" fmla="*/ 2970883 h 2970883"/>
              <a:gd name="connsiteX75" fmla="*/ 2350234 w 2765871"/>
              <a:gd name="connsiteY75" fmla="*/ 2963326 h 2970883"/>
              <a:gd name="connsiteX76" fmla="*/ 2493818 w 2765871"/>
              <a:gd name="connsiteY76" fmla="*/ 2948212 h 2970883"/>
              <a:gd name="connsiteX77" fmla="*/ 2561831 w 2765871"/>
              <a:gd name="connsiteY77" fmla="*/ 2917984 h 2970883"/>
              <a:gd name="connsiteX78" fmla="*/ 2599616 w 2765871"/>
              <a:gd name="connsiteY78" fmla="*/ 2865085 h 2970883"/>
              <a:gd name="connsiteX79" fmla="*/ 2607173 w 2765871"/>
              <a:gd name="connsiteY79" fmla="*/ 2842414 h 2970883"/>
              <a:gd name="connsiteX80" fmla="*/ 2652515 w 2765871"/>
              <a:gd name="connsiteY80" fmla="*/ 2781957 h 2970883"/>
              <a:gd name="connsiteX81" fmla="*/ 2712972 w 2765871"/>
              <a:gd name="connsiteY81" fmla="*/ 2691273 h 2970883"/>
              <a:gd name="connsiteX82" fmla="*/ 2758314 w 2765871"/>
              <a:gd name="connsiteY82" fmla="*/ 2608146 h 2970883"/>
              <a:gd name="connsiteX83" fmla="*/ 2765871 w 2765871"/>
              <a:gd name="connsiteY83" fmla="*/ 2585475 h 2970883"/>
              <a:gd name="connsiteX84" fmla="*/ 2758314 w 2765871"/>
              <a:gd name="connsiteY84" fmla="*/ 2457005 h 2970883"/>
              <a:gd name="connsiteX85" fmla="*/ 2735643 w 2765871"/>
              <a:gd name="connsiteY85" fmla="*/ 2388992 h 2970883"/>
              <a:gd name="connsiteX86" fmla="*/ 2705415 w 2765871"/>
              <a:gd name="connsiteY86" fmla="*/ 2320979 h 2970883"/>
              <a:gd name="connsiteX87" fmla="*/ 2690301 w 2765871"/>
              <a:gd name="connsiteY87" fmla="*/ 2260523 h 2970883"/>
              <a:gd name="connsiteX88" fmla="*/ 2675187 w 2765871"/>
              <a:gd name="connsiteY88" fmla="*/ 2200066 h 2970883"/>
              <a:gd name="connsiteX89" fmla="*/ 2652515 w 2765871"/>
              <a:gd name="connsiteY89" fmla="*/ 2169838 h 2970883"/>
              <a:gd name="connsiteX90" fmla="*/ 2614730 w 2765871"/>
              <a:gd name="connsiteY90" fmla="*/ 2094268 h 2970883"/>
              <a:gd name="connsiteX91" fmla="*/ 2599616 w 2765871"/>
              <a:gd name="connsiteY91" fmla="*/ 2071597 h 2970883"/>
              <a:gd name="connsiteX92" fmla="*/ 2569388 w 2765871"/>
              <a:gd name="connsiteY92" fmla="*/ 2048926 h 2970883"/>
              <a:gd name="connsiteX93" fmla="*/ 2531603 w 2765871"/>
              <a:gd name="connsiteY93" fmla="*/ 2003584 h 2970883"/>
              <a:gd name="connsiteX94" fmla="*/ 2440919 w 2765871"/>
              <a:gd name="connsiteY94" fmla="*/ 1928014 h 2970883"/>
              <a:gd name="connsiteX95" fmla="*/ 2425805 w 2765871"/>
              <a:gd name="connsiteY95" fmla="*/ 1905342 h 2970883"/>
              <a:gd name="connsiteX96" fmla="*/ 2410691 w 2765871"/>
              <a:gd name="connsiteY96" fmla="*/ 1860000 h 2970883"/>
              <a:gd name="connsiteX97" fmla="*/ 2403134 w 2765871"/>
              <a:gd name="connsiteY97" fmla="*/ 1837329 h 2970883"/>
              <a:gd name="connsiteX98" fmla="*/ 2388020 w 2765871"/>
              <a:gd name="connsiteY98" fmla="*/ 1814658 h 2970883"/>
              <a:gd name="connsiteX99" fmla="*/ 2380463 w 2765871"/>
              <a:gd name="connsiteY99" fmla="*/ 1784430 h 2970883"/>
              <a:gd name="connsiteX100" fmla="*/ 2350234 w 2765871"/>
              <a:gd name="connsiteY100" fmla="*/ 1739088 h 2970883"/>
              <a:gd name="connsiteX101" fmla="*/ 2335120 w 2765871"/>
              <a:gd name="connsiteY101" fmla="*/ 1716417 h 2970883"/>
              <a:gd name="connsiteX102" fmla="*/ 2297335 w 2765871"/>
              <a:gd name="connsiteY102" fmla="*/ 1655961 h 2970883"/>
              <a:gd name="connsiteX103" fmla="*/ 2236879 w 2765871"/>
              <a:gd name="connsiteY103" fmla="*/ 1603061 h 2970883"/>
              <a:gd name="connsiteX104" fmla="*/ 2183980 w 2765871"/>
              <a:gd name="connsiteY104" fmla="*/ 1542605 h 2970883"/>
              <a:gd name="connsiteX105" fmla="*/ 2138638 w 2765871"/>
              <a:gd name="connsiteY105" fmla="*/ 1512377 h 2970883"/>
              <a:gd name="connsiteX106" fmla="*/ 2085739 w 2765871"/>
              <a:gd name="connsiteY106" fmla="*/ 1474592 h 2970883"/>
              <a:gd name="connsiteX107" fmla="*/ 2055511 w 2765871"/>
              <a:gd name="connsiteY107" fmla="*/ 1459478 h 2970883"/>
              <a:gd name="connsiteX108" fmla="*/ 2025282 w 2765871"/>
              <a:gd name="connsiteY108" fmla="*/ 1436807 h 2970883"/>
              <a:gd name="connsiteX109" fmla="*/ 2002611 w 2765871"/>
              <a:gd name="connsiteY109" fmla="*/ 1429250 h 2970883"/>
              <a:gd name="connsiteX110" fmla="*/ 1972383 w 2765871"/>
              <a:gd name="connsiteY110" fmla="*/ 1414136 h 2970883"/>
              <a:gd name="connsiteX111" fmla="*/ 1927041 w 2765871"/>
              <a:gd name="connsiteY111" fmla="*/ 1399022 h 2970883"/>
              <a:gd name="connsiteX112" fmla="*/ 1896813 w 2765871"/>
              <a:gd name="connsiteY112" fmla="*/ 1383908 h 2970883"/>
              <a:gd name="connsiteX113" fmla="*/ 1821243 w 2765871"/>
              <a:gd name="connsiteY113" fmla="*/ 1368794 h 2970883"/>
              <a:gd name="connsiteX114" fmla="*/ 1791015 w 2765871"/>
              <a:gd name="connsiteY114" fmla="*/ 1353680 h 2970883"/>
              <a:gd name="connsiteX115" fmla="*/ 1753230 w 2765871"/>
              <a:gd name="connsiteY115" fmla="*/ 1346123 h 2970883"/>
              <a:gd name="connsiteX116" fmla="*/ 1723001 w 2765871"/>
              <a:gd name="connsiteY116" fmla="*/ 1338566 h 2970883"/>
              <a:gd name="connsiteX117" fmla="*/ 1654988 w 2765871"/>
              <a:gd name="connsiteY117" fmla="*/ 1315895 h 2970883"/>
              <a:gd name="connsiteX118" fmla="*/ 1594532 w 2765871"/>
              <a:gd name="connsiteY118" fmla="*/ 1300781 h 2970883"/>
              <a:gd name="connsiteX119" fmla="*/ 1526519 w 2765871"/>
              <a:gd name="connsiteY119" fmla="*/ 1255438 h 2970883"/>
              <a:gd name="connsiteX120" fmla="*/ 1503848 w 2765871"/>
              <a:gd name="connsiteY120" fmla="*/ 1240324 h 2970883"/>
              <a:gd name="connsiteX121" fmla="*/ 1435834 w 2765871"/>
              <a:gd name="connsiteY121" fmla="*/ 1194982 h 2970883"/>
              <a:gd name="connsiteX122" fmla="*/ 1413163 w 2765871"/>
              <a:gd name="connsiteY122" fmla="*/ 1187425 h 2970883"/>
              <a:gd name="connsiteX123" fmla="*/ 1367821 w 2765871"/>
              <a:gd name="connsiteY123" fmla="*/ 1149640 h 2970883"/>
              <a:gd name="connsiteX124" fmla="*/ 1345150 w 2765871"/>
              <a:gd name="connsiteY124" fmla="*/ 1142083 h 2970883"/>
              <a:gd name="connsiteX125" fmla="*/ 1314922 w 2765871"/>
              <a:gd name="connsiteY125" fmla="*/ 1126969 h 2970883"/>
              <a:gd name="connsiteX126" fmla="*/ 1269580 w 2765871"/>
              <a:gd name="connsiteY126" fmla="*/ 1074070 h 2970883"/>
              <a:gd name="connsiteX127" fmla="*/ 1216681 w 2765871"/>
              <a:gd name="connsiteY127" fmla="*/ 1036285 h 2970883"/>
              <a:gd name="connsiteX128" fmla="*/ 1186453 w 2765871"/>
              <a:gd name="connsiteY128" fmla="*/ 983385 h 2970883"/>
              <a:gd name="connsiteX129" fmla="*/ 1178896 w 2765871"/>
              <a:gd name="connsiteY129" fmla="*/ 945600 h 2970883"/>
              <a:gd name="connsiteX130" fmla="*/ 1194010 w 2765871"/>
              <a:gd name="connsiteY130" fmla="*/ 771789 h 2970883"/>
              <a:gd name="connsiteX131" fmla="*/ 1224238 w 2765871"/>
              <a:gd name="connsiteY131" fmla="*/ 681104 h 2970883"/>
              <a:gd name="connsiteX132" fmla="*/ 1231795 w 2765871"/>
              <a:gd name="connsiteY132" fmla="*/ 658433 h 2970883"/>
              <a:gd name="connsiteX133" fmla="*/ 1269580 w 2765871"/>
              <a:gd name="connsiteY133" fmla="*/ 613091 h 2970883"/>
              <a:gd name="connsiteX134" fmla="*/ 1292251 w 2765871"/>
              <a:gd name="connsiteY134" fmla="*/ 597977 h 2970883"/>
              <a:gd name="connsiteX135" fmla="*/ 1337593 w 2765871"/>
              <a:gd name="connsiteY135" fmla="*/ 590420 h 2970883"/>
              <a:gd name="connsiteX136" fmla="*/ 1382935 w 2765871"/>
              <a:gd name="connsiteY136" fmla="*/ 567749 h 2970883"/>
              <a:gd name="connsiteX137" fmla="*/ 1413163 w 2765871"/>
              <a:gd name="connsiteY137" fmla="*/ 522407 h 2970883"/>
              <a:gd name="connsiteX138" fmla="*/ 1428277 w 2765871"/>
              <a:gd name="connsiteY138" fmla="*/ 499736 h 2970883"/>
              <a:gd name="connsiteX139" fmla="*/ 1450949 w 2765871"/>
              <a:gd name="connsiteY139" fmla="*/ 424166 h 2970883"/>
              <a:gd name="connsiteX140" fmla="*/ 1450949 w 2765871"/>
              <a:gd name="connsiteY140" fmla="*/ 250354 h 2970883"/>
              <a:gd name="connsiteX141" fmla="*/ 1443392 w 2765871"/>
              <a:gd name="connsiteY141" fmla="*/ 227683 h 2970883"/>
              <a:gd name="connsiteX142" fmla="*/ 1435834 w 2765871"/>
              <a:gd name="connsiteY142" fmla="*/ 121885 h 2970883"/>
              <a:gd name="connsiteX143" fmla="*/ 1420720 w 2765871"/>
              <a:gd name="connsiteY143" fmla="*/ 99214 h 2970883"/>
              <a:gd name="connsiteX144" fmla="*/ 1405606 w 2765871"/>
              <a:gd name="connsiteY144" fmla="*/ 53871 h 2970883"/>
              <a:gd name="connsiteX145" fmla="*/ 1390492 w 2765871"/>
              <a:gd name="connsiteY145" fmla="*/ 31200 h 2970883"/>
              <a:gd name="connsiteX146" fmla="*/ 1382935 w 2765871"/>
              <a:gd name="connsiteY146" fmla="*/ 8529 h 2970883"/>
              <a:gd name="connsiteX147" fmla="*/ 1360264 w 2765871"/>
              <a:gd name="connsiteY147" fmla="*/ 972 h 2970883"/>
              <a:gd name="connsiteX148" fmla="*/ 1209124 w 2765871"/>
              <a:gd name="connsiteY148" fmla="*/ 972 h 297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2765871" h="2970883">
                <a:moveTo>
                  <a:pt x="1420720" y="972"/>
                </a:moveTo>
                <a:lnTo>
                  <a:pt x="1156225" y="8529"/>
                </a:lnTo>
                <a:cubicBezTo>
                  <a:pt x="1140417" y="9282"/>
                  <a:pt x="1084876" y="18809"/>
                  <a:pt x="1065540" y="23643"/>
                </a:cubicBezTo>
                <a:cubicBezTo>
                  <a:pt x="1057812" y="25575"/>
                  <a:pt x="1050528" y="29012"/>
                  <a:pt x="1042869" y="31200"/>
                </a:cubicBezTo>
                <a:cubicBezTo>
                  <a:pt x="1032883" y="34053"/>
                  <a:pt x="1022717" y="36238"/>
                  <a:pt x="1012641" y="38757"/>
                </a:cubicBezTo>
                <a:cubicBezTo>
                  <a:pt x="997527" y="48833"/>
                  <a:pt x="985323" y="66732"/>
                  <a:pt x="967299" y="68985"/>
                </a:cubicBezTo>
                <a:cubicBezTo>
                  <a:pt x="813779" y="88175"/>
                  <a:pt x="1028322" y="62127"/>
                  <a:pt x="733031" y="91657"/>
                </a:cubicBezTo>
                <a:cubicBezTo>
                  <a:pt x="665765" y="98384"/>
                  <a:pt x="681641" y="102158"/>
                  <a:pt x="604562" y="114328"/>
                </a:cubicBezTo>
                <a:cubicBezTo>
                  <a:pt x="582031" y="117886"/>
                  <a:pt x="559183" y="119056"/>
                  <a:pt x="536549" y="121885"/>
                </a:cubicBezTo>
                <a:cubicBezTo>
                  <a:pt x="518874" y="124094"/>
                  <a:pt x="501282" y="126923"/>
                  <a:pt x="483649" y="129442"/>
                </a:cubicBezTo>
                <a:cubicBezTo>
                  <a:pt x="413169" y="152935"/>
                  <a:pt x="530270" y="112080"/>
                  <a:pt x="423193" y="159670"/>
                </a:cubicBezTo>
                <a:cubicBezTo>
                  <a:pt x="413702" y="163888"/>
                  <a:pt x="402690" y="163580"/>
                  <a:pt x="392965" y="167227"/>
                </a:cubicBezTo>
                <a:cubicBezTo>
                  <a:pt x="365303" y="177600"/>
                  <a:pt x="356286" y="187180"/>
                  <a:pt x="332509" y="205012"/>
                </a:cubicBezTo>
                <a:cubicBezTo>
                  <a:pt x="313514" y="261996"/>
                  <a:pt x="339137" y="191756"/>
                  <a:pt x="309838" y="250354"/>
                </a:cubicBezTo>
                <a:cubicBezTo>
                  <a:pt x="304417" y="261195"/>
                  <a:pt x="297145" y="293568"/>
                  <a:pt x="294724" y="303253"/>
                </a:cubicBezTo>
                <a:cubicBezTo>
                  <a:pt x="299361" y="358896"/>
                  <a:pt x="298020" y="384453"/>
                  <a:pt x="309838" y="431723"/>
                </a:cubicBezTo>
                <a:cubicBezTo>
                  <a:pt x="311770" y="439451"/>
                  <a:pt x="313833" y="447269"/>
                  <a:pt x="317395" y="454394"/>
                </a:cubicBezTo>
                <a:cubicBezTo>
                  <a:pt x="321457" y="462518"/>
                  <a:pt x="327471" y="469508"/>
                  <a:pt x="332509" y="477065"/>
                </a:cubicBezTo>
                <a:cubicBezTo>
                  <a:pt x="334930" y="486750"/>
                  <a:pt x="342202" y="519123"/>
                  <a:pt x="347623" y="529964"/>
                </a:cubicBezTo>
                <a:cubicBezTo>
                  <a:pt x="351685" y="538088"/>
                  <a:pt x="357699" y="545078"/>
                  <a:pt x="362737" y="552635"/>
                </a:cubicBezTo>
                <a:cubicBezTo>
                  <a:pt x="384433" y="639418"/>
                  <a:pt x="354095" y="532471"/>
                  <a:pt x="385408" y="605534"/>
                </a:cubicBezTo>
                <a:cubicBezTo>
                  <a:pt x="414687" y="673853"/>
                  <a:pt x="370134" y="601516"/>
                  <a:pt x="408079" y="658433"/>
                </a:cubicBezTo>
                <a:cubicBezTo>
                  <a:pt x="410598" y="671028"/>
                  <a:pt x="412850" y="683680"/>
                  <a:pt x="415636" y="696219"/>
                </a:cubicBezTo>
                <a:cubicBezTo>
                  <a:pt x="417889" y="706358"/>
                  <a:pt x="423193" y="716061"/>
                  <a:pt x="423193" y="726447"/>
                </a:cubicBezTo>
                <a:cubicBezTo>
                  <a:pt x="423193" y="794507"/>
                  <a:pt x="423152" y="862843"/>
                  <a:pt x="415636" y="930486"/>
                </a:cubicBezTo>
                <a:cubicBezTo>
                  <a:pt x="411241" y="970045"/>
                  <a:pt x="398184" y="992705"/>
                  <a:pt x="377851" y="1021171"/>
                </a:cubicBezTo>
                <a:cubicBezTo>
                  <a:pt x="370530" y="1031420"/>
                  <a:pt x="362501" y="1041150"/>
                  <a:pt x="355180" y="1051399"/>
                </a:cubicBezTo>
                <a:cubicBezTo>
                  <a:pt x="349901" y="1058790"/>
                  <a:pt x="346142" y="1067319"/>
                  <a:pt x="340066" y="1074070"/>
                </a:cubicBezTo>
                <a:cubicBezTo>
                  <a:pt x="323384" y="1092605"/>
                  <a:pt x="310824" y="1119083"/>
                  <a:pt x="287167" y="1126969"/>
                </a:cubicBezTo>
                <a:cubicBezTo>
                  <a:pt x="230183" y="1145964"/>
                  <a:pt x="300423" y="1120341"/>
                  <a:pt x="241825" y="1149640"/>
                </a:cubicBezTo>
                <a:cubicBezTo>
                  <a:pt x="179244" y="1180930"/>
                  <a:pt x="261463" y="1128992"/>
                  <a:pt x="196482" y="1172311"/>
                </a:cubicBezTo>
                <a:cubicBezTo>
                  <a:pt x="186406" y="1187425"/>
                  <a:pt x="171998" y="1200420"/>
                  <a:pt x="166254" y="1217653"/>
                </a:cubicBezTo>
                <a:cubicBezTo>
                  <a:pt x="155825" y="1248940"/>
                  <a:pt x="163116" y="1233696"/>
                  <a:pt x="143583" y="1262995"/>
                </a:cubicBezTo>
                <a:cubicBezTo>
                  <a:pt x="126266" y="1332263"/>
                  <a:pt x="139992" y="1306168"/>
                  <a:pt x="113355" y="1346123"/>
                </a:cubicBezTo>
                <a:cubicBezTo>
                  <a:pt x="100463" y="1397690"/>
                  <a:pt x="113265" y="1355771"/>
                  <a:pt x="90684" y="1406579"/>
                </a:cubicBezTo>
                <a:cubicBezTo>
                  <a:pt x="85175" y="1418975"/>
                  <a:pt x="82066" y="1432455"/>
                  <a:pt x="75570" y="1444364"/>
                </a:cubicBezTo>
                <a:cubicBezTo>
                  <a:pt x="66872" y="1460311"/>
                  <a:pt x="45342" y="1489706"/>
                  <a:pt x="45342" y="1489706"/>
                </a:cubicBezTo>
                <a:cubicBezTo>
                  <a:pt x="24586" y="1572730"/>
                  <a:pt x="56044" y="1468932"/>
                  <a:pt x="15114" y="1542605"/>
                </a:cubicBezTo>
                <a:cubicBezTo>
                  <a:pt x="7377" y="1556532"/>
                  <a:pt x="5038" y="1572833"/>
                  <a:pt x="0" y="1587947"/>
                </a:cubicBezTo>
                <a:cubicBezTo>
                  <a:pt x="2519" y="1648403"/>
                  <a:pt x="3087" y="1708973"/>
                  <a:pt x="7557" y="1769316"/>
                </a:cubicBezTo>
                <a:cubicBezTo>
                  <a:pt x="8145" y="1777260"/>
                  <a:pt x="12317" y="1784528"/>
                  <a:pt x="15114" y="1791987"/>
                </a:cubicBezTo>
                <a:cubicBezTo>
                  <a:pt x="21832" y="1809902"/>
                  <a:pt x="34608" y="1842826"/>
                  <a:pt x="45342" y="1860000"/>
                </a:cubicBezTo>
                <a:cubicBezTo>
                  <a:pt x="52017" y="1870681"/>
                  <a:pt x="60456" y="1880152"/>
                  <a:pt x="68013" y="1890228"/>
                </a:cubicBezTo>
                <a:cubicBezTo>
                  <a:pt x="79666" y="1925187"/>
                  <a:pt x="69756" y="1902086"/>
                  <a:pt x="90684" y="1935571"/>
                </a:cubicBezTo>
                <a:cubicBezTo>
                  <a:pt x="98469" y="1948027"/>
                  <a:pt x="104542" y="1961605"/>
                  <a:pt x="113355" y="1973356"/>
                </a:cubicBezTo>
                <a:cubicBezTo>
                  <a:pt x="119767" y="1981906"/>
                  <a:pt x="129184" y="1987817"/>
                  <a:pt x="136026" y="1996027"/>
                </a:cubicBezTo>
                <a:cubicBezTo>
                  <a:pt x="141840" y="2003004"/>
                  <a:pt x="144420" y="2012589"/>
                  <a:pt x="151140" y="2018698"/>
                </a:cubicBezTo>
                <a:cubicBezTo>
                  <a:pt x="214820" y="2076588"/>
                  <a:pt x="197463" y="2067259"/>
                  <a:pt x="256939" y="2079154"/>
                </a:cubicBezTo>
                <a:cubicBezTo>
                  <a:pt x="277091" y="2092589"/>
                  <a:pt x="286615" y="2096798"/>
                  <a:pt x="302281" y="2116939"/>
                </a:cubicBezTo>
                <a:cubicBezTo>
                  <a:pt x="313433" y="2131277"/>
                  <a:pt x="315643" y="2155535"/>
                  <a:pt x="332509" y="2162281"/>
                </a:cubicBezTo>
                <a:cubicBezTo>
                  <a:pt x="345104" y="2167319"/>
                  <a:pt x="358161" y="2171328"/>
                  <a:pt x="370294" y="2177395"/>
                </a:cubicBezTo>
                <a:cubicBezTo>
                  <a:pt x="388459" y="2186477"/>
                  <a:pt x="404526" y="2199623"/>
                  <a:pt x="423193" y="2207623"/>
                </a:cubicBezTo>
                <a:cubicBezTo>
                  <a:pt x="440049" y="2214847"/>
                  <a:pt x="458357" y="2218071"/>
                  <a:pt x="476092" y="2222738"/>
                </a:cubicBezTo>
                <a:cubicBezTo>
                  <a:pt x="506225" y="2230668"/>
                  <a:pt x="536549" y="2237852"/>
                  <a:pt x="566777" y="2245409"/>
                </a:cubicBezTo>
                <a:cubicBezTo>
                  <a:pt x="576853" y="2247928"/>
                  <a:pt x="587152" y="2249682"/>
                  <a:pt x="597005" y="2252966"/>
                </a:cubicBezTo>
                <a:cubicBezTo>
                  <a:pt x="612119" y="2258004"/>
                  <a:pt x="628097" y="2260955"/>
                  <a:pt x="642347" y="2268080"/>
                </a:cubicBezTo>
                <a:cubicBezTo>
                  <a:pt x="662499" y="2278156"/>
                  <a:pt x="681429" y="2291183"/>
                  <a:pt x="702803" y="2298308"/>
                </a:cubicBezTo>
                <a:cubicBezTo>
                  <a:pt x="734090" y="2308737"/>
                  <a:pt x="718846" y="2301446"/>
                  <a:pt x="748145" y="2320979"/>
                </a:cubicBezTo>
                <a:cubicBezTo>
                  <a:pt x="761883" y="2375933"/>
                  <a:pt x="743581" y="2331529"/>
                  <a:pt x="778373" y="2366321"/>
                </a:cubicBezTo>
                <a:cubicBezTo>
                  <a:pt x="784795" y="2372743"/>
                  <a:pt x="787576" y="2382096"/>
                  <a:pt x="793487" y="2388992"/>
                </a:cubicBezTo>
                <a:cubicBezTo>
                  <a:pt x="858095" y="2464368"/>
                  <a:pt x="788358" y="2366184"/>
                  <a:pt x="853944" y="2464562"/>
                </a:cubicBezTo>
                <a:cubicBezTo>
                  <a:pt x="914042" y="2554707"/>
                  <a:pt x="854096" y="2471213"/>
                  <a:pt x="914400" y="2540133"/>
                </a:cubicBezTo>
                <a:cubicBezTo>
                  <a:pt x="922694" y="2549612"/>
                  <a:pt x="928560" y="2561077"/>
                  <a:pt x="937071" y="2570361"/>
                </a:cubicBezTo>
                <a:cubicBezTo>
                  <a:pt x="956329" y="2591369"/>
                  <a:pt x="984782" y="2605327"/>
                  <a:pt x="997527" y="2630817"/>
                </a:cubicBezTo>
                <a:cubicBezTo>
                  <a:pt x="1002565" y="2640893"/>
                  <a:pt x="1005507" y="2652326"/>
                  <a:pt x="1012641" y="2661045"/>
                </a:cubicBezTo>
                <a:cubicBezTo>
                  <a:pt x="1027032" y="2678634"/>
                  <a:pt x="1069538" y="2721315"/>
                  <a:pt x="1095768" y="2736615"/>
                </a:cubicBezTo>
                <a:cubicBezTo>
                  <a:pt x="1115230" y="2747968"/>
                  <a:pt x="1138916" y="2752419"/>
                  <a:pt x="1156225" y="2766843"/>
                </a:cubicBezTo>
                <a:cubicBezTo>
                  <a:pt x="1215655" y="2816368"/>
                  <a:pt x="1182650" y="2799223"/>
                  <a:pt x="1254466" y="2819742"/>
                </a:cubicBezTo>
                <a:cubicBezTo>
                  <a:pt x="1269580" y="2832337"/>
                  <a:pt x="1282536" y="2848107"/>
                  <a:pt x="1299808" y="2857528"/>
                </a:cubicBezTo>
                <a:cubicBezTo>
                  <a:pt x="1311084" y="2863679"/>
                  <a:pt x="1325408" y="2861023"/>
                  <a:pt x="1337593" y="2865085"/>
                </a:cubicBezTo>
                <a:cubicBezTo>
                  <a:pt x="1355793" y="2871152"/>
                  <a:pt x="1373074" y="2879717"/>
                  <a:pt x="1390492" y="2887756"/>
                </a:cubicBezTo>
                <a:cubicBezTo>
                  <a:pt x="1542341" y="2957840"/>
                  <a:pt x="1292277" y="2852498"/>
                  <a:pt x="1511405" y="2925541"/>
                </a:cubicBezTo>
                <a:cubicBezTo>
                  <a:pt x="1518962" y="2928060"/>
                  <a:pt x="1526617" y="2930301"/>
                  <a:pt x="1534076" y="2933098"/>
                </a:cubicBezTo>
                <a:cubicBezTo>
                  <a:pt x="1554557" y="2940778"/>
                  <a:pt x="1579333" y="2953567"/>
                  <a:pt x="1602089" y="2955769"/>
                </a:cubicBezTo>
                <a:cubicBezTo>
                  <a:pt x="1669972" y="2962338"/>
                  <a:pt x="1738116" y="2965845"/>
                  <a:pt x="1806129" y="2970883"/>
                </a:cubicBezTo>
                <a:lnTo>
                  <a:pt x="2350234" y="2963326"/>
                </a:lnTo>
                <a:cubicBezTo>
                  <a:pt x="2362826" y="2963019"/>
                  <a:pt x="2477841" y="2949987"/>
                  <a:pt x="2493818" y="2948212"/>
                </a:cubicBezTo>
                <a:cubicBezTo>
                  <a:pt x="2547776" y="2930226"/>
                  <a:pt x="2525904" y="2941935"/>
                  <a:pt x="2561831" y="2917984"/>
                </a:cubicBezTo>
                <a:cubicBezTo>
                  <a:pt x="2614018" y="2813609"/>
                  <a:pt x="2538342" y="2956995"/>
                  <a:pt x="2599616" y="2865085"/>
                </a:cubicBezTo>
                <a:cubicBezTo>
                  <a:pt x="2604035" y="2858457"/>
                  <a:pt x="2602896" y="2849134"/>
                  <a:pt x="2607173" y="2842414"/>
                </a:cubicBezTo>
                <a:cubicBezTo>
                  <a:pt x="2620697" y="2821162"/>
                  <a:pt x="2638542" y="2802916"/>
                  <a:pt x="2652515" y="2781957"/>
                </a:cubicBezTo>
                <a:lnTo>
                  <a:pt x="2712972" y="2691273"/>
                </a:lnTo>
                <a:cubicBezTo>
                  <a:pt x="2731369" y="2663678"/>
                  <a:pt x="2746884" y="2642436"/>
                  <a:pt x="2758314" y="2608146"/>
                </a:cubicBezTo>
                <a:lnTo>
                  <a:pt x="2765871" y="2585475"/>
                </a:lnTo>
                <a:cubicBezTo>
                  <a:pt x="2763352" y="2542652"/>
                  <a:pt x="2762381" y="2499709"/>
                  <a:pt x="2758314" y="2457005"/>
                </a:cubicBezTo>
                <a:cubicBezTo>
                  <a:pt x="2756159" y="2434374"/>
                  <a:pt x="2743262" y="2409310"/>
                  <a:pt x="2735643" y="2388992"/>
                </a:cubicBezTo>
                <a:cubicBezTo>
                  <a:pt x="2716292" y="2337390"/>
                  <a:pt x="2745332" y="2400812"/>
                  <a:pt x="2705415" y="2320979"/>
                </a:cubicBezTo>
                <a:cubicBezTo>
                  <a:pt x="2686928" y="2228542"/>
                  <a:pt x="2707730" y="2324429"/>
                  <a:pt x="2690301" y="2260523"/>
                </a:cubicBezTo>
                <a:cubicBezTo>
                  <a:pt x="2684835" y="2240482"/>
                  <a:pt x="2687651" y="2216684"/>
                  <a:pt x="2675187" y="2200066"/>
                </a:cubicBezTo>
                <a:lnTo>
                  <a:pt x="2652515" y="2169838"/>
                </a:lnTo>
                <a:cubicBezTo>
                  <a:pt x="2631719" y="2107451"/>
                  <a:pt x="2648303" y="2141270"/>
                  <a:pt x="2614730" y="2094268"/>
                </a:cubicBezTo>
                <a:cubicBezTo>
                  <a:pt x="2609451" y="2086877"/>
                  <a:pt x="2606038" y="2078019"/>
                  <a:pt x="2599616" y="2071597"/>
                </a:cubicBezTo>
                <a:cubicBezTo>
                  <a:pt x="2590710" y="2062691"/>
                  <a:pt x="2578294" y="2057832"/>
                  <a:pt x="2569388" y="2048926"/>
                </a:cubicBezTo>
                <a:cubicBezTo>
                  <a:pt x="2536246" y="2015784"/>
                  <a:pt x="2574934" y="2034534"/>
                  <a:pt x="2531603" y="2003584"/>
                </a:cubicBezTo>
                <a:cubicBezTo>
                  <a:pt x="2477902" y="1965226"/>
                  <a:pt x="2504237" y="2022996"/>
                  <a:pt x="2440919" y="1928014"/>
                </a:cubicBezTo>
                <a:cubicBezTo>
                  <a:pt x="2435881" y="1920457"/>
                  <a:pt x="2429494" y="1913642"/>
                  <a:pt x="2425805" y="1905342"/>
                </a:cubicBezTo>
                <a:cubicBezTo>
                  <a:pt x="2419335" y="1890784"/>
                  <a:pt x="2415729" y="1875114"/>
                  <a:pt x="2410691" y="1860000"/>
                </a:cubicBezTo>
                <a:cubicBezTo>
                  <a:pt x="2408172" y="1852443"/>
                  <a:pt x="2407553" y="1843957"/>
                  <a:pt x="2403134" y="1837329"/>
                </a:cubicBezTo>
                <a:lnTo>
                  <a:pt x="2388020" y="1814658"/>
                </a:lnTo>
                <a:cubicBezTo>
                  <a:pt x="2385501" y="1804582"/>
                  <a:pt x="2385108" y="1793720"/>
                  <a:pt x="2380463" y="1784430"/>
                </a:cubicBezTo>
                <a:cubicBezTo>
                  <a:pt x="2372339" y="1768183"/>
                  <a:pt x="2360310" y="1754202"/>
                  <a:pt x="2350234" y="1739088"/>
                </a:cubicBezTo>
                <a:cubicBezTo>
                  <a:pt x="2345196" y="1731531"/>
                  <a:pt x="2339182" y="1724541"/>
                  <a:pt x="2335120" y="1716417"/>
                </a:cubicBezTo>
                <a:cubicBezTo>
                  <a:pt x="2320223" y="1686623"/>
                  <a:pt x="2320225" y="1682121"/>
                  <a:pt x="2297335" y="1655961"/>
                </a:cubicBezTo>
                <a:cubicBezTo>
                  <a:pt x="2214918" y="1561771"/>
                  <a:pt x="2316764" y="1682947"/>
                  <a:pt x="2236879" y="1603061"/>
                </a:cubicBezTo>
                <a:cubicBezTo>
                  <a:pt x="2209888" y="1576070"/>
                  <a:pt x="2211488" y="1564000"/>
                  <a:pt x="2183980" y="1542605"/>
                </a:cubicBezTo>
                <a:cubicBezTo>
                  <a:pt x="2169642" y="1531453"/>
                  <a:pt x="2153170" y="1523276"/>
                  <a:pt x="2138638" y="1512377"/>
                </a:cubicBezTo>
                <a:cubicBezTo>
                  <a:pt x="2125662" y="1502645"/>
                  <a:pt x="2101209" y="1483432"/>
                  <a:pt x="2085739" y="1474592"/>
                </a:cubicBezTo>
                <a:cubicBezTo>
                  <a:pt x="2075958" y="1469003"/>
                  <a:pt x="2065064" y="1465449"/>
                  <a:pt x="2055511" y="1459478"/>
                </a:cubicBezTo>
                <a:cubicBezTo>
                  <a:pt x="2044830" y="1452803"/>
                  <a:pt x="2036218" y="1443056"/>
                  <a:pt x="2025282" y="1436807"/>
                </a:cubicBezTo>
                <a:cubicBezTo>
                  <a:pt x="2018366" y="1432855"/>
                  <a:pt x="2009933" y="1432388"/>
                  <a:pt x="2002611" y="1429250"/>
                </a:cubicBezTo>
                <a:cubicBezTo>
                  <a:pt x="1992257" y="1424812"/>
                  <a:pt x="1982843" y="1418320"/>
                  <a:pt x="1972383" y="1414136"/>
                </a:cubicBezTo>
                <a:cubicBezTo>
                  <a:pt x="1957591" y="1408219"/>
                  <a:pt x="1941291" y="1406147"/>
                  <a:pt x="1927041" y="1399022"/>
                </a:cubicBezTo>
                <a:cubicBezTo>
                  <a:pt x="1916965" y="1393984"/>
                  <a:pt x="1907603" y="1387145"/>
                  <a:pt x="1896813" y="1383908"/>
                </a:cubicBezTo>
                <a:cubicBezTo>
                  <a:pt x="1853280" y="1370848"/>
                  <a:pt x="1858165" y="1382640"/>
                  <a:pt x="1821243" y="1368794"/>
                </a:cubicBezTo>
                <a:cubicBezTo>
                  <a:pt x="1810695" y="1364838"/>
                  <a:pt x="1801702" y="1357242"/>
                  <a:pt x="1791015" y="1353680"/>
                </a:cubicBezTo>
                <a:cubicBezTo>
                  <a:pt x="1778830" y="1349618"/>
                  <a:pt x="1765769" y="1348909"/>
                  <a:pt x="1753230" y="1346123"/>
                </a:cubicBezTo>
                <a:cubicBezTo>
                  <a:pt x="1743091" y="1343870"/>
                  <a:pt x="1732928" y="1341620"/>
                  <a:pt x="1723001" y="1338566"/>
                </a:cubicBezTo>
                <a:cubicBezTo>
                  <a:pt x="1700160" y="1331538"/>
                  <a:pt x="1678421" y="1320582"/>
                  <a:pt x="1654988" y="1315895"/>
                </a:cubicBezTo>
                <a:cubicBezTo>
                  <a:pt x="1609392" y="1306776"/>
                  <a:pt x="1629388" y="1312400"/>
                  <a:pt x="1594532" y="1300781"/>
                </a:cubicBezTo>
                <a:lnTo>
                  <a:pt x="1526519" y="1255438"/>
                </a:lnTo>
                <a:cubicBezTo>
                  <a:pt x="1518962" y="1250400"/>
                  <a:pt x="1511114" y="1245773"/>
                  <a:pt x="1503848" y="1240324"/>
                </a:cubicBezTo>
                <a:cubicBezTo>
                  <a:pt x="1478532" y="1221337"/>
                  <a:pt x="1464988" y="1209559"/>
                  <a:pt x="1435834" y="1194982"/>
                </a:cubicBezTo>
                <a:cubicBezTo>
                  <a:pt x="1428709" y="1191420"/>
                  <a:pt x="1420720" y="1189944"/>
                  <a:pt x="1413163" y="1187425"/>
                </a:cubicBezTo>
                <a:cubicBezTo>
                  <a:pt x="1396450" y="1170712"/>
                  <a:pt x="1388863" y="1160161"/>
                  <a:pt x="1367821" y="1149640"/>
                </a:cubicBezTo>
                <a:cubicBezTo>
                  <a:pt x="1360696" y="1146078"/>
                  <a:pt x="1352472" y="1145221"/>
                  <a:pt x="1345150" y="1142083"/>
                </a:cubicBezTo>
                <a:cubicBezTo>
                  <a:pt x="1334796" y="1137645"/>
                  <a:pt x="1324998" y="1132007"/>
                  <a:pt x="1314922" y="1126969"/>
                </a:cubicBezTo>
                <a:cubicBezTo>
                  <a:pt x="1300091" y="1082476"/>
                  <a:pt x="1317986" y="1122476"/>
                  <a:pt x="1269580" y="1074070"/>
                </a:cubicBezTo>
                <a:cubicBezTo>
                  <a:pt x="1228076" y="1032566"/>
                  <a:pt x="1291076" y="1066043"/>
                  <a:pt x="1216681" y="1036285"/>
                </a:cubicBezTo>
                <a:cubicBezTo>
                  <a:pt x="1205624" y="1019699"/>
                  <a:pt x="1192846" y="1002563"/>
                  <a:pt x="1186453" y="983385"/>
                </a:cubicBezTo>
                <a:cubicBezTo>
                  <a:pt x="1182391" y="971200"/>
                  <a:pt x="1181415" y="958195"/>
                  <a:pt x="1178896" y="945600"/>
                </a:cubicBezTo>
                <a:cubicBezTo>
                  <a:pt x="1183934" y="887663"/>
                  <a:pt x="1186568" y="829466"/>
                  <a:pt x="1194010" y="771789"/>
                </a:cubicBezTo>
                <a:cubicBezTo>
                  <a:pt x="1202270" y="707775"/>
                  <a:pt x="1205034" y="725915"/>
                  <a:pt x="1224238" y="681104"/>
                </a:cubicBezTo>
                <a:cubicBezTo>
                  <a:pt x="1227376" y="673782"/>
                  <a:pt x="1228233" y="665558"/>
                  <a:pt x="1231795" y="658433"/>
                </a:cubicBezTo>
                <a:cubicBezTo>
                  <a:pt x="1240287" y="641449"/>
                  <a:pt x="1255255" y="625029"/>
                  <a:pt x="1269580" y="613091"/>
                </a:cubicBezTo>
                <a:cubicBezTo>
                  <a:pt x="1276557" y="607277"/>
                  <a:pt x="1283635" y="600849"/>
                  <a:pt x="1292251" y="597977"/>
                </a:cubicBezTo>
                <a:cubicBezTo>
                  <a:pt x="1306787" y="593132"/>
                  <a:pt x="1322635" y="593744"/>
                  <a:pt x="1337593" y="590420"/>
                </a:cubicBezTo>
                <a:cubicBezTo>
                  <a:pt x="1361058" y="585205"/>
                  <a:pt x="1362554" y="581336"/>
                  <a:pt x="1382935" y="567749"/>
                </a:cubicBezTo>
                <a:lnTo>
                  <a:pt x="1413163" y="522407"/>
                </a:lnTo>
                <a:cubicBezTo>
                  <a:pt x="1418201" y="514850"/>
                  <a:pt x="1425405" y="508352"/>
                  <a:pt x="1428277" y="499736"/>
                </a:cubicBezTo>
                <a:cubicBezTo>
                  <a:pt x="1441633" y="459667"/>
                  <a:pt x="1433645" y="484724"/>
                  <a:pt x="1450949" y="424166"/>
                </a:cubicBezTo>
                <a:cubicBezTo>
                  <a:pt x="1457927" y="333453"/>
                  <a:pt x="1463717" y="333346"/>
                  <a:pt x="1450949" y="250354"/>
                </a:cubicBezTo>
                <a:cubicBezTo>
                  <a:pt x="1449738" y="242481"/>
                  <a:pt x="1445911" y="235240"/>
                  <a:pt x="1443392" y="227683"/>
                </a:cubicBezTo>
                <a:cubicBezTo>
                  <a:pt x="1440873" y="192417"/>
                  <a:pt x="1441979" y="156703"/>
                  <a:pt x="1435834" y="121885"/>
                </a:cubicBezTo>
                <a:cubicBezTo>
                  <a:pt x="1434256" y="112941"/>
                  <a:pt x="1424409" y="107514"/>
                  <a:pt x="1420720" y="99214"/>
                </a:cubicBezTo>
                <a:cubicBezTo>
                  <a:pt x="1414250" y="84655"/>
                  <a:pt x="1414443" y="67127"/>
                  <a:pt x="1405606" y="53871"/>
                </a:cubicBezTo>
                <a:cubicBezTo>
                  <a:pt x="1400568" y="46314"/>
                  <a:pt x="1394554" y="39324"/>
                  <a:pt x="1390492" y="31200"/>
                </a:cubicBezTo>
                <a:cubicBezTo>
                  <a:pt x="1386930" y="24075"/>
                  <a:pt x="1388568" y="14162"/>
                  <a:pt x="1382935" y="8529"/>
                </a:cubicBezTo>
                <a:cubicBezTo>
                  <a:pt x="1377302" y="2896"/>
                  <a:pt x="1368222" y="1318"/>
                  <a:pt x="1360264" y="972"/>
                </a:cubicBezTo>
                <a:cubicBezTo>
                  <a:pt x="1309932" y="-1216"/>
                  <a:pt x="1259504" y="972"/>
                  <a:pt x="1209124" y="972"/>
                </a:cubicBezTo>
              </a:path>
            </a:pathLst>
          </a:cu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10" name="Freeform 9"/>
          <p:cNvSpPr/>
          <p:nvPr/>
        </p:nvSpPr>
        <p:spPr bwMode="auto">
          <a:xfrm>
            <a:off x="1813276" y="3113494"/>
            <a:ext cx="2569798" cy="2939683"/>
          </a:xfrm>
          <a:custGeom>
            <a:avLst/>
            <a:gdLst>
              <a:gd name="connsiteX0" fmla="*/ 302691 w 2569798"/>
              <a:gd name="connsiteY0" fmla="*/ 15114 h 2939683"/>
              <a:gd name="connsiteX1" fmla="*/ 302691 w 2569798"/>
              <a:gd name="connsiteY1" fmla="*/ 15114 h 2939683"/>
              <a:gd name="connsiteX2" fmla="*/ 204450 w 2569798"/>
              <a:gd name="connsiteY2" fmla="*/ 7557 h 2939683"/>
              <a:gd name="connsiteX3" fmla="*/ 128879 w 2569798"/>
              <a:gd name="connsiteY3" fmla="*/ 22671 h 2939683"/>
              <a:gd name="connsiteX4" fmla="*/ 106208 w 2569798"/>
              <a:gd name="connsiteY4" fmla="*/ 68013 h 2939683"/>
              <a:gd name="connsiteX5" fmla="*/ 113765 w 2569798"/>
              <a:gd name="connsiteY5" fmla="*/ 90685 h 2939683"/>
              <a:gd name="connsiteX6" fmla="*/ 166664 w 2569798"/>
              <a:gd name="connsiteY6" fmla="*/ 136027 h 2939683"/>
              <a:gd name="connsiteX7" fmla="*/ 189336 w 2569798"/>
              <a:gd name="connsiteY7" fmla="*/ 181369 h 2939683"/>
              <a:gd name="connsiteX8" fmla="*/ 212007 w 2569798"/>
              <a:gd name="connsiteY8" fmla="*/ 204040 h 2939683"/>
              <a:gd name="connsiteX9" fmla="*/ 227121 w 2569798"/>
              <a:gd name="connsiteY9" fmla="*/ 226711 h 2939683"/>
              <a:gd name="connsiteX10" fmla="*/ 249792 w 2569798"/>
              <a:gd name="connsiteY10" fmla="*/ 241825 h 2939683"/>
              <a:gd name="connsiteX11" fmla="*/ 272463 w 2569798"/>
              <a:gd name="connsiteY11" fmla="*/ 264496 h 2939683"/>
              <a:gd name="connsiteX12" fmla="*/ 287577 w 2569798"/>
              <a:gd name="connsiteY12" fmla="*/ 355180 h 2939683"/>
              <a:gd name="connsiteX13" fmla="*/ 295134 w 2569798"/>
              <a:gd name="connsiteY13" fmla="*/ 400523 h 2939683"/>
              <a:gd name="connsiteX14" fmla="*/ 287577 w 2569798"/>
              <a:gd name="connsiteY14" fmla="*/ 498764 h 2939683"/>
              <a:gd name="connsiteX15" fmla="*/ 272463 w 2569798"/>
              <a:gd name="connsiteY15" fmla="*/ 521435 h 2939683"/>
              <a:gd name="connsiteX16" fmla="*/ 227121 w 2569798"/>
              <a:gd name="connsiteY16" fmla="*/ 566777 h 2939683"/>
              <a:gd name="connsiteX17" fmla="*/ 174222 w 2569798"/>
              <a:gd name="connsiteY17" fmla="*/ 597005 h 2939683"/>
              <a:gd name="connsiteX18" fmla="*/ 143993 w 2569798"/>
              <a:gd name="connsiteY18" fmla="*/ 612119 h 2939683"/>
              <a:gd name="connsiteX19" fmla="*/ 121322 w 2569798"/>
              <a:gd name="connsiteY19" fmla="*/ 619676 h 2939683"/>
              <a:gd name="connsiteX20" fmla="*/ 98651 w 2569798"/>
              <a:gd name="connsiteY20" fmla="*/ 642347 h 2939683"/>
              <a:gd name="connsiteX21" fmla="*/ 75980 w 2569798"/>
              <a:gd name="connsiteY21" fmla="*/ 657461 h 2939683"/>
              <a:gd name="connsiteX22" fmla="*/ 60866 w 2569798"/>
              <a:gd name="connsiteY22" fmla="*/ 680132 h 2939683"/>
              <a:gd name="connsiteX23" fmla="*/ 38195 w 2569798"/>
              <a:gd name="connsiteY23" fmla="*/ 695246 h 2939683"/>
              <a:gd name="connsiteX24" fmla="*/ 7967 w 2569798"/>
              <a:gd name="connsiteY24" fmla="*/ 733032 h 2939683"/>
              <a:gd name="connsiteX25" fmla="*/ 7967 w 2569798"/>
              <a:gd name="connsiteY25" fmla="*/ 861501 h 2939683"/>
              <a:gd name="connsiteX26" fmla="*/ 15524 w 2569798"/>
              <a:gd name="connsiteY26" fmla="*/ 884172 h 2939683"/>
              <a:gd name="connsiteX27" fmla="*/ 45752 w 2569798"/>
              <a:gd name="connsiteY27" fmla="*/ 929514 h 2939683"/>
              <a:gd name="connsiteX28" fmla="*/ 75980 w 2569798"/>
              <a:gd name="connsiteY28" fmla="*/ 967299 h 2939683"/>
              <a:gd name="connsiteX29" fmla="*/ 136436 w 2569798"/>
              <a:gd name="connsiteY29" fmla="*/ 1012642 h 2939683"/>
              <a:gd name="connsiteX30" fmla="*/ 181779 w 2569798"/>
              <a:gd name="connsiteY30" fmla="*/ 1035313 h 2939683"/>
              <a:gd name="connsiteX31" fmla="*/ 257349 w 2569798"/>
              <a:gd name="connsiteY31" fmla="*/ 1080655 h 2939683"/>
              <a:gd name="connsiteX32" fmla="*/ 295134 w 2569798"/>
              <a:gd name="connsiteY32" fmla="*/ 1103326 h 2939683"/>
              <a:gd name="connsiteX33" fmla="*/ 355590 w 2569798"/>
              <a:gd name="connsiteY33" fmla="*/ 1118440 h 2939683"/>
              <a:gd name="connsiteX34" fmla="*/ 408489 w 2569798"/>
              <a:gd name="connsiteY34" fmla="*/ 1133554 h 2939683"/>
              <a:gd name="connsiteX35" fmla="*/ 506731 w 2569798"/>
              <a:gd name="connsiteY35" fmla="*/ 1141111 h 2939683"/>
              <a:gd name="connsiteX36" fmla="*/ 574744 w 2569798"/>
              <a:gd name="connsiteY36" fmla="*/ 1148668 h 2939683"/>
              <a:gd name="connsiteX37" fmla="*/ 1088622 w 2569798"/>
              <a:gd name="connsiteY37" fmla="*/ 1163782 h 2939683"/>
              <a:gd name="connsiteX38" fmla="*/ 1133964 w 2569798"/>
              <a:gd name="connsiteY38" fmla="*/ 1201567 h 2939683"/>
              <a:gd name="connsiteX39" fmla="*/ 1247319 w 2569798"/>
              <a:gd name="connsiteY39" fmla="*/ 1277137 h 2939683"/>
              <a:gd name="connsiteX40" fmla="*/ 1277547 w 2569798"/>
              <a:gd name="connsiteY40" fmla="*/ 1322480 h 2939683"/>
              <a:gd name="connsiteX41" fmla="*/ 1285104 w 2569798"/>
              <a:gd name="connsiteY41" fmla="*/ 1345151 h 2939683"/>
              <a:gd name="connsiteX42" fmla="*/ 1307775 w 2569798"/>
              <a:gd name="connsiteY42" fmla="*/ 1413164 h 2939683"/>
              <a:gd name="connsiteX43" fmla="*/ 1322889 w 2569798"/>
              <a:gd name="connsiteY43" fmla="*/ 1435835 h 2939683"/>
              <a:gd name="connsiteX44" fmla="*/ 1353117 w 2569798"/>
              <a:gd name="connsiteY44" fmla="*/ 1496291 h 2939683"/>
              <a:gd name="connsiteX45" fmla="*/ 1375788 w 2569798"/>
              <a:gd name="connsiteY45" fmla="*/ 1571861 h 2939683"/>
              <a:gd name="connsiteX46" fmla="*/ 1390903 w 2569798"/>
              <a:gd name="connsiteY46" fmla="*/ 1617204 h 2939683"/>
              <a:gd name="connsiteX47" fmla="*/ 1406017 w 2569798"/>
              <a:gd name="connsiteY47" fmla="*/ 1639875 h 2939683"/>
              <a:gd name="connsiteX48" fmla="*/ 1406017 w 2569798"/>
              <a:gd name="connsiteY48" fmla="*/ 1896813 h 2939683"/>
              <a:gd name="connsiteX49" fmla="*/ 1421131 w 2569798"/>
              <a:gd name="connsiteY49" fmla="*/ 2191537 h 2939683"/>
              <a:gd name="connsiteX50" fmla="*/ 1421131 w 2569798"/>
              <a:gd name="connsiteY50" fmla="*/ 2410691 h 2939683"/>
              <a:gd name="connsiteX51" fmla="*/ 1406017 w 2569798"/>
              <a:gd name="connsiteY51" fmla="*/ 2561832 h 2939683"/>
              <a:gd name="connsiteX52" fmla="*/ 1398460 w 2569798"/>
              <a:gd name="connsiteY52" fmla="*/ 2720529 h 2939683"/>
              <a:gd name="connsiteX53" fmla="*/ 1398460 w 2569798"/>
              <a:gd name="connsiteY53" fmla="*/ 2864113 h 2939683"/>
              <a:gd name="connsiteX54" fmla="*/ 1413574 w 2569798"/>
              <a:gd name="connsiteY54" fmla="*/ 2886784 h 2939683"/>
              <a:gd name="connsiteX55" fmla="*/ 1481587 w 2569798"/>
              <a:gd name="connsiteY55" fmla="*/ 2909455 h 2939683"/>
              <a:gd name="connsiteX56" fmla="*/ 1564714 w 2569798"/>
              <a:gd name="connsiteY56" fmla="*/ 2917012 h 2939683"/>
              <a:gd name="connsiteX57" fmla="*/ 1647841 w 2569798"/>
              <a:gd name="connsiteY57" fmla="*/ 2932126 h 2939683"/>
              <a:gd name="connsiteX58" fmla="*/ 1708298 w 2569798"/>
              <a:gd name="connsiteY58" fmla="*/ 2939683 h 2939683"/>
              <a:gd name="connsiteX59" fmla="*/ 2139048 w 2569798"/>
              <a:gd name="connsiteY59" fmla="*/ 2932126 h 2939683"/>
              <a:gd name="connsiteX60" fmla="*/ 2191947 w 2569798"/>
              <a:gd name="connsiteY60" fmla="*/ 2901898 h 2939683"/>
              <a:gd name="connsiteX61" fmla="*/ 2237289 w 2569798"/>
              <a:gd name="connsiteY61" fmla="*/ 2886784 h 2939683"/>
              <a:gd name="connsiteX62" fmla="*/ 2297745 w 2569798"/>
              <a:gd name="connsiteY62" fmla="*/ 2833885 h 2939683"/>
              <a:gd name="connsiteX63" fmla="*/ 2320417 w 2569798"/>
              <a:gd name="connsiteY63" fmla="*/ 2811213 h 2939683"/>
              <a:gd name="connsiteX64" fmla="*/ 2358202 w 2569798"/>
              <a:gd name="connsiteY64" fmla="*/ 2788542 h 2939683"/>
              <a:gd name="connsiteX65" fmla="*/ 2395987 w 2569798"/>
              <a:gd name="connsiteY65" fmla="*/ 2758314 h 2939683"/>
              <a:gd name="connsiteX66" fmla="*/ 2433772 w 2569798"/>
              <a:gd name="connsiteY66" fmla="*/ 2735643 h 2939683"/>
              <a:gd name="connsiteX67" fmla="*/ 2464000 w 2569798"/>
              <a:gd name="connsiteY67" fmla="*/ 2720529 h 2939683"/>
              <a:gd name="connsiteX68" fmla="*/ 2501785 w 2569798"/>
              <a:gd name="connsiteY68" fmla="*/ 2675187 h 2939683"/>
              <a:gd name="connsiteX69" fmla="*/ 2524456 w 2569798"/>
              <a:gd name="connsiteY69" fmla="*/ 2652516 h 2939683"/>
              <a:gd name="connsiteX70" fmla="*/ 2532013 w 2569798"/>
              <a:gd name="connsiteY70" fmla="*/ 2629845 h 2939683"/>
              <a:gd name="connsiteX71" fmla="*/ 2569798 w 2569798"/>
              <a:gd name="connsiteY71" fmla="*/ 2584503 h 2939683"/>
              <a:gd name="connsiteX72" fmla="*/ 2562241 w 2569798"/>
              <a:gd name="connsiteY72" fmla="*/ 2365349 h 2939683"/>
              <a:gd name="connsiteX73" fmla="*/ 2547127 w 2569798"/>
              <a:gd name="connsiteY73" fmla="*/ 2320007 h 2939683"/>
              <a:gd name="connsiteX74" fmla="*/ 2539570 w 2569798"/>
              <a:gd name="connsiteY74" fmla="*/ 2297336 h 2939683"/>
              <a:gd name="connsiteX75" fmla="*/ 2516899 w 2569798"/>
              <a:gd name="connsiteY75" fmla="*/ 2274665 h 2939683"/>
              <a:gd name="connsiteX76" fmla="*/ 2494228 w 2569798"/>
              <a:gd name="connsiteY76" fmla="*/ 2229323 h 2939683"/>
              <a:gd name="connsiteX77" fmla="*/ 2479114 w 2569798"/>
              <a:gd name="connsiteY77" fmla="*/ 2199094 h 2939683"/>
              <a:gd name="connsiteX78" fmla="*/ 2464000 w 2569798"/>
              <a:gd name="connsiteY78" fmla="*/ 2176423 h 2939683"/>
              <a:gd name="connsiteX79" fmla="*/ 2456443 w 2569798"/>
              <a:gd name="connsiteY79" fmla="*/ 2153752 h 2939683"/>
              <a:gd name="connsiteX80" fmla="*/ 2433772 w 2569798"/>
              <a:gd name="connsiteY80" fmla="*/ 2138638 h 2939683"/>
              <a:gd name="connsiteX81" fmla="*/ 2411101 w 2569798"/>
              <a:gd name="connsiteY81" fmla="*/ 2115967 h 2939683"/>
              <a:gd name="connsiteX82" fmla="*/ 2343088 w 2569798"/>
              <a:gd name="connsiteY82" fmla="*/ 2085739 h 2939683"/>
              <a:gd name="connsiteX83" fmla="*/ 2320417 w 2569798"/>
              <a:gd name="connsiteY83" fmla="*/ 2078182 h 2939683"/>
              <a:gd name="connsiteX84" fmla="*/ 2297745 w 2569798"/>
              <a:gd name="connsiteY84" fmla="*/ 2070625 h 2939683"/>
              <a:gd name="connsiteX85" fmla="*/ 2244846 w 2569798"/>
              <a:gd name="connsiteY85" fmla="*/ 2040397 h 2939683"/>
              <a:gd name="connsiteX86" fmla="*/ 2222175 w 2569798"/>
              <a:gd name="connsiteY86" fmla="*/ 2032840 h 2939683"/>
              <a:gd name="connsiteX87" fmla="*/ 2176833 w 2569798"/>
              <a:gd name="connsiteY87" fmla="*/ 2010169 h 2939683"/>
              <a:gd name="connsiteX88" fmla="*/ 2146605 w 2569798"/>
              <a:gd name="connsiteY88" fmla="*/ 1964827 h 2939683"/>
              <a:gd name="connsiteX89" fmla="*/ 2139048 w 2569798"/>
              <a:gd name="connsiteY89" fmla="*/ 1934599 h 2939683"/>
              <a:gd name="connsiteX90" fmla="*/ 2123934 w 2569798"/>
              <a:gd name="connsiteY90" fmla="*/ 1889256 h 2939683"/>
              <a:gd name="connsiteX91" fmla="*/ 2116377 w 2569798"/>
              <a:gd name="connsiteY91" fmla="*/ 1866585 h 2939683"/>
              <a:gd name="connsiteX92" fmla="*/ 2101263 w 2569798"/>
              <a:gd name="connsiteY92" fmla="*/ 1768344 h 2939683"/>
              <a:gd name="connsiteX93" fmla="*/ 2093706 w 2569798"/>
              <a:gd name="connsiteY93" fmla="*/ 1730559 h 2939683"/>
              <a:gd name="connsiteX94" fmla="*/ 2078592 w 2569798"/>
              <a:gd name="connsiteY94" fmla="*/ 1443392 h 2939683"/>
              <a:gd name="connsiteX95" fmla="*/ 2063478 w 2569798"/>
              <a:gd name="connsiteY95" fmla="*/ 1337594 h 2939683"/>
              <a:gd name="connsiteX96" fmla="*/ 2055921 w 2569798"/>
              <a:gd name="connsiteY96" fmla="*/ 1277137 h 2939683"/>
              <a:gd name="connsiteX97" fmla="*/ 2048364 w 2569798"/>
              <a:gd name="connsiteY97" fmla="*/ 1186453 h 2939683"/>
              <a:gd name="connsiteX98" fmla="*/ 2018136 w 2569798"/>
              <a:gd name="connsiteY98" fmla="*/ 1110883 h 2939683"/>
              <a:gd name="connsiteX99" fmla="*/ 1987907 w 2569798"/>
              <a:gd name="connsiteY99" fmla="*/ 1042870 h 2939683"/>
              <a:gd name="connsiteX100" fmla="*/ 1980350 w 2569798"/>
              <a:gd name="connsiteY100" fmla="*/ 1005085 h 2939683"/>
              <a:gd name="connsiteX101" fmla="*/ 1950122 w 2569798"/>
              <a:gd name="connsiteY101" fmla="*/ 952185 h 2939683"/>
              <a:gd name="connsiteX102" fmla="*/ 1935008 w 2569798"/>
              <a:gd name="connsiteY102" fmla="*/ 914400 h 2939683"/>
              <a:gd name="connsiteX103" fmla="*/ 1919894 w 2569798"/>
              <a:gd name="connsiteY103" fmla="*/ 884172 h 2939683"/>
              <a:gd name="connsiteX104" fmla="*/ 1912337 w 2569798"/>
              <a:gd name="connsiteY104" fmla="*/ 831273 h 2939683"/>
              <a:gd name="connsiteX105" fmla="*/ 1897223 w 2569798"/>
              <a:gd name="connsiteY105" fmla="*/ 808602 h 2939683"/>
              <a:gd name="connsiteX106" fmla="*/ 1889666 w 2569798"/>
              <a:gd name="connsiteY106" fmla="*/ 733032 h 2939683"/>
              <a:gd name="connsiteX107" fmla="*/ 1866995 w 2569798"/>
              <a:gd name="connsiteY107" fmla="*/ 657461 h 2939683"/>
              <a:gd name="connsiteX108" fmla="*/ 1851881 w 2569798"/>
              <a:gd name="connsiteY108" fmla="*/ 604562 h 2939683"/>
              <a:gd name="connsiteX109" fmla="*/ 1844324 w 2569798"/>
              <a:gd name="connsiteY109" fmla="*/ 574334 h 2939683"/>
              <a:gd name="connsiteX110" fmla="*/ 1821653 w 2569798"/>
              <a:gd name="connsiteY110" fmla="*/ 544106 h 2939683"/>
              <a:gd name="connsiteX111" fmla="*/ 1814096 w 2569798"/>
              <a:gd name="connsiteY111" fmla="*/ 521435 h 2939683"/>
              <a:gd name="connsiteX112" fmla="*/ 1761197 w 2569798"/>
              <a:gd name="connsiteY112" fmla="*/ 408080 h 2939683"/>
              <a:gd name="connsiteX113" fmla="*/ 1738526 w 2569798"/>
              <a:gd name="connsiteY113" fmla="*/ 370294 h 2939683"/>
              <a:gd name="connsiteX114" fmla="*/ 1708298 w 2569798"/>
              <a:gd name="connsiteY114" fmla="*/ 332509 h 2939683"/>
              <a:gd name="connsiteX115" fmla="*/ 1693184 w 2569798"/>
              <a:gd name="connsiteY115" fmla="*/ 309838 h 2939683"/>
              <a:gd name="connsiteX116" fmla="*/ 1579828 w 2569798"/>
              <a:gd name="connsiteY116" fmla="*/ 241825 h 2939683"/>
              <a:gd name="connsiteX117" fmla="*/ 1549600 w 2569798"/>
              <a:gd name="connsiteY117" fmla="*/ 234268 h 2939683"/>
              <a:gd name="connsiteX118" fmla="*/ 1519372 w 2569798"/>
              <a:gd name="connsiteY118" fmla="*/ 219154 h 2939683"/>
              <a:gd name="connsiteX119" fmla="*/ 1451359 w 2569798"/>
              <a:gd name="connsiteY119" fmla="*/ 211597 h 2939683"/>
              <a:gd name="connsiteX120" fmla="*/ 1383345 w 2569798"/>
              <a:gd name="connsiteY120" fmla="*/ 196483 h 2939683"/>
              <a:gd name="connsiteX121" fmla="*/ 1149078 w 2569798"/>
              <a:gd name="connsiteY121" fmla="*/ 181369 h 2939683"/>
              <a:gd name="connsiteX122" fmla="*/ 1118850 w 2569798"/>
              <a:gd name="connsiteY122" fmla="*/ 173812 h 2939683"/>
              <a:gd name="connsiteX123" fmla="*/ 1081064 w 2569798"/>
              <a:gd name="connsiteY123" fmla="*/ 166255 h 2939683"/>
              <a:gd name="connsiteX124" fmla="*/ 1043279 w 2569798"/>
              <a:gd name="connsiteY124" fmla="*/ 151141 h 2939683"/>
              <a:gd name="connsiteX125" fmla="*/ 975266 w 2569798"/>
              <a:gd name="connsiteY125" fmla="*/ 136027 h 2939683"/>
              <a:gd name="connsiteX126" fmla="*/ 929924 w 2569798"/>
              <a:gd name="connsiteY126" fmla="*/ 120913 h 2939683"/>
              <a:gd name="connsiteX127" fmla="*/ 907253 w 2569798"/>
              <a:gd name="connsiteY127" fmla="*/ 113356 h 2939683"/>
              <a:gd name="connsiteX128" fmla="*/ 877025 w 2569798"/>
              <a:gd name="connsiteY128" fmla="*/ 105799 h 2939683"/>
              <a:gd name="connsiteX129" fmla="*/ 793898 w 2569798"/>
              <a:gd name="connsiteY129" fmla="*/ 83127 h 2939683"/>
              <a:gd name="connsiteX130" fmla="*/ 703213 w 2569798"/>
              <a:gd name="connsiteY130" fmla="*/ 68013 h 2939683"/>
              <a:gd name="connsiteX131" fmla="*/ 657871 w 2569798"/>
              <a:gd name="connsiteY131" fmla="*/ 60456 h 2939683"/>
              <a:gd name="connsiteX132" fmla="*/ 552073 w 2569798"/>
              <a:gd name="connsiteY132" fmla="*/ 52899 h 2939683"/>
              <a:gd name="connsiteX133" fmla="*/ 476503 w 2569798"/>
              <a:gd name="connsiteY133" fmla="*/ 37785 h 2939683"/>
              <a:gd name="connsiteX134" fmla="*/ 438717 w 2569798"/>
              <a:gd name="connsiteY134" fmla="*/ 30228 h 2939683"/>
              <a:gd name="connsiteX135" fmla="*/ 393375 w 2569798"/>
              <a:gd name="connsiteY135" fmla="*/ 15114 h 2939683"/>
              <a:gd name="connsiteX136" fmla="*/ 204450 w 2569798"/>
              <a:gd name="connsiteY136" fmla="*/ 0 h 2939683"/>
              <a:gd name="connsiteX137" fmla="*/ 393375 w 2569798"/>
              <a:gd name="connsiteY137" fmla="*/ 52899 h 293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2569798" h="2939683">
                <a:moveTo>
                  <a:pt x="302691" y="15114"/>
                </a:moveTo>
                <a:lnTo>
                  <a:pt x="302691" y="15114"/>
                </a:lnTo>
                <a:cubicBezTo>
                  <a:pt x="269944" y="12595"/>
                  <a:pt x="237294" y="7557"/>
                  <a:pt x="204450" y="7557"/>
                </a:cubicBezTo>
                <a:cubicBezTo>
                  <a:pt x="185920" y="7557"/>
                  <a:pt x="148854" y="17677"/>
                  <a:pt x="128879" y="22671"/>
                </a:cubicBezTo>
                <a:cubicBezTo>
                  <a:pt x="121237" y="34133"/>
                  <a:pt x="106208" y="52369"/>
                  <a:pt x="106208" y="68013"/>
                </a:cubicBezTo>
                <a:cubicBezTo>
                  <a:pt x="106208" y="75979"/>
                  <a:pt x="109346" y="84057"/>
                  <a:pt x="113765" y="90685"/>
                </a:cubicBezTo>
                <a:cubicBezTo>
                  <a:pt x="124290" y="106473"/>
                  <a:pt x="152696" y="125551"/>
                  <a:pt x="166664" y="136027"/>
                </a:cubicBezTo>
                <a:cubicBezTo>
                  <a:pt x="174239" y="158748"/>
                  <a:pt x="173059" y="161837"/>
                  <a:pt x="189336" y="181369"/>
                </a:cubicBezTo>
                <a:cubicBezTo>
                  <a:pt x="196178" y="189579"/>
                  <a:pt x="205165" y="195830"/>
                  <a:pt x="212007" y="204040"/>
                </a:cubicBezTo>
                <a:cubicBezTo>
                  <a:pt x="217821" y="211017"/>
                  <a:pt x="220699" y="220289"/>
                  <a:pt x="227121" y="226711"/>
                </a:cubicBezTo>
                <a:cubicBezTo>
                  <a:pt x="233543" y="233133"/>
                  <a:pt x="242815" y="236011"/>
                  <a:pt x="249792" y="241825"/>
                </a:cubicBezTo>
                <a:cubicBezTo>
                  <a:pt x="258002" y="248667"/>
                  <a:pt x="264906" y="256939"/>
                  <a:pt x="272463" y="264496"/>
                </a:cubicBezTo>
                <a:cubicBezTo>
                  <a:pt x="288215" y="311753"/>
                  <a:pt x="276328" y="270814"/>
                  <a:pt x="287577" y="355180"/>
                </a:cubicBezTo>
                <a:cubicBezTo>
                  <a:pt x="289602" y="370368"/>
                  <a:pt x="292615" y="385409"/>
                  <a:pt x="295134" y="400523"/>
                </a:cubicBezTo>
                <a:cubicBezTo>
                  <a:pt x="292615" y="433270"/>
                  <a:pt x="293630" y="466483"/>
                  <a:pt x="287577" y="498764"/>
                </a:cubicBezTo>
                <a:cubicBezTo>
                  <a:pt x="285903" y="507691"/>
                  <a:pt x="278497" y="514647"/>
                  <a:pt x="272463" y="521435"/>
                </a:cubicBezTo>
                <a:cubicBezTo>
                  <a:pt x="258263" y="537410"/>
                  <a:pt x="242235" y="551663"/>
                  <a:pt x="227121" y="566777"/>
                </a:cubicBezTo>
                <a:cubicBezTo>
                  <a:pt x="188752" y="605146"/>
                  <a:pt x="222937" y="578737"/>
                  <a:pt x="174222" y="597005"/>
                </a:cubicBezTo>
                <a:cubicBezTo>
                  <a:pt x="163674" y="600961"/>
                  <a:pt x="154348" y="607681"/>
                  <a:pt x="143993" y="612119"/>
                </a:cubicBezTo>
                <a:cubicBezTo>
                  <a:pt x="136671" y="615257"/>
                  <a:pt x="128879" y="617157"/>
                  <a:pt x="121322" y="619676"/>
                </a:cubicBezTo>
                <a:cubicBezTo>
                  <a:pt x="113765" y="627233"/>
                  <a:pt x="106861" y="635505"/>
                  <a:pt x="98651" y="642347"/>
                </a:cubicBezTo>
                <a:cubicBezTo>
                  <a:pt x="91674" y="648161"/>
                  <a:pt x="82402" y="651039"/>
                  <a:pt x="75980" y="657461"/>
                </a:cubicBezTo>
                <a:cubicBezTo>
                  <a:pt x="69558" y="663883"/>
                  <a:pt x="67288" y="673710"/>
                  <a:pt x="60866" y="680132"/>
                </a:cubicBezTo>
                <a:cubicBezTo>
                  <a:pt x="54444" y="686554"/>
                  <a:pt x="45287" y="689572"/>
                  <a:pt x="38195" y="695246"/>
                </a:cubicBezTo>
                <a:cubicBezTo>
                  <a:pt x="22814" y="707552"/>
                  <a:pt x="19188" y="716201"/>
                  <a:pt x="7967" y="733032"/>
                </a:cubicBezTo>
                <a:cubicBezTo>
                  <a:pt x="-1468" y="799080"/>
                  <a:pt x="-3781" y="785138"/>
                  <a:pt x="7967" y="861501"/>
                </a:cubicBezTo>
                <a:cubicBezTo>
                  <a:pt x="9178" y="869374"/>
                  <a:pt x="11655" y="877209"/>
                  <a:pt x="15524" y="884172"/>
                </a:cubicBezTo>
                <a:cubicBezTo>
                  <a:pt x="24346" y="900051"/>
                  <a:pt x="40008" y="912281"/>
                  <a:pt x="45752" y="929514"/>
                </a:cubicBezTo>
                <a:cubicBezTo>
                  <a:pt x="56181" y="960801"/>
                  <a:pt x="46681" y="947766"/>
                  <a:pt x="75980" y="967299"/>
                </a:cubicBezTo>
                <a:cubicBezTo>
                  <a:pt x="102158" y="1006565"/>
                  <a:pt x="79826" y="981191"/>
                  <a:pt x="136436" y="1012642"/>
                </a:cubicBezTo>
                <a:cubicBezTo>
                  <a:pt x="180381" y="1037056"/>
                  <a:pt x="137645" y="1020602"/>
                  <a:pt x="181779" y="1035313"/>
                </a:cubicBezTo>
                <a:cubicBezTo>
                  <a:pt x="273964" y="1096769"/>
                  <a:pt x="187636" y="1041926"/>
                  <a:pt x="257349" y="1080655"/>
                </a:cubicBezTo>
                <a:cubicBezTo>
                  <a:pt x="270189" y="1087788"/>
                  <a:pt x="281997" y="1096757"/>
                  <a:pt x="295134" y="1103326"/>
                </a:cubicBezTo>
                <a:cubicBezTo>
                  <a:pt x="312408" y="1111963"/>
                  <a:pt x="338344" y="1114129"/>
                  <a:pt x="355590" y="1118440"/>
                </a:cubicBezTo>
                <a:cubicBezTo>
                  <a:pt x="373381" y="1122888"/>
                  <a:pt x="390353" y="1130834"/>
                  <a:pt x="408489" y="1133554"/>
                </a:cubicBezTo>
                <a:cubicBezTo>
                  <a:pt x="440970" y="1138426"/>
                  <a:pt x="474022" y="1138137"/>
                  <a:pt x="506731" y="1141111"/>
                </a:cubicBezTo>
                <a:cubicBezTo>
                  <a:pt x="529448" y="1143176"/>
                  <a:pt x="552073" y="1146149"/>
                  <a:pt x="574744" y="1148668"/>
                </a:cubicBezTo>
                <a:cubicBezTo>
                  <a:pt x="765915" y="1196461"/>
                  <a:pt x="524412" y="1138519"/>
                  <a:pt x="1088622" y="1163782"/>
                </a:cubicBezTo>
                <a:cubicBezTo>
                  <a:pt x="1101874" y="1164375"/>
                  <a:pt x="1126417" y="1196536"/>
                  <a:pt x="1133964" y="1201567"/>
                </a:cubicBezTo>
                <a:cubicBezTo>
                  <a:pt x="1177719" y="1230737"/>
                  <a:pt x="1212328" y="1224649"/>
                  <a:pt x="1247319" y="1277137"/>
                </a:cubicBezTo>
                <a:cubicBezTo>
                  <a:pt x="1257395" y="1292251"/>
                  <a:pt x="1271803" y="1305247"/>
                  <a:pt x="1277547" y="1322480"/>
                </a:cubicBezTo>
                <a:cubicBezTo>
                  <a:pt x="1280066" y="1330037"/>
                  <a:pt x="1282916" y="1337492"/>
                  <a:pt x="1285104" y="1345151"/>
                </a:cubicBezTo>
                <a:cubicBezTo>
                  <a:pt x="1294725" y="1378824"/>
                  <a:pt x="1290405" y="1378424"/>
                  <a:pt x="1307775" y="1413164"/>
                </a:cubicBezTo>
                <a:cubicBezTo>
                  <a:pt x="1311837" y="1421288"/>
                  <a:pt x="1318827" y="1427711"/>
                  <a:pt x="1322889" y="1435835"/>
                </a:cubicBezTo>
                <a:cubicBezTo>
                  <a:pt x="1359863" y="1509783"/>
                  <a:pt x="1318101" y="1443766"/>
                  <a:pt x="1353117" y="1496291"/>
                </a:cubicBezTo>
                <a:cubicBezTo>
                  <a:pt x="1364538" y="1541975"/>
                  <a:pt x="1357390" y="1516666"/>
                  <a:pt x="1375788" y="1571861"/>
                </a:cubicBezTo>
                <a:cubicBezTo>
                  <a:pt x="1375789" y="1571865"/>
                  <a:pt x="1390901" y="1617201"/>
                  <a:pt x="1390903" y="1617204"/>
                </a:cubicBezTo>
                <a:lnTo>
                  <a:pt x="1406017" y="1639875"/>
                </a:lnTo>
                <a:cubicBezTo>
                  <a:pt x="1432998" y="1747800"/>
                  <a:pt x="1406017" y="1628111"/>
                  <a:pt x="1406017" y="1896813"/>
                </a:cubicBezTo>
                <a:cubicBezTo>
                  <a:pt x="1406017" y="2153494"/>
                  <a:pt x="1385569" y="2084851"/>
                  <a:pt x="1421131" y="2191537"/>
                </a:cubicBezTo>
                <a:cubicBezTo>
                  <a:pt x="1433109" y="2311320"/>
                  <a:pt x="1430677" y="2248410"/>
                  <a:pt x="1421131" y="2410691"/>
                </a:cubicBezTo>
                <a:cubicBezTo>
                  <a:pt x="1414121" y="2529853"/>
                  <a:pt x="1420525" y="2489290"/>
                  <a:pt x="1406017" y="2561832"/>
                </a:cubicBezTo>
                <a:cubicBezTo>
                  <a:pt x="1403498" y="2614731"/>
                  <a:pt x="1402522" y="2667726"/>
                  <a:pt x="1398460" y="2720529"/>
                </a:cubicBezTo>
                <a:cubicBezTo>
                  <a:pt x="1391553" y="2810314"/>
                  <a:pt x="1369111" y="2697799"/>
                  <a:pt x="1398460" y="2864113"/>
                </a:cubicBezTo>
                <a:cubicBezTo>
                  <a:pt x="1400038" y="2873057"/>
                  <a:pt x="1407152" y="2880362"/>
                  <a:pt x="1413574" y="2886784"/>
                </a:cubicBezTo>
                <a:cubicBezTo>
                  <a:pt x="1433825" y="2907035"/>
                  <a:pt x="1452877" y="2906077"/>
                  <a:pt x="1481587" y="2909455"/>
                </a:cubicBezTo>
                <a:cubicBezTo>
                  <a:pt x="1509220" y="2912706"/>
                  <a:pt x="1537061" y="2913939"/>
                  <a:pt x="1564714" y="2917012"/>
                </a:cubicBezTo>
                <a:cubicBezTo>
                  <a:pt x="1714011" y="2933601"/>
                  <a:pt x="1550119" y="2915839"/>
                  <a:pt x="1647841" y="2932126"/>
                </a:cubicBezTo>
                <a:cubicBezTo>
                  <a:pt x="1667874" y="2935465"/>
                  <a:pt x="1688146" y="2937164"/>
                  <a:pt x="1708298" y="2939683"/>
                </a:cubicBezTo>
                <a:lnTo>
                  <a:pt x="2139048" y="2932126"/>
                </a:lnTo>
                <a:cubicBezTo>
                  <a:pt x="2163813" y="2931301"/>
                  <a:pt x="2170928" y="2912408"/>
                  <a:pt x="2191947" y="2901898"/>
                </a:cubicBezTo>
                <a:cubicBezTo>
                  <a:pt x="2206197" y="2894773"/>
                  <a:pt x="2237289" y="2886784"/>
                  <a:pt x="2237289" y="2886784"/>
                </a:cubicBezTo>
                <a:cubicBezTo>
                  <a:pt x="2311747" y="2812326"/>
                  <a:pt x="2224895" y="2896328"/>
                  <a:pt x="2297745" y="2833885"/>
                </a:cubicBezTo>
                <a:cubicBezTo>
                  <a:pt x="2305860" y="2826930"/>
                  <a:pt x="2311867" y="2817626"/>
                  <a:pt x="2320417" y="2811213"/>
                </a:cubicBezTo>
                <a:cubicBezTo>
                  <a:pt x="2332168" y="2802400"/>
                  <a:pt x="2346169" y="2796965"/>
                  <a:pt x="2358202" y="2788542"/>
                </a:cubicBezTo>
                <a:cubicBezTo>
                  <a:pt x="2371416" y="2779292"/>
                  <a:pt x="2382773" y="2767564"/>
                  <a:pt x="2395987" y="2758314"/>
                </a:cubicBezTo>
                <a:cubicBezTo>
                  <a:pt x="2408020" y="2749891"/>
                  <a:pt x="2420932" y="2742776"/>
                  <a:pt x="2433772" y="2735643"/>
                </a:cubicBezTo>
                <a:cubicBezTo>
                  <a:pt x="2443620" y="2730172"/>
                  <a:pt x="2454833" y="2727077"/>
                  <a:pt x="2464000" y="2720529"/>
                </a:cubicBezTo>
                <a:cubicBezTo>
                  <a:pt x="2491273" y="2701049"/>
                  <a:pt x="2482290" y="2698581"/>
                  <a:pt x="2501785" y="2675187"/>
                </a:cubicBezTo>
                <a:cubicBezTo>
                  <a:pt x="2508627" y="2666977"/>
                  <a:pt x="2516899" y="2660073"/>
                  <a:pt x="2524456" y="2652516"/>
                </a:cubicBezTo>
                <a:cubicBezTo>
                  <a:pt x="2526975" y="2644959"/>
                  <a:pt x="2528451" y="2636970"/>
                  <a:pt x="2532013" y="2629845"/>
                </a:cubicBezTo>
                <a:cubicBezTo>
                  <a:pt x="2542534" y="2608803"/>
                  <a:pt x="2553085" y="2601216"/>
                  <a:pt x="2569798" y="2584503"/>
                </a:cubicBezTo>
                <a:cubicBezTo>
                  <a:pt x="2567279" y="2511452"/>
                  <a:pt x="2568483" y="2438177"/>
                  <a:pt x="2562241" y="2365349"/>
                </a:cubicBezTo>
                <a:cubicBezTo>
                  <a:pt x="2560880" y="2349476"/>
                  <a:pt x="2552165" y="2335121"/>
                  <a:pt x="2547127" y="2320007"/>
                </a:cubicBezTo>
                <a:cubicBezTo>
                  <a:pt x="2544608" y="2312450"/>
                  <a:pt x="2545203" y="2302969"/>
                  <a:pt x="2539570" y="2297336"/>
                </a:cubicBezTo>
                <a:lnTo>
                  <a:pt x="2516899" y="2274665"/>
                </a:lnTo>
                <a:cubicBezTo>
                  <a:pt x="2503043" y="2233097"/>
                  <a:pt x="2517668" y="2270343"/>
                  <a:pt x="2494228" y="2229323"/>
                </a:cubicBezTo>
                <a:cubicBezTo>
                  <a:pt x="2488639" y="2219542"/>
                  <a:pt x="2484703" y="2208875"/>
                  <a:pt x="2479114" y="2199094"/>
                </a:cubicBezTo>
                <a:cubicBezTo>
                  <a:pt x="2474608" y="2191208"/>
                  <a:pt x="2468062" y="2184547"/>
                  <a:pt x="2464000" y="2176423"/>
                </a:cubicBezTo>
                <a:cubicBezTo>
                  <a:pt x="2460438" y="2169298"/>
                  <a:pt x="2461419" y="2159972"/>
                  <a:pt x="2456443" y="2153752"/>
                </a:cubicBezTo>
                <a:cubicBezTo>
                  <a:pt x="2450769" y="2146660"/>
                  <a:pt x="2440749" y="2144452"/>
                  <a:pt x="2433772" y="2138638"/>
                </a:cubicBezTo>
                <a:cubicBezTo>
                  <a:pt x="2425562" y="2131796"/>
                  <a:pt x="2419311" y="2122809"/>
                  <a:pt x="2411101" y="2115967"/>
                </a:cubicBezTo>
                <a:cubicBezTo>
                  <a:pt x="2387150" y="2096008"/>
                  <a:pt x="2376040" y="2096723"/>
                  <a:pt x="2343088" y="2085739"/>
                </a:cubicBezTo>
                <a:lnTo>
                  <a:pt x="2320417" y="2078182"/>
                </a:lnTo>
                <a:lnTo>
                  <a:pt x="2297745" y="2070625"/>
                </a:lnTo>
                <a:cubicBezTo>
                  <a:pt x="2274977" y="2055446"/>
                  <a:pt x="2271692" y="2051902"/>
                  <a:pt x="2244846" y="2040397"/>
                </a:cubicBezTo>
                <a:cubicBezTo>
                  <a:pt x="2237524" y="2037259"/>
                  <a:pt x="2229300" y="2036402"/>
                  <a:pt x="2222175" y="2032840"/>
                </a:cubicBezTo>
                <a:cubicBezTo>
                  <a:pt x="2163577" y="2003541"/>
                  <a:pt x="2233817" y="2029164"/>
                  <a:pt x="2176833" y="2010169"/>
                </a:cubicBezTo>
                <a:cubicBezTo>
                  <a:pt x="2153239" y="1939386"/>
                  <a:pt x="2191891" y="2044077"/>
                  <a:pt x="2146605" y="1964827"/>
                </a:cubicBezTo>
                <a:cubicBezTo>
                  <a:pt x="2141452" y="1955809"/>
                  <a:pt x="2142032" y="1944547"/>
                  <a:pt x="2139048" y="1934599"/>
                </a:cubicBezTo>
                <a:cubicBezTo>
                  <a:pt x="2134470" y="1919339"/>
                  <a:pt x="2128972" y="1904370"/>
                  <a:pt x="2123934" y="1889256"/>
                </a:cubicBezTo>
                <a:lnTo>
                  <a:pt x="2116377" y="1866585"/>
                </a:lnTo>
                <a:cubicBezTo>
                  <a:pt x="2110716" y="1826958"/>
                  <a:pt x="2108253" y="1806790"/>
                  <a:pt x="2101263" y="1768344"/>
                </a:cubicBezTo>
                <a:cubicBezTo>
                  <a:pt x="2098965" y="1755707"/>
                  <a:pt x="2096225" y="1743154"/>
                  <a:pt x="2093706" y="1730559"/>
                </a:cubicBezTo>
                <a:cubicBezTo>
                  <a:pt x="2088668" y="1634837"/>
                  <a:pt x="2084571" y="1539060"/>
                  <a:pt x="2078592" y="1443392"/>
                </a:cubicBezTo>
                <a:cubicBezTo>
                  <a:pt x="2074297" y="1374668"/>
                  <a:pt x="2075413" y="1385333"/>
                  <a:pt x="2063478" y="1337594"/>
                </a:cubicBezTo>
                <a:cubicBezTo>
                  <a:pt x="2060959" y="1317442"/>
                  <a:pt x="2057942" y="1297345"/>
                  <a:pt x="2055921" y="1277137"/>
                </a:cubicBezTo>
                <a:cubicBezTo>
                  <a:pt x="2052903" y="1246955"/>
                  <a:pt x="2053351" y="1216373"/>
                  <a:pt x="2048364" y="1186453"/>
                </a:cubicBezTo>
                <a:cubicBezTo>
                  <a:pt x="2043695" y="1158438"/>
                  <a:pt x="2030470" y="1135551"/>
                  <a:pt x="2018136" y="1110883"/>
                </a:cubicBezTo>
                <a:cubicBezTo>
                  <a:pt x="1997783" y="1009116"/>
                  <a:pt x="2028412" y="1134003"/>
                  <a:pt x="1987907" y="1042870"/>
                </a:cubicBezTo>
                <a:cubicBezTo>
                  <a:pt x="1982690" y="1031133"/>
                  <a:pt x="1985290" y="1016941"/>
                  <a:pt x="1980350" y="1005085"/>
                </a:cubicBezTo>
                <a:cubicBezTo>
                  <a:pt x="1972539" y="986338"/>
                  <a:pt x="1959204" y="970350"/>
                  <a:pt x="1950122" y="952185"/>
                </a:cubicBezTo>
                <a:cubicBezTo>
                  <a:pt x="1944055" y="940052"/>
                  <a:pt x="1940517" y="926796"/>
                  <a:pt x="1935008" y="914400"/>
                </a:cubicBezTo>
                <a:cubicBezTo>
                  <a:pt x="1930433" y="904106"/>
                  <a:pt x="1924932" y="894248"/>
                  <a:pt x="1919894" y="884172"/>
                </a:cubicBezTo>
                <a:cubicBezTo>
                  <a:pt x="1917375" y="866539"/>
                  <a:pt x="1917455" y="848334"/>
                  <a:pt x="1912337" y="831273"/>
                </a:cubicBezTo>
                <a:cubicBezTo>
                  <a:pt x="1909727" y="822574"/>
                  <a:pt x="1899265" y="817452"/>
                  <a:pt x="1897223" y="808602"/>
                </a:cubicBezTo>
                <a:cubicBezTo>
                  <a:pt x="1891531" y="783935"/>
                  <a:pt x="1893012" y="758126"/>
                  <a:pt x="1889666" y="733032"/>
                </a:cubicBezTo>
                <a:cubicBezTo>
                  <a:pt x="1883033" y="683282"/>
                  <a:pt x="1883094" y="705759"/>
                  <a:pt x="1866995" y="657461"/>
                </a:cubicBezTo>
                <a:cubicBezTo>
                  <a:pt x="1861196" y="640063"/>
                  <a:pt x="1856706" y="622254"/>
                  <a:pt x="1851881" y="604562"/>
                </a:cubicBezTo>
                <a:cubicBezTo>
                  <a:pt x="1849148" y="594542"/>
                  <a:pt x="1848969" y="583624"/>
                  <a:pt x="1844324" y="574334"/>
                </a:cubicBezTo>
                <a:cubicBezTo>
                  <a:pt x="1838691" y="563069"/>
                  <a:pt x="1829210" y="554182"/>
                  <a:pt x="1821653" y="544106"/>
                </a:cubicBezTo>
                <a:cubicBezTo>
                  <a:pt x="1819134" y="536549"/>
                  <a:pt x="1816893" y="528894"/>
                  <a:pt x="1814096" y="521435"/>
                </a:cubicBezTo>
                <a:cubicBezTo>
                  <a:pt x="1799825" y="483379"/>
                  <a:pt x="1781583" y="442058"/>
                  <a:pt x="1761197" y="408080"/>
                </a:cubicBezTo>
                <a:cubicBezTo>
                  <a:pt x="1753640" y="395485"/>
                  <a:pt x="1746949" y="382327"/>
                  <a:pt x="1738526" y="370294"/>
                </a:cubicBezTo>
                <a:cubicBezTo>
                  <a:pt x="1729276" y="357080"/>
                  <a:pt x="1717976" y="345413"/>
                  <a:pt x="1708298" y="332509"/>
                </a:cubicBezTo>
                <a:cubicBezTo>
                  <a:pt x="1702849" y="325243"/>
                  <a:pt x="1699606" y="316260"/>
                  <a:pt x="1693184" y="309838"/>
                </a:cubicBezTo>
                <a:cubicBezTo>
                  <a:pt x="1666529" y="283183"/>
                  <a:pt x="1611991" y="249866"/>
                  <a:pt x="1579828" y="241825"/>
                </a:cubicBezTo>
                <a:cubicBezTo>
                  <a:pt x="1569752" y="239306"/>
                  <a:pt x="1559325" y="237915"/>
                  <a:pt x="1549600" y="234268"/>
                </a:cubicBezTo>
                <a:cubicBezTo>
                  <a:pt x="1539052" y="230312"/>
                  <a:pt x="1530349" y="221687"/>
                  <a:pt x="1519372" y="219154"/>
                </a:cubicBezTo>
                <a:cubicBezTo>
                  <a:pt x="1497146" y="214025"/>
                  <a:pt x="1474030" y="214116"/>
                  <a:pt x="1451359" y="211597"/>
                </a:cubicBezTo>
                <a:cubicBezTo>
                  <a:pt x="1416127" y="199853"/>
                  <a:pt x="1432746" y="204083"/>
                  <a:pt x="1383345" y="196483"/>
                </a:cubicBezTo>
                <a:cubicBezTo>
                  <a:pt x="1281594" y="180829"/>
                  <a:pt x="1310711" y="188104"/>
                  <a:pt x="1149078" y="181369"/>
                </a:cubicBezTo>
                <a:cubicBezTo>
                  <a:pt x="1139002" y="178850"/>
                  <a:pt x="1128989" y="176065"/>
                  <a:pt x="1118850" y="173812"/>
                </a:cubicBezTo>
                <a:cubicBezTo>
                  <a:pt x="1106311" y="171026"/>
                  <a:pt x="1093367" y="169946"/>
                  <a:pt x="1081064" y="166255"/>
                </a:cubicBezTo>
                <a:cubicBezTo>
                  <a:pt x="1068071" y="162357"/>
                  <a:pt x="1056148" y="155431"/>
                  <a:pt x="1043279" y="151141"/>
                </a:cubicBezTo>
                <a:cubicBezTo>
                  <a:pt x="1012741" y="140962"/>
                  <a:pt x="1008208" y="145011"/>
                  <a:pt x="975266" y="136027"/>
                </a:cubicBezTo>
                <a:cubicBezTo>
                  <a:pt x="959896" y="131835"/>
                  <a:pt x="945038" y="125951"/>
                  <a:pt x="929924" y="120913"/>
                </a:cubicBezTo>
                <a:cubicBezTo>
                  <a:pt x="922367" y="118394"/>
                  <a:pt x="914981" y="115288"/>
                  <a:pt x="907253" y="113356"/>
                </a:cubicBezTo>
                <a:cubicBezTo>
                  <a:pt x="897177" y="110837"/>
                  <a:pt x="887011" y="108652"/>
                  <a:pt x="877025" y="105799"/>
                </a:cubicBezTo>
                <a:cubicBezTo>
                  <a:pt x="826364" y="91325"/>
                  <a:pt x="883682" y="101083"/>
                  <a:pt x="793898" y="83127"/>
                </a:cubicBezTo>
                <a:cubicBezTo>
                  <a:pt x="727379" y="69823"/>
                  <a:pt x="784452" y="80511"/>
                  <a:pt x="703213" y="68013"/>
                </a:cubicBezTo>
                <a:cubicBezTo>
                  <a:pt x="688069" y="65683"/>
                  <a:pt x="673117" y="61981"/>
                  <a:pt x="657871" y="60456"/>
                </a:cubicBezTo>
                <a:cubicBezTo>
                  <a:pt x="622691" y="56938"/>
                  <a:pt x="587339" y="55418"/>
                  <a:pt x="552073" y="52899"/>
                </a:cubicBezTo>
                <a:lnTo>
                  <a:pt x="476503" y="37785"/>
                </a:lnTo>
                <a:cubicBezTo>
                  <a:pt x="463908" y="35266"/>
                  <a:pt x="450903" y="34290"/>
                  <a:pt x="438717" y="30228"/>
                </a:cubicBezTo>
                <a:cubicBezTo>
                  <a:pt x="423603" y="25190"/>
                  <a:pt x="409292" y="15806"/>
                  <a:pt x="393375" y="15114"/>
                </a:cubicBezTo>
                <a:cubicBezTo>
                  <a:pt x="213937" y="7312"/>
                  <a:pt x="271433" y="33492"/>
                  <a:pt x="204450" y="0"/>
                </a:cubicBezTo>
                <a:lnTo>
                  <a:pt x="393375" y="52899"/>
                </a:lnTo>
              </a:path>
            </a:pathLst>
          </a:cu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pic>
        <p:nvPicPr>
          <p:cNvPr id="2" name="Picture 1">
            <a:extLst>
              <a:ext uri="{FF2B5EF4-FFF2-40B4-BE49-F238E27FC236}">
                <a16:creationId xmlns:a16="http://schemas.microsoft.com/office/drawing/2014/main" id="{F7540D0E-40E5-13BC-6E50-99466A3E1159}"/>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24759675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902325"/>
          </a:xfrm>
        </p:spPr>
        <p:txBody>
          <a:bodyPr/>
          <a:lstStyle/>
          <a:p>
            <a:r>
              <a:rPr lang="en-US" dirty="0"/>
              <a:t>Life Cycle</a:t>
            </a:r>
          </a:p>
        </p:txBody>
      </p:sp>
      <p:sp>
        <p:nvSpPr>
          <p:cNvPr id="4" name="Rounded Rectangle 3"/>
          <p:cNvSpPr/>
          <p:nvPr/>
        </p:nvSpPr>
        <p:spPr bwMode="auto">
          <a:xfrm>
            <a:off x="304800" y="990600"/>
            <a:ext cx="8534400" cy="5410200"/>
          </a:xfrm>
          <a:prstGeom prst="roundRect">
            <a:avLst/>
          </a:prstGeom>
          <a:solidFill>
            <a:schemeClr val="tx1"/>
          </a:solidFill>
          <a:ln w="2857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pic>
        <p:nvPicPr>
          <p:cNvPr id="6" name="Picture 2" descr="http://faculty.clintoncc.suny.edu/faculty/michael.gregory/files/bio%20102/bio%20102%20lectures/seedless%20plants/img00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19200"/>
            <a:ext cx="8001000" cy="4724400"/>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6"/>
          <p:cNvSpPr/>
          <p:nvPr/>
        </p:nvSpPr>
        <p:spPr bwMode="auto">
          <a:xfrm>
            <a:off x="1594532" y="1534076"/>
            <a:ext cx="1996255" cy="1556747"/>
          </a:xfrm>
          <a:custGeom>
            <a:avLst/>
            <a:gdLst>
              <a:gd name="connsiteX0" fmla="*/ 1949713 w 1996255"/>
              <a:gd name="connsiteY0" fmla="*/ 0 h 1556747"/>
              <a:gd name="connsiteX1" fmla="*/ 1398050 w 1996255"/>
              <a:gd name="connsiteY1" fmla="*/ 7557 h 1556747"/>
              <a:gd name="connsiteX2" fmla="*/ 1367822 w 1996255"/>
              <a:gd name="connsiteY2" fmla="*/ 15114 h 1556747"/>
              <a:gd name="connsiteX3" fmla="*/ 1307366 w 1996255"/>
              <a:gd name="connsiteY3" fmla="*/ 22671 h 1556747"/>
              <a:gd name="connsiteX4" fmla="*/ 1277137 w 1996255"/>
              <a:gd name="connsiteY4" fmla="*/ 30228 h 1556747"/>
              <a:gd name="connsiteX5" fmla="*/ 1239352 w 1996255"/>
              <a:gd name="connsiteY5" fmla="*/ 37785 h 1556747"/>
              <a:gd name="connsiteX6" fmla="*/ 1133554 w 1996255"/>
              <a:gd name="connsiteY6" fmla="*/ 68013 h 1556747"/>
              <a:gd name="connsiteX7" fmla="*/ 1080655 w 1996255"/>
              <a:gd name="connsiteY7" fmla="*/ 90684 h 1556747"/>
              <a:gd name="connsiteX8" fmla="*/ 989970 w 1996255"/>
              <a:gd name="connsiteY8" fmla="*/ 105798 h 1556747"/>
              <a:gd name="connsiteX9" fmla="*/ 937071 w 1996255"/>
              <a:gd name="connsiteY9" fmla="*/ 128469 h 1556747"/>
              <a:gd name="connsiteX10" fmla="*/ 838830 w 1996255"/>
              <a:gd name="connsiteY10" fmla="*/ 151141 h 1556747"/>
              <a:gd name="connsiteX11" fmla="*/ 785931 w 1996255"/>
              <a:gd name="connsiteY11" fmla="*/ 166255 h 1556747"/>
              <a:gd name="connsiteX12" fmla="*/ 748146 w 1996255"/>
              <a:gd name="connsiteY12" fmla="*/ 188926 h 1556747"/>
              <a:gd name="connsiteX13" fmla="*/ 710361 w 1996255"/>
              <a:gd name="connsiteY13" fmla="*/ 196483 h 1556747"/>
              <a:gd name="connsiteX14" fmla="*/ 672575 w 1996255"/>
              <a:gd name="connsiteY14" fmla="*/ 234268 h 1556747"/>
              <a:gd name="connsiteX15" fmla="*/ 642347 w 1996255"/>
              <a:gd name="connsiteY15" fmla="*/ 249382 h 1556747"/>
              <a:gd name="connsiteX16" fmla="*/ 597005 w 1996255"/>
              <a:gd name="connsiteY16" fmla="*/ 279610 h 1556747"/>
              <a:gd name="connsiteX17" fmla="*/ 528992 w 1996255"/>
              <a:gd name="connsiteY17" fmla="*/ 340066 h 1556747"/>
              <a:gd name="connsiteX18" fmla="*/ 468536 w 1996255"/>
              <a:gd name="connsiteY18" fmla="*/ 377851 h 1556747"/>
              <a:gd name="connsiteX19" fmla="*/ 423194 w 1996255"/>
              <a:gd name="connsiteY19" fmla="*/ 415636 h 1556747"/>
              <a:gd name="connsiteX20" fmla="*/ 377851 w 1996255"/>
              <a:gd name="connsiteY20" fmla="*/ 445864 h 1556747"/>
              <a:gd name="connsiteX21" fmla="*/ 226711 w 1996255"/>
              <a:gd name="connsiteY21" fmla="*/ 589448 h 1556747"/>
              <a:gd name="connsiteX22" fmla="*/ 173812 w 1996255"/>
              <a:gd name="connsiteY22" fmla="*/ 634790 h 1556747"/>
              <a:gd name="connsiteX23" fmla="*/ 113356 w 1996255"/>
              <a:gd name="connsiteY23" fmla="*/ 725474 h 1556747"/>
              <a:gd name="connsiteX24" fmla="*/ 83128 w 1996255"/>
              <a:gd name="connsiteY24" fmla="*/ 770817 h 1556747"/>
              <a:gd name="connsiteX25" fmla="*/ 60456 w 1996255"/>
              <a:gd name="connsiteY25" fmla="*/ 808602 h 1556747"/>
              <a:gd name="connsiteX26" fmla="*/ 52899 w 1996255"/>
              <a:gd name="connsiteY26" fmla="*/ 838830 h 1556747"/>
              <a:gd name="connsiteX27" fmla="*/ 37785 w 1996255"/>
              <a:gd name="connsiteY27" fmla="*/ 869058 h 1556747"/>
              <a:gd name="connsiteX28" fmla="*/ 15114 w 1996255"/>
              <a:gd name="connsiteY28" fmla="*/ 967299 h 1556747"/>
              <a:gd name="connsiteX29" fmla="*/ 7557 w 1996255"/>
              <a:gd name="connsiteY29" fmla="*/ 989970 h 1556747"/>
              <a:gd name="connsiteX30" fmla="*/ 0 w 1996255"/>
              <a:gd name="connsiteY30" fmla="*/ 1027755 h 1556747"/>
              <a:gd name="connsiteX31" fmla="*/ 7557 w 1996255"/>
              <a:gd name="connsiteY31" fmla="*/ 1171339 h 1556747"/>
              <a:gd name="connsiteX32" fmla="*/ 30228 w 1996255"/>
              <a:gd name="connsiteY32" fmla="*/ 1194010 h 1556747"/>
              <a:gd name="connsiteX33" fmla="*/ 45342 w 1996255"/>
              <a:gd name="connsiteY33" fmla="*/ 1216681 h 1556747"/>
              <a:gd name="connsiteX34" fmla="*/ 68013 w 1996255"/>
              <a:gd name="connsiteY34" fmla="*/ 1231795 h 1556747"/>
              <a:gd name="connsiteX35" fmla="*/ 98242 w 1996255"/>
              <a:gd name="connsiteY35" fmla="*/ 1254466 h 1556747"/>
              <a:gd name="connsiteX36" fmla="*/ 113356 w 1996255"/>
              <a:gd name="connsiteY36" fmla="*/ 1277137 h 1556747"/>
              <a:gd name="connsiteX37" fmla="*/ 136027 w 1996255"/>
              <a:gd name="connsiteY37" fmla="*/ 1299808 h 1556747"/>
              <a:gd name="connsiteX38" fmla="*/ 151141 w 1996255"/>
              <a:gd name="connsiteY38" fmla="*/ 1330036 h 1556747"/>
              <a:gd name="connsiteX39" fmla="*/ 173812 w 1996255"/>
              <a:gd name="connsiteY39" fmla="*/ 1360264 h 1556747"/>
              <a:gd name="connsiteX40" fmla="*/ 188926 w 1996255"/>
              <a:gd name="connsiteY40" fmla="*/ 1398050 h 1556747"/>
              <a:gd name="connsiteX41" fmla="*/ 204040 w 1996255"/>
              <a:gd name="connsiteY41" fmla="*/ 1443392 h 1556747"/>
              <a:gd name="connsiteX42" fmla="*/ 226711 w 1996255"/>
              <a:gd name="connsiteY42" fmla="*/ 1458506 h 1556747"/>
              <a:gd name="connsiteX43" fmla="*/ 264496 w 1996255"/>
              <a:gd name="connsiteY43" fmla="*/ 1496291 h 1556747"/>
              <a:gd name="connsiteX44" fmla="*/ 279610 w 1996255"/>
              <a:gd name="connsiteY44" fmla="*/ 1518962 h 1556747"/>
              <a:gd name="connsiteX45" fmla="*/ 347623 w 1996255"/>
              <a:gd name="connsiteY45" fmla="*/ 1556747 h 1556747"/>
              <a:gd name="connsiteX46" fmla="*/ 574334 w 1996255"/>
              <a:gd name="connsiteY46" fmla="*/ 1549190 h 1556747"/>
              <a:gd name="connsiteX47" fmla="*/ 695247 w 1996255"/>
              <a:gd name="connsiteY47" fmla="*/ 1443392 h 1556747"/>
              <a:gd name="connsiteX48" fmla="*/ 740589 w 1996255"/>
              <a:gd name="connsiteY48" fmla="*/ 1375379 h 1556747"/>
              <a:gd name="connsiteX49" fmla="*/ 778374 w 1996255"/>
              <a:gd name="connsiteY49" fmla="*/ 1314922 h 1556747"/>
              <a:gd name="connsiteX50" fmla="*/ 838830 w 1996255"/>
              <a:gd name="connsiteY50" fmla="*/ 1224238 h 1556747"/>
              <a:gd name="connsiteX51" fmla="*/ 952185 w 1996255"/>
              <a:gd name="connsiteY51" fmla="*/ 1103326 h 1556747"/>
              <a:gd name="connsiteX52" fmla="*/ 989970 w 1996255"/>
              <a:gd name="connsiteY52" fmla="*/ 1065541 h 1556747"/>
              <a:gd name="connsiteX53" fmla="*/ 1012642 w 1996255"/>
              <a:gd name="connsiteY53" fmla="*/ 1027755 h 1556747"/>
              <a:gd name="connsiteX54" fmla="*/ 1057984 w 1996255"/>
              <a:gd name="connsiteY54" fmla="*/ 989970 h 1556747"/>
              <a:gd name="connsiteX55" fmla="*/ 1133554 w 1996255"/>
              <a:gd name="connsiteY55" fmla="*/ 914400 h 1556747"/>
              <a:gd name="connsiteX56" fmla="*/ 1194010 w 1996255"/>
              <a:gd name="connsiteY56" fmla="*/ 876615 h 1556747"/>
              <a:gd name="connsiteX57" fmla="*/ 1231795 w 1996255"/>
              <a:gd name="connsiteY57" fmla="*/ 853944 h 1556747"/>
              <a:gd name="connsiteX58" fmla="*/ 1262023 w 1996255"/>
              <a:gd name="connsiteY58" fmla="*/ 823716 h 1556747"/>
              <a:gd name="connsiteX59" fmla="*/ 1292251 w 1996255"/>
              <a:gd name="connsiteY59" fmla="*/ 808602 h 1556747"/>
              <a:gd name="connsiteX60" fmla="*/ 1314923 w 1996255"/>
              <a:gd name="connsiteY60" fmla="*/ 793488 h 1556747"/>
              <a:gd name="connsiteX61" fmla="*/ 1367822 w 1996255"/>
              <a:gd name="connsiteY61" fmla="*/ 763260 h 1556747"/>
              <a:gd name="connsiteX62" fmla="*/ 1390493 w 1996255"/>
              <a:gd name="connsiteY62" fmla="*/ 748145 h 1556747"/>
              <a:gd name="connsiteX63" fmla="*/ 1443392 w 1996255"/>
              <a:gd name="connsiteY63" fmla="*/ 733031 h 1556747"/>
              <a:gd name="connsiteX64" fmla="*/ 1488734 w 1996255"/>
              <a:gd name="connsiteY64" fmla="*/ 710360 h 1556747"/>
              <a:gd name="connsiteX65" fmla="*/ 1541633 w 1996255"/>
              <a:gd name="connsiteY65" fmla="*/ 687689 h 1556747"/>
              <a:gd name="connsiteX66" fmla="*/ 1564304 w 1996255"/>
              <a:gd name="connsiteY66" fmla="*/ 672575 h 1556747"/>
              <a:gd name="connsiteX67" fmla="*/ 1586975 w 1996255"/>
              <a:gd name="connsiteY67" fmla="*/ 665018 h 1556747"/>
              <a:gd name="connsiteX68" fmla="*/ 1700331 w 1996255"/>
              <a:gd name="connsiteY68" fmla="*/ 574334 h 1556747"/>
              <a:gd name="connsiteX69" fmla="*/ 1753230 w 1996255"/>
              <a:gd name="connsiteY69" fmla="*/ 528992 h 1556747"/>
              <a:gd name="connsiteX70" fmla="*/ 1821243 w 1996255"/>
              <a:gd name="connsiteY70" fmla="*/ 476093 h 1556747"/>
              <a:gd name="connsiteX71" fmla="*/ 1866585 w 1996255"/>
              <a:gd name="connsiteY71" fmla="*/ 430750 h 1556747"/>
              <a:gd name="connsiteX72" fmla="*/ 1896813 w 1996255"/>
              <a:gd name="connsiteY72" fmla="*/ 385408 h 1556747"/>
              <a:gd name="connsiteX73" fmla="*/ 1904370 w 1996255"/>
              <a:gd name="connsiteY73" fmla="*/ 362737 h 1556747"/>
              <a:gd name="connsiteX74" fmla="*/ 1949713 w 1996255"/>
              <a:gd name="connsiteY74" fmla="*/ 324952 h 1556747"/>
              <a:gd name="connsiteX75" fmla="*/ 1972384 w 1996255"/>
              <a:gd name="connsiteY75" fmla="*/ 272053 h 1556747"/>
              <a:gd name="connsiteX76" fmla="*/ 1987498 w 1996255"/>
              <a:gd name="connsiteY76" fmla="*/ 226711 h 1556747"/>
              <a:gd name="connsiteX77" fmla="*/ 1995055 w 1996255"/>
              <a:gd name="connsiteY77" fmla="*/ 204040 h 1556747"/>
              <a:gd name="connsiteX78" fmla="*/ 1987498 w 1996255"/>
              <a:gd name="connsiteY78" fmla="*/ 30228 h 1556747"/>
              <a:gd name="connsiteX79" fmla="*/ 1942156 w 1996255"/>
              <a:gd name="connsiteY79" fmla="*/ 15114 h 1556747"/>
              <a:gd name="connsiteX80" fmla="*/ 1836357 w 1996255"/>
              <a:gd name="connsiteY80" fmla="*/ 7557 h 1556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996255" h="1556747">
                <a:moveTo>
                  <a:pt x="1949713" y="0"/>
                </a:moveTo>
                <a:lnTo>
                  <a:pt x="1398050" y="7557"/>
                </a:lnTo>
                <a:cubicBezTo>
                  <a:pt x="1387667" y="7827"/>
                  <a:pt x="1378067" y="13407"/>
                  <a:pt x="1367822" y="15114"/>
                </a:cubicBezTo>
                <a:cubicBezTo>
                  <a:pt x="1347789" y="18453"/>
                  <a:pt x="1327399" y="19332"/>
                  <a:pt x="1307366" y="22671"/>
                </a:cubicBezTo>
                <a:cubicBezTo>
                  <a:pt x="1297121" y="24378"/>
                  <a:pt x="1287276" y="27975"/>
                  <a:pt x="1277137" y="30228"/>
                </a:cubicBezTo>
                <a:cubicBezTo>
                  <a:pt x="1264598" y="33014"/>
                  <a:pt x="1251702" y="34256"/>
                  <a:pt x="1239352" y="37785"/>
                </a:cubicBezTo>
                <a:cubicBezTo>
                  <a:pt x="1114599" y="73429"/>
                  <a:pt x="1218720" y="50980"/>
                  <a:pt x="1133554" y="68013"/>
                </a:cubicBezTo>
                <a:cubicBezTo>
                  <a:pt x="1115921" y="75570"/>
                  <a:pt x="1098855" y="84617"/>
                  <a:pt x="1080655" y="90684"/>
                </a:cubicBezTo>
                <a:cubicBezTo>
                  <a:pt x="1064079" y="96209"/>
                  <a:pt x="1001951" y="104086"/>
                  <a:pt x="989970" y="105798"/>
                </a:cubicBezTo>
                <a:cubicBezTo>
                  <a:pt x="972337" y="113355"/>
                  <a:pt x="955137" y="122017"/>
                  <a:pt x="937071" y="128469"/>
                </a:cubicBezTo>
                <a:cubicBezTo>
                  <a:pt x="869152" y="152726"/>
                  <a:pt x="902501" y="136448"/>
                  <a:pt x="838830" y="151141"/>
                </a:cubicBezTo>
                <a:cubicBezTo>
                  <a:pt x="820961" y="155265"/>
                  <a:pt x="803564" y="161217"/>
                  <a:pt x="785931" y="166255"/>
                </a:cubicBezTo>
                <a:cubicBezTo>
                  <a:pt x="773336" y="173812"/>
                  <a:pt x="761784" y="183471"/>
                  <a:pt x="748146" y="188926"/>
                </a:cubicBezTo>
                <a:cubicBezTo>
                  <a:pt x="736220" y="193696"/>
                  <a:pt x="721375" y="189875"/>
                  <a:pt x="710361" y="196483"/>
                </a:cubicBezTo>
                <a:cubicBezTo>
                  <a:pt x="695087" y="205647"/>
                  <a:pt x="686635" y="223332"/>
                  <a:pt x="672575" y="234268"/>
                </a:cubicBezTo>
                <a:cubicBezTo>
                  <a:pt x="663683" y="241184"/>
                  <a:pt x="652007" y="243586"/>
                  <a:pt x="642347" y="249382"/>
                </a:cubicBezTo>
                <a:cubicBezTo>
                  <a:pt x="626771" y="258728"/>
                  <a:pt x="611189" y="268263"/>
                  <a:pt x="597005" y="279610"/>
                </a:cubicBezTo>
                <a:cubicBezTo>
                  <a:pt x="521264" y="340203"/>
                  <a:pt x="616511" y="279476"/>
                  <a:pt x="528992" y="340066"/>
                </a:cubicBezTo>
                <a:cubicBezTo>
                  <a:pt x="509453" y="353593"/>
                  <a:pt x="487874" y="364038"/>
                  <a:pt x="468536" y="377851"/>
                </a:cubicBezTo>
                <a:cubicBezTo>
                  <a:pt x="452527" y="389286"/>
                  <a:pt x="438933" y="403832"/>
                  <a:pt x="423194" y="415636"/>
                </a:cubicBezTo>
                <a:cubicBezTo>
                  <a:pt x="408662" y="426535"/>
                  <a:pt x="392383" y="434965"/>
                  <a:pt x="377851" y="445864"/>
                </a:cubicBezTo>
                <a:cubicBezTo>
                  <a:pt x="296312" y="507019"/>
                  <a:pt x="341056" y="491438"/>
                  <a:pt x="226711" y="589448"/>
                </a:cubicBezTo>
                <a:cubicBezTo>
                  <a:pt x="209078" y="604562"/>
                  <a:pt x="190234" y="618368"/>
                  <a:pt x="173812" y="634790"/>
                </a:cubicBezTo>
                <a:cubicBezTo>
                  <a:pt x="141991" y="666611"/>
                  <a:pt x="137618" y="686048"/>
                  <a:pt x="113356" y="725474"/>
                </a:cubicBezTo>
                <a:cubicBezTo>
                  <a:pt x="103836" y="740944"/>
                  <a:pt x="92880" y="755492"/>
                  <a:pt x="83128" y="770817"/>
                </a:cubicBezTo>
                <a:cubicBezTo>
                  <a:pt x="75242" y="783209"/>
                  <a:pt x="68013" y="796007"/>
                  <a:pt x="60456" y="808602"/>
                </a:cubicBezTo>
                <a:cubicBezTo>
                  <a:pt x="57937" y="818678"/>
                  <a:pt x="56546" y="829105"/>
                  <a:pt x="52899" y="838830"/>
                </a:cubicBezTo>
                <a:cubicBezTo>
                  <a:pt x="48943" y="849378"/>
                  <a:pt x="41347" y="858371"/>
                  <a:pt x="37785" y="869058"/>
                </a:cubicBezTo>
                <a:cubicBezTo>
                  <a:pt x="18976" y="925486"/>
                  <a:pt x="27104" y="919341"/>
                  <a:pt x="15114" y="967299"/>
                </a:cubicBezTo>
                <a:cubicBezTo>
                  <a:pt x="13182" y="975027"/>
                  <a:pt x="9489" y="982242"/>
                  <a:pt x="7557" y="989970"/>
                </a:cubicBezTo>
                <a:cubicBezTo>
                  <a:pt x="4442" y="1002431"/>
                  <a:pt x="2519" y="1015160"/>
                  <a:pt x="0" y="1027755"/>
                </a:cubicBezTo>
                <a:cubicBezTo>
                  <a:pt x="2519" y="1075616"/>
                  <a:pt x="-1016" y="1124184"/>
                  <a:pt x="7557" y="1171339"/>
                </a:cubicBezTo>
                <a:cubicBezTo>
                  <a:pt x="9469" y="1181854"/>
                  <a:pt x="23386" y="1185800"/>
                  <a:pt x="30228" y="1194010"/>
                </a:cubicBezTo>
                <a:cubicBezTo>
                  <a:pt x="36042" y="1200987"/>
                  <a:pt x="38920" y="1210259"/>
                  <a:pt x="45342" y="1216681"/>
                </a:cubicBezTo>
                <a:cubicBezTo>
                  <a:pt x="51764" y="1223103"/>
                  <a:pt x="60622" y="1226516"/>
                  <a:pt x="68013" y="1231795"/>
                </a:cubicBezTo>
                <a:cubicBezTo>
                  <a:pt x="78262" y="1239116"/>
                  <a:pt x="88166" y="1246909"/>
                  <a:pt x="98242" y="1254466"/>
                </a:cubicBezTo>
                <a:cubicBezTo>
                  <a:pt x="103280" y="1262023"/>
                  <a:pt x="107542" y="1270160"/>
                  <a:pt x="113356" y="1277137"/>
                </a:cubicBezTo>
                <a:cubicBezTo>
                  <a:pt x="120198" y="1285347"/>
                  <a:pt x="129815" y="1291111"/>
                  <a:pt x="136027" y="1299808"/>
                </a:cubicBezTo>
                <a:cubicBezTo>
                  <a:pt x="142575" y="1308975"/>
                  <a:pt x="145170" y="1320483"/>
                  <a:pt x="151141" y="1330036"/>
                </a:cubicBezTo>
                <a:cubicBezTo>
                  <a:pt x="157816" y="1340717"/>
                  <a:pt x="167695" y="1349254"/>
                  <a:pt x="173812" y="1360264"/>
                </a:cubicBezTo>
                <a:cubicBezTo>
                  <a:pt x="180400" y="1372122"/>
                  <a:pt x="184290" y="1385301"/>
                  <a:pt x="188926" y="1398050"/>
                </a:cubicBezTo>
                <a:cubicBezTo>
                  <a:pt x="194370" y="1413022"/>
                  <a:pt x="190784" y="1434555"/>
                  <a:pt x="204040" y="1443392"/>
                </a:cubicBezTo>
                <a:lnTo>
                  <a:pt x="226711" y="1458506"/>
                </a:lnTo>
                <a:cubicBezTo>
                  <a:pt x="267015" y="1518962"/>
                  <a:pt x="214116" y="1445911"/>
                  <a:pt x="264496" y="1496291"/>
                </a:cubicBezTo>
                <a:cubicBezTo>
                  <a:pt x="270918" y="1502713"/>
                  <a:pt x="272775" y="1512981"/>
                  <a:pt x="279610" y="1518962"/>
                </a:cubicBezTo>
                <a:cubicBezTo>
                  <a:pt x="311591" y="1546946"/>
                  <a:pt x="316485" y="1546368"/>
                  <a:pt x="347623" y="1556747"/>
                </a:cubicBezTo>
                <a:lnTo>
                  <a:pt x="574334" y="1549190"/>
                </a:lnTo>
                <a:cubicBezTo>
                  <a:pt x="595500" y="1545291"/>
                  <a:pt x="687224" y="1455426"/>
                  <a:pt x="695247" y="1443392"/>
                </a:cubicBezTo>
                <a:lnTo>
                  <a:pt x="740589" y="1375379"/>
                </a:lnTo>
                <a:cubicBezTo>
                  <a:pt x="753558" y="1323501"/>
                  <a:pt x="738118" y="1363229"/>
                  <a:pt x="778374" y="1314922"/>
                </a:cubicBezTo>
                <a:cubicBezTo>
                  <a:pt x="905629" y="1162216"/>
                  <a:pt x="778841" y="1314222"/>
                  <a:pt x="838830" y="1224238"/>
                </a:cubicBezTo>
                <a:cubicBezTo>
                  <a:pt x="866184" y="1183207"/>
                  <a:pt x="924109" y="1131402"/>
                  <a:pt x="952185" y="1103326"/>
                </a:cubicBezTo>
                <a:cubicBezTo>
                  <a:pt x="964780" y="1090731"/>
                  <a:pt x="980806" y="1080815"/>
                  <a:pt x="989970" y="1065541"/>
                </a:cubicBezTo>
                <a:cubicBezTo>
                  <a:pt x="997527" y="1052946"/>
                  <a:pt x="1002816" y="1038673"/>
                  <a:pt x="1012642" y="1027755"/>
                </a:cubicBezTo>
                <a:cubicBezTo>
                  <a:pt x="1025803" y="1013131"/>
                  <a:pt x="1043631" y="1003426"/>
                  <a:pt x="1057984" y="989970"/>
                </a:cubicBezTo>
                <a:cubicBezTo>
                  <a:pt x="1083973" y="965605"/>
                  <a:pt x="1103345" y="933281"/>
                  <a:pt x="1133554" y="914400"/>
                </a:cubicBezTo>
                <a:lnTo>
                  <a:pt x="1194010" y="876615"/>
                </a:lnTo>
                <a:cubicBezTo>
                  <a:pt x="1206519" y="868917"/>
                  <a:pt x="1221409" y="864330"/>
                  <a:pt x="1231795" y="853944"/>
                </a:cubicBezTo>
                <a:cubicBezTo>
                  <a:pt x="1241871" y="843868"/>
                  <a:pt x="1250623" y="832266"/>
                  <a:pt x="1262023" y="823716"/>
                </a:cubicBezTo>
                <a:cubicBezTo>
                  <a:pt x="1271035" y="816957"/>
                  <a:pt x="1282470" y="814191"/>
                  <a:pt x="1292251" y="808602"/>
                </a:cubicBezTo>
                <a:cubicBezTo>
                  <a:pt x="1300137" y="804096"/>
                  <a:pt x="1307532" y="798767"/>
                  <a:pt x="1314923" y="793488"/>
                </a:cubicBezTo>
                <a:cubicBezTo>
                  <a:pt x="1354956" y="764893"/>
                  <a:pt x="1331031" y="775524"/>
                  <a:pt x="1367822" y="763260"/>
                </a:cubicBezTo>
                <a:cubicBezTo>
                  <a:pt x="1375379" y="758222"/>
                  <a:pt x="1382369" y="752207"/>
                  <a:pt x="1390493" y="748145"/>
                </a:cubicBezTo>
                <a:cubicBezTo>
                  <a:pt x="1412472" y="737155"/>
                  <a:pt x="1419186" y="742714"/>
                  <a:pt x="1443392" y="733031"/>
                </a:cubicBezTo>
                <a:cubicBezTo>
                  <a:pt x="1459081" y="726755"/>
                  <a:pt x="1473292" y="717223"/>
                  <a:pt x="1488734" y="710360"/>
                </a:cubicBezTo>
                <a:cubicBezTo>
                  <a:pt x="1536424" y="689165"/>
                  <a:pt x="1484012" y="720615"/>
                  <a:pt x="1541633" y="687689"/>
                </a:cubicBezTo>
                <a:cubicBezTo>
                  <a:pt x="1549519" y="683183"/>
                  <a:pt x="1556180" y="676637"/>
                  <a:pt x="1564304" y="672575"/>
                </a:cubicBezTo>
                <a:cubicBezTo>
                  <a:pt x="1571429" y="669013"/>
                  <a:pt x="1579982" y="668832"/>
                  <a:pt x="1586975" y="665018"/>
                </a:cubicBezTo>
                <a:cubicBezTo>
                  <a:pt x="1718031" y="593534"/>
                  <a:pt x="1578736" y="665530"/>
                  <a:pt x="1700331" y="574334"/>
                </a:cubicBezTo>
                <a:cubicBezTo>
                  <a:pt x="1813536" y="489430"/>
                  <a:pt x="1658499" y="607935"/>
                  <a:pt x="1753230" y="528992"/>
                </a:cubicBezTo>
                <a:cubicBezTo>
                  <a:pt x="1775294" y="510605"/>
                  <a:pt x="1800934" y="496402"/>
                  <a:pt x="1821243" y="476093"/>
                </a:cubicBezTo>
                <a:lnTo>
                  <a:pt x="1866585" y="430750"/>
                </a:lnTo>
                <a:cubicBezTo>
                  <a:pt x="1884554" y="376844"/>
                  <a:pt x="1859075" y="442015"/>
                  <a:pt x="1896813" y="385408"/>
                </a:cubicBezTo>
                <a:cubicBezTo>
                  <a:pt x="1901232" y="378780"/>
                  <a:pt x="1900272" y="369568"/>
                  <a:pt x="1904370" y="362737"/>
                </a:cubicBezTo>
                <a:cubicBezTo>
                  <a:pt x="1910920" y="351821"/>
                  <a:pt x="1944669" y="328735"/>
                  <a:pt x="1949713" y="324952"/>
                </a:cubicBezTo>
                <a:cubicBezTo>
                  <a:pt x="1974039" y="251975"/>
                  <a:pt x="1935031" y="365435"/>
                  <a:pt x="1972384" y="272053"/>
                </a:cubicBezTo>
                <a:cubicBezTo>
                  <a:pt x="1978301" y="257261"/>
                  <a:pt x="1982460" y="241825"/>
                  <a:pt x="1987498" y="226711"/>
                </a:cubicBezTo>
                <a:lnTo>
                  <a:pt x="1995055" y="204040"/>
                </a:lnTo>
                <a:cubicBezTo>
                  <a:pt x="1992536" y="146103"/>
                  <a:pt x="2003134" y="86072"/>
                  <a:pt x="1987498" y="30228"/>
                </a:cubicBezTo>
                <a:cubicBezTo>
                  <a:pt x="1983202" y="14886"/>
                  <a:pt x="1958047" y="16249"/>
                  <a:pt x="1942156" y="15114"/>
                </a:cubicBezTo>
                <a:lnTo>
                  <a:pt x="1836357" y="7557"/>
                </a:lnTo>
              </a:path>
            </a:pathLst>
          </a:cu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sp>
        <p:nvSpPr>
          <p:cNvPr id="9" name="Freeform 8"/>
          <p:cNvSpPr/>
          <p:nvPr/>
        </p:nvSpPr>
        <p:spPr bwMode="auto">
          <a:xfrm>
            <a:off x="544106" y="3120079"/>
            <a:ext cx="2765871" cy="2970883"/>
          </a:xfrm>
          <a:custGeom>
            <a:avLst/>
            <a:gdLst>
              <a:gd name="connsiteX0" fmla="*/ 1420720 w 2765871"/>
              <a:gd name="connsiteY0" fmla="*/ 972 h 2970883"/>
              <a:gd name="connsiteX1" fmla="*/ 1156225 w 2765871"/>
              <a:gd name="connsiteY1" fmla="*/ 8529 h 2970883"/>
              <a:gd name="connsiteX2" fmla="*/ 1065540 w 2765871"/>
              <a:gd name="connsiteY2" fmla="*/ 23643 h 2970883"/>
              <a:gd name="connsiteX3" fmla="*/ 1042869 w 2765871"/>
              <a:gd name="connsiteY3" fmla="*/ 31200 h 2970883"/>
              <a:gd name="connsiteX4" fmla="*/ 1012641 w 2765871"/>
              <a:gd name="connsiteY4" fmla="*/ 38757 h 2970883"/>
              <a:gd name="connsiteX5" fmla="*/ 967299 w 2765871"/>
              <a:gd name="connsiteY5" fmla="*/ 68985 h 2970883"/>
              <a:gd name="connsiteX6" fmla="*/ 733031 w 2765871"/>
              <a:gd name="connsiteY6" fmla="*/ 91657 h 2970883"/>
              <a:gd name="connsiteX7" fmla="*/ 604562 w 2765871"/>
              <a:gd name="connsiteY7" fmla="*/ 114328 h 2970883"/>
              <a:gd name="connsiteX8" fmla="*/ 536549 w 2765871"/>
              <a:gd name="connsiteY8" fmla="*/ 121885 h 2970883"/>
              <a:gd name="connsiteX9" fmla="*/ 483649 w 2765871"/>
              <a:gd name="connsiteY9" fmla="*/ 129442 h 2970883"/>
              <a:gd name="connsiteX10" fmla="*/ 423193 w 2765871"/>
              <a:gd name="connsiteY10" fmla="*/ 159670 h 2970883"/>
              <a:gd name="connsiteX11" fmla="*/ 392965 w 2765871"/>
              <a:gd name="connsiteY11" fmla="*/ 167227 h 2970883"/>
              <a:gd name="connsiteX12" fmla="*/ 332509 w 2765871"/>
              <a:gd name="connsiteY12" fmla="*/ 205012 h 2970883"/>
              <a:gd name="connsiteX13" fmla="*/ 309838 w 2765871"/>
              <a:gd name="connsiteY13" fmla="*/ 250354 h 2970883"/>
              <a:gd name="connsiteX14" fmla="*/ 294724 w 2765871"/>
              <a:gd name="connsiteY14" fmla="*/ 303253 h 2970883"/>
              <a:gd name="connsiteX15" fmla="*/ 309838 w 2765871"/>
              <a:gd name="connsiteY15" fmla="*/ 431723 h 2970883"/>
              <a:gd name="connsiteX16" fmla="*/ 317395 w 2765871"/>
              <a:gd name="connsiteY16" fmla="*/ 454394 h 2970883"/>
              <a:gd name="connsiteX17" fmla="*/ 332509 w 2765871"/>
              <a:gd name="connsiteY17" fmla="*/ 477065 h 2970883"/>
              <a:gd name="connsiteX18" fmla="*/ 347623 w 2765871"/>
              <a:gd name="connsiteY18" fmla="*/ 529964 h 2970883"/>
              <a:gd name="connsiteX19" fmla="*/ 362737 w 2765871"/>
              <a:gd name="connsiteY19" fmla="*/ 552635 h 2970883"/>
              <a:gd name="connsiteX20" fmla="*/ 385408 w 2765871"/>
              <a:gd name="connsiteY20" fmla="*/ 605534 h 2970883"/>
              <a:gd name="connsiteX21" fmla="*/ 408079 w 2765871"/>
              <a:gd name="connsiteY21" fmla="*/ 658433 h 2970883"/>
              <a:gd name="connsiteX22" fmla="*/ 415636 w 2765871"/>
              <a:gd name="connsiteY22" fmla="*/ 696219 h 2970883"/>
              <a:gd name="connsiteX23" fmla="*/ 423193 w 2765871"/>
              <a:gd name="connsiteY23" fmla="*/ 726447 h 2970883"/>
              <a:gd name="connsiteX24" fmla="*/ 415636 w 2765871"/>
              <a:gd name="connsiteY24" fmla="*/ 930486 h 2970883"/>
              <a:gd name="connsiteX25" fmla="*/ 377851 w 2765871"/>
              <a:gd name="connsiteY25" fmla="*/ 1021171 h 2970883"/>
              <a:gd name="connsiteX26" fmla="*/ 355180 w 2765871"/>
              <a:gd name="connsiteY26" fmla="*/ 1051399 h 2970883"/>
              <a:gd name="connsiteX27" fmla="*/ 340066 w 2765871"/>
              <a:gd name="connsiteY27" fmla="*/ 1074070 h 2970883"/>
              <a:gd name="connsiteX28" fmla="*/ 287167 w 2765871"/>
              <a:gd name="connsiteY28" fmla="*/ 1126969 h 2970883"/>
              <a:gd name="connsiteX29" fmla="*/ 241825 w 2765871"/>
              <a:gd name="connsiteY29" fmla="*/ 1149640 h 2970883"/>
              <a:gd name="connsiteX30" fmla="*/ 196482 w 2765871"/>
              <a:gd name="connsiteY30" fmla="*/ 1172311 h 2970883"/>
              <a:gd name="connsiteX31" fmla="*/ 166254 w 2765871"/>
              <a:gd name="connsiteY31" fmla="*/ 1217653 h 2970883"/>
              <a:gd name="connsiteX32" fmla="*/ 143583 w 2765871"/>
              <a:gd name="connsiteY32" fmla="*/ 1262995 h 2970883"/>
              <a:gd name="connsiteX33" fmla="*/ 113355 w 2765871"/>
              <a:gd name="connsiteY33" fmla="*/ 1346123 h 2970883"/>
              <a:gd name="connsiteX34" fmla="*/ 90684 w 2765871"/>
              <a:gd name="connsiteY34" fmla="*/ 1406579 h 2970883"/>
              <a:gd name="connsiteX35" fmla="*/ 75570 w 2765871"/>
              <a:gd name="connsiteY35" fmla="*/ 1444364 h 2970883"/>
              <a:gd name="connsiteX36" fmla="*/ 45342 w 2765871"/>
              <a:gd name="connsiteY36" fmla="*/ 1489706 h 2970883"/>
              <a:gd name="connsiteX37" fmla="*/ 15114 w 2765871"/>
              <a:gd name="connsiteY37" fmla="*/ 1542605 h 2970883"/>
              <a:gd name="connsiteX38" fmla="*/ 0 w 2765871"/>
              <a:gd name="connsiteY38" fmla="*/ 1587947 h 2970883"/>
              <a:gd name="connsiteX39" fmla="*/ 7557 w 2765871"/>
              <a:gd name="connsiteY39" fmla="*/ 1769316 h 2970883"/>
              <a:gd name="connsiteX40" fmla="*/ 15114 w 2765871"/>
              <a:gd name="connsiteY40" fmla="*/ 1791987 h 2970883"/>
              <a:gd name="connsiteX41" fmla="*/ 45342 w 2765871"/>
              <a:gd name="connsiteY41" fmla="*/ 1860000 h 2970883"/>
              <a:gd name="connsiteX42" fmla="*/ 68013 w 2765871"/>
              <a:gd name="connsiteY42" fmla="*/ 1890228 h 2970883"/>
              <a:gd name="connsiteX43" fmla="*/ 90684 w 2765871"/>
              <a:gd name="connsiteY43" fmla="*/ 1935571 h 2970883"/>
              <a:gd name="connsiteX44" fmla="*/ 113355 w 2765871"/>
              <a:gd name="connsiteY44" fmla="*/ 1973356 h 2970883"/>
              <a:gd name="connsiteX45" fmla="*/ 136026 w 2765871"/>
              <a:gd name="connsiteY45" fmla="*/ 1996027 h 2970883"/>
              <a:gd name="connsiteX46" fmla="*/ 151140 w 2765871"/>
              <a:gd name="connsiteY46" fmla="*/ 2018698 h 2970883"/>
              <a:gd name="connsiteX47" fmla="*/ 256939 w 2765871"/>
              <a:gd name="connsiteY47" fmla="*/ 2079154 h 2970883"/>
              <a:gd name="connsiteX48" fmla="*/ 302281 w 2765871"/>
              <a:gd name="connsiteY48" fmla="*/ 2116939 h 2970883"/>
              <a:gd name="connsiteX49" fmla="*/ 332509 w 2765871"/>
              <a:gd name="connsiteY49" fmla="*/ 2162281 h 2970883"/>
              <a:gd name="connsiteX50" fmla="*/ 370294 w 2765871"/>
              <a:gd name="connsiteY50" fmla="*/ 2177395 h 2970883"/>
              <a:gd name="connsiteX51" fmla="*/ 423193 w 2765871"/>
              <a:gd name="connsiteY51" fmla="*/ 2207623 h 2970883"/>
              <a:gd name="connsiteX52" fmla="*/ 476092 w 2765871"/>
              <a:gd name="connsiteY52" fmla="*/ 2222738 h 2970883"/>
              <a:gd name="connsiteX53" fmla="*/ 566777 w 2765871"/>
              <a:gd name="connsiteY53" fmla="*/ 2245409 h 2970883"/>
              <a:gd name="connsiteX54" fmla="*/ 597005 w 2765871"/>
              <a:gd name="connsiteY54" fmla="*/ 2252966 h 2970883"/>
              <a:gd name="connsiteX55" fmla="*/ 642347 w 2765871"/>
              <a:gd name="connsiteY55" fmla="*/ 2268080 h 2970883"/>
              <a:gd name="connsiteX56" fmla="*/ 702803 w 2765871"/>
              <a:gd name="connsiteY56" fmla="*/ 2298308 h 2970883"/>
              <a:gd name="connsiteX57" fmla="*/ 748145 w 2765871"/>
              <a:gd name="connsiteY57" fmla="*/ 2320979 h 2970883"/>
              <a:gd name="connsiteX58" fmla="*/ 778373 w 2765871"/>
              <a:gd name="connsiteY58" fmla="*/ 2366321 h 2970883"/>
              <a:gd name="connsiteX59" fmla="*/ 793487 w 2765871"/>
              <a:gd name="connsiteY59" fmla="*/ 2388992 h 2970883"/>
              <a:gd name="connsiteX60" fmla="*/ 853944 w 2765871"/>
              <a:gd name="connsiteY60" fmla="*/ 2464562 h 2970883"/>
              <a:gd name="connsiteX61" fmla="*/ 914400 w 2765871"/>
              <a:gd name="connsiteY61" fmla="*/ 2540133 h 2970883"/>
              <a:gd name="connsiteX62" fmla="*/ 937071 w 2765871"/>
              <a:gd name="connsiteY62" fmla="*/ 2570361 h 2970883"/>
              <a:gd name="connsiteX63" fmla="*/ 997527 w 2765871"/>
              <a:gd name="connsiteY63" fmla="*/ 2630817 h 2970883"/>
              <a:gd name="connsiteX64" fmla="*/ 1012641 w 2765871"/>
              <a:gd name="connsiteY64" fmla="*/ 2661045 h 2970883"/>
              <a:gd name="connsiteX65" fmla="*/ 1095768 w 2765871"/>
              <a:gd name="connsiteY65" fmla="*/ 2736615 h 2970883"/>
              <a:gd name="connsiteX66" fmla="*/ 1156225 w 2765871"/>
              <a:gd name="connsiteY66" fmla="*/ 2766843 h 2970883"/>
              <a:gd name="connsiteX67" fmla="*/ 1254466 w 2765871"/>
              <a:gd name="connsiteY67" fmla="*/ 2819742 h 2970883"/>
              <a:gd name="connsiteX68" fmla="*/ 1299808 w 2765871"/>
              <a:gd name="connsiteY68" fmla="*/ 2857528 h 2970883"/>
              <a:gd name="connsiteX69" fmla="*/ 1337593 w 2765871"/>
              <a:gd name="connsiteY69" fmla="*/ 2865085 h 2970883"/>
              <a:gd name="connsiteX70" fmla="*/ 1390492 w 2765871"/>
              <a:gd name="connsiteY70" fmla="*/ 2887756 h 2970883"/>
              <a:gd name="connsiteX71" fmla="*/ 1511405 w 2765871"/>
              <a:gd name="connsiteY71" fmla="*/ 2925541 h 2970883"/>
              <a:gd name="connsiteX72" fmla="*/ 1534076 w 2765871"/>
              <a:gd name="connsiteY72" fmla="*/ 2933098 h 2970883"/>
              <a:gd name="connsiteX73" fmla="*/ 1602089 w 2765871"/>
              <a:gd name="connsiteY73" fmla="*/ 2955769 h 2970883"/>
              <a:gd name="connsiteX74" fmla="*/ 1806129 w 2765871"/>
              <a:gd name="connsiteY74" fmla="*/ 2970883 h 2970883"/>
              <a:gd name="connsiteX75" fmla="*/ 2350234 w 2765871"/>
              <a:gd name="connsiteY75" fmla="*/ 2963326 h 2970883"/>
              <a:gd name="connsiteX76" fmla="*/ 2493818 w 2765871"/>
              <a:gd name="connsiteY76" fmla="*/ 2948212 h 2970883"/>
              <a:gd name="connsiteX77" fmla="*/ 2561831 w 2765871"/>
              <a:gd name="connsiteY77" fmla="*/ 2917984 h 2970883"/>
              <a:gd name="connsiteX78" fmla="*/ 2599616 w 2765871"/>
              <a:gd name="connsiteY78" fmla="*/ 2865085 h 2970883"/>
              <a:gd name="connsiteX79" fmla="*/ 2607173 w 2765871"/>
              <a:gd name="connsiteY79" fmla="*/ 2842414 h 2970883"/>
              <a:gd name="connsiteX80" fmla="*/ 2652515 w 2765871"/>
              <a:gd name="connsiteY80" fmla="*/ 2781957 h 2970883"/>
              <a:gd name="connsiteX81" fmla="*/ 2712972 w 2765871"/>
              <a:gd name="connsiteY81" fmla="*/ 2691273 h 2970883"/>
              <a:gd name="connsiteX82" fmla="*/ 2758314 w 2765871"/>
              <a:gd name="connsiteY82" fmla="*/ 2608146 h 2970883"/>
              <a:gd name="connsiteX83" fmla="*/ 2765871 w 2765871"/>
              <a:gd name="connsiteY83" fmla="*/ 2585475 h 2970883"/>
              <a:gd name="connsiteX84" fmla="*/ 2758314 w 2765871"/>
              <a:gd name="connsiteY84" fmla="*/ 2457005 h 2970883"/>
              <a:gd name="connsiteX85" fmla="*/ 2735643 w 2765871"/>
              <a:gd name="connsiteY85" fmla="*/ 2388992 h 2970883"/>
              <a:gd name="connsiteX86" fmla="*/ 2705415 w 2765871"/>
              <a:gd name="connsiteY86" fmla="*/ 2320979 h 2970883"/>
              <a:gd name="connsiteX87" fmla="*/ 2690301 w 2765871"/>
              <a:gd name="connsiteY87" fmla="*/ 2260523 h 2970883"/>
              <a:gd name="connsiteX88" fmla="*/ 2675187 w 2765871"/>
              <a:gd name="connsiteY88" fmla="*/ 2200066 h 2970883"/>
              <a:gd name="connsiteX89" fmla="*/ 2652515 w 2765871"/>
              <a:gd name="connsiteY89" fmla="*/ 2169838 h 2970883"/>
              <a:gd name="connsiteX90" fmla="*/ 2614730 w 2765871"/>
              <a:gd name="connsiteY90" fmla="*/ 2094268 h 2970883"/>
              <a:gd name="connsiteX91" fmla="*/ 2599616 w 2765871"/>
              <a:gd name="connsiteY91" fmla="*/ 2071597 h 2970883"/>
              <a:gd name="connsiteX92" fmla="*/ 2569388 w 2765871"/>
              <a:gd name="connsiteY92" fmla="*/ 2048926 h 2970883"/>
              <a:gd name="connsiteX93" fmla="*/ 2531603 w 2765871"/>
              <a:gd name="connsiteY93" fmla="*/ 2003584 h 2970883"/>
              <a:gd name="connsiteX94" fmla="*/ 2440919 w 2765871"/>
              <a:gd name="connsiteY94" fmla="*/ 1928014 h 2970883"/>
              <a:gd name="connsiteX95" fmla="*/ 2425805 w 2765871"/>
              <a:gd name="connsiteY95" fmla="*/ 1905342 h 2970883"/>
              <a:gd name="connsiteX96" fmla="*/ 2410691 w 2765871"/>
              <a:gd name="connsiteY96" fmla="*/ 1860000 h 2970883"/>
              <a:gd name="connsiteX97" fmla="*/ 2403134 w 2765871"/>
              <a:gd name="connsiteY97" fmla="*/ 1837329 h 2970883"/>
              <a:gd name="connsiteX98" fmla="*/ 2388020 w 2765871"/>
              <a:gd name="connsiteY98" fmla="*/ 1814658 h 2970883"/>
              <a:gd name="connsiteX99" fmla="*/ 2380463 w 2765871"/>
              <a:gd name="connsiteY99" fmla="*/ 1784430 h 2970883"/>
              <a:gd name="connsiteX100" fmla="*/ 2350234 w 2765871"/>
              <a:gd name="connsiteY100" fmla="*/ 1739088 h 2970883"/>
              <a:gd name="connsiteX101" fmla="*/ 2335120 w 2765871"/>
              <a:gd name="connsiteY101" fmla="*/ 1716417 h 2970883"/>
              <a:gd name="connsiteX102" fmla="*/ 2297335 w 2765871"/>
              <a:gd name="connsiteY102" fmla="*/ 1655961 h 2970883"/>
              <a:gd name="connsiteX103" fmla="*/ 2236879 w 2765871"/>
              <a:gd name="connsiteY103" fmla="*/ 1603061 h 2970883"/>
              <a:gd name="connsiteX104" fmla="*/ 2183980 w 2765871"/>
              <a:gd name="connsiteY104" fmla="*/ 1542605 h 2970883"/>
              <a:gd name="connsiteX105" fmla="*/ 2138638 w 2765871"/>
              <a:gd name="connsiteY105" fmla="*/ 1512377 h 2970883"/>
              <a:gd name="connsiteX106" fmla="*/ 2085739 w 2765871"/>
              <a:gd name="connsiteY106" fmla="*/ 1474592 h 2970883"/>
              <a:gd name="connsiteX107" fmla="*/ 2055511 w 2765871"/>
              <a:gd name="connsiteY107" fmla="*/ 1459478 h 2970883"/>
              <a:gd name="connsiteX108" fmla="*/ 2025282 w 2765871"/>
              <a:gd name="connsiteY108" fmla="*/ 1436807 h 2970883"/>
              <a:gd name="connsiteX109" fmla="*/ 2002611 w 2765871"/>
              <a:gd name="connsiteY109" fmla="*/ 1429250 h 2970883"/>
              <a:gd name="connsiteX110" fmla="*/ 1972383 w 2765871"/>
              <a:gd name="connsiteY110" fmla="*/ 1414136 h 2970883"/>
              <a:gd name="connsiteX111" fmla="*/ 1927041 w 2765871"/>
              <a:gd name="connsiteY111" fmla="*/ 1399022 h 2970883"/>
              <a:gd name="connsiteX112" fmla="*/ 1896813 w 2765871"/>
              <a:gd name="connsiteY112" fmla="*/ 1383908 h 2970883"/>
              <a:gd name="connsiteX113" fmla="*/ 1821243 w 2765871"/>
              <a:gd name="connsiteY113" fmla="*/ 1368794 h 2970883"/>
              <a:gd name="connsiteX114" fmla="*/ 1791015 w 2765871"/>
              <a:gd name="connsiteY114" fmla="*/ 1353680 h 2970883"/>
              <a:gd name="connsiteX115" fmla="*/ 1753230 w 2765871"/>
              <a:gd name="connsiteY115" fmla="*/ 1346123 h 2970883"/>
              <a:gd name="connsiteX116" fmla="*/ 1723001 w 2765871"/>
              <a:gd name="connsiteY116" fmla="*/ 1338566 h 2970883"/>
              <a:gd name="connsiteX117" fmla="*/ 1654988 w 2765871"/>
              <a:gd name="connsiteY117" fmla="*/ 1315895 h 2970883"/>
              <a:gd name="connsiteX118" fmla="*/ 1594532 w 2765871"/>
              <a:gd name="connsiteY118" fmla="*/ 1300781 h 2970883"/>
              <a:gd name="connsiteX119" fmla="*/ 1526519 w 2765871"/>
              <a:gd name="connsiteY119" fmla="*/ 1255438 h 2970883"/>
              <a:gd name="connsiteX120" fmla="*/ 1503848 w 2765871"/>
              <a:gd name="connsiteY120" fmla="*/ 1240324 h 2970883"/>
              <a:gd name="connsiteX121" fmla="*/ 1435834 w 2765871"/>
              <a:gd name="connsiteY121" fmla="*/ 1194982 h 2970883"/>
              <a:gd name="connsiteX122" fmla="*/ 1413163 w 2765871"/>
              <a:gd name="connsiteY122" fmla="*/ 1187425 h 2970883"/>
              <a:gd name="connsiteX123" fmla="*/ 1367821 w 2765871"/>
              <a:gd name="connsiteY123" fmla="*/ 1149640 h 2970883"/>
              <a:gd name="connsiteX124" fmla="*/ 1345150 w 2765871"/>
              <a:gd name="connsiteY124" fmla="*/ 1142083 h 2970883"/>
              <a:gd name="connsiteX125" fmla="*/ 1314922 w 2765871"/>
              <a:gd name="connsiteY125" fmla="*/ 1126969 h 2970883"/>
              <a:gd name="connsiteX126" fmla="*/ 1269580 w 2765871"/>
              <a:gd name="connsiteY126" fmla="*/ 1074070 h 2970883"/>
              <a:gd name="connsiteX127" fmla="*/ 1216681 w 2765871"/>
              <a:gd name="connsiteY127" fmla="*/ 1036285 h 2970883"/>
              <a:gd name="connsiteX128" fmla="*/ 1186453 w 2765871"/>
              <a:gd name="connsiteY128" fmla="*/ 983385 h 2970883"/>
              <a:gd name="connsiteX129" fmla="*/ 1178896 w 2765871"/>
              <a:gd name="connsiteY129" fmla="*/ 945600 h 2970883"/>
              <a:gd name="connsiteX130" fmla="*/ 1194010 w 2765871"/>
              <a:gd name="connsiteY130" fmla="*/ 771789 h 2970883"/>
              <a:gd name="connsiteX131" fmla="*/ 1224238 w 2765871"/>
              <a:gd name="connsiteY131" fmla="*/ 681104 h 2970883"/>
              <a:gd name="connsiteX132" fmla="*/ 1231795 w 2765871"/>
              <a:gd name="connsiteY132" fmla="*/ 658433 h 2970883"/>
              <a:gd name="connsiteX133" fmla="*/ 1269580 w 2765871"/>
              <a:gd name="connsiteY133" fmla="*/ 613091 h 2970883"/>
              <a:gd name="connsiteX134" fmla="*/ 1292251 w 2765871"/>
              <a:gd name="connsiteY134" fmla="*/ 597977 h 2970883"/>
              <a:gd name="connsiteX135" fmla="*/ 1337593 w 2765871"/>
              <a:gd name="connsiteY135" fmla="*/ 590420 h 2970883"/>
              <a:gd name="connsiteX136" fmla="*/ 1382935 w 2765871"/>
              <a:gd name="connsiteY136" fmla="*/ 567749 h 2970883"/>
              <a:gd name="connsiteX137" fmla="*/ 1413163 w 2765871"/>
              <a:gd name="connsiteY137" fmla="*/ 522407 h 2970883"/>
              <a:gd name="connsiteX138" fmla="*/ 1428277 w 2765871"/>
              <a:gd name="connsiteY138" fmla="*/ 499736 h 2970883"/>
              <a:gd name="connsiteX139" fmla="*/ 1450949 w 2765871"/>
              <a:gd name="connsiteY139" fmla="*/ 424166 h 2970883"/>
              <a:gd name="connsiteX140" fmla="*/ 1450949 w 2765871"/>
              <a:gd name="connsiteY140" fmla="*/ 250354 h 2970883"/>
              <a:gd name="connsiteX141" fmla="*/ 1443392 w 2765871"/>
              <a:gd name="connsiteY141" fmla="*/ 227683 h 2970883"/>
              <a:gd name="connsiteX142" fmla="*/ 1435834 w 2765871"/>
              <a:gd name="connsiteY142" fmla="*/ 121885 h 2970883"/>
              <a:gd name="connsiteX143" fmla="*/ 1420720 w 2765871"/>
              <a:gd name="connsiteY143" fmla="*/ 99214 h 2970883"/>
              <a:gd name="connsiteX144" fmla="*/ 1405606 w 2765871"/>
              <a:gd name="connsiteY144" fmla="*/ 53871 h 2970883"/>
              <a:gd name="connsiteX145" fmla="*/ 1390492 w 2765871"/>
              <a:gd name="connsiteY145" fmla="*/ 31200 h 2970883"/>
              <a:gd name="connsiteX146" fmla="*/ 1382935 w 2765871"/>
              <a:gd name="connsiteY146" fmla="*/ 8529 h 2970883"/>
              <a:gd name="connsiteX147" fmla="*/ 1360264 w 2765871"/>
              <a:gd name="connsiteY147" fmla="*/ 972 h 2970883"/>
              <a:gd name="connsiteX148" fmla="*/ 1209124 w 2765871"/>
              <a:gd name="connsiteY148" fmla="*/ 972 h 297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2765871" h="2970883">
                <a:moveTo>
                  <a:pt x="1420720" y="972"/>
                </a:moveTo>
                <a:lnTo>
                  <a:pt x="1156225" y="8529"/>
                </a:lnTo>
                <a:cubicBezTo>
                  <a:pt x="1140417" y="9282"/>
                  <a:pt x="1084876" y="18809"/>
                  <a:pt x="1065540" y="23643"/>
                </a:cubicBezTo>
                <a:cubicBezTo>
                  <a:pt x="1057812" y="25575"/>
                  <a:pt x="1050528" y="29012"/>
                  <a:pt x="1042869" y="31200"/>
                </a:cubicBezTo>
                <a:cubicBezTo>
                  <a:pt x="1032883" y="34053"/>
                  <a:pt x="1022717" y="36238"/>
                  <a:pt x="1012641" y="38757"/>
                </a:cubicBezTo>
                <a:cubicBezTo>
                  <a:pt x="997527" y="48833"/>
                  <a:pt x="985323" y="66732"/>
                  <a:pt x="967299" y="68985"/>
                </a:cubicBezTo>
                <a:cubicBezTo>
                  <a:pt x="813779" y="88175"/>
                  <a:pt x="1028322" y="62127"/>
                  <a:pt x="733031" y="91657"/>
                </a:cubicBezTo>
                <a:cubicBezTo>
                  <a:pt x="665765" y="98384"/>
                  <a:pt x="681641" y="102158"/>
                  <a:pt x="604562" y="114328"/>
                </a:cubicBezTo>
                <a:cubicBezTo>
                  <a:pt x="582031" y="117886"/>
                  <a:pt x="559183" y="119056"/>
                  <a:pt x="536549" y="121885"/>
                </a:cubicBezTo>
                <a:cubicBezTo>
                  <a:pt x="518874" y="124094"/>
                  <a:pt x="501282" y="126923"/>
                  <a:pt x="483649" y="129442"/>
                </a:cubicBezTo>
                <a:cubicBezTo>
                  <a:pt x="413169" y="152935"/>
                  <a:pt x="530270" y="112080"/>
                  <a:pt x="423193" y="159670"/>
                </a:cubicBezTo>
                <a:cubicBezTo>
                  <a:pt x="413702" y="163888"/>
                  <a:pt x="402690" y="163580"/>
                  <a:pt x="392965" y="167227"/>
                </a:cubicBezTo>
                <a:cubicBezTo>
                  <a:pt x="365303" y="177600"/>
                  <a:pt x="356286" y="187180"/>
                  <a:pt x="332509" y="205012"/>
                </a:cubicBezTo>
                <a:cubicBezTo>
                  <a:pt x="313514" y="261996"/>
                  <a:pt x="339137" y="191756"/>
                  <a:pt x="309838" y="250354"/>
                </a:cubicBezTo>
                <a:cubicBezTo>
                  <a:pt x="304417" y="261195"/>
                  <a:pt x="297145" y="293568"/>
                  <a:pt x="294724" y="303253"/>
                </a:cubicBezTo>
                <a:cubicBezTo>
                  <a:pt x="299361" y="358896"/>
                  <a:pt x="298020" y="384453"/>
                  <a:pt x="309838" y="431723"/>
                </a:cubicBezTo>
                <a:cubicBezTo>
                  <a:pt x="311770" y="439451"/>
                  <a:pt x="313833" y="447269"/>
                  <a:pt x="317395" y="454394"/>
                </a:cubicBezTo>
                <a:cubicBezTo>
                  <a:pt x="321457" y="462518"/>
                  <a:pt x="327471" y="469508"/>
                  <a:pt x="332509" y="477065"/>
                </a:cubicBezTo>
                <a:cubicBezTo>
                  <a:pt x="334930" y="486750"/>
                  <a:pt x="342202" y="519123"/>
                  <a:pt x="347623" y="529964"/>
                </a:cubicBezTo>
                <a:cubicBezTo>
                  <a:pt x="351685" y="538088"/>
                  <a:pt x="357699" y="545078"/>
                  <a:pt x="362737" y="552635"/>
                </a:cubicBezTo>
                <a:cubicBezTo>
                  <a:pt x="384433" y="639418"/>
                  <a:pt x="354095" y="532471"/>
                  <a:pt x="385408" y="605534"/>
                </a:cubicBezTo>
                <a:cubicBezTo>
                  <a:pt x="414687" y="673853"/>
                  <a:pt x="370134" y="601516"/>
                  <a:pt x="408079" y="658433"/>
                </a:cubicBezTo>
                <a:cubicBezTo>
                  <a:pt x="410598" y="671028"/>
                  <a:pt x="412850" y="683680"/>
                  <a:pt x="415636" y="696219"/>
                </a:cubicBezTo>
                <a:cubicBezTo>
                  <a:pt x="417889" y="706358"/>
                  <a:pt x="423193" y="716061"/>
                  <a:pt x="423193" y="726447"/>
                </a:cubicBezTo>
                <a:cubicBezTo>
                  <a:pt x="423193" y="794507"/>
                  <a:pt x="423152" y="862843"/>
                  <a:pt x="415636" y="930486"/>
                </a:cubicBezTo>
                <a:cubicBezTo>
                  <a:pt x="411241" y="970045"/>
                  <a:pt x="398184" y="992705"/>
                  <a:pt x="377851" y="1021171"/>
                </a:cubicBezTo>
                <a:cubicBezTo>
                  <a:pt x="370530" y="1031420"/>
                  <a:pt x="362501" y="1041150"/>
                  <a:pt x="355180" y="1051399"/>
                </a:cubicBezTo>
                <a:cubicBezTo>
                  <a:pt x="349901" y="1058790"/>
                  <a:pt x="346142" y="1067319"/>
                  <a:pt x="340066" y="1074070"/>
                </a:cubicBezTo>
                <a:cubicBezTo>
                  <a:pt x="323384" y="1092605"/>
                  <a:pt x="310824" y="1119083"/>
                  <a:pt x="287167" y="1126969"/>
                </a:cubicBezTo>
                <a:cubicBezTo>
                  <a:pt x="230183" y="1145964"/>
                  <a:pt x="300423" y="1120341"/>
                  <a:pt x="241825" y="1149640"/>
                </a:cubicBezTo>
                <a:cubicBezTo>
                  <a:pt x="179244" y="1180930"/>
                  <a:pt x="261463" y="1128992"/>
                  <a:pt x="196482" y="1172311"/>
                </a:cubicBezTo>
                <a:cubicBezTo>
                  <a:pt x="186406" y="1187425"/>
                  <a:pt x="171998" y="1200420"/>
                  <a:pt x="166254" y="1217653"/>
                </a:cubicBezTo>
                <a:cubicBezTo>
                  <a:pt x="155825" y="1248940"/>
                  <a:pt x="163116" y="1233696"/>
                  <a:pt x="143583" y="1262995"/>
                </a:cubicBezTo>
                <a:cubicBezTo>
                  <a:pt x="126266" y="1332263"/>
                  <a:pt x="139992" y="1306168"/>
                  <a:pt x="113355" y="1346123"/>
                </a:cubicBezTo>
                <a:cubicBezTo>
                  <a:pt x="100463" y="1397690"/>
                  <a:pt x="113265" y="1355771"/>
                  <a:pt x="90684" y="1406579"/>
                </a:cubicBezTo>
                <a:cubicBezTo>
                  <a:pt x="85175" y="1418975"/>
                  <a:pt x="82066" y="1432455"/>
                  <a:pt x="75570" y="1444364"/>
                </a:cubicBezTo>
                <a:cubicBezTo>
                  <a:pt x="66872" y="1460311"/>
                  <a:pt x="45342" y="1489706"/>
                  <a:pt x="45342" y="1489706"/>
                </a:cubicBezTo>
                <a:cubicBezTo>
                  <a:pt x="24586" y="1572730"/>
                  <a:pt x="56044" y="1468932"/>
                  <a:pt x="15114" y="1542605"/>
                </a:cubicBezTo>
                <a:cubicBezTo>
                  <a:pt x="7377" y="1556532"/>
                  <a:pt x="5038" y="1572833"/>
                  <a:pt x="0" y="1587947"/>
                </a:cubicBezTo>
                <a:cubicBezTo>
                  <a:pt x="2519" y="1648403"/>
                  <a:pt x="3087" y="1708973"/>
                  <a:pt x="7557" y="1769316"/>
                </a:cubicBezTo>
                <a:cubicBezTo>
                  <a:pt x="8145" y="1777260"/>
                  <a:pt x="12317" y="1784528"/>
                  <a:pt x="15114" y="1791987"/>
                </a:cubicBezTo>
                <a:cubicBezTo>
                  <a:pt x="21832" y="1809902"/>
                  <a:pt x="34608" y="1842826"/>
                  <a:pt x="45342" y="1860000"/>
                </a:cubicBezTo>
                <a:cubicBezTo>
                  <a:pt x="52017" y="1870681"/>
                  <a:pt x="60456" y="1880152"/>
                  <a:pt x="68013" y="1890228"/>
                </a:cubicBezTo>
                <a:cubicBezTo>
                  <a:pt x="79666" y="1925187"/>
                  <a:pt x="69756" y="1902086"/>
                  <a:pt x="90684" y="1935571"/>
                </a:cubicBezTo>
                <a:cubicBezTo>
                  <a:pt x="98469" y="1948027"/>
                  <a:pt x="104542" y="1961605"/>
                  <a:pt x="113355" y="1973356"/>
                </a:cubicBezTo>
                <a:cubicBezTo>
                  <a:pt x="119767" y="1981906"/>
                  <a:pt x="129184" y="1987817"/>
                  <a:pt x="136026" y="1996027"/>
                </a:cubicBezTo>
                <a:cubicBezTo>
                  <a:pt x="141840" y="2003004"/>
                  <a:pt x="144420" y="2012589"/>
                  <a:pt x="151140" y="2018698"/>
                </a:cubicBezTo>
                <a:cubicBezTo>
                  <a:pt x="214820" y="2076588"/>
                  <a:pt x="197463" y="2067259"/>
                  <a:pt x="256939" y="2079154"/>
                </a:cubicBezTo>
                <a:cubicBezTo>
                  <a:pt x="277091" y="2092589"/>
                  <a:pt x="286615" y="2096798"/>
                  <a:pt x="302281" y="2116939"/>
                </a:cubicBezTo>
                <a:cubicBezTo>
                  <a:pt x="313433" y="2131277"/>
                  <a:pt x="315643" y="2155535"/>
                  <a:pt x="332509" y="2162281"/>
                </a:cubicBezTo>
                <a:cubicBezTo>
                  <a:pt x="345104" y="2167319"/>
                  <a:pt x="358161" y="2171328"/>
                  <a:pt x="370294" y="2177395"/>
                </a:cubicBezTo>
                <a:cubicBezTo>
                  <a:pt x="388459" y="2186477"/>
                  <a:pt x="404526" y="2199623"/>
                  <a:pt x="423193" y="2207623"/>
                </a:cubicBezTo>
                <a:cubicBezTo>
                  <a:pt x="440049" y="2214847"/>
                  <a:pt x="458357" y="2218071"/>
                  <a:pt x="476092" y="2222738"/>
                </a:cubicBezTo>
                <a:cubicBezTo>
                  <a:pt x="506225" y="2230668"/>
                  <a:pt x="536549" y="2237852"/>
                  <a:pt x="566777" y="2245409"/>
                </a:cubicBezTo>
                <a:cubicBezTo>
                  <a:pt x="576853" y="2247928"/>
                  <a:pt x="587152" y="2249682"/>
                  <a:pt x="597005" y="2252966"/>
                </a:cubicBezTo>
                <a:cubicBezTo>
                  <a:pt x="612119" y="2258004"/>
                  <a:pt x="628097" y="2260955"/>
                  <a:pt x="642347" y="2268080"/>
                </a:cubicBezTo>
                <a:cubicBezTo>
                  <a:pt x="662499" y="2278156"/>
                  <a:pt x="681429" y="2291183"/>
                  <a:pt x="702803" y="2298308"/>
                </a:cubicBezTo>
                <a:cubicBezTo>
                  <a:pt x="734090" y="2308737"/>
                  <a:pt x="718846" y="2301446"/>
                  <a:pt x="748145" y="2320979"/>
                </a:cubicBezTo>
                <a:cubicBezTo>
                  <a:pt x="761883" y="2375933"/>
                  <a:pt x="743581" y="2331529"/>
                  <a:pt x="778373" y="2366321"/>
                </a:cubicBezTo>
                <a:cubicBezTo>
                  <a:pt x="784795" y="2372743"/>
                  <a:pt x="787576" y="2382096"/>
                  <a:pt x="793487" y="2388992"/>
                </a:cubicBezTo>
                <a:cubicBezTo>
                  <a:pt x="858095" y="2464368"/>
                  <a:pt x="788358" y="2366184"/>
                  <a:pt x="853944" y="2464562"/>
                </a:cubicBezTo>
                <a:cubicBezTo>
                  <a:pt x="914042" y="2554707"/>
                  <a:pt x="854096" y="2471213"/>
                  <a:pt x="914400" y="2540133"/>
                </a:cubicBezTo>
                <a:cubicBezTo>
                  <a:pt x="922694" y="2549612"/>
                  <a:pt x="928560" y="2561077"/>
                  <a:pt x="937071" y="2570361"/>
                </a:cubicBezTo>
                <a:cubicBezTo>
                  <a:pt x="956329" y="2591369"/>
                  <a:pt x="984782" y="2605327"/>
                  <a:pt x="997527" y="2630817"/>
                </a:cubicBezTo>
                <a:cubicBezTo>
                  <a:pt x="1002565" y="2640893"/>
                  <a:pt x="1005507" y="2652326"/>
                  <a:pt x="1012641" y="2661045"/>
                </a:cubicBezTo>
                <a:cubicBezTo>
                  <a:pt x="1027032" y="2678634"/>
                  <a:pt x="1069538" y="2721315"/>
                  <a:pt x="1095768" y="2736615"/>
                </a:cubicBezTo>
                <a:cubicBezTo>
                  <a:pt x="1115230" y="2747968"/>
                  <a:pt x="1138916" y="2752419"/>
                  <a:pt x="1156225" y="2766843"/>
                </a:cubicBezTo>
                <a:cubicBezTo>
                  <a:pt x="1215655" y="2816368"/>
                  <a:pt x="1182650" y="2799223"/>
                  <a:pt x="1254466" y="2819742"/>
                </a:cubicBezTo>
                <a:cubicBezTo>
                  <a:pt x="1269580" y="2832337"/>
                  <a:pt x="1282536" y="2848107"/>
                  <a:pt x="1299808" y="2857528"/>
                </a:cubicBezTo>
                <a:cubicBezTo>
                  <a:pt x="1311084" y="2863679"/>
                  <a:pt x="1325408" y="2861023"/>
                  <a:pt x="1337593" y="2865085"/>
                </a:cubicBezTo>
                <a:cubicBezTo>
                  <a:pt x="1355793" y="2871152"/>
                  <a:pt x="1373074" y="2879717"/>
                  <a:pt x="1390492" y="2887756"/>
                </a:cubicBezTo>
                <a:cubicBezTo>
                  <a:pt x="1542341" y="2957840"/>
                  <a:pt x="1292277" y="2852498"/>
                  <a:pt x="1511405" y="2925541"/>
                </a:cubicBezTo>
                <a:cubicBezTo>
                  <a:pt x="1518962" y="2928060"/>
                  <a:pt x="1526617" y="2930301"/>
                  <a:pt x="1534076" y="2933098"/>
                </a:cubicBezTo>
                <a:cubicBezTo>
                  <a:pt x="1554557" y="2940778"/>
                  <a:pt x="1579333" y="2953567"/>
                  <a:pt x="1602089" y="2955769"/>
                </a:cubicBezTo>
                <a:cubicBezTo>
                  <a:pt x="1669972" y="2962338"/>
                  <a:pt x="1738116" y="2965845"/>
                  <a:pt x="1806129" y="2970883"/>
                </a:cubicBezTo>
                <a:lnTo>
                  <a:pt x="2350234" y="2963326"/>
                </a:lnTo>
                <a:cubicBezTo>
                  <a:pt x="2362826" y="2963019"/>
                  <a:pt x="2477841" y="2949987"/>
                  <a:pt x="2493818" y="2948212"/>
                </a:cubicBezTo>
                <a:cubicBezTo>
                  <a:pt x="2547776" y="2930226"/>
                  <a:pt x="2525904" y="2941935"/>
                  <a:pt x="2561831" y="2917984"/>
                </a:cubicBezTo>
                <a:cubicBezTo>
                  <a:pt x="2614018" y="2813609"/>
                  <a:pt x="2538342" y="2956995"/>
                  <a:pt x="2599616" y="2865085"/>
                </a:cubicBezTo>
                <a:cubicBezTo>
                  <a:pt x="2604035" y="2858457"/>
                  <a:pt x="2602896" y="2849134"/>
                  <a:pt x="2607173" y="2842414"/>
                </a:cubicBezTo>
                <a:cubicBezTo>
                  <a:pt x="2620697" y="2821162"/>
                  <a:pt x="2638542" y="2802916"/>
                  <a:pt x="2652515" y="2781957"/>
                </a:cubicBezTo>
                <a:lnTo>
                  <a:pt x="2712972" y="2691273"/>
                </a:lnTo>
                <a:cubicBezTo>
                  <a:pt x="2731369" y="2663678"/>
                  <a:pt x="2746884" y="2642436"/>
                  <a:pt x="2758314" y="2608146"/>
                </a:cubicBezTo>
                <a:lnTo>
                  <a:pt x="2765871" y="2585475"/>
                </a:lnTo>
                <a:cubicBezTo>
                  <a:pt x="2763352" y="2542652"/>
                  <a:pt x="2762381" y="2499709"/>
                  <a:pt x="2758314" y="2457005"/>
                </a:cubicBezTo>
                <a:cubicBezTo>
                  <a:pt x="2756159" y="2434374"/>
                  <a:pt x="2743262" y="2409310"/>
                  <a:pt x="2735643" y="2388992"/>
                </a:cubicBezTo>
                <a:cubicBezTo>
                  <a:pt x="2716292" y="2337390"/>
                  <a:pt x="2745332" y="2400812"/>
                  <a:pt x="2705415" y="2320979"/>
                </a:cubicBezTo>
                <a:cubicBezTo>
                  <a:pt x="2686928" y="2228542"/>
                  <a:pt x="2707730" y="2324429"/>
                  <a:pt x="2690301" y="2260523"/>
                </a:cubicBezTo>
                <a:cubicBezTo>
                  <a:pt x="2684835" y="2240482"/>
                  <a:pt x="2687651" y="2216684"/>
                  <a:pt x="2675187" y="2200066"/>
                </a:cubicBezTo>
                <a:lnTo>
                  <a:pt x="2652515" y="2169838"/>
                </a:lnTo>
                <a:cubicBezTo>
                  <a:pt x="2631719" y="2107451"/>
                  <a:pt x="2648303" y="2141270"/>
                  <a:pt x="2614730" y="2094268"/>
                </a:cubicBezTo>
                <a:cubicBezTo>
                  <a:pt x="2609451" y="2086877"/>
                  <a:pt x="2606038" y="2078019"/>
                  <a:pt x="2599616" y="2071597"/>
                </a:cubicBezTo>
                <a:cubicBezTo>
                  <a:pt x="2590710" y="2062691"/>
                  <a:pt x="2578294" y="2057832"/>
                  <a:pt x="2569388" y="2048926"/>
                </a:cubicBezTo>
                <a:cubicBezTo>
                  <a:pt x="2536246" y="2015784"/>
                  <a:pt x="2574934" y="2034534"/>
                  <a:pt x="2531603" y="2003584"/>
                </a:cubicBezTo>
                <a:cubicBezTo>
                  <a:pt x="2477902" y="1965226"/>
                  <a:pt x="2504237" y="2022996"/>
                  <a:pt x="2440919" y="1928014"/>
                </a:cubicBezTo>
                <a:cubicBezTo>
                  <a:pt x="2435881" y="1920457"/>
                  <a:pt x="2429494" y="1913642"/>
                  <a:pt x="2425805" y="1905342"/>
                </a:cubicBezTo>
                <a:cubicBezTo>
                  <a:pt x="2419335" y="1890784"/>
                  <a:pt x="2415729" y="1875114"/>
                  <a:pt x="2410691" y="1860000"/>
                </a:cubicBezTo>
                <a:cubicBezTo>
                  <a:pt x="2408172" y="1852443"/>
                  <a:pt x="2407553" y="1843957"/>
                  <a:pt x="2403134" y="1837329"/>
                </a:cubicBezTo>
                <a:lnTo>
                  <a:pt x="2388020" y="1814658"/>
                </a:lnTo>
                <a:cubicBezTo>
                  <a:pt x="2385501" y="1804582"/>
                  <a:pt x="2385108" y="1793720"/>
                  <a:pt x="2380463" y="1784430"/>
                </a:cubicBezTo>
                <a:cubicBezTo>
                  <a:pt x="2372339" y="1768183"/>
                  <a:pt x="2360310" y="1754202"/>
                  <a:pt x="2350234" y="1739088"/>
                </a:cubicBezTo>
                <a:cubicBezTo>
                  <a:pt x="2345196" y="1731531"/>
                  <a:pt x="2339182" y="1724541"/>
                  <a:pt x="2335120" y="1716417"/>
                </a:cubicBezTo>
                <a:cubicBezTo>
                  <a:pt x="2320223" y="1686623"/>
                  <a:pt x="2320225" y="1682121"/>
                  <a:pt x="2297335" y="1655961"/>
                </a:cubicBezTo>
                <a:cubicBezTo>
                  <a:pt x="2214918" y="1561771"/>
                  <a:pt x="2316764" y="1682947"/>
                  <a:pt x="2236879" y="1603061"/>
                </a:cubicBezTo>
                <a:cubicBezTo>
                  <a:pt x="2209888" y="1576070"/>
                  <a:pt x="2211488" y="1564000"/>
                  <a:pt x="2183980" y="1542605"/>
                </a:cubicBezTo>
                <a:cubicBezTo>
                  <a:pt x="2169642" y="1531453"/>
                  <a:pt x="2153170" y="1523276"/>
                  <a:pt x="2138638" y="1512377"/>
                </a:cubicBezTo>
                <a:cubicBezTo>
                  <a:pt x="2125662" y="1502645"/>
                  <a:pt x="2101209" y="1483432"/>
                  <a:pt x="2085739" y="1474592"/>
                </a:cubicBezTo>
                <a:cubicBezTo>
                  <a:pt x="2075958" y="1469003"/>
                  <a:pt x="2065064" y="1465449"/>
                  <a:pt x="2055511" y="1459478"/>
                </a:cubicBezTo>
                <a:cubicBezTo>
                  <a:pt x="2044830" y="1452803"/>
                  <a:pt x="2036218" y="1443056"/>
                  <a:pt x="2025282" y="1436807"/>
                </a:cubicBezTo>
                <a:cubicBezTo>
                  <a:pt x="2018366" y="1432855"/>
                  <a:pt x="2009933" y="1432388"/>
                  <a:pt x="2002611" y="1429250"/>
                </a:cubicBezTo>
                <a:cubicBezTo>
                  <a:pt x="1992257" y="1424812"/>
                  <a:pt x="1982843" y="1418320"/>
                  <a:pt x="1972383" y="1414136"/>
                </a:cubicBezTo>
                <a:cubicBezTo>
                  <a:pt x="1957591" y="1408219"/>
                  <a:pt x="1941291" y="1406147"/>
                  <a:pt x="1927041" y="1399022"/>
                </a:cubicBezTo>
                <a:cubicBezTo>
                  <a:pt x="1916965" y="1393984"/>
                  <a:pt x="1907603" y="1387145"/>
                  <a:pt x="1896813" y="1383908"/>
                </a:cubicBezTo>
                <a:cubicBezTo>
                  <a:pt x="1853280" y="1370848"/>
                  <a:pt x="1858165" y="1382640"/>
                  <a:pt x="1821243" y="1368794"/>
                </a:cubicBezTo>
                <a:cubicBezTo>
                  <a:pt x="1810695" y="1364838"/>
                  <a:pt x="1801702" y="1357242"/>
                  <a:pt x="1791015" y="1353680"/>
                </a:cubicBezTo>
                <a:cubicBezTo>
                  <a:pt x="1778830" y="1349618"/>
                  <a:pt x="1765769" y="1348909"/>
                  <a:pt x="1753230" y="1346123"/>
                </a:cubicBezTo>
                <a:cubicBezTo>
                  <a:pt x="1743091" y="1343870"/>
                  <a:pt x="1732928" y="1341620"/>
                  <a:pt x="1723001" y="1338566"/>
                </a:cubicBezTo>
                <a:cubicBezTo>
                  <a:pt x="1700160" y="1331538"/>
                  <a:pt x="1678421" y="1320582"/>
                  <a:pt x="1654988" y="1315895"/>
                </a:cubicBezTo>
                <a:cubicBezTo>
                  <a:pt x="1609392" y="1306776"/>
                  <a:pt x="1629388" y="1312400"/>
                  <a:pt x="1594532" y="1300781"/>
                </a:cubicBezTo>
                <a:lnTo>
                  <a:pt x="1526519" y="1255438"/>
                </a:lnTo>
                <a:cubicBezTo>
                  <a:pt x="1518962" y="1250400"/>
                  <a:pt x="1511114" y="1245773"/>
                  <a:pt x="1503848" y="1240324"/>
                </a:cubicBezTo>
                <a:cubicBezTo>
                  <a:pt x="1478532" y="1221337"/>
                  <a:pt x="1464988" y="1209559"/>
                  <a:pt x="1435834" y="1194982"/>
                </a:cubicBezTo>
                <a:cubicBezTo>
                  <a:pt x="1428709" y="1191420"/>
                  <a:pt x="1420720" y="1189944"/>
                  <a:pt x="1413163" y="1187425"/>
                </a:cubicBezTo>
                <a:cubicBezTo>
                  <a:pt x="1396450" y="1170712"/>
                  <a:pt x="1388863" y="1160161"/>
                  <a:pt x="1367821" y="1149640"/>
                </a:cubicBezTo>
                <a:cubicBezTo>
                  <a:pt x="1360696" y="1146078"/>
                  <a:pt x="1352472" y="1145221"/>
                  <a:pt x="1345150" y="1142083"/>
                </a:cubicBezTo>
                <a:cubicBezTo>
                  <a:pt x="1334796" y="1137645"/>
                  <a:pt x="1324998" y="1132007"/>
                  <a:pt x="1314922" y="1126969"/>
                </a:cubicBezTo>
                <a:cubicBezTo>
                  <a:pt x="1300091" y="1082476"/>
                  <a:pt x="1317986" y="1122476"/>
                  <a:pt x="1269580" y="1074070"/>
                </a:cubicBezTo>
                <a:cubicBezTo>
                  <a:pt x="1228076" y="1032566"/>
                  <a:pt x="1291076" y="1066043"/>
                  <a:pt x="1216681" y="1036285"/>
                </a:cubicBezTo>
                <a:cubicBezTo>
                  <a:pt x="1205624" y="1019699"/>
                  <a:pt x="1192846" y="1002563"/>
                  <a:pt x="1186453" y="983385"/>
                </a:cubicBezTo>
                <a:cubicBezTo>
                  <a:pt x="1182391" y="971200"/>
                  <a:pt x="1181415" y="958195"/>
                  <a:pt x="1178896" y="945600"/>
                </a:cubicBezTo>
                <a:cubicBezTo>
                  <a:pt x="1183934" y="887663"/>
                  <a:pt x="1186568" y="829466"/>
                  <a:pt x="1194010" y="771789"/>
                </a:cubicBezTo>
                <a:cubicBezTo>
                  <a:pt x="1202270" y="707775"/>
                  <a:pt x="1205034" y="725915"/>
                  <a:pt x="1224238" y="681104"/>
                </a:cubicBezTo>
                <a:cubicBezTo>
                  <a:pt x="1227376" y="673782"/>
                  <a:pt x="1228233" y="665558"/>
                  <a:pt x="1231795" y="658433"/>
                </a:cubicBezTo>
                <a:cubicBezTo>
                  <a:pt x="1240287" y="641449"/>
                  <a:pt x="1255255" y="625029"/>
                  <a:pt x="1269580" y="613091"/>
                </a:cubicBezTo>
                <a:cubicBezTo>
                  <a:pt x="1276557" y="607277"/>
                  <a:pt x="1283635" y="600849"/>
                  <a:pt x="1292251" y="597977"/>
                </a:cubicBezTo>
                <a:cubicBezTo>
                  <a:pt x="1306787" y="593132"/>
                  <a:pt x="1322635" y="593744"/>
                  <a:pt x="1337593" y="590420"/>
                </a:cubicBezTo>
                <a:cubicBezTo>
                  <a:pt x="1361058" y="585205"/>
                  <a:pt x="1362554" y="581336"/>
                  <a:pt x="1382935" y="567749"/>
                </a:cubicBezTo>
                <a:lnTo>
                  <a:pt x="1413163" y="522407"/>
                </a:lnTo>
                <a:cubicBezTo>
                  <a:pt x="1418201" y="514850"/>
                  <a:pt x="1425405" y="508352"/>
                  <a:pt x="1428277" y="499736"/>
                </a:cubicBezTo>
                <a:cubicBezTo>
                  <a:pt x="1441633" y="459667"/>
                  <a:pt x="1433645" y="484724"/>
                  <a:pt x="1450949" y="424166"/>
                </a:cubicBezTo>
                <a:cubicBezTo>
                  <a:pt x="1457927" y="333453"/>
                  <a:pt x="1463717" y="333346"/>
                  <a:pt x="1450949" y="250354"/>
                </a:cubicBezTo>
                <a:cubicBezTo>
                  <a:pt x="1449738" y="242481"/>
                  <a:pt x="1445911" y="235240"/>
                  <a:pt x="1443392" y="227683"/>
                </a:cubicBezTo>
                <a:cubicBezTo>
                  <a:pt x="1440873" y="192417"/>
                  <a:pt x="1441979" y="156703"/>
                  <a:pt x="1435834" y="121885"/>
                </a:cubicBezTo>
                <a:cubicBezTo>
                  <a:pt x="1434256" y="112941"/>
                  <a:pt x="1424409" y="107514"/>
                  <a:pt x="1420720" y="99214"/>
                </a:cubicBezTo>
                <a:cubicBezTo>
                  <a:pt x="1414250" y="84655"/>
                  <a:pt x="1414443" y="67127"/>
                  <a:pt x="1405606" y="53871"/>
                </a:cubicBezTo>
                <a:cubicBezTo>
                  <a:pt x="1400568" y="46314"/>
                  <a:pt x="1394554" y="39324"/>
                  <a:pt x="1390492" y="31200"/>
                </a:cubicBezTo>
                <a:cubicBezTo>
                  <a:pt x="1386930" y="24075"/>
                  <a:pt x="1388568" y="14162"/>
                  <a:pt x="1382935" y="8529"/>
                </a:cubicBezTo>
                <a:cubicBezTo>
                  <a:pt x="1377302" y="2896"/>
                  <a:pt x="1368222" y="1318"/>
                  <a:pt x="1360264" y="972"/>
                </a:cubicBezTo>
                <a:cubicBezTo>
                  <a:pt x="1309932" y="-1216"/>
                  <a:pt x="1259504" y="972"/>
                  <a:pt x="1209124" y="972"/>
                </a:cubicBezTo>
              </a:path>
            </a:pathLst>
          </a:cu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a:ln>
                <a:noFill/>
              </a:ln>
              <a:solidFill>
                <a:schemeClr val="tx1"/>
              </a:solidFill>
              <a:effectLst/>
              <a:latin typeface="Arial" charset="0"/>
            </a:endParaRPr>
          </a:p>
        </p:txBody>
      </p:sp>
      <p:pic>
        <p:nvPicPr>
          <p:cNvPr id="2" name="Picture 1">
            <a:extLst>
              <a:ext uri="{FF2B5EF4-FFF2-40B4-BE49-F238E27FC236}">
                <a16:creationId xmlns:a16="http://schemas.microsoft.com/office/drawing/2014/main" id="{B3855153-55B9-5116-9168-8DA60EC4011D}"/>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9695274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a8fa715a4ab98663137f574479711544fe6f9b20"/>
</p:tagLst>
</file>

<file path=ppt/theme/theme1.xml><?xml version="1.0" encoding="utf-8"?>
<a:theme xmlns:a="http://schemas.openxmlformats.org/drawingml/2006/main" name="1_Curtain Call">
  <a:themeElements>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1_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1_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1_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1_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1_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1_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1_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1_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1_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8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8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Curtain Call">
  <a:themeElements>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1_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1_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1_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1_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1_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1_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1_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1_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1_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1219</TotalTime>
  <Words>1806</Words>
  <Application>Microsoft Office PowerPoint</Application>
  <PresentationFormat>On-screen Show (4:3)</PresentationFormat>
  <Paragraphs>402</Paragraphs>
  <Slides>131</Slides>
  <Notes>0</Notes>
  <HiddenSlides>0</HiddenSlides>
  <MMClips>0</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131</vt:i4>
      </vt:variant>
    </vt:vector>
  </HeadingPairs>
  <TitlesOfParts>
    <vt:vector size="150" baseType="lpstr">
      <vt:lpstr>Aptos</vt:lpstr>
      <vt:lpstr>Arial</vt:lpstr>
      <vt:lpstr>Arial Black</vt:lpstr>
      <vt:lpstr>Arial Narrow</vt:lpstr>
      <vt:lpstr>Calibri</vt:lpstr>
      <vt:lpstr>Century Gothic</vt:lpstr>
      <vt:lpstr>Roboto</vt:lpstr>
      <vt:lpstr>Tahoma</vt:lpstr>
      <vt:lpstr>Times New Roman</vt:lpstr>
      <vt:lpstr>Verdana</vt:lpstr>
      <vt:lpstr>Wingdings</vt:lpstr>
      <vt:lpstr>1_Curtain Call</vt:lpstr>
      <vt:lpstr>Curtain Call</vt:lpstr>
      <vt:lpstr>Default Design</vt:lpstr>
      <vt:lpstr>3_Default Design</vt:lpstr>
      <vt:lpstr>2_Default Design</vt:lpstr>
      <vt:lpstr>4_Default Design</vt:lpstr>
      <vt:lpstr>3_Curtain Call</vt:lpstr>
      <vt:lpstr>8_Default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Ryan Murphy</cp:lastModifiedBy>
  <cp:revision>30</cp:revision>
  <dcterms:modified xsi:type="dcterms:W3CDTF">2024-08-16T03:27:01Z</dcterms:modified>
</cp:coreProperties>
</file>