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569" r:id="rId1"/>
    <p:sldMasterId id="2147485921" r:id="rId2"/>
    <p:sldMasterId id="2147485948" r:id="rId3"/>
    <p:sldMasterId id="2147485961" r:id="rId4"/>
    <p:sldMasterId id="2147485976" r:id="rId5"/>
    <p:sldMasterId id="2147485991" r:id="rId6"/>
  </p:sldMasterIdLst>
  <p:notesMasterIdLst>
    <p:notesMasterId r:id="rId68"/>
  </p:notesMasterIdLst>
  <p:sldIdLst>
    <p:sldId id="7591" r:id="rId7"/>
    <p:sldId id="7614" r:id="rId8"/>
    <p:sldId id="7615" r:id="rId9"/>
    <p:sldId id="6938" r:id="rId10"/>
    <p:sldId id="780" r:id="rId11"/>
    <p:sldId id="7590" r:id="rId12"/>
    <p:sldId id="7588" r:id="rId13"/>
    <p:sldId id="7589" r:id="rId14"/>
    <p:sldId id="3836" r:id="rId15"/>
    <p:sldId id="3849" r:id="rId16"/>
    <p:sldId id="3835" r:id="rId17"/>
    <p:sldId id="7238" r:id="rId18"/>
    <p:sldId id="7237" r:id="rId19"/>
    <p:sldId id="7239" r:id="rId20"/>
    <p:sldId id="7240" r:id="rId21"/>
    <p:sldId id="7241" r:id="rId22"/>
    <p:sldId id="7242" r:id="rId23"/>
    <p:sldId id="7243" r:id="rId24"/>
    <p:sldId id="7244" r:id="rId25"/>
    <p:sldId id="7245" r:id="rId26"/>
    <p:sldId id="5702" r:id="rId27"/>
    <p:sldId id="3834" r:id="rId28"/>
    <p:sldId id="3837" r:id="rId29"/>
    <p:sldId id="3848" r:id="rId30"/>
    <p:sldId id="7246" r:id="rId31"/>
    <p:sldId id="7594" r:id="rId32"/>
    <p:sldId id="7595" r:id="rId33"/>
    <p:sldId id="7596" r:id="rId34"/>
    <p:sldId id="3838" r:id="rId35"/>
    <p:sldId id="7587" r:id="rId36"/>
    <p:sldId id="7250" r:id="rId37"/>
    <p:sldId id="7455" r:id="rId38"/>
    <p:sldId id="7586" r:id="rId39"/>
    <p:sldId id="7574" r:id="rId40"/>
    <p:sldId id="7575" r:id="rId41"/>
    <p:sldId id="3843" r:id="rId42"/>
    <p:sldId id="6419" r:id="rId43"/>
    <p:sldId id="6420" r:id="rId44"/>
    <p:sldId id="6418" r:id="rId45"/>
    <p:sldId id="6421" r:id="rId46"/>
    <p:sldId id="6422" r:id="rId47"/>
    <p:sldId id="7251" r:id="rId48"/>
    <p:sldId id="7399" r:id="rId49"/>
    <p:sldId id="6077" r:id="rId50"/>
    <p:sldId id="6078" r:id="rId51"/>
    <p:sldId id="6079" r:id="rId52"/>
    <p:sldId id="6080" r:id="rId53"/>
    <p:sldId id="6081" r:id="rId54"/>
    <p:sldId id="6082" r:id="rId55"/>
    <p:sldId id="6083" r:id="rId56"/>
    <p:sldId id="6084" r:id="rId57"/>
    <p:sldId id="6085" r:id="rId58"/>
    <p:sldId id="6086" r:id="rId59"/>
    <p:sldId id="6087" r:id="rId60"/>
    <p:sldId id="6088" r:id="rId61"/>
    <p:sldId id="7616" r:id="rId62"/>
    <p:sldId id="1542" r:id="rId63"/>
    <p:sldId id="1579" r:id="rId64"/>
    <p:sldId id="1580" r:id="rId65"/>
    <p:sldId id="4682" r:id="rId66"/>
    <p:sldId id="1474" r:id="rId67"/>
  </p:sldIdLst>
  <p:sldSz cx="9144000" cy="6858000" type="screen4x3"/>
  <p:notesSz cx="6858000" cy="9144000"/>
  <p:custDataLst>
    <p:tags r:id="rId69"/>
  </p:custDataLst>
  <p:defaultTex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5pPr>
    <a:lvl6pPr marL="2286000" algn="l" defTabSz="914400" rtl="0" eaLnBrk="1" latinLnBrk="0" hangingPunct="1">
      <a:defRPr kern="1200">
        <a:solidFill>
          <a:schemeClr val="tx1"/>
        </a:solidFill>
        <a:latin typeface="Verdana" panose="020B0604030504040204" pitchFamily="34" charset="0"/>
        <a:ea typeface="+mn-ea"/>
        <a:cs typeface="+mn-cs"/>
      </a:defRPr>
    </a:lvl6pPr>
    <a:lvl7pPr marL="2743200" algn="l" defTabSz="914400" rtl="0" eaLnBrk="1" latinLnBrk="0" hangingPunct="1">
      <a:defRPr kern="1200">
        <a:solidFill>
          <a:schemeClr val="tx1"/>
        </a:solidFill>
        <a:latin typeface="Verdana" panose="020B0604030504040204" pitchFamily="34" charset="0"/>
        <a:ea typeface="+mn-ea"/>
        <a:cs typeface="+mn-cs"/>
      </a:defRPr>
    </a:lvl7pPr>
    <a:lvl8pPr marL="3200400" algn="l" defTabSz="914400" rtl="0" eaLnBrk="1" latinLnBrk="0" hangingPunct="1">
      <a:defRPr kern="1200">
        <a:solidFill>
          <a:schemeClr val="tx1"/>
        </a:solidFill>
        <a:latin typeface="Verdana" panose="020B0604030504040204" pitchFamily="34" charset="0"/>
        <a:ea typeface="+mn-ea"/>
        <a:cs typeface="+mn-cs"/>
      </a:defRPr>
    </a:lvl8pPr>
    <a:lvl9pPr marL="3657600" algn="l" defTabSz="914400" rtl="0" eaLnBrk="1" latinLnBrk="0" hangingPunct="1">
      <a:defRPr kern="1200">
        <a:solidFill>
          <a:schemeClr val="tx1"/>
        </a:solidFill>
        <a:latin typeface="Verdana" panose="020B060403050404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FF"/>
    <a:srgbClr val="CC99FF"/>
    <a:srgbClr val="996633"/>
    <a:srgbClr val="6699FF"/>
    <a:srgbClr val="FFFF99"/>
    <a:srgbClr val="FF66FF"/>
    <a:srgbClr val="FF7C80"/>
    <a:srgbClr val="CC00CC"/>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543" autoAdjust="0"/>
    <p:restoredTop sz="92945" autoAdjust="0"/>
  </p:normalViewPr>
  <p:slideViewPr>
    <p:cSldViewPr>
      <p:cViewPr varScale="1">
        <p:scale>
          <a:sx n="102" d="100"/>
          <a:sy n="102" d="100"/>
        </p:scale>
        <p:origin x="5988" y="114"/>
      </p:cViewPr>
      <p:guideLst>
        <p:guide orient="horz" pos="2160"/>
        <p:guide pos="2880"/>
      </p:guideLst>
    </p:cSldViewPr>
  </p:slideViewPr>
  <p:outlineViewPr>
    <p:cViewPr>
      <p:scale>
        <a:sx n="33" d="100"/>
        <a:sy n="33" d="100"/>
      </p:scale>
      <p:origin x="0" y="164814"/>
    </p:cViewPr>
  </p:outlineViewPr>
  <p:notesTextViewPr>
    <p:cViewPr>
      <p:scale>
        <a:sx n="100" d="100"/>
        <a:sy n="100" d="100"/>
      </p:scale>
      <p:origin x="0" y="0"/>
    </p:cViewPr>
  </p:notesTextViewPr>
  <p:sorterViewPr>
    <p:cViewPr>
      <p:scale>
        <a:sx n="66" d="100"/>
        <a:sy n="66" d="100"/>
      </p:scale>
      <p:origin x="0" y="24092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notesMaster" Target="notesMasters/notesMaster1.xml"/><Relationship Id="rId7" Type="http://schemas.openxmlformats.org/officeDocument/2006/relationships/slide" Target="slides/slide1.xml"/><Relationship Id="rId71"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tags" Target="tags/tag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4861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200">
                <a:latin typeface="Arial" charset="0"/>
              </a:defRPr>
            </a:lvl1pPr>
          </a:lstStyle>
          <a:p>
            <a:pPr>
              <a:defRPr/>
            </a:pPr>
            <a:endParaRPr lang="en-US"/>
          </a:p>
        </p:txBody>
      </p:sp>
      <p:sp>
        <p:nvSpPr>
          <p:cNvPr id="134861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51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861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4861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latin typeface="Arial" charset="0"/>
              </a:defRPr>
            </a:lvl1pPr>
          </a:lstStyle>
          <a:p>
            <a:pPr>
              <a:defRPr/>
            </a:pPr>
            <a:endParaRPr lang="en-US"/>
          </a:p>
        </p:txBody>
      </p:sp>
      <p:sp>
        <p:nvSpPr>
          <p:cNvPr id="134861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defRPr>
            </a:lvl1pPr>
          </a:lstStyle>
          <a:p>
            <a:pPr>
              <a:defRPr/>
            </a:pPr>
            <a:fld id="{FEADB9FC-2C5E-4143-96CC-365BB1203660}" type="slidenum">
              <a:rPr lang="en-US" altLang="en-US"/>
              <a:pPr>
                <a:defRPr/>
              </a:pPr>
              <a:t>‹#›</a:t>
            </a:fld>
            <a:endParaRPr lang="en-US" altLang="en-US"/>
          </a:p>
        </p:txBody>
      </p:sp>
    </p:spTree>
    <p:extLst>
      <p:ext uri="{BB962C8B-B14F-4D97-AF65-F5344CB8AC3E}">
        <p14:creationId xmlns:p14="http://schemas.microsoft.com/office/powerpoint/2010/main" val="230838613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FEF8F6C-84F7-45D2-BE47-E4CC1388CE7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839436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16F824F-4CF0-4AF6-A138-B653D0B1911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007216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D8BFCAC-3430-4451-B192-78F10BB55E6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299852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ECBB5C2-E097-47F3-8CBF-26FDF56D516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665851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5183C37-3AE3-4678-A088-14593D0C6B0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485622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A23FFBB0-D8D5-472A-8B37-E8DDF3500D7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519943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D4F51F-5E14-41F0-982F-F92DC98B1D7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0597346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0430D69-FC15-4346-9498-F95BA371259B}"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4526278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5694BF6-6CAE-42FD-91AF-2FF0F2DDDAE4}"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6530577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42EEFDE-32AF-41B3-981B-CB1B6830CB4F}"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8757160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45588B9-A9E9-4D33-95BA-40B556D80D08}"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4861716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A712172-B840-401F-9EC8-6098786F6A9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583640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DB5FCDB-6D4F-477C-9A44-50FDEE2510CF}"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5123391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926C1E3-CA37-40B3-925A-29231C6F0504}"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1036694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DBB1D26-E12E-419A-863B-17C66B4FA72D}"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3754441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4ABCACB-FD3C-4D95-A972-446CC8E6A663}"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2775637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599453-005F-4A54-A669-B57ACC2EE024}"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6203695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AC8FC70-8AC9-49EC-BAC8-B28B93D50666}"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0357515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9E1AB8-E69D-4AFD-94F1-006CD749109B}"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7283433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4A16783-565F-4293-B529-49D5DAC96FE8}"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6404460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59875" cy="6858000"/>
            <a:chOff x="0" y="0"/>
            <a:chExt cx="5770" cy="4320"/>
          </a:xfrm>
        </p:grpSpPr>
        <p:sp>
          <p:nvSpPr>
            <p:cNvPr id="5"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algn="r" eaLnBrk="0" hangingPunct="0">
                <a:defRPr/>
              </a:pPr>
              <a:endParaRPr lang="en-US"/>
            </a:p>
          </p:txBody>
        </p:sp>
        <p:sp>
          <p:nvSpPr>
            <p:cNvPr id="6"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a:p>
          </p:txBody>
        </p:sp>
        <p:sp>
          <p:nvSpPr>
            <p:cNvPr id="7"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a:p>
          </p:txBody>
        </p:sp>
        <p:sp>
          <p:nvSpPr>
            <p:cNvPr id="8" name="Rectangle 6"/>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a:p>
          </p:txBody>
        </p:sp>
        <p:sp>
          <p:nvSpPr>
            <p:cNvPr id="9"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a:p>
          </p:txBody>
        </p:sp>
        <p:sp>
          <p:nvSpPr>
            <p:cNvPr id="10"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a:p>
          </p:txBody>
        </p:sp>
        <p:sp>
          <p:nvSpPr>
            <p:cNvPr id="11"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algn="r" eaLnBrk="0" hangingPunct="0">
                <a:defRPr/>
              </a:pPr>
              <a:endParaRPr lang="en-US"/>
            </a:p>
          </p:txBody>
        </p:sp>
        <p:sp>
          <p:nvSpPr>
            <p:cNvPr id="12"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algn="r" eaLnBrk="0" hangingPunct="0">
                <a:defRPr/>
              </a:pPr>
              <a:endParaRPr lang="en-US"/>
            </a:p>
          </p:txBody>
        </p:sp>
        <p:sp>
          <p:nvSpPr>
            <p:cNvPr id="13"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a:p>
          </p:txBody>
        </p:sp>
        <p:sp>
          <p:nvSpPr>
            <p:cNvPr id="14"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a:p>
          </p:txBody>
        </p:sp>
        <p:sp>
          <p:nvSpPr>
            <p:cNvPr id="15" name="Rectangle 13"/>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a:p>
          </p:txBody>
        </p:sp>
        <p:sp>
          <p:nvSpPr>
            <p:cNvPr id="16" name="Rectangle 14"/>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a:p>
          </p:txBody>
        </p:sp>
        <p:sp>
          <p:nvSpPr>
            <p:cNvPr id="17"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lgn="r" eaLnBrk="0" hangingPunct="0">
                <a:defRPr/>
              </a:pPr>
              <a:endParaRPr lang="en-US"/>
            </a:p>
          </p:txBody>
        </p:sp>
        <p:sp>
          <p:nvSpPr>
            <p:cNvPr id="18"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a:p>
          </p:txBody>
        </p:sp>
        <p:sp>
          <p:nvSpPr>
            <p:cNvPr id="19"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algn="r" eaLnBrk="0" hangingPunct="0">
                <a:defRPr/>
              </a:pPr>
              <a:endParaRPr lang="en-US"/>
            </a:p>
          </p:txBody>
        </p:sp>
        <p:sp>
          <p:nvSpPr>
            <p:cNvPr id="20"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a:p>
          </p:txBody>
        </p:sp>
        <p:sp>
          <p:nvSpPr>
            <p:cNvPr id="21"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lgn="r" eaLnBrk="0" hangingPunct="0">
                <a:defRPr/>
              </a:pPr>
              <a:endParaRPr lang="en-US"/>
            </a:p>
          </p:txBody>
        </p:sp>
        <p:sp>
          <p:nvSpPr>
            <p:cNvPr id="22"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a:p>
          </p:txBody>
        </p:sp>
        <p:sp>
          <p:nvSpPr>
            <p:cNvPr id="23"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a:p>
          </p:txBody>
        </p:sp>
        <p:sp>
          <p:nvSpPr>
            <p:cNvPr id="24"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a14="http://schemas.microsoft.com/office/drawing/2010/main" w="9525">
                  <a:solidFill>
                    <a:srgbClr val="000000"/>
                  </a:solidFill>
                  <a:prstDash val="solid"/>
                  <a:round/>
                  <a:headEnd/>
                  <a:tailEnd/>
                </a14:hiddenLine>
              </a:ext>
            </a:extLst>
          </p:spPr>
          <p:txBody>
            <a:bodyPr/>
            <a:lstStyle/>
            <a:p>
              <a:endParaRPr lang="en-US"/>
            </a:p>
          </p:txBody>
        </p:sp>
        <p:sp>
          <p:nvSpPr>
            <p:cNvPr id="25"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algn="r" eaLnBrk="0" hangingPunct="0">
                <a:defRPr/>
              </a:pPr>
              <a:endParaRPr lang="en-US"/>
            </a:p>
          </p:txBody>
        </p:sp>
      </p:grpSp>
      <p:sp>
        <p:nvSpPr>
          <p:cNvPr id="5868568" name="Rectangle 24"/>
          <p:cNvSpPr>
            <a:spLocks noGrp="1" noChangeArrowheads="1"/>
          </p:cNvSpPr>
          <p:nvPr>
            <p:ph type="ctrTitle" sz="quarter"/>
          </p:nvPr>
        </p:nvSpPr>
        <p:spPr>
          <a:xfrm>
            <a:off x="685800" y="1600200"/>
            <a:ext cx="7772400" cy="1828800"/>
          </a:xfrm>
        </p:spPr>
        <p:txBody>
          <a:bodyPr/>
          <a:lstStyle>
            <a:lvl1pPr>
              <a:defRPr/>
            </a:lvl1pPr>
          </a:lstStyle>
          <a:p>
            <a:r>
              <a:rPr lang="en-US"/>
              <a:t>Click to edit Master title style</a:t>
            </a:r>
          </a:p>
        </p:txBody>
      </p:sp>
      <p:sp>
        <p:nvSpPr>
          <p:cNvPr id="5868569" name="Rectangle 25"/>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26" name="Rectangle 26"/>
          <p:cNvSpPr>
            <a:spLocks noGrp="1" noChangeArrowheads="1"/>
          </p:cNvSpPr>
          <p:nvPr>
            <p:ph type="dt" sz="quarter" idx="10"/>
          </p:nvPr>
        </p:nvSpPr>
        <p:spPr>
          <a:xfrm>
            <a:off x="457200" y="6243638"/>
            <a:ext cx="2133600" cy="457200"/>
          </a:xfrm>
        </p:spPr>
        <p:txBody>
          <a:bodyPr/>
          <a:lstStyle>
            <a:lvl1pPr>
              <a:defRPr/>
            </a:lvl1pPr>
          </a:lstStyle>
          <a:p>
            <a:pPr>
              <a:defRPr/>
            </a:pPr>
            <a:endParaRPr lang="en-US"/>
          </a:p>
        </p:txBody>
      </p:sp>
      <p:sp>
        <p:nvSpPr>
          <p:cNvPr id="27" name="Rectangle 27"/>
          <p:cNvSpPr>
            <a:spLocks noGrp="1" noChangeArrowheads="1"/>
          </p:cNvSpPr>
          <p:nvPr>
            <p:ph type="ftr" sz="quarter" idx="11"/>
          </p:nvPr>
        </p:nvSpPr>
        <p:spPr/>
        <p:txBody>
          <a:bodyPr/>
          <a:lstStyle>
            <a:lvl1pPr>
              <a:defRPr/>
            </a:lvl1pPr>
          </a:lstStyle>
          <a:p>
            <a:pPr>
              <a:defRPr/>
            </a:pPr>
            <a:endParaRPr lang="en-US"/>
          </a:p>
        </p:txBody>
      </p:sp>
      <p:sp>
        <p:nvSpPr>
          <p:cNvPr id="28" name="Rectangle 28"/>
          <p:cNvSpPr>
            <a:spLocks noGrp="1" noChangeArrowheads="1"/>
          </p:cNvSpPr>
          <p:nvPr>
            <p:ph type="sldNum" sz="quarter" idx="12"/>
          </p:nvPr>
        </p:nvSpPr>
        <p:spPr/>
        <p:txBody>
          <a:bodyPr/>
          <a:lstStyle>
            <a:lvl1pPr>
              <a:defRPr/>
            </a:lvl1pPr>
          </a:lstStyle>
          <a:p>
            <a:pPr>
              <a:defRPr/>
            </a:pPr>
            <a:fld id="{7BAA22D0-5367-44BB-B711-CC1563272330}" type="slidenum">
              <a:rPr lang="en-US"/>
              <a:pPr>
                <a:defRPr/>
              </a:pPr>
              <a:t>‹#›</a:t>
            </a:fld>
            <a:endParaRPr lang="en-US"/>
          </a:p>
        </p:txBody>
      </p:sp>
    </p:spTree>
    <p:extLst>
      <p:ext uri="{BB962C8B-B14F-4D97-AF65-F5344CB8AC3E}">
        <p14:creationId xmlns:p14="http://schemas.microsoft.com/office/powerpoint/2010/main" val="3241851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DECC654D-6325-494A-BE14-C6184C72FAD0}"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975472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AD3F95F-03BB-4369-84FE-78B886B2DBD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757382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C001DC50-772B-4B57-A68A-67FE3325C88D}"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5430275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p>
        </p:txBody>
      </p:sp>
      <p:sp>
        <p:nvSpPr>
          <p:cNvPr id="6" name="Rectangle 27"/>
          <p:cNvSpPr>
            <a:spLocks noGrp="1" noChangeArrowheads="1"/>
          </p:cNvSpPr>
          <p:nvPr>
            <p:ph type="sldNum" sz="quarter" idx="11"/>
          </p:nvPr>
        </p:nvSpPr>
        <p:spPr>
          <a:ln/>
        </p:spPr>
        <p:txBody>
          <a:bodyPr/>
          <a:lstStyle>
            <a:lvl1pPr>
              <a:defRPr/>
            </a:lvl1pPr>
          </a:lstStyle>
          <a:p>
            <a:pPr>
              <a:defRPr/>
            </a:pPr>
            <a:fld id="{31899C88-0DE7-47D7-B7A7-7A28A966B847}" type="slidenum">
              <a:rPr lang="en-US"/>
              <a:pPr>
                <a:defRPr/>
              </a:pPr>
              <a:t>‹#›</a:t>
            </a:fld>
            <a:endParaRPr lang="en-US"/>
          </a:p>
        </p:txBody>
      </p:sp>
      <p:sp>
        <p:nvSpPr>
          <p:cNvPr id="7"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5483256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6"/>
          <p:cNvSpPr>
            <a:spLocks noGrp="1" noChangeArrowheads="1"/>
          </p:cNvSpPr>
          <p:nvPr>
            <p:ph type="ftr" sz="quarter" idx="10"/>
          </p:nvPr>
        </p:nvSpPr>
        <p:spPr>
          <a:ln/>
        </p:spPr>
        <p:txBody>
          <a:bodyPr/>
          <a:lstStyle>
            <a:lvl1pPr>
              <a:defRPr/>
            </a:lvl1pPr>
          </a:lstStyle>
          <a:p>
            <a:pPr>
              <a:defRPr/>
            </a:pPr>
            <a:endParaRPr lang="en-US"/>
          </a:p>
        </p:txBody>
      </p:sp>
      <p:sp>
        <p:nvSpPr>
          <p:cNvPr id="8" name="Rectangle 27"/>
          <p:cNvSpPr>
            <a:spLocks noGrp="1" noChangeArrowheads="1"/>
          </p:cNvSpPr>
          <p:nvPr>
            <p:ph type="sldNum" sz="quarter" idx="11"/>
          </p:nvPr>
        </p:nvSpPr>
        <p:spPr>
          <a:ln/>
        </p:spPr>
        <p:txBody>
          <a:bodyPr/>
          <a:lstStyle>
            <a:lvl1pPr>
              <a:defRPr/>
            </a:lvl1pPr>
          </a:lstStyle>
          <a:p>
            <a:pPr>
              <a:defRPr/>
            </a:pPr>
            <a:fld id="{9A2D71D3-54E3-49B9-8B3E-998C0AB74462}" type="slidenum">
              <a:rPr lang="en-US"/>
              <a:pPr>
                <a:defRPr/>
              </a:pPr>
              <a:t>‹#›</a:t>
            </a:fld>
            <a:endParaRPr lang="en-US"/>
          </a:p>
        </p:txBody>
      </p:sp>
      <p:sp>
        <p:nvSpPr>
          <p:cNvPr id="9"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9925758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6"/>
          <p:cNvSpPr>
            <a:spLocks noGrp="1" noChangeArrowheads="1"/>
          </p:cNvSpPr>
          <p:nvPr>
            <p:ph type="ftr" sz="quarter" idx="10"/>
          </p:nvPr>
        </p:nvSpPr>
        <p:spPr>
          <a:ln/>
        </p:spPr>
        <p:txBody>
          <a:bodyPr/>
          <a:lstStyle>
            <a:lvl1pPr>
              <a:defRPr/>
            </a:lvl1pPr>
          </a:lstStyle>
          <a:p>
            <a:pPr>
              <a:defRPr/>
            </a:pPr>
            <a:endParaRPr lang="en-US"/>
          </a:p>
        </p:txBody>
      </p:sp>
      <p:sp>
        <p:nvSpPr>
          <p:cNvPr id="4" name="Rectangle 27"/>
          <p:cNvSpPr>
            <a:spLocks noGrp="1" noChangeArrowheads="1"/>
          </p:cNvSpPr>
          <p:nvPr>
            <p:ph type="sldNum" sz="quarter" idx="11"/>
          </p:nvPr>
        </p:nvSpPr>
        <p:spPr>
          <a:ln/>
        </p:spPr>
        <p:txBody>
          <a:bodyPr/>
          <a:lstStyle>
            <a:lvl1pPr>
              <a:defRPr/>
            </a:lvl1pPr>
          </a:lstStyle>
          <a:p>
            <a:pPr>
              <a:defRPr/>
            </a:pPr>
            <a:fld id="{D52FE05C-4929-4F97-B966-3CE90C9D9DD9}" type="slidenum">
              <a:rPr lang="en-US"/>
              <a:pPr>
                <a:defRPr/>
              </a:pPr>
              <a:t>‹#›</a:t>
            </a:fld>
            <a:endParaRPr lang="en-US"/>
          </a:p>
        </p:txBody>
      </p:sp>
      <p:sp>
        <p:nvSpPr>
          <p:cNvPr id="5"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9238921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6"/>
          <p:cNvSpPr>
            <a:spLocks noGrp="1" noChangeArrowheads="1"/>
          </p:cNvSpPr>
          <p:nvPr>
            <p:ph type="ftr" sz="quarter" idx="10"/>
          </p:nvPr>
        </p:nvSpPr>
        <p:spPr>
          <a:ln/>
        </p:spPr>
        <p:txBody>
          <a:bodyPr/>
          <a:lstStyle>
            <a:lvl1pPr>
              <a:defRPr/>
            </a:lvl1pPr>
          </a:lstStyle>
          <a:p>
            <a:pPr>
              <a:defRPr/>
            </a:pPr>
            <a:endParaRPr lang="en-US"/>
          </a:p>
        </p:txBody>
      </p:sp>
      <p:sp>
        <p:nvSpPr>
          <p:cNvPr id="3" name="Rectangle 27"/>
          <p:cNvSpPr>
            <a:spLocks noGrp="1" noChangeArrowheads="1"/>
          </p:cNvSpPr>
          <p:nvPr>
            <p:ph type="sldNum" sz="quarter" idx="11"/>
          </p:nvPr>
        </p:nvSpPr>
        <p:spPr>
          <a:ln/>
        </p:spPr>
        <p:txBody>
          <a:bodyPr/>
          <a:lstStyle>
            <a:lvl1pPr>
              <a:defRPr/>
            </a:lvl1pPr>
          </a:lstStyle>
          <a:p>
            <a:pPr>
              <a:defRPr/>
            </a:pPr>
            <a:fld id="{2B4E3F47-D88F-4C0F-B6CF-CD8EF1DEB7CB}" type="slidenum">
              <a:rPr lang="en-US"/>
              <a:pPr>
                <a:defRPr/>
              </a:pPr>
              <a:t>‹#›</a:t>
            </a:fld>
            <a:endParaRPr lang="en-US"/>
          </a:p>
        </p:txBody>
      </p:sp>
      <p:sp>
        <p:nvSpPr>
          <p:cNvPr id="4"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41996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p>
        </p:txBody>
      </p:sp>
      <p:sp>
        <p:nvSpPr>
          <p:cNvPr id="6" name="Rectangle 27"/>
          <p:cNvSpPr>
            <a:spLocks noGrp="1" noChangeArrowheads="1"/>
          </p:cNvSpPr>
          <p:nvPr>
            <p:ph type="sldNum" sz="quarter" idx="11"/>
          </p:nvPr>
        </p:nvSpPr>
        <p:spPr>
          <a:ln/>
        </p:spPr>
        <p:txBody>
          <a:bodyPr/>
          <a:lstStyle>
            <a:lvl1pPr>
              <a:defRPr/>
            </a:lvl1pPr>
          </a:lstStyle>
          <a:p>
            <a:pPr>
              <a:defRPr/>
            </a:pPr>
            <a:fld id="{C3749007-205F-4B0D-A72F-DE0E5BF8085C}" type="slidenum">
              <a:rPr lang="en-US"/>
              <a:pPr>
                <a:defRPr/>
              </a:pPr>
              <a:t>‹#›</a:t>
            </a:fld>
            <a:endParaRPr lang="en-US"/>
          </a:p>
        </p:txBody>
      </p:sp>
      <p:sp>
        <p:nvSpPr>
          <p:cNvPr id="7"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216444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p>
        </p:txBody>
      </p:sp>
      <p:sp>
        <p:nvSpPr>
          <p:cNvPr id="6" name="Rectangle 27"/>
          <p:cNvSpPr>
            <a:spLocks noGrp="1" noChangeArrowheads="1"/>
          </p:cNvSpPr>
          <p:nvPr>
            <p:ph type="sldNum" sz="quarter" idx="11"/>
          </p:nvPr>
        </p:nvSpPr>
        <p:spPr>
          <a:ln/>
        </p:spPr>
        <p:txBody>
          <a:bodyPr/>
          <a:lstStyle>
            <a:lvl1pPr>
              <a:defRPr/>
            </a:lvl1pPr>
          </a:lstStyle>
          <a:p>
            <a:pPr>
              <a:defRPr/>
            </a:pPr>
            <a:fld id="{86D7401C-1FDF-4AB2-8685-E2DA54A4F3B7}" type="slidenum">
              <a:rPr lang="en-US"/>
              <a:pPr>
                <a:defRPr/>
              </a:pPr>
              <a:t>‹#›</a:t>
            </a:fld>
            <a:endParaRPr lang="en-US"/>
          </a:p>
        </p:txBody>
      </p:sp>
      <p:sp>
        <p:nvSpPr>
          <p:cNvPr id="7"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0095301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4F8A75D8-8356-40AD-84F3-B37785CBDDD5}"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608266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D0BC731C-C5A7-40FB-A15F-13D8952E14D6}"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9763736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p>
        </p:txBody>
      </p:sp>
      <p:sp>
        <p:nvSpPr>
          <p:cNvPr id="6" name="Rectangle 27"/>
          <p:cNvSpPr>
            <a:spLocks noGrp="1" noChangeArrowheads="1"/>
          </p:cNvSpPr>
          <p:nvPr>
            <p:ph type="sldNum" sz="quarter" idx="11"/>
          </p:nvPr>
        </p:nvSpPr>
        <p:spPr>
          <a:ln/>
        </p:spPr>
        <p:txBody>
          <a:bodyPr/>
          <a:lstStyle>
            <a:lvl1pPr>
              <a:defRPr/>
            </a:lvl1pPr>
          </a:lstStyle>
          <a:p>
            <a:pPr>
              <a:defRPr/>
            </a:pPr>
            <a:fld id="{869D20FF-9FFE-40E8-B73C-BD04280129BA}" type="slidenum">
              <a:rPr lang="en-US"/>
              <a:pPr>
                <a:defRPr/>
              </a:pPr>
              <a:t>‹#›</a:t>
            </a:fld>
            <a:endParaRPr lang="en-US"/>
          </a:p>
        </p:txBody>
      </p:sp>
      <p:sp>
        <p:nvSpPr>
          <p:cNvPr id="7"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9193116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3C651F-D60E-41BA-9FC6-CFDE37B19E5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155993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EF8F6C-84F7-45D2-BE47-E4CC1388CE7F}" type="slidenum">
              <a:rPr lang="en-US"/>
              <a:pPr>
                <a:defRPr/>
              </a:pPr>
              <a:t>‹#›</a:t>
            </a:fld>
            <a:endParaRPr lang="en-US"/>
          </a:p>
        </p:txBody>
      </p:sp>
    </p:spTree>
    <p:extLst>
      <p:ext uri="{BB962C8B-B14F-4D97-AF65-F5344CB8AC3E}">
        <p14:creationId xmlns:p14="http://schemas.microsoft.com/office/powerpoint/2010/main" val="26680898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A712172-B840-401F-9EC8-6098786F6A95}" type="slidenum">
              <a:rPr lang="en-US"/>
              <a:pPr>
                <a:defRPr/>
              </a:pPr>
              <a:t>‹#›</a:t>
            </a:fld>
            <a:endParaRPr lang="en-US"/>
          </a:p>
        </p:txBody>
      </p:sp>
    </p:spTree>
    <p:extLst>
      <p:ext uri="{BB962C8B-B14F-4D97-AF65-F5344CB8AC3E}">
        <p14:creationId xmlns:p14="http://schemas.microsoft.com/office/powerpoint/2010/main" val="12582362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D3F95F-03BB-4369-84FE-78B886B2DBD7}" type="slidenum">
              <a:rPr lang="en-US"/>
              <a:pPr>
                <a:defRPr/>
              </a:pPr>
              <a:t>‹#›</a:t>
            </a:fld>
            <a:endParaRPr lang="en-US"/>
          </a:p>
        </p:txBody>
      </p:sp>
    </p:spTree>
    <p:extLst>
      <p:ext uri="{BB962C8B-B14F-4D97-AF65-F5344CB8AC3E}">
        <p14:creationId xmlns:p14="http://schemas.microsoft.com/office/powerpoint/2010/main" val="9920352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53C651F-D60E-41BA-9FC6-CFDE37B19E5D}" type="slidenum">
              <a:rPr lang="en-US"/>
              <a:pPr>
                <a:defRPr/>
              </a:pPr>
              <a:t>‹#›</a:t>
            </a:fld>
            <a:endParaRPr lang="en-US"/>
          </a:p>
        </p:txBody>
      </p:sp>
    </p:spTree>
    <p:extLst>
      <p:ext uri="{BB962C8B-B14F-4D97-AF65-F5344CB8AC3E}">
        <p14:creationId xmlns:p14="http://schemas.microsoft.com/office/powerpoint/2010/main" val="31954834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9B9581D-2701-4A93-B166-F26A1207A854}" type="slidenum">
              <a:rPr lang="en-US"/>
              <a:pPr>
                <a:defRPr/>
              </a:pPr>
              <a:t>‹#›</a:t>
            </a:fld>
            <a:endParaRPr lang="en-US"/>
          </a:p>
        </p:txBody>
      </p:sp>
    </p:spTree>
    <p:extLst>
      <p:ext uri="{BB962C8B-B14F-4D97-AF65-F5344CB8AC3E}">
        <p14:creationId xmlns:p14="http://schemas.microsoft.com/office/powerpoint/2010/main" val="29084044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6F4353E-987F-48AB-BA17-1D4263B8CADD}" type="slidenum">
              <a:rPr lang="en-US"/>
              <a:pPr>
                <a:defRPr/>
              </a:pPr>
              <a:t>‹#›</a:t>
            </a:fld>
            <a:endParaRPr lang="en-US"/>
          </a:p>
        </p:txBody>
      </p:sp>
    </p:spTree>
    <p:extLst>
      <p:ext uri="{BB962C8B-B14F-4D97-AF65-F5344CB8AC3E}">
        <p14:creationId xmlns:p14="http://schemas.microsoft.com/office/powerpoint/2010/main" val="777403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84C08A3-9F75-4298-8570-9BB6EE90AC7F}" type="slidenum">
              <a:rPr lang="en-US"/>
              <a:pPr>
                <a:defRPr/>
              </a:pPr>
              <a:t>‹#›</a:t>
            </a:fld>
            <a:endParaRPr lang="en-US"/>
          </a:p>
        </p:txBody>
      </p:sp>
    </p:spTree>
    <p:extLst>
      <p:ext uri="{BB962C8B-B14F-4D97-AF65-F5344CB8AC3E}">
        <p14:creationId xmlns:p14="http://schemas.microsoft.com/office/powerpoint/2010/main" val="14843236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EEF8D28-AF4C-41A9-8617-E29EFDEF44C0}" type="slidenum">
              <a:rPr lang="en-US"/>
              <a:pPr>
                <a:defRPr/>
              </a:pPr>
              <a:t>‹#›</a:t>
            </a:fld>
            <a:endParaRPr lang="en-US"/>
          </a:p>
        </p:txBody>
      </p:sp>
    </p:spTree>
    <p:extLst>
      <p:ext uri="{BB962C8B-B14F-4D97-AF65-F5344CB8AC3E}">
        <p14:creationId xmlns:p14="http://schemas.microsoft.com/office/powerpoint/2010/main" val="33008243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D4BAED1-C349-4D78-BC0A-A5517171E1CA}" type="slidenum">
              <a:rPr lang="en-US"/>
              <a:pPr>
                <a:defRPr/>
              </a:pPr>
              <a:t>‹#›</a:t>
            </a:fld>
            <a:endParaRPr lang="en-US"/>
          </a:p>
        </p:txBody>
      </p:sp>
    </p:spTree>
    <p:extLst>
      <p:ext uri="{BB962C8B-B14F-4D97-AF65-F5344CB8AC3E}">
        <p14:creationId xmlns:p14="http://schemas.microsoft.com/office/powerpoint/2010/main" val="146739813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16F824F-4CF0-4AF6-A138-B653D0B1911C}" type="slidenum">
              <a:rPr lang="en-US"/>
              <a:pPr>
                <a:defRPr/>
              </a:pPr>
              <a:t>‹#›</a:t>
            </a:fld>
            <a:endParaRPr lang="en-US"/>
          </a:p>
        </p:txBody>
      </p:sp>
    </p:spTree>
    <p:extLst>
      <p:ext uri="{BB962C8B-B14F-4D97-AF65-F5344CB8AC3E}">
        <p14:creationId xmlns:p14="http://schemas.microsoft.com/office/powerpoint/2010/main" val="41313005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9B9581D-2701-4A93-B166-F26A1207A85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3767386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D8BFCAC-3430-4451-B192-78F10BB55E65}" type="slidenum">
              <a:rPr lang="en-US"/>
              <a:pPr>
                <a:defRPr/>
              </a:pPr>
              <a:t>‹#›</a:t>
            </a:fld>
            <a:endParaRPr lang="en-US"/>
          </a:p>
        </p:txBody>
      </p:sp>
    </p:spTree>
    <p:extLst>
      <p:ext uri="{BB962C8B-B14F-4D97-AF65-F5344CB8AC3E}">
        <p14:creationId xmlns:p14="http://schemas.microsoft.com/office/powerpoint/2010/main" val="393944205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ECBB5C2-E097-47F3-8CBF-26FDF56D5160}" type="slidenum">
              <a:rPr lang="en-US"/>
              <a:pPr>
                <a:defRPr/>
              </a:pPr>
              <a:t>‹#›</a:t>
            </a:fld>
            <a:endParaRPr lang="en-US"/>
          </a:p>
        </p:txBody>
      </p:sp>
    </p:spTree>
    <p:extLst>
      <p:ext uri="{BB962C8B-B14F-4D97-AF65-F5344CB8AC3E}">
        <p14:creationId xmlns:p14="http://schemas.microsoft.com/office/powerpoint/2010/main" val="31957759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25183C37-3AE3-4678-A088-14593D0C6B00}" type="slidenum">
              <a:rPr lang="en-US"/>
              <a:pPr>
                <a:defRPr/>
              </a:pPr>
              <a:t>‹#›</a:t>
            </a:fld>
            <a:endParaRPr lang="en-US"/>
          </a:p>
        </p:txBody>
      </p:sp>
    </p:spTree>
    <p:extLst>
      <p:ext uri="{BB962C8B-B14F-4D97-AF65-F5344CB8AC3E}">
        <p14:creationId xmlns:p14="http://schemas.microsoft.com/office/powerpoint/2010/main" val="261839990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A23FFBB0-D8D5-472A-8B37-E8DDF3500D7D}" type="slidenum">
              <a:rPr lang="en-US"/>
              <a:pPr>
                <a:defRPr/>
              </a:pPr>
              <a:t>‹#›</a:t>
            </a:fld>
            <a:endParaRPr lang="en-US"/>
          </a:p>
        </p:txBody>
      </p:sp>
    </p:spTree>
    <p:extLst>
      <p:ext uri="{BB962C8B-B14F-4D97-AF65-F5344CB8AC3E}">
        <p14:creationId xmlns:p14="http://schemas.microsoft.com/office/powerpoint/2010/main" val="5257768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55962D2-769E-4540-A9BE-C38FE483B78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7852105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B9C91F-850B-4ED8-B82A-9D4403E041E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388366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2202025-7AAC-48C2-A00D-7DE6EA00A67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033872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371BF99-8B6C-42AC-9063-C07A44157BA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1649855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8F6BD8D-3BC9-4095-89F1-80A8DA2F8CF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0567083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3BD0086-BCEB-4AE9-B3EF-8F80F7256F0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56734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6F4353E-987F-48AB-BA17-1D4263B8CAD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7315588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7D700CB-E322-416D-8868-E2944C6CDAB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9460151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EAF987-24FA-496D-A216-86EE7B3E290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6152119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2621B23-785A-4A4F-8D81-0B9E01DF037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1370167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ED8A7FF-DD2E-4A10-8A2E-11940269887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7792116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20EB6-396C-46B8-9337-881EBE4BD7F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3348711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C015081-D800-435B-A3F6-DED50CFBA28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2622390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185A83AC-FE88-491F-ABE0-A84144A2FF0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7514134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4AE6644-28FC-4239-B21A-CD7A85042D1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2577235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663B232-CB70-4ACB-B369-E4942FB4497A}" type="slidenum">
              <a:rPr lang="en-US"/>
              <a:pPr>
                <a:defRPr/>
              </a:pPr>
              <a:t>‹#›</a:t>
            </a:fld>
            <a:endParaRPr lang="en-US"/>
          </a:p>
        </p:txBody>
      </p:sp>
    </p:spTree>
    <p:extLst>
      <p:ext uri="{BB962C8B-B14F-4D97-AF65-F5344CB8AC3E}">
        <p14:creationId xmlns:p14="http://schemas.microsoft.com/office/powerpoint/2010/main" val="113226396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426861F-AB46-4171-A414-E19DD7659EBA}" type="slidenum">
              <a:rPr lang="en-US"/>
              <a:pPr>
                <a:defRPr/>
              </a:pPr>
              <a:t>‹#›</a:t>
            </a:fld>
            <a:endParaRPr lang="en-US"/>
          </a:p>
        </p:txBody>
      </p:sp>
    </p:spTree>
    <p:extLst>
      <p:ext uri="{BB962C8B-B14F-4D97-AF65-F5344CB8AC3E}">
        <p14:creationId xmlns:p14="http://schemas.microsoft.com/office/powerpoint/2010/main" val="36482841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84C08A3-9F75-4298-8570-9BB6EE90AC7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1332512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9AF0888-4D72-48D0-B0CA-2DC32EC26EC2}" type="slidenum">
              <a:rPr lang="en-US"/>
              <a:pPr>
                <a:defRPr/>
              </a:pPr>
              <a:t>‹#›</a:t>
            </a:fld>
            <a:endParaRPr lang="en-US"/>
          </a:p>
        </p:txBody>
      </p:sp>
    </p:spTree>
    <p:extLst>
      <p:ext uri="{BB962C8B-B14F-4D97-AF65-F5344CB8AC3E}">
        <p14:creationId xmlns:p14="http://schemas.microsoft.com/office/powerpoint/2010/main" val="170206728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CFBCE8E-2777-4DBF-8D2A-5E3D3587953E}" type="slidenum">
              <a:rPr lang="en-US"/>
              <a:pPr>
                <a:defRPr/>
              </a:pPr>
              <a:t>‹#›</a:t>
            </a:fld>
            <a:endParaRPr lang="en-US"/>
          </a:p>
        </p:txBody>
      </p:sp>
    </p:spTree>
    <p:extLst>
      <p:ext uri="{BB962C8B-B14F-4D97-AF65-F5344CB8AC3E}">
        <p14:creationId xmlns:p14="http://schemas.microsoft.com/office/powerpoint/2010/main" val="145411803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D3908C1-CECD-47C5-BE43-E22E8150DCEB}" type="slidenum">
              <a:rPr lang="en-US"/>
              <a:pPr>
                <a:defRPr/>
              </a:pPr>
              <a:t>‹#›</a:t>
            </a:fld>
            <a:endParaRPr lang="en-US"/>
          </a:p>
        </p:txBody>
      </p:sp>
    </p:spTree>
    <p:extLst>
      <p:ext uri="{BB962C8B-B14F-4D97-AF65-F5344CB8AC3E}">
        <p14:creationId xmlns:p14="http://schemas.microsoft.com/office/powerpoint/2010/main" val="174741902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23EBFBF-8410-48D8-8E0B-80D804A22890}" type="slidenum">
              <a:rPr lang="en-US"/>
              <a:pPr>
                <a:defRPr/>
              </a:pPr>
              <a:t>‹#›</a:t>
            </a:fld>
            <a:endParaRPr lang="en-US"/>
          </a:p>
        </p:txBody>
      </p:sp>
    </p:spTree>
    <p:extLst>
      <p:ext uri="{BB962C8B-B14F-4D97-AF65-F5344CB8AC3E}">
        <p14:creationId xmlns:p14="http://schemas.microsoft.com/office/powerpoint/2010/main" val="363028192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DEB08A7-75BE-4508-A5AF-EB71513EC579}" type="slidenum">
              <a:rPr lang="en-US"/>
              <a:pPr>
                <a:defRPr/>
              </a:pPr>
              <a:t>‹#›</a:t>
            </a:fld>
            <a:endParaRPr lang="en-US"/>
          </a:p>
        </p:txBody>
      </p:sp>
    </p:spTree>
    <p:extLst>
      <p:ext uri="{BB962C8B-B14F-4D97-AF65-F5344CB8AC3E}">
        <p14:creationId xmlns:p14="http://schemas.microsoft.com/office/powerpoint/2010/main" val="64996224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DD838A4-082F-4FEB-A9AA-C409845620EA}" type="slidenum">
              <a:rPr lang="en-US"/>
              <a:pPr>
                <a:defRPr/>
              </a:pPr>
              <a:t>‹#›</a:t>
            </a:fld>
            <a:endParaRPr lang="en-US"/>
          </a:p>
        </p:txBody>
      </p:sp>
    </p:spTree>
    <p:extLst>
      <p:ext uri="{BB962C8B-B14F-4D97-AF65-F5344CB8AC3E}">
        <p14:creationId xmlns:p14="http://schemas.microsoft.com/office/powerpoint/2010/main" val="384954918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4018EDA-4E2B-4826-B472-0235326AE789}" type="slidenum">
              <a:rPr lang="en-US"/>
              <a:pPr>
                <a:defRPr/>
              </a:pPr>
              <a:t>‹#›</a:t>
            </a:fld>
            <a:endParaRPr lang="en-US"/>
          </a:p>
        </p:txBody>
      </p:sp>
    </p:spTree>
    <p:extLst>
      <p:ext uri="{BB962C8B-B14F-4D97-AF65-F5344CB8AC3E}">
        <p14:creationId xmlns:p14="http://schemas.microsoft.com/office/powerpoint/2010/main" val="78371393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EB20425-053D-4DD9-9157-1F04DC5528ED}" type="slidenum">
              <a:rPr lang="en-US"/>
              <a:pPr>
                <a:defRPr/>
              </a:pPr>
              <a:t>‹#›</a:t>
            </a:fld>
            <a:endParaRPr lang="en-US"/>
          </a:p>
        </p:txBody>
      </p:sp>
    </p:spTree>
    <p:extLst>
      <p:ext uri="{BB962C8B-B14F-4D97-AF65-F5344CB8AC3E}">
        <p14:creationId xmlns:p14="http://schemas.microsoft.com/office/powerpoint/2010/main" val="270713995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82D02CF-AF6A-4343-825A-DD1E24CA622F}" type="slidenum">
              <a:rPr lang="en-US"/>
              <a:pPr>
                <a:defRPr/>
              </a:pPr>
              <a:t>‹#›</a:t>
            </a:fld>
            <a:endParaRPr lang="en-US"/>
          </a:p>
        </p:txBody>
      </p:sp>
    </p:spTree>
    <p:extLst>
      <p:ext uri="{BB962C8B-B14F-4D97-AF65-F5344CB8AC3E}">
        <p14:creationId xmlns:p14="http://schemas.microsoft.com/office/powerpoint/2010/main" val="152426196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66E6F32-B759-4137-A4AC-CE393B5C48D4}" type="slidenum">
              <a:rPr lang="en-US"/>
              <a:pPr>
                <a:defRPr/>
              </a:pPr>
              <a:t>‹#›</a:t>
            </a:fld>
            <a:endParaRPr lang="en-US"/>
          </a:p>
        </p:txBody>
      </p:sp>
    </p:spTree>
    <p:extLst>
      <p:ext uri="{BB962C8B-B14F-4D97-AF65-F5344CB8AC3E}">
        <p14:creationId xmlns:p14="http://schemas.microsoft.com/office/powerpoint/2010/main" val="34749500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EEF8D28-AF4C-41A9-8617-E29EFDEF44C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2510271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CB67843B-C390-4AE4-9B6D-F8504D9C3605}" type="slidenum">
              <a:rPr lang="en-US"/>
              <a:pPr>
                <a:defRPr/>
              </a:pPr>
              <a:t>‹#›</a:t>
            </a:fld>
            <a:endParaRPr lang="en-US"/>
          </a:p>
        </p:txBody>
      </p:sp>
    </p:spTree>
    <p:extLst>
      <p:ext uri="{BB962C8B-B14F-4D97-AF65-F5344CB8AC3E}">
        <p14:creationId xmlns:p14="http://schemas.microsoft.com/office/powerpoint/2010/main" val="30257878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D4BAED1-C349-4D78-BC0A-A5517171E1C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363141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3.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theme" Target="../theme/theme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theme" Target="../theme/theme5.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59091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latin typeface="+mn-lt"/>
              </a:defRPr>
            </a:lvl1pPr>
          </a:lstStyle>
          <a:p>
            <a:pPr>
              <a:defRPr/>
            </a:pPr>
            <a:endParaRPr lang="en-US">
              <a:solidFill>
                <a:srgbClr val="FFFFFF"/>
              </a:solidFill>
            </a:endParaRPr>
          </a:p>
        </p:txBody>
      </p:sp>
      <p:sp>
        <p:nvSpPr>
          <p:cNvPr id="759091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a:solidFill>
                <a:srgbClr val="FFFFFF"/>
              </a:solidFill>
            </a:endParaRPr>
          </a:p>
        </p:txBody>
      </p:sp>
      <p:sp>
        <p:nvSpPr>
          <p:cNvPr id="759091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a:defRPr/>
            </a:pPr>
            <a:fld id="{7CBFF377-8052-4F9E-AD37-238E7E982A9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9091232"/>
      </p:ext>
    </p:extLst>
  </p:cSld>
  <p:clrMap bg1="dk2" tx1="lt1" bg2="dk1" tx2="lt2" accent1="accent1" accent2="accent2" accent3="accent3" accent4="accent4" accent5="accent5" accent6="accent6" hlink="hlink" folHlink="folHlink"/>
  <p:sldLayoutIdLst>
    <p:sldLayoutId id="2147485570" r:id="rId1"/>
    <p:sldLayoutId id="2147485571" r:id="rId2"/>
    <p:sldLayoutId id="2147485572" r:id="rId3"/>
    <p:sldLayoutId id="2147485573" r:id="rId4"/>
    <p:sldLayoutId id="2147485574" r:id="rId5"/>
    <p:sldLayoutId id="2147485575" r:id="rId6"/>
    <p:sldLayoutId id="2147485576" r:id="rId7"/>
    <p:sldLayoutId id="2147485577" r:id="rId8"/>
    <p:sldLayoutId id="2147485578" r:id="rId9"/>
    <p:sldLayoutId id="2147485579" r:id="rId10"/>
    <p:sldLayoutId id="2147485580" r:id="rId11"/>
    <p:sldLayoutId id="2147485581" r:id="rId12"/>
    <p:sldLayoutId id="2147485582" r:id="rId13"/>
    <p:sldLayoutId id="2147485583"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37453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ClrTx/>
              <a:buSzTx/>
              <a:buFontTx/>
              <a:buNone/>
              <a:defRPr sz="1400">
                <a:effectLst/>
                <a:latin typeface="+mn-lt"/>
              </a:defRPr>
            </a:lvl1pPr>
          </a:lstStyle>
          <a:p>
            <a:pPr eaLnBrk="1" hangingPunct="1">
              <a:defRPr/>
            </a:pPr>
            <a:endParaRPr lang="en-US" dirty="0">
              <a:solidFill>
                <a:srgbClr val="FFFFFF"/>
              </a:solidFill>
            </a:endParaRPr>
          </a:p>
        </p:txBody>
      </p:sp>
      <p:sp>
        <p:nvSpPr>
          <p:cNvPr id="437453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ClrTx/>
              <a:buSzTx/>
              <a:buFontTx/>
              <a:buNone/>
              <a:defRPr sz="1400">
                <a:effectLst/>
                <a:latin typeface="+mn-lt"/>
              </a:defRPr>
            </a:lvl1pPr>
          </a:lstStyle>
          <a:p>
            <a:pPr eaLnBrk="1" hangingPunct="1">
              <a:defRPr/>
            </a:pPr>
            <a:endParaRPr lang="en-US" dirty="0">
              <a:solidFill>
                <a:srgbClr val="FFFFFF"/>
              </a:solidFill>
            </a:endParaRPr>
          </a:p>
        </p:txBody>
      </p:sp>
      <p:sp>
        <p:nvSpPr>
          <p:cNvPr id="437453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ClrTx/>
              <a:buSzTx/>
              <a:buFontTx/>
              <a:buNone/>
              <a:defRPr sz="1400">
                <a:effectLst/>
                <a:latin typeface="+mn-lt"/>
              </a:defRPr>
            </a:lvl1pPr>
          </a:lstStyle>
          <a:p>
            <a:pPr eaLnBrk="1" hangingPunct="1">
              <a:defRPr/>
            </a:pPr>
            <a:fld id="{DECFB8E5-C636-4A27-8768-3C019E793559}" type="slidenum">
              <a:rPr lang="en-US">
                <a:solidFill>
                  <a:srgbClr val="FFFFFF"/>
                </a:solidFill>
              </a:rPr>
              <a:pPr eaLnBrk="1" hangingPunct="1">
                <a:defRPr/>
              </a:pPr>
              <a:t>‹#›</a:t>
            </a:fld>
            <a:endParaRPr lang="en-US" dirty="0">
              <a:solidFill>
                <a:srgbClr val="FFFFFF"/>
              </a:solidFill>
            </a:endParaRPr>
          </a:p>
        </p:txBody>
      </p:sp>
    </p:spTree>
    <p:extLst>
      <p:ext uri="{BB962C8B-B14F-4D97-AF65-F5344CB8AC3E}">
        <p14:creationId xmlns:p14="http://schemas.microsoft.com/office/powerpoint/2010/main" val="2914781957"/>
      </p:ext>
    </p:extLst>
  </p:cSld>
  <p:clrMap bg1="dk2" tx1="lt1" bg2="dk1" tx2="lt2" accent1="accent1" accent2="accent2" accent3="accent3" accent4="accent4" accent5="accent5" accent6="accent6" hlink="hlink" folHlink="folHlink"/>
  <p:sldLayoutIdLst>
    <p:sldLayoutId id="2147485922" r:id="rId1"/>
    <p:sldLayoutId id="2147485923" r:id="rId2"/>
    <p:sldLayoutId id="2147485924" r:id="rId3"/>
    <p:sldLayoutId id="2147485925" r:id="rId4"/>
    <p:sldLayoutId id="2147485926" r:id="rId5"/>
    <p:sldLayoutId id="2147485927" r:id="rId6"/>
    <p:sldLayoutId id="2147485928" r:id="rId7"/>
    <p:sldLayoutId id="2147485929" r:id="rId8"/>
    <p:sldLayoutId id="2147485930" r:id="rId9"/>
    <p:sldLayoutId id="2147485931" r:id="rId10"/>
    <p:sldLayoutId id="2147485932" r:id="rId11"/>
    <p:sldLayoutId id="2147485933" r:id="rId12"/>
    <p:sldLayoutId id="2147485934"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59875" cy="6858000"/>
            <a:chOff x="0" y="0"/>
            <a:chExt cx="5770" cy="4320"/>
          </a:xfrm>
        </p:grpSpPr>
        <p:sp>
          <p:nvSpPr>
            <p:cNvPr id="5867523"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algn="r" eaLnBrk="0" hangingPunct="0">
                <a:defRPr/>
              </a:pPr>
              <a:endParaRPr lang="en-US"/>
            </a:p>
          </p:txBody>
        </p:sp>
        <p:sp>
          <p:nvSpPr>
            <p:cNvPr id="1033"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a:p>
          </p:txBody>
        </p:sp>
        <p:sp>
          <p:nvSpPr>
            <p:cNvPr id="1034"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a:p>
          </p:txBody>
        </p:sp>
        <p:sp>
          <p:nvSpPr>
            <p:cNvPr id="1035" name="Rectangle 6"/>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a:p>
          </p:txBody>
        </p:sp>
        <p:sp>
          <p:nvSpPr>
            <p:cNvPr id="1036"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a:p>
          </p:txBody>
        </p:sp>
        <p:sp>
          <p:nvSpPr>
            <p:cNvPr id="1037"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a:p>
          </p:txBody>
        </p:sp>
        <p:sp>
          <p:nvSpPr>
            <p:cNvPr id="5867529"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algn="r" eaLnBrk="0" hangingPunct="0">
                <a:defRPr/>
              </a:pPr>
              <a:endParaRPr lang="en-US"/>
            </a:p>
          </p:txBody>
        </p:sp>
        <p:sp>
          <p:nvSpPr>
            <p:cNvPr id="5867530"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algn="r" eaLnBrk="0" hangingPunct="0">
                <a:defRPr/>
              </a:pPr>
              <a:endParaRPr lang="en-US"/>
            </a:p>
          </p:txBody>
        </p:sp>
        <p:sp>
          <p:nvSpPr>
            <p:cNvPr id="1040"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a:p>
          </p:txBody>
        </p:sp>
        <p:sp>
          <p:nvSpPr>
            <p:cNvPr id="1041"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a:p>
          </p:txBody>
        </p:sp>
        <p:sp>
          <p:nvSpPr>
            <p:cNvPr id="1042" name="Rectangle 13"/>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a:p>
          </p:txBody>
        </p:sp>
        <p:sp>
          <p:nvSpPr>
            <p:cNvPr id="1043" name="Rectangle 14"/>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a:p>
          </p:txBody>
        </p:sp>
        <p:sp>
          <p:nvSpPr>
            <p:cNvPr id="5867535"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lgn="r" eaLnBrk="0" hangingPunct="0">
                <a:defRPr/>
              </a:pPr>
              <a:endParaRPr lang="en-US"/>
            </a:p>
          </p:txBody>
        </p:sp>
        <p:sp>
          <p:nvSpPr>
            <p:cNvPr id="1045"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a:p>
          </p:txBody>
        </p:sp>
        <p:sp>
          <p:nvSpPr>
            <p:cNvPr id="5867537"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algn="r" eaLnBrk="0" hangingPunct="0">
                <a:defRPr/>
              </a:pPr>
              <a:endParaRPr lang="en-US"/>
            </a:p>
          </p:txBody>
        </p:sp>
        <p:sp>
          <p:nvSpPr>
            <p:cNvPr id="1047"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a:p>
          </p:txBody>
        </p:sp>
        <p:sp>
          <p:nvSpPr>
            <p:cNvPr id="5867539"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lgn="r" eaLnBrk="0" hangingPunct="0">
                <a:defRPr/>
              </a:pPr>
              <a:endParaRPr lang="en-US"/>
            </a:p>
          </p:txBody>
        </p:sp>
        <p:sp>
          <p:nvSpPr>
            <p:cNvPr id="1049"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a:p>
          </p:txBody>
        </p:sp>
        <p:sp>
          <p:nvSpPr>
            <p:cNvPr id="1050"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a:p>
          </p:txBody>
        </p:sp>
        <p:sp>
          <p:nvSpPr>
            <p:cNvPr id="1051"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a14="http://schemas.microsoft.com/office/drawing/2010/main" w="9525">
                  <a:solidFill>
                    <a:srgbClr val="000000"/>
                  </a:solidFill>
                  <a:prstDash val="solid"/>
                  <a:round/>
                  <a:headEnd/>
                  <a:tailEnd/>
                </a14:hiddenLine>
              </a:ext>
            </a:extLst>
          </p:spPr>
          <p:txBody>
            <a:bodyPr/>
            <a:lstStyle/>
            <a:p>
              <a:endParaRPr lang="en-US"/>
            </a:p>
          </p:txBody>
        </p:sp>
        <p:sp>
          <p:nvSpPr>
            <p:cNvPr id="5867543"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algn="r" eaLnBrk="0" hangingPunct="0">
                <a:defRPr/>
              </a:pPr>
              <a:endParaRPr lang="en-US"/>
            </a:p>
          </p:txBody>
        </p:sp>
      </p:grpSp>
      <p:sp>
        <p:nvSpPr>
          <p:cNvPr id="5867544" name="Rectangle 24"/>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5867545" name="Rectangle 2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867546" name="Rectangle 2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latin typeface="+mn-lt"/>
              </a:defRPr>
            </a:lvl1pPr>
          </a:lstStyle>
          <a:p>
            <a:pPr>
              <a:defRPr/>
            </a:pPr>
            <a:endParaRPr lang="en-US"/>
          </a:p>
        </p:txBody>
      </p:sp>
      <p:sp>
        <p:nvSpPr>
          <p:cNvPr id="5867547" name="Rectangle 27"/>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latin typeface="+mn-lt"/>
              </a:defRPr>
            </a:lvl1pPr>
          </a:lstStyle>
          <a:p>
            <a:pPr>
              <a:defRPr/>
            </a:pPr>
            <a:fld id="{AEF270ED-BD61-49C1-93C1-791D19EFCEBB}" type="slidenum">
              <a:rPr lang="en-US"/>
              <a:pPr>
                <a:defRPr/>
              </a:pPr>
              <a:t>‹#›</a:t>
            </a:fld>
            <a:endParaRPr lang="en-US"/>
          </a:p>
        </p:txBody>
      </p:sp>
      <p:sp>
        <p:nvSpPr>
          <p:cNvPr id="5867548" name="Rectangle 2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000">
                <a:effectLst>
                  <a:outerShdw blurRad="38100" dist="38100" dir="2700000" algn="tl">
                    <a:srgbClr val="000000"/>
                  </a:outerShdw>
                </a:effectLst>
                <a:latin typeface="+mn-lt"/>
              </a:defRPr>
            </a:lvl1pPr>
          </a:lstStyle>
          <a:p>
            <a:pPr>
              <a:defRPr/>
            </a:pPr>
            <a:endParaRPr lang="en-US"/>
          </a:p>
        </p:txBody>
      </p:sp>
    </p:spTree>
    <p:extLst>
      <p:ext uri="{BB962C8B-B14F-4D97-AF65-F5344CB8AC3E}">
        <p14:creationId xmlns:p14="http://schemas.microsoft.com/office/powerpoint/2010/main" val="3540207110"/>
      </p:ext>
    </p:extLst>
  </p:cSld>
  <p:clrMap bg1="dk2" tx1="lt1" bg2="dk1" tx2="lt2" accent1="accent1" accent2="accent2" accent3="accent3" accent4="accent4" accent5="accent5" accent6="accent6" hlink="hlink" folHlink="folHlink"/>
  <p:sldLayoutIdLst>
    <p:sldLayoutId id="2147485949" r:id="rId1"/>
    <p:sldLayoutId id="2147485950" r:id="rId2"/>
    <p:sldLayoutId id="2147485951" r:id="rId3"/>
    <p:sldLayoutId id="2147485952" r:id="rId4"/>
    <p:sldLayoutId id="2147485953" r:id="rId5"/>
    <p:sldLayoutId id="2147485954" r:id="rId6"/>
    <p:sldLayoutId id="2147485955" r:id="rId7"/>
    <p:sldLayoutId id="2147485956" r:id="rId8"/>
    <p:sldLayoutId id="2147485957" r:id="rId9"/>
    <p:sldLayoutId id="2147485958" r:id="rId10"/>
    <p:sldLayoutId id="2147485959" r:id="rId11"/>
    <p:sldLayoutId id="2147485960" r:id="rId12"/>
  </p:sldLayoutIdLst>
  <p:txStyles>
    <p:title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l"/>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8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80000"/>
        <a:buFont typeface="Wingdings" pitchFamily="2" charset="2"/>
        <a:buChar char="l"/>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hlink"/>
        </a:buClr>
        <a:buSzPct val="8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59091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latin typeface="+mn-lt"/>
              </a:defRPr>
            </a:lvl1pPr>
          </a:lstStyle>
          <a:p>
            <a:pPr>
              <a:defRPr/>
            </a:pPr>
            <a:endParaRPr lang="en-US"/>
          </a:p>
        </p:txBody>
      </p:sp>
      <p:sp>
        <p:nvSpPr>
          <p:cNvPr id="759091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a:p>
        </p:txBody>
      </p:sp>
      <p:sp>
        <p:nvSpPr>
          <p:cNvPr id="759091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a:defRPr/>
            </a:pPr>
            <a:fld id="{7CBFF377-8052-4F9E-AD37-238E7E982A99}" type="slidenum">
              <a:rPr lang="en-US"/>
              <a:pPr>
                <a:defRPr/>
              </a:pPr>
              <a:t>‹#›</a:t>
            </a:fld>
            <a:endParaRPr lang="en-US"/>
          </a:p>
        </p:txBody>
      </p:sp>
    </p:spTree>
    <p:extLst>
      <p:ext uri="{BB962C8B-B14F-4D97-AF65-F5344CB8AC3E}">
        <p14:creationId xmlns:p14="http://schemas.microsoft.com/office/powerpoint/2010/main" val="2886866521"/>
      </p:ext>
    </p:extLst>
  </p:cSld>
  <p:clrMap bg1="dk2" tx1="lt1" bg2="dk1" tx2="lt2" accent1="accent1" accent2="accent2" accent3="accent3" accent4="accent4" accent5="accent5" accent6="accent6" hlink="hlink" folHlink="folHlink"/>
  <p:sldLayoutIdLst>
    <p:sldLayoutId id="2147485962" r:id="rId1"/>
    <p:sldLayoutId id="2147485963" r:id="rId2"/>
    <p:sldLayoutId id="2147485964" r:id="rId3"/>
    <p:sldLayoutId id="2147485965" r:id="rId4"/>
    <p:sldLayoutId id="2147485966" r:id="rId5"/>
    <p:sldLayoutId id="2147485967" r:id="rId6"/>
    <p:sldLayoutId id="2147485968" r:id="rId7"/>
    <p:sldLayoutId id="2147485969" r:id="rId8"/>
    <p:sldLayoutId id="2147485970" r:id="rId9"/>
    <p:sldLayoutId id="2147485971" r:id="rId10"/>
    <p:sldLayoutId id="2147485972" r:id="rId11"/>
    <p:sldLayoutId id="2147485973" r:id="rId12"/>
    <p:sldLayoutId id="2147485974" r:id="rId13"/>
    <p:sldLayoutId id="2147485975"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708676"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eaLnBrk="1" hangingPunct="1">
              <a:defRPr sz="1400">
                <a:latin typeface="+mn-lt"/>
              </a:defRPr>
            </a:lvl1pPr>
          </a:lstStyle>
          <a:p>
            <a:pPr>
              <a:defRPr/>
            </a:pPr>
            <a:endParaRPr lang="en-US">
              <a:solidFill>
                <a:srgbClr val="FFFFFF"/>
              </a:solidFill>
            </a:endParaRPr>
          </a:p>
        </p:txBody>
      </p:sp>
      <p:sp>
        <p:nvSpPr>
          <p:cNvPr id="7708677"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lgn="ctr">
              <a:defRPr/>
            </a:pPr>
            <a:endParaRPr lang="en-US">
              <a:solidFill>
                <a:srgbClr val="FFFFFF"/>
              </a:solidFill>
            </a:endParaRPr>
          </a:p>
        </p:txBody>
      </p:sp>
      <p:sp>
        <p:nvSpPr>
          <p:cNvPr id="7708678"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a:defRPr/>
            </a:pPr>
            <a:fld id="{B0B3AE2E-0CC4-4F66-B60E-D5FBE63ADA7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80008194"/>
      </p:ext>
    </p:extLst>
  </p:cSld>
  <p:clrMap bg1="dk2" tx1="lt1" bg2="dk1" tx2="lt2" accent1="accent1" accent2="accent2" accent3="accent3" accent4="accent4" accent5="accent5" accent6="accent6" hlink="hlink" folHlink="folHlink"/>
  <p:sldLayoutIdLst>
    <p:sldLayoutId id="2147485977" r:id="rId1"/>
    <p:sldLayoutId id="2147485978" r:id="rId2"/>
    <p:sldLayoutId id="2147485979" r:id="rId3"/>
    <p:sldLayoutId id="2147485980" r:id="rId4"/>
    <p:sldLayoutId id="2147485981" r:id="rId5"/>
    <p:sldLayoutId id="2147485982" r:id="rId6"/>
    <p:sldLayoutId id="2147485983" r:id="rId7"/>
    <p:sldLayoutId id="2147485984" r:id="rId8"/>
    <p:sldLayoutId id="2147485985" r:id="rId9"/>
    <p:sldLayoutId id="2147485986" r:id="rId10"/>
    <p:sldLayoutId id="2147485987" r:id="rId11"/>
    <p:sldLayoutId id="2147485988" r:id="rId12"/>
    <p:sldLayoutId id="2147485989" r:id="rId13"/>
    <p:sldLayoutId id="2147485990"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5950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eaLnBrk="1" hangingPunct="1">
              <a:defRPr sz="1400">
                <a:latin typeface="+mn-lt"/>
              </a:defRPr>
            </a:lvl1pPr>
          </a:lstStyle>
          <a:p>
            <a:pPr>
              <a:defRPr/>
            </a:pPr>
            <a:endParaRPr lang="en-US"/>
          </a:p>
        </p:txBody>
      </p:sp>
      <p:sp>
        <p:nvSpPr>
          <p:cNvPr id="75950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en-US"/>
          </a:p>
        </p:txBody>
      </p:sp>
      <p:sp>
        <p:nvSpPr>
          <p:cNvPr id="75950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a:defRPr/>
            </a:pPr>
            <a:fld id="{C8820970-CAFD-4489-A6B9-9EA244702401}" type="slidenum">
              <a:rPr lang="en-US"/>
              <a:pPr>
                <a:defRPr/>
              </a:pPr>
              <a:t>‹#›</a:t>
            </a:fld>
            <a:endParaRPr lang="en-US"/>
          </a:p>
        </p:txBody>
      </p:sp>
    </p:spTree>
    <p:extLst>
      <p:ext uri="{BB962C8B-B14F-4D97-AF65-F5344CB8AC3E}">
        <p14:creationId xmlns:p14="http://schemas.microsoft.com/office/powerpoint/2010/main" val="3008166901"/>
      </p:ext>
    </p:extLst>
  </p:cSld>
  <p:clrMap bg1="dk2" tx1="lt1" bg2="dk1" tx2="lt2" accent1="accent1" accent2="accent2" accent3="accent3" accent4="accent4" accent5="accent5" accent6="accent6" hlink="hlink" folHlink="folHlink"/>
  <p:sldLayoutIdLst>
    <p:sldLayoutId id="2147485992" r:id="rId1"/>
    <p:sldLayoutId id="2147485993" r:id="rId2"/>
    <p:sldLayoutId id="2147485994" r:id="rId3"/>
    <p:sldLayoutId id="2147485995" r:id="rId4"/>
    <p:sldLayoutId id="2147485996" r:id="rId5"/>
    <p:sldLayoutId id="2147485997" r:id="rId6"/>
    <p:sldLayoutId id="2147485998" r:id="rId7"/>
    <p:sldLayoutId id="2147485999" r:id="rId8"/>
    <p:sldLayoutId id="2147486000" r:id="rId9"/>
    <p:sldLayoutId id="2147486001" r:id="rId10"/>
    <p:sldLayoutId id="2147486002" r:id="rId11"/>
    <p:sldLayoutId id="2147486003" r:id="rId12"/>
    <p:sldLayoutId id="2147486004"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1.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1.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1.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1.xml"/><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1.xml"/><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0.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1.xml"/><Relationship Id="rId4" Type="http://schemas.openxmlformats.org/officeDocument/2006/relationships/image" Target="../media/image18.jpeg"/></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9.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1.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4.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4.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0.xml"/><Relationship Id="rId5" Type="http://schemas.openxmlformats.org/officeDocument/2006/relationships/image" Target="../media/image7.emf"/><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6.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0.png"/><Relationship Id="rId1" Type="http://schemas.openxmlformats.org/officeDocument/2006/relationships/slideLayout" Target="../slideLayouts/slideLayout46.xml"/><Relationship Id="rId5" Type="http://schemas.openxmlformats.org/officeDocument/2006/relationships/image" Target="../media/image29.png"/><Relationship Id="rId4" Type="http://schemas.openxmlformats.org/officeDocument/2006/relationships/image" Target="../media/image31.jpeg"/></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46.xml"/><Relationship Id="rId6" Type="http://schemas.openxmlformats.org/officeDocument/2006/relationships/image" Target="../media/image29.png"/><Relationship Id="rId5" Type="http://schemas.openxmlformats.org/officeDocument/2006/relationships/image" Target="../media/image35.png"/><Relationship Id="rId4" Type="http://schemas.openxmlformats.org/officeDocument/2006/relationships/image" Target="../media/image34.jpeg"/></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6.png"/><Relationship Id="rId2" Type="http://schemas.openxmlformats.org/officeDocument/2006/relationships/image" Target="../media/image32.jpeg"/><Relationship Id="rId1" Type="http://schemas.openxmlformats.org/officeDocument/2006/relationships/slideLayout" Target="../slideLayouts/slideLayout46.xml"/><Relationship Id="rId6" Type="http://schemas.openxmlformats.org/officeDocument/2006/relationships/image" Target="../media/image29.png"/><Relationship Id="rId5" Type="http://schemas.openxmlformats.org/officeDocument/2006/relationships/image" Target="../media/image35.png"/><Relationship Id="rId4" Type="http://schemas.openxmlformats.org/officeDocument/2006/relationships/image" Target="../media/image34.jpeg"/></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29.png"/><Relationship Id="rId2" Type="http://schemas.openxmlformats.org/officeDocument/2006/relationships/image" Target="../media/image32.jpeg"/><Relationship Id="rId1" Type="http://schemas.openxmlformats.org/officeDocument/2006/relationships/slideLayout" Target="../slideLayouts/slideLayout46.xml"/><Relationship Id="rId6" Type="http://schemas.openxmlformats.org/officeDocument/2006/relationships/image" Target="../media/image37.jpeg"/><Relationship Id="rId5" Type="http://schemas.openxmlformats.org/officeDocument/2006/relationships/image" Target="../media/image35.png"/><Relationship Id="rId4" Type="http://schemas.openxmlformats.org/officeDocument/2006/relationships/image" Target="../media/image34.jpeg"/></Relationships>
</file>

<file path=ppt/slides/_rels/slide3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4.jpeg"/><Relationship Id="rId7" Type="http://schemas.openxmlformats.org/officeDocument/2006/relationships/image" Target="../media/image29.png"/><Relationship Id="rId2" Type="http://schemas.openxmlformats.org/officeDocument/2006/relationships/image" Target="../media/image32.jpeg"/><Relationship Id="rId1" Type="http://schemas.openxmlformats.org/officeDocument/2006/relationships/slideLayout" Target="../slideLayouts/slideLayout46.xml"/><Relationship Id="rId6" Type="http://schemas.openxmlformats.org/officeDocument/2006/relationships/image" Target="../media/image33.jpeg"/><Relationship Id="rId11" Type="http://schemas.openxmlformats.org/officeDocument/2006/relationships/image" Target="../media/image41.jpeg"/><Relationship Id="rId5" Type="http://schemas.openxmlformats.org/officeDocument/2006/relationships/image" Target="../media/image37.jpeg"/><Relationship Id="rId10" Type="http://schemas.openxmlformats.org/officeDocument/2006/relationships/image" Target="../media/image40.jpeg"/><Relationship Id="rId4" Type="http://schemas.openxmlformats.org/officeDocument/2006/relationships/image" Target="../media/image35.png"/><Relationship Id="rId9" Type="http://schemas.openxmlformats.org/officeDocument/2006/relationships/image" Target="../media/image39.png"/></Relationships>
</file>

<file path=ppt/slides/_rels/slide3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51.xml"/></Relationships>
</file>

<file path=ppt/slides/_rels/slide3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51.xml"/></Relationships>
</file>

<file path=ppt/slides/_rels/slide3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51.xml"/></Relationships>
</file>

<file path=ppt/slides/_rels/slide3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51.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1.xml"/></Relationships>
</file>

<file path=ppt/slides/_rels/slide4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51.xml"/></Relationships>
</file>

<file path=ppt/slides/_rels/slide4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51.xml"/></Relationships>
</file>

<file path=ppt/slides/_rels/slide4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6.xml"/></Relationships>
</file>

<file path=ppt/slides/_rels/slide43.xml.rels><?xml version="1.0" encoding="UTF-8" standalone="yes"?>
<Relationships xmlns="http://schemas.openxmlformats.org/package/2006/relationships"><Relationship Id="rId3" Type="http://schemas.openxmlformats.org/officeDocument/2006/relationships/hyperlink" Target="http://water.epa.gov/type/wetlands/flood.cfm" TargetMode="External"/><Relationship Id="rId2" Type="http://schemas.openxmlformats.org/officeDocument/2006/relationships/image" Target="../media/image42.jpeg"/><Relationship Id="rId1" Type="http://schemas.openxmlformats.org/officeDocument/2006/relationships/slideLayout" Target="../slideLayouts/slideLayout46.xml"/></Relationships>
</file>

<file path=ppt/slides/_rels/slide4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4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4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4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4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9.xml"/></Relationships>
</file>

<file path=ppt/slides/_rels/slide5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5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5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5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5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69.xml"/><Relationship Id="rId6" Type="http://schemas.openxmlformats.org/officeDocument/2006/relationships/image" Target="../media/image49.jpeg"/><Relationship Id="rId5" Type="http://schemas.openxmlformats.org/officeDocument/2006/relationships/image" Target="../media/image48.png"/><Relationship Id="rId4" Type="http://schemas.openxmlformats.org/officeDocument/2006/relationships/image" Target="../media/image47.png"/></Relationships>
</file>

<file path=ppt/slides/_rels/slide58.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4.png"/><Relationship Id="rId2" Type="http://schemas.openxmlformats.org/officeDocument/2006/relationships/image" Target="../media/image50.emf"/><Relationship Id="rId1" Type="http://schemas.openxmlformats.org/officeDocument/2006/relationships/slideLayout" Target="../slideLayouts/slideLayout69.xml"/><Relationship Id="rId6" Type="http://schemas.openxmlformats.org/officeDocument/2006/relationships/image" Target="../media/image53.png"/><Relationship Id="rId5" Type="http://schemas.openxmlformats.org/officeDocument/2006/relationships/image" Target="../media/image47.png"/><Relationship Id="rId4" Type="http://schemas.openxmlformats.org/officeDocument/2006/relationships/image" Target="../media/image52.png"/></Relationships>
</file>

<file path=ppt/slides/_rels/slide5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5.emf"/><Relationship Id="rId1" Type="http://schemas.openxmlformats.org/officeDocument/2006/relationships/slideLayout" Target="../slideLayouts/slideLayout69.xml"/><Relationship Id="rId5" Type="http://schemas.openxmlformats.org/officeDocument/2006/relationships/image" Target="../media/image56.png"/><Relationship Id="rId4" Type="http://schemas.openxmlformats.org/officeDocument/2006/relationships/image" Target="../media/image52.png"/></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9.xml"/></Relationships>
</file>

<file path=ppt/slides/_rels/slide6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7.jpeg"/><Relationship Id="rId1" Type="http://schemas.openxmlformats.org/officeDocument/2006/relationships/slideLayout" Target="../slideLayouts/slideLayout69.xml"/></Relationships>
</file>

<file path=ppt/slides/_rels/slide61.xml.rels><?xml version="1.0" encoding="UTF-8" standalone="yes"?>
<Relationships xmlns="http://schemas.openxmlformats.org/package/2006/relationships"><Relationship Id="rId8" Type="http://schemas.openxmlformats.org/officeDocument/2006/relationships/hyperlink" Target="https://www.facebook.com/profile.php?id=61562099195307" TargetMode="External"/><Relationship Id="rId3" Type="http://schemas.openxmlformats.org/officeDocument/2006/relationships/image" Target="../media/image59.png"/><Relationship Id="rId7" Type="http://schemas.openxmlformats.org/officeDocument/2006/relationships/image" Target="../media/image61.png"/><Relationship Id="rId12" Type="http://schemas.openxmlformats.org/officeDocument/2006/relationships/hyperlink" Target="https://www.teacherspayteachers.com/Product/Entire-Science-Curriculum-119377" TargetMode="External"/><Relationship Id="rId2" Type="http://schemas.openxmlformats.org/officeDocument/2006/relationships/image" Target="../media/image58.png"/><Relationship Id="rId1" Type="http://schemas.openxmlformats.org/officeDocument/2006/relationships/slideLayout" Target="../slideLayouts/slideLayout69.xml"/><Relationship Id="rId6" Type="http://schemas.openxmlformats.org/officeDocument/2006/relationships/hyperlink" Target="https://www.instagram.com/ryemurph88/" TargetMode="External"/><Relationship Id="rId11" Type="http://schemas.openxmlformats.org/officeDocument/2006/relationships/image" Target="../media/image63.png"/><Relationship Id="rId5" Type="http://schemas.openxmlformats.org/officeDocument/2006/relationships/image" Target="../media/image60.png"/><Relationship Id="rId10" Type="http://schemas.openxmlformats.org/officeDocument/2006/relationships/hyperlink" Target="https://www.pinterest.com/SciencefromMurf" TargetMode="External"/><Relationship Id="rId4" Type="http://schemas.openxmlformats.org/officeDocument/2006/relationships/hyperlink" Target="https://www.teacherspayteachers.com/store/science-from-murf-llc" TargetMode="External"/><Relationship Id="rId9" Type="http://schemas.openxmlformats.org/officeDocument/2006/relationships/image" Target="../media/image62.png"/></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op 10 Benefits of Wetlands | EarthShare">
            <a:extLst>
              <a:ext uri="{FF2B5EF4-FFF2-40B4-BE49-F238E27FC236}">
                <a16:creationId xmlns:a16="http://schemas.microsoft.com/office/drawing/2014/main" id="{AB249C83-7733-4DEC-BBFA-B5A46FF4AA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9144000" cy="69342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23213AB-9699-475D-A42F-9AB79779E286}"/>
              </a:ext>
            </a:extLst>
          </p:cNvPr>
          <p:cNvSpPr/>
          <p:nvPr/>
        </p:nvSpPr>
        <p:spPr>
          <a:xfrm>
            <a:off x="282203" y="152400"/>
            <a:ext cx="8556997" cy="1295400"/>
          </a:xfrm>
          <a:prstGeom prst="rect">
            <a:avLst/>
          </a:prstGeom>
          <a:noFill/>
        </p:spPr>
        <p:txBody>
          <a:bodyPr wrap="none" lIns="91440" tIns="45720" rIns="91440" bIns="45720">
            <a:prstTxWarp prst="textWave1">
              <a:avLst/>
            </a:prstTxWarp>
            <a:spAutoFit/>
            <a:scene3d>
              <a:camera prst="orthographicFront"/>
              <a:lightRig rig="threePt" dir="t"/>
            </a:scene3d>
            <a:sp3d extrusionH="57150">
              <a:bevelT w="57150" h="38100" prst="artDeco"/>
            </a:sp3d>
          </a:bodyPr>
          <a:lstStyle/>
          <a:p>
            <a:pPr algn="ctr"/>
            <a:r>
              <a:rPr lang="en-US" sz="4800" b="1" dirty="0">
                <a:ln w="9525">
                  <a:solidFill>
                    <a:schemeClr val="bg1"/>
                  </a:solidFill>
                  <a:prstDash val="solid"/>
                </a:ln>
                <a:solidFill>
                  <a:schemeClr val="accent2">
                    <a:lumMod val="40000"/>
                    <a:lumOff val="60000"/>
                  </a:schemeClr>
                </a:solidFill>
                <a:effectLst>
                  <a:outerShdw blurRad="12700" dist="38100" dir="2700000" algn="tl" rotWithShape="0">
                    <a:schemeClr val="bg1">
                      <a:lumMod val="50000"/>
                    </a:schemeClr>
                  </a:outerShdw>
                </a:effectLst>
              </a:rPr>
              <a:t>Wetlands</a:t>
            </a:r>
            <a:endParaRPr lang="en-US" sz="4800" b="1" cap="none" spc="0" dirty="0">
              <a:ln w="9525">
                <a:solidFill>
                  <a:schemeClr val="bg1"/>
                </a:solidFill>
                <a:prstDash val="solid"/>
              </a:ln>
              <a:solidFill>
                <a:schemeClr val="accent2">
                  <a:lumMod val="40000"/>
                  <a:lumOff val="60000"/>
                </a:schemeClr>
              </a:solidFill>
              <a:effectLst>
                <a:outerShdw blurRad="12700" dist="38100" dir="2700000" algn="tl" rotWithShape="0">
                  <a:schemeClr val="bg1">
                    <a:lumMod val="50000"/>
                  </a:schemeClr>
                </a:outerShdw>
              </a:effectLst>
            </a:endParaRPr>
          </a:p>
        </p:txBody>
      </p:sp>
      <p:sp>
        <p:nvSpPr>
          <p:cNvPr id="3" name="Rectangle 2">
            <a:extLst>
              <a:ext uri="{FF2B5EF4-FFF2-40B4-BE49-F238E27FC236}">
                <a16:creationId xmlns:a16="http://schemas.microsoft.com/office/drawing/2014/main" id="{2C877920-B485-4396-AB04-610328901E95}"/>
              </a:ext>
            </a:extLst>
          </p:cNvPr>
          <p:cNvSpPr/>
          <p:nvPr/>
        </p:nvSpPr>
        <p:spPr>
          <a:xfrm>
            <a:off x="282203" y="5181600"/>
            <a:ext cx="2972289" cy="1446550"/>
          </a:xfrm>
          <a:prstGeom prst="rect">
            <a:avLst/>
          </a:prstGeom>
          <a:noFill/>
        </p:spPr>
        <p:txBody>
          <a:bodyPr wrap="none" lIns="91440" tIns="45720" rIns="91440" bIns="45720">
            <a:spAutoFit/>
            <a:scene3d>
              <a:camera prst="orthographicFront"/>
              <a:lightRig rig="threePt" dir="t"/>
            </a:scene3d>
            <a:sp3d extrusionH="57150">
              <a:bevelT w="57150" h="38100" prst="artDeco"/>
            </a:sp3d>
          </a:bodyPr>
          <a:lstStyle/>
          <a:p>
            <a:r>
              <a:rPr lang="en-US" sz="4400" b="1" cap="none" spc="0" dirty="0">
                <a:ln w="9525">
                  <a:solidFill>
                    <a:schemeClr val="bg1"/>
                  </a:solidFill>
                  <a:prstDash val="solid"/>
                </a:ln>
                <a:solidFill>
                  <a:schemeClr val="accent2">
                    <a:lumMod val="60000"/>
                    <a:lumOff val="40000"/>
                  </a:schemeClr>
                </a:solidFill>
                <a:effectLst>
                  <a:outerShdw blurRad="12700" dist="38100" dir="2700000" algn="tl" rotWithShape="0">
                    <a:schemeClr val="bg1">
                      <a:lumMod val="50000"/>
                    </a:schemeClr>
                  </a:outerShdw>
                </a:effectLst>
              </a:rPr>
              <a:t>Part 3 </a:t>
            </a:r>
          </a:p>
          <a:p>
            <a:r>
              <a:rPr lang="en-US" sz="4400" b="1" cap="none" spc="0" dirty="0">
                <a:ln w="9525">
                  <a:solidFill>
                    <a:schemeClr val="bg1"/>
                  </a:solidFill>
                  <a:prstDash val="solid"/>
                </a:ln>
                <a:solidFill>
                  <a:schemeClr val="accent2">
                    <a:lumMod val="60000"/>
                    <a:lumOff val="40000"/>
                  </a:schemeClr>
                </a:solidFill>
                <a:effectLst>
                  <a:outerShdw blurRad="12700" dist="38100" dir="2700000" algn="tl" rotWithShape="0">
                    <a:schemeClr val="bg1">
                      <a:lumMod val="50000"/>
                    </a:schemeClr>
                  </a:outerShdw>
                </a:effectLst>
              </a:rPr>
              <a:t>Lesson 3</a:t>
            </a:r>
          </a:p>
        </p:txBody>
      </p:sp>
      <p:pic>
        <p:nvPicPr>
          <p:cNvPr id="4" name="Graphic 3">
            <a:extLst>
              <a:ext uri="{FF2B5EF4-FFF2-40B4-BE49-F238E27FC236}">
                <a16:creationId xmlns:a16="http://schemas.microsoft.com/office/drawing/2014/main" id="{5ED99BC9-201D-C70C-3033-E91CF5E7EF8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51672" y="5085977"/>
            <a:ext cx="5699410" cy="1610564"/>
          </a:xfrm>
          <a:prstGeom prst="rect">
            <a:avLst/>
          </a:prstGeom>
        </p:spPr>
      </p:pic>
    </p:spTree>
    <p:extLst>
      <p:ext uri="{BB962C8B-B14F-4D97-AF65-F5344CB8AC3E}">
        <p14:creationId xmlns:p14="http://schemas.microsoft.com/office/powerpoint/2010/main" val="22124040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p:cNvSpPr>
            <a:spLocks noGrp="1" noChangeArrowheads="1"/>
          </p:cNvSpPr>
          <p:nvPr>
            <p:ph type="title"/>
          </p:nvPr>
        </p:nvSpPr>
        <p:spPr/>
        <p:txBody>
          <a:bodyPr/>
          <a:lstStyle/>
          <a:p>
            <a:pPr eaLnBrk="1" hangingPunct="1"/>
            <a:endParaRPr lang="en-US"/>
          </a:p>
        </p:txBody>
      </p:sp>
      <p:pic>
        <p:nvPicPr>
          <p:cNvPr id="246787"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ChangeArrowheads="1"/>
          </p:cNvSpPr>
          <p:nvPr>
            <p:ph type="title"/>
          </p:nvPr>
        </p:nvSpPr>
        <p:spPr/>
        <p:txBody>
          <a:bodyPr/>
          <a:lstStyle/>
          <a:p>
            <a:pPr eaLnBrk="1" hangingPunct="1"/>
            <a:endParaRPr lang="en-US"/>
          </a:p>
        </p:txBody>
      </p:sp>
      <p:sp>
        <p:nvSpPr>
          <p:cNvPr id="247811" name="Rectangle 3"/>
          <p:cNvSpPr>
            <a:spLocks noGrp="1" noChangeArrowheads="1"/>
          </p:cNvSpPr>
          <p:nvPr>
            <p:ph type="body" idx="1"/>
          </p:nvPr>
        </p:nvSpPr>
        <p:spPr/>
        <p:txBody>
          <a:bodyPr/>
          <a:lstStyle/>
          <a:p>
            <a:pPr eaLnBrk="1" hangingPunct="1"/>
            <a:endParaRPr lang="en-US"/>
          </a:p>
        </p:txBody>
      </p:sp>
      <p:pic>
        <p:nvPicPr>
          <p:cNvPr id="247812" name="Picture 5" descr="http://www.geostrategis.com/images3/longest-dam-GE-l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p:cNvSpPr>
            <a:spLocks noGrp="1" noChangeArrowheads="1"/>
          </p:cNvSpPr>
          <p:nvPr>
            <p:ph type="body" idx="1"/>
          </p:nvPr>
        </p:nvSpPr>
        <p:spPr>
          <a:xfrm>
            <a:off x="457200" y="381000"/>
            <a:ext cx="4038600" cy="5745163"/>
          </a:xfrm>
        </p:spPr>
        <p:txBody>
          <a:bodyPr/>
          <a:lstStyle/>
          <a:p>
            <a:r>
              <a:rPr lang="en-US">
                <a:solidFill>
                  <a:srgbClr val="FF9900"/>
                </a:solidFill>
              </a:rPr>
              <a:t>Which is which?</a:t>
            </a:r>
          </a:p>
          <a:p>
            <a:endParaRPr lang="en-US"/>
          </a:p>
          <a:p>
            <a:pPr>
              <a:buFontTx/>
              <a:buNone/>
            </a:pPr>
            <a:r>
              <a:rPr lang="en-US"/>
              <a:t>		</a:t>
            </a:r>
          </a:p>
          <a:p>
            <a:r>
              <a:rPr lang="en-US">
                <a:solidFill>
                  <a:schemeClr val="hlink"/>
                </a:solidFill>
              </a:rPr>
              <a:t>Swamp</a:t>
            </a:r>
          </a:p>
          <a:p>
            <a:pPr>
              <a:buFontTx/>
              <a:buNone/>
            </a:pPr>
            <a:endParaRPr lang="en-US">
              <a:solidFill>
                <a:schemeClr val="hlink"/>
              </a:solidFill>
            </a:endParaRPr>
          </a:p>
          <a:p>
            <a:r>
              <a:rPr lang="en-US">
                <a:solidFill>
                  <a:srgbClr val="6666FF"/>
                </a:solidFill>
              </a:rPr>
              <a:t>Marsh</a:t>
            </a:r>
          </a:p>
        </p:txBody>
      </p:sp>
      <p:sp>
        <p:nvSpPr>
          <p:cNvPr id="248835" name="Text Box 3"/>
          <p:cNvSpPr txBox="1">
            <a:spLocks noChangeArrowheads="1"/>
          </p:cNvSpPr>
          <p:nvPr/>
        </p:nvSpPr>
        <p:spPr bwMode="auto">
          <a:xfrm>
            <a:off x="4876800" y="1066800"/>
            <a:ext cx="38100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0" i="0" u="none" strike="noStrike" kern="1200" cap="none" spc="0" normalizeH="0" baseline="0" noProof="0">
                <a:ln>
                  <a:noFill/>
                </a:ln>
                <a:solidFill>
                  <a:srgbClr val="66FFCC"/>
                </a:solidFill>
                <a:effectLst/>
                <a:uLnTx/>
                <a:uFillTx/>
                <a:latin typeface="Verdana" pitchFamily="34" charset="0"/>
                <a:ea typeface="+mn-ea"/>
                <a:cs typeface="+mn-cs"/>
              </a:rPr>
              <a:t>A treeless wetland of grasses, sedges and cattails.</a:t>
            </a:r>
          </a:p>
        </p:txBody>
      </p:sp>
      <p:sp>
        <p:nvSpPr>
          <p:cNvPr id="248836" name="Text Box 4"/>
          <p:cNvSpPr txBox="1">
            <a:spLocks noChangeArrowheads="1"/>
          </p:cNvSpPr>
          <p:nvPr/>
        </p:nvSpPr>
        <p:spPr bwMode="auto">
          <a:xfrm>
            <a:off x="4876800" y="3276600"/>
            <a:ext cx="3962400" cy="222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0" i="0" u="none" strike="noStrike" kern="1200" cap="none" spc="0" normalizeH="0" baseline="0" noProof="0">
                <a:ln>
                  <a:noFill/>
                </a:ln>
                <a:solidFill>
                  <a:srgbClr val="66FFCC"/>
                </a:solidFill>
                <a:effectLst/>
                <a:uLnTx/>
                <a:uFillTx/>
                <a:latin typeface="Verdana" pitchFamily="34" charset="0"/>
                <a:ea typeface="+mn-ea"/>
                <a:cs typeface="+mn-cs"/>
              </a:rPr>
              <a:t>Characterized by the presence of trees growing on mineral soils with poor drainage.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3"/>
          <p:cNvSpPr>
            <a:spLocks noGrp="1" noChangeArrowheads="1"/>
          </p:cNvSpPr>
          <p:nvPr>
            <p:ph type="body" idx="1"/>
          </p:nvPr>
        </p:nvSpPr>
        <p:spPr>
          <a:xfrm>
            <a:off x="457200" y="381000"/>
            <a:ext cx="4038600" cy="5745163"/>
          </a:xfrm>
        </p:spPr>
        <p:txBody>
          <a:bodyPr/>
          <a:lstStyle/>
          <a:p>
            <a:r>
              <a:rPr lang="en-US">
                <a:solidFill>
                  <a:srgbClr val="FF9900"/>
                </a:solidFill>
              </a:rPr>
              <a:t>Which is which?</a:t>
            </a:r>
          </a:p>
          <a:p>
            <a:endParaRPr lang="en-US"/>
          </a:p>
          <a:p>
            <a:pPr>
              <a:buFontTx/>
              <a:buNone/>
            </a:pPr>
            <a:r>
              <a:rPr lang="en-US"/>
              <a:t>		</a:t>
            </a:r>
          </a:p>
          <a:p>
            <a:r>
              <a:rPr lang="en-US">
                <a:solidFill>
                  <a:schemeClr val="folHlink"/>
                </a:solidFill>
              </a:rPr>
              <a:t>Swamp</a:t>
            </a:r>
          </a:p>
          <a:p>
            <a:pPr>
              <a:buFontTx/>
              <a:buNone/>
            </a:pPr>
            <a:endParaRPr lang="en-US">
              <a:solidFill>
                <a:schemeClr val="folHlink"/>
              </a:solidFill>
            </a:endParaRPr>
          </a:p>
          <a:p>
            <a:r>
              <a:rPr lang="en-US">
                <a:solidFill>
                  <a:srgbClr val="6666FF"/>
                </a:solidFill>
              </a:rPr>
              <a:t>Marsh</a:t>
            </a:r>
          </a:p>
        </p:txBody>
      </p:sp>
      <p:sp>
        <p:nvSpPr>
          <p:cNvPr id="249859" name="Text Box 4"/>
          <p:cNvSpPr txBox="1">
            <a:spLocks noChangeArrowheads="1"/>
          </p:cNvSpPr>
          <p:nvPr/>
        </p:nvSpPr>
        <p:spPr bwMode="auto">
          <a:xfrm>
            <a:off x="4876800" y="1066800"/>
            <a:ext cx="38100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0" i="0" u="none" strike="noStrike" kern="1200" cap="none" spc="0" normalizeH="0" baseline="0" noProof="0">
                <a:ln>
                  <a:noFill/>
                </a:ln>
                <a:solidFill>
                  <a:srgbClr val="66FFCC"/>
                </a:solidFill>
                <a:effectLst/>
                <a:uLnTx/>
                <a:uFillTx/>
                <a:latin typeface="Verdana" pitchFamily="34" charset="0"/>
                <a:ea typeface="+mn-ea"/>
                <a:cs typeface="+mn-cs"/>
              </a:rPr>
              <a:t>A treeless wetland of grasses, sedges and cattails.</a:t>
            </a:r>
          </a:p>
        </p:txBody>
      </p:sp>
      <p:sp>
        <p:nvSpPr>
          <p:cNvPr id="249860" name="Text Box 5"/>
          <p:cNvSpPr txBox="1">
            <a:spLocks noChangeArrowheads="1"/>
          </p:cNvSpPr>
          <p:nvPr/>
        </p:nvSpPr>
        <p:spPr bwMode="auto">
          <a:xfrm>
            <a:off x="4876800" y="3276600"/>
            <a:ext cx="3962400" cy="222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0" i="0" u="none" strike="noStrike" kern="1200" cap="none" spc="0" normalizeH="0" baseline="0" noProof="0">
                <a:ln>
                  <a:noFill/>
                </a:ln>
                <a:solidFill>
                  <a:srgbClr val="66FFCC"/>
                </a:solidFill>
                <a:effectLst/>
                <a:uLnTx/>
                <a:uFillTx/>
                <a:latin typeface="Verdana" pitchFamily="34" charset="0"/>
                <a:ea typeface="+mn-ea"/>
                <a:cs typeface="+mn-cs"/>
              </a:rPr>
              <a:t>Characterized by the presence of trees growing on mineral soils with poor drainage.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p:cNvSpPr>
            <a:spLocks noGrp="1" noChangeArrowheads="1"/>
          </p:cNvSpPr>
          <p:nvPr>
            <p:ph type="body" idx="1"/>
          </p:nvPr>
        </p:nvSpPr>
        <p:spPr>
          <a:xfrm>
            <a:off x="457200" y="381000"/>
            <a:ext cx="4038600" cy="5745163"/>
          </a:xfrm>
        </p:spPr>
        <p:txBody>
          <a:bodyPr/>
          <a:lstStyle/>
          <a:p>
            <a:r>
              <a:rPr lang="en-US">
                <a:solidFill>
                  <a:srgbClr val="FF9900"/>
                </a:solidFill>
              </a:rPr>
              <a:t>Which is which?</a:t>
            </a:r>
          </a:p>
          <a:p>
            <a:endParaRPr lang="en-US"/>
          </a:p>
          <a:p>
            <a:pPr>
              <a:buFontTx/>
              <a:buNone/>
            </a:pPr>
            <a:r>
              <a:rPr lang="en-US"/>
              <a:t>		</a:t>
            </a:r>
          </a:p>
          <a:p>
            <a:r>
              <a:rPr lang="en-US">
                <a:solidFill>
                  <a:srgbClr val="FF5050"/>
                </a:solidFill>
              </a:rPr>
              <a:t>Swamp</a:t>
            </a:r>
          </a:p>
          <a:p>
            <a:pPr>
              <a:buFontTx/>
              <a:buNone/>
            </a:pPr>
            <a:endParaRPr lang="en-US">
              <a:solidFill>
                <a:srgbClr val="FF5050"/>
              </a:solidFill>
            </a:endParaRPr>
          </a:p>
          <a:p>
            <a:r>
              <a:rPr lang="en-US">
                <a:solidFill>
                  <a:srgbClr val="6666FF"/>
                </a:solidFill>
              </a:rPr>
              <a:t>Marsh</a:t>
            </a:r>
          </a:p>
        </p:txBody>
      </p:sp>
      <p:sp>
        <p:nvSpPr>
          <p:cNvPr id="250883" name="Text Box 3"/>
          <p:cNvSpPr txBox="1">
            <a:spLocks noChangeArrowheads="1"/>
          </p:cNvSpPr>
          <p:nvPr/>
        </p:nvSpPr>
        <p:spPr bwMode="auto">
          <a:xfrm>
            <a:off x="4876800" y="1066800"/>
            <a:ext cx="38100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0" i="0" u="none" strike="noStrike" kern="1200" cap="none" spc="0" normalizeH="0" baseline="0" noProof="0">
                <a:ln>
                  <a:noFill/>
                </a:ln>
                <a:solidFill>
                  <a:srgbClr val="66FFCC"/>
                </a:solidFill>
                <a:effectLst/>
                <a:uLnTx/>
                <a:uFillTx/>
                <a:latin typeface="Verdana" pitchFamily="34" charset="0"/>
                <a:ea typeface="+mn-ea"/>
                <a:cs typeface="+mn-cs"/>
              </a:rPr>
              <a:t>A treeless wetland of grasses, sedges and cattails.</a:t>
            </a:r>
          </a:p>
        </p:txBody>
      </p:sp>
      <p:sp>
        <p:nvSpPr>
          <p:cNvPr id="250884" name="Text Box 4"/>
          <p:cNvSpPr txBox="1">
            <a:spLocks noChangeArrowheads="1"/>
          </p:cNvSpPr>
          <p:nvPr/>
        </p:nvSpPr>
        <p:spPr bwMode="auto">
          <a:xfrm>
            <a:off x="4876800" y="3276600"/>
            <a:ext cx="3962400" cy="222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0" i="0" u="none" strike="noStrike" kern="1200" cap="none" spc="0" normalizeH="0" baseline="0" noProof="0">
                <a:ln>
                  <a:noFill/>
                </a:ln>
                <a:solidFill>
                  <a:srgbClr val="FF5050"/>
                </a:solidFill>
                <a:effectLst/>
                <a:uLnTx/>
                <a:uFillTx/>
                <a:latin typeface="Verdana" pitchFamily="34" charset="0"/>
                <a:ea typeface="+mn-ea"/>
                <a:cs typeface="+mn-cs"/>
              </a:rPr>
              <a:t>Characterized by the presence of trees growing on mineral soils with poor drainage.</a:t>
            </a:r>
          </a:p>
        </p:txBody>
      </p:sp>
      <p:sp>
        <p:nvSpPr>
          <p:cNvPr id="250885" name="Line 5"/>
          <p:cNvSpPr>
            <a:spLocks noChangeShapeType="1"/>
          </p:cNvSpPr>
          <p:nvPr/>
        </p:nvSpPr>
        <p:spPr bwMode="auto">
          <a:xfrm>
            <a:off x="2438400" y="2590800"/>
            <a:ext cx="2286000" cy="914400"/>
          </a:xfrm>
          <a:prstGeom prst="line">
            <a:avLst/>
          </a:prstGeom>
          <a:noFill/>
          <a:ln w="76200">
            <a:solidFill>
              <a:srgbClr val="FF505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itchFamily="34" charset="0"/>
              <a:ea typeface="+mn-ea"/>
              <a:cs typeface="+mn-c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ChangeArrowheads="1"/>
          </p:cNvSpPr>
          <p:nvPr>
            <p:ph type="body" idx="1"/>
          </p:nvPr>
        </p:nvSpPr>
        <p:spPr>
          <a:xfrm>
            <a:off x="457200" y="381000"/>
            <a:ext cx="4038600" cy="5745163"/>
          </a:xfrm>
        </p:spPr>
        <p:txBody>
          <a:bodyPr/>
          <a:lstStyle/>
          <a:p>
            <a:r>
              <a:rPr lang="en-US">
                <a:solidFill>
                  <a:srgbClr val="FF9900"/>
                </a:solidFill>
              </a:rPr>
              <a:t>Which is which?</a:t>
            </a:r>
          </a:p>
          <a:p>
            <a:endParaRPr lang="en-US"/>
          </a:p>
          <a:p>
            <a:pPr>
              <a:buFontTx/>
              <a:buNone/>
            </a:pPr>
            <a:r>
              <a:rPr lang="en-US"/>
              <a:t>		</a:t>
            </a:r>
          </a:p>
          <a:p>
            <a:r>
              <a:rPr lang="en-US">
                <a:solidFill>
                  <a:srgbClr val="FF5050"/>
                </a:solidFill>
              </a:rPr>
              <a:t>Swamp</a:t>
            </a:r>
          </a:p>
          <a:p>
            <a:pPr>
              <a:buFontTx/>
              <a:buNone/>
            </a:pPr>
            <a:endParaRPr lang="en-US">
              <a:solidFill>
                <a:srgbClr val="FF5050"/>
              </a:solidFill>
            </a:endParaRPr>
          </a:p>
          <a:p>
            <a:r>
              <a:rPr lang="en-US">
                <a:solidFill>
                  <a:srgbClr val="6666FF"/>
                </a:solidFill>
              </a:rPr>
              <a:t>Marsh</a:t>
            </a:r>
          </a:p>
        </p:txBody>
      </p:sp>
      <p:sp>
        <p:nvSpPr>
          <p:cNvPr id="251907" name="Text Box 3"/>
          <p:cNvSpPr txBox="1">
            <a:spLocks noChangeArrowheads="1"/>
          </p:cNvSpPr>
          <p:nvPr/>
        </p:nvSpPr>
        <p:spPr bwMode="auto">
          <a:xfrm>
            <a:off x="4876800" y="1066800"/>
            <a:ext cx="38100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0" i="0" u="none" strike="noStrike" kern="1200" cap="none" spc="0" normalizeH="0" baseline="0" noProof="0">
                <a:ln>
                  <a:noFill/>
                </a:ln>
                <a:solidFill>
                  <a:srgbClr val="9966FF"/>
                </a:solidFill>
                <a:effectLst/>
                <a:uLnTx/>
                <a:uFillTx/>
                <a:latin typeface="Verdana" pitchFamily="34" charset="0"/>
                <a:ea typeface="+mn-ea"/>
                <a:cs typeface="+mn-cs"/>
              </a:rPr>
              <a:t>A treeless wetland of grasses, sedges and cattails.</a:t>
            </a:r>
          </a:p>
        </p:txBody>
      </p:sp>
      <p:sp>
        <p:nvSpPr>
          <p:cNvPr id="251908" name="Text Box 4"/>
          <p:cNvSpPr txBox="1">
            <a:spLocks noChangeArrowheads="1"/>
          </p:cNvSpPr>
          <p:nvPr/>
        </p:nvSpPr>
        <p:spPr bwMode="auto">
          <a:xfrm>
            <a:off x="4876800" y="3276600"/>
            <a:ext cx="3962400" cy="222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0" i="0" u="none" strike="noStrike" kern="1200" cap="none" spc="0" normalizeH="0" baseline="0" noProof="0" dirty="0">
                <a:ln>
                  <a:noFill/>
                </a:ln>
                <a:solidFill>
                  <a:srgbClr val="FF5050"/>
                </a:solidFill>
                <a:effectLst/>
                <a:uLnTx/>
                <a:uFillTx/>
                <a:latin typeface="Verdana" pitchFamily="34" charset="0"/>
                <a:ea typeface="+mn-ea"/>
                <a:cs typeface="+mn-cs"/>
              </a:rPr>
              <a:t>Characterized by the presence of trees growing on mineral soils with poor drainage.</a:t>
            </a:r>
          </a:p>
        </p:txBody>
      </p:sp>
      <p:sp>
        <p:nvSpPr>
          <p:cNvPr id="251909" name="Line 5"/>
          <p:cNvSpPr>
            <a:spLocks noChangeShapeType="1"/>
          </p:cNvSpPr>
          <p:nvPr/>
        </p:nvSpPr>
        <p:spPr bwMode="auto">
          <a:xfrm>
            <a:off x="2438400" y="2590800"/>
            <a:ext cx="2286000" cy="914400"/>
          </a:xfrm>
          <a:prstGeom prst="line">
            <a:avLst/>
          </a:prstGeom>
          <a:noFill/>
          <a:ln w="76200">
            <a:solidFill>
              <a:srgbClr val="FF505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251910" name="Line 6"/>
          <p:cNvSpPr>
            <a:spLocks noChangeShapeType="1"/>
          </p:cNvSpPr>
          <p:nvPr/>
        </p:nvSpPr>
        <p:spPr bwMode="auto">
          <a:xfrm flipV="1">
            <a:off x="2209800" y="1828800"/>
            <a:ext cx="2514600" cy="1828800"/>
          </a:xfrm>
          <a:prstGeom prst="line">
            <a:avLst/>
          </a:prstGeom>
          <a:noFill/>
          <a:ln w="76200">
            <a:solidFill>
              <a:srgbClr val="9966FF"/>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itchFamily="34" charset="0"/>
              <a:ea typeface="+mn-ea"/>
              <a:cs typeface="+mn-c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3"/>
          <p:cNvSpPr>
            <a:spLocks noGrp="1" noChangeArrowheads="1"/>
          </p:cNvSpPr>
          <p:nvPr>
            <p:ph type="body" idx="1"/>
          </p:nvPr>
        </p:nvSpPr>
        <p:spPr>
          <a:xfrm>
            <a:off x="457200" y="304800"/>
            <a:ext cx="8229600" cy="5821363"/>
          </a:xfrm>
        </p:spPr>
        <p:txBody>
          <a:bodyPr/>
          <a:lstStyle/>
          <a:p>
            <a:r>
              <a:rPr lang="en-US"/>
              <a:t>Which is a marsh and which is a swamp?</a:t>
            </a:r>
          </a:p>
        </p:txBody>
      </p:sp>
      <p:pic>
        <p:nvPicPr>
          <p:cNvPr id="252931" name="Picture 5" descr="http://upload.wikimedia.org/wikipedia/commons/3/38/Honey_Island_Swamp,_Louisiana_(paulmannix).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066800"/>
            <a:ext cx="4267200" cy="3657600"/>
          </a:xfrm>
          <a:prstGeom prst="rect">
            <a:avLst/>
          </a:prstGeom>
          <a:noFill/>
          <a:ln w="76200">
            <a:solidFill>
              <a:srgbClr val="808080"/>
            </a:solidFill>
            <a:miter lim="800000"/>
            <a:headEnd/>
            <a:tailEnd/>
          </a:ln>
          <a:extLst>
            <a:ext uri="{909E8E84-426E-40DD-AFC4-6F175D3DCCD1}">
              <a14:hiddenFill xmlns:a14="http://schemas.microsoft.com/office/drawing/2010/main">
                <a:solidFill>
                  <a:srgbClr val="FFFFFF"/>
                </a:solidFill>
              </a14:hiddenFill>
            </a:ext>
          </a:extLst>
        </p:spPr>
      </p:pic>
      <p:pic>
        <p:nvPicPr>
          <p:cNvPr id="252932" name="Picture 7" descr="http://0.tqn.com/d/gosoutheast/1/0/6/Y/-/-/ti_marshes_creek_5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066800"/>
            <a:ext cx="4229100" cy="3657600"/>
          </a:xfrm>
          <a:prstGeom prst="rect">
            <a:avLst/>
          </a:prstGeom>
          <a:noFill/>
          <a:ln w="76200">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252933" name="WordArt 8"/>
          <p:cNvSpPr>
            <a:spLocks noChangeArrowheads="1" noChangeShapeType="1" noTextEdit="1"/>
          </p:cNvSpPr>
          <p:nvPr/>
        </p:nvSpPr>
        <p:spPr bwMode="auto">
          <a:xfrm>
            <a:off x="381000" y="1219200"/>
            <a:ext cx="685800" cy="762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A</a:t>
            </a:r>
          </a:p>
        </p:txBody>
      </p:sp>
      <p:sp>
        <p:nvSpPr>
          <p:cNvPr id="252934" name="WordArt 9"/>
          <p:cNvSpPr>
            <a:spLocks noChangeArrowheads="1" noChangeShapeType="1" noTextEdit="1"/>
          </p:cNvSpPr>
          <p:nvPr/>
        </p:nvSpPr>
        <p:spPr bwMode="auto">
          <a:xfrm>
            <a:off x="4876800" y="1143000"/>
            <a:ext cx="533400" cy="838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B</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noGrp="1" noChangeArrowheads="1"/>
          </p:cNvSpPr>
          <p:nvPr>
            <p:ph type="body" idx="1"/>
          </p:nvPr>
        </p:nvSpPr>
        <p:spPr>
          <a:xfrm>
            <a:off x="457200" y="304800"/>
            <a:ext cx="8229600" cy="5821363"/>
          </a:xfrm>
        </p:spPr>
        <p:txBody>
          <a:bodyPr/>
          <a:lstStyle/>
          <a:p>
            <a:r>
              <a:rPr lang="en-US"/>
              <a:t>Which is a marsh and which is a swamp?</a:t>
            </a:r>
          </a:p>
        </p:txBody>
      </p:sp>
      <p:pic>
        <p:nvPicPr>
          <p:cNvPr id="253955" name="Picture 3" descr="http://upload.wikimedia.org/wikipedia/commons/3/38/Honey_Island_Swamp,_Louisiana_(paulmannix).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066800"/>
            <a:ext cx="4267200" cy="3657600"/>
          </a:xfrm>
          <a:prstGeom prst="rect">
            <a:avLst/>
          </a:prstGeom>
          <a:noFill/>
          <a:ln w="76200">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pic>
        <p:nvPicPr>
          <p:cNvPr id="253956" name="Picture 4" descr="http://0.tqn.com/d/gosoutheast/1/0/6/Y/-/-/ti_marshes_creek_5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066800"/>
            <a:ext cx="4229100" cy="3657600"/>
          </a:xfrm>
          <a:prstGeom prst="rect">
            <a:avLst/>
          </a:prstGeom>
          <a:noFill/>
          <a:ln w="76200">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253957" name="WordArt 5"/>
          <p:cNvSpPr>
            <a:spLocks noChangeArrowheads="1" noChangeShapeType="1" noTextEdit="1"/>
          </p:cNvSpPr>
          <p:nvPr/>
        </p:nvSpPr>
        <p:spPr bwMode="auto">
          <a:xfrm>
            <a:off x="381000" y="1219200"/>
            <a:ext cx="685800" cy="762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F0E5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A</a:t>
            </a:r>
          </a:p>
        </p:txBody>
      </p:sp>
      <p:sp>
        <p:nvSpPr>
          <p:cNvPr id="253958" name="WordArt 6"/>
          <p:cNvSpPr>
            <a:spLocks noChangeArrowheads="1" noChangeShapeType="1" noTextEdit="1"/>
          </p:cNvSpPr>
          <p:nvPr/>
        </p:nvSpPr>
        <p:spPr bwMode="auto">
          <a:xfrm>
            <a:off x="4876800" y="1143000"/>
            <a:ext cx="533400" cy="838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B</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Grp="1" noChangeArrowheads="1"/>
          </p:cNvSpPr>
          <p:nvPr>
            <p:ph type="body" idx="1"/>
          </p:nvPr>
        </p:nvSpPr>
        <p:spPr>
          <a:xfrm>
            <a:off x="457200" y="304800"/>
            <a:ext cx="8229600" cy="5821363"/>
          </a:xfrm>
        </p:spPr>
        <p:txBody>
          <a:bodyPr/>
          <a:lstStyle/>
          <a:p>
            <a:r>
              <a:rPr lang="en-US"/>
              <a:t>Which is a marsh and which is a swamp?</a:t>
            </a:r>
          </a:p>
        </p:txBody>
      </p:sp>
      <p:pic>
        <p:nvPicPr>
          <p:cNvPr id="254979" name="Picture 3" descr="http://upload.wikimedia.org/wikipedia/commons/3/38/Honey_Island_Swamp,_Louisiana_(paulmannix).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066800"/>
            <a:ext cx="4267200" cy="365760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254980" name="Picture 4" descr="http://0.tqn.com/d/gosoutheast/1/0/6/Y/-/-/ti_marshes_creek_5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066800"/>
            <a:ext cx="4229100" cy="3657600"/>
          </a:xfrm>
          <a:prstGeom prst="rect">
            <a:avLst/>
          </a:prstGeom>
          <a:noFill/>
          <a:ln w="76200">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254981" name="WordArt 5"/>
          <p:cNvSpPr>
            <a:spLocks noChangeArrowheads="1" noChangeShapeType="1" noTextEdit="1"/>
          </p:cNvSpPr>
          <p:nvPr/>
        </p:nvSpPr>
        <p:spPr bwMode="auto">
          <a:xfrm>
            <a:off x="381000" y="1219200"/>
            <a:ext cx="685800" cy="762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468A4B"/>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A</a:t>
            </a:r>
          </a:p>
        </p:txBody>
      </p:sp>
      <p:sp>
        <p:nvSpPr>
          <p:cNvPr id="254982" name="WordArt 6"/>
          <p:cNvSpPr>
            <a:spLocks noChangeArrowheads="1" noChangeShapeType="1" noTextEdit="1"/>
          </p:cNvSpPr>
          <p:nvPr/>
        </p:nvSpPr>
        <p:spPr bwMode="auto">
          <a:xfrm>
            <a:off x="4876800" y="1143000"/>
            <a:ext cx="533400" cy="838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B</a:t>
            </a:r>
          </a:p>
        </p:txBody>
      </p:sp>
      <p:sp>
        <p:nvSpPr>
          <p:cNvPr id="254983" name="WordArt 7" descr="Paper bag"/>
          <p:cNvSpPr>
            <a:spLocks noChangeArrowheads="1" noChangeShapeType="1" noTextEdit="1"/>
          </p:cNvSpPr>
          <p:nvPr/>
        </p:nvSpPr>
        <p:spPr bwMode="auto">
          <a:xfrm>
            <a:off x="762000" y="2133600"/>
            <a:ext cx="3124200" cy="1830388"/>
          </a:xfrm>
          <a:prstGeom prst="rect">
            <a:avLst/>
          </a:prstGeom>
        </p:spPr>
        <p:txBody>
          <a:bodyPr wrap="none" fromWordArt="1">
            <a:prstTxWarp prst="textCascadeUp">
              <a:avLst>
                <a:gd name="adj" fmla="val 44444"/>
              </a:avLst>
            </a:prstTxWarp>
            <a:scene3d>
              <a:camera prst="legacyPerspectiveTopLeft">
                <a:rot lat="0" lon="20519982" rev="0"/>
              </a:camera>
              <a:lightRig rig="legacyHarsh3" dir="r"/>
            </a:scene3d>
            <a:sp3d extrusionH="430200" prstMaterial="legacyMatte">
              <a:extrusionClr>
                <a:srgbClr val="00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blipFill dpi="0" rotWithShape="0">
                  <a:blip r:embed="rId4"/>
                  <a:srcRect/>
                  <a:tile tx="0" ty="0" sx="100000" sy="100000" flip="none" algn="tl"/>
                </a:blipFill>
                <a:effectLst/>
                <a:uLnTx/>
                <a:uFillTx/>
                <a:latin typeface="Arial Black"/>
                <a:ea typeface="+mn-ea"/>
                <a:cs typeface="+mn-cs"/>
              </a:rPr>
              <a:t>Swamp</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Grp="1" noChangeArrowheads="1"/>
          </p:cNvSpPr>
          <p:nvPr>
            <p:ph type="body" idx="1"/>
          </p:nvPr>
        </p:nvSpPr>
        <p:spPr>
          <a:xfrm>
            <a:off x="457200" y="304800"/>
            <a:ext cx="8229600" cy="5821363"/>
          </a:xfrm>
        </p:spPr>
        <p:txBody>
          <a:bodyPr/>
          <a:lstStyle/>
          <a:p>
            <a:r>
              <a:rPr lang="en-US"/>
              <a:t>Which is a marsh and which is a swamp?</a:t>
            </a:r>
          </a:p>
        </p:txBody>
      </p:sp>
      <p:pic>
        <p:nvPicPr>
          <p:cNvPr id="256003" name="Picture 3" descr="http://upload.wikimedia.org/wikipedia/commons/3/38/Honey_Island_Swamp,_Louisiana_(paulmannix).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066800"/>
            <a:ext cx="4267200" cy="365760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256004" name="Picture 4" descr="http://0.tqn.com/d/gosoutheast/1/0/6/Y/-/-/ti_marshes_creek_5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066800"/>
            <a:ext cx="4229100" cy="3657600"/>
          </a:xfrm>
          <a:prstGeom prst="rect">
            <a:avLst/>
          </a:prstGeom>
          <a:noFill/>
          <a:ln w="76200">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
        <p:nvSpPr>
          <p:cNvPr id="256005" name="WordArt 5"/>
          <p:cNvSpPr>
            <a:spLocks noChangeArrowheads="1" noChangeShapeType="1" noTextEdit="1"/>
          </p:cNvSpPr>
          <p:nvPr/>
        </p:nvSpPr>
        <p:spPr bwMode="auto">
          <a:xfrm>
            <a:off x="381000" y="1219200"/>
            <a:ext cx="685800" cy="762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468A4B"/>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A</a:t>
            </a:r>
          </a:p>
        </p:txBody>
      </p:sp>
      <p:sp>
        <p:nvSpPr>
          <p:cNvPr id="256006" name="WordArt 6"/>
          <p:cNvSpPr>
            <a:spLocks noChangeArrowheads="1" noChangeShapeType="1" noTextEdit="1"/>
          </p:cNvSpPr>
          <p:nvPr/>
        </p:nvSpPr>
        <p:spPr bwMode="auto">
          <a:xfrm>
            <a:off x="4876800" y="1143000"/>
            <a:ext cx="533400" cy="838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F0E5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B</a:t>
            </a:r>
          </a:p>
        </p:txBody>
      </p:sp>
      <p:sp>
        <p:nvSpPr>
          <p:cNvPr id="256007" name="WordArt 7" descr="Paper bag"/>
          <p:cNvSpPr>
            <a:spLocks noChangeArrowheads="1" noChangeShapeType="1" noTextEdit="1"/>
          </p:cNvSpPr>
          <p:nvPr/>
        </p:nvSpPr>
        <p:spPr bwMode="auto">
          <a:xfrm>
            <a:off x="762000" y="2133600"/>
            <a:ext cx="3124200" cy="1830388"/>
          </a:xfrm>
          <a:prstGeom prst="rect">
            <a:avLst/>
          </a:prstGeom>
        </p:spPr>
        <p:txBody>
          <a:bodyPr wrap="none" fromWordArt="1">
            <a:prstTxWarp prst="textCascadeUp">
              <a:avLst>
                <a:gd name="adj" fmla="val 44444"/>
              </a:avLst>
            </a:prstTxWarp>
            <a:scene3d>
              <a:camera prst="legacyPerspectiveTopLeft">
                <a:rot lat="0" lon="20519982" rev="0"/>
              </a:camera>
              <a:lightRig rig="legacyHarsh3" dir="r"/>
            </a:scene3d>
            <a:sp3d extrusionH="430200" prstMaterial="legacyMatte">
              <a:extrusionClr>
                <a:srgbClr val="00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blipFill dpi="0" rotWithShape="0">
                  <a:blip r:embed="rId4"/>
                  <a:srcRect/>
                  <a:tile tx="0" ty="0" sx="100000" sy="100000" flip="none" algn="tl"/>
                </a:blipFill>
                <a:effectLst/>
                <a:uLnTx/>
                <a:uFillTx/>
                <a:latin typeface="Arial Black"/>
                <a:ea typeface="+mn-ea"/>
                <a:cs typeface="+mn-cs"/>
              </a:rPr>
              <a:t>Swamp</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p:cNvSpPr>
            <a:spLocks noGrp="1" noChangeArrowheads="1"/>
          </p:cNvSpPr>
          <p:nvPr>
            <p:ph type="body" idx="4294967295"/>
          </p:nvPr>
        </p:nvSpPr>
        <p:spPr>
          <a:xfrm>
            <a:off x="5644" y="0"/>
            <a:ext cx="9138356" cy="5821363"/>
          </a:xfrm>
        </p:spPr>
        <p:txBody>
          <a:bodyPr/>
          <a:lstStyle/>
          <a:p>
            <a:pPr eaLnBrk="1" hangingPunct="1"/>
            <a:r>
              <a:rPr lang="en-US" dirty="0">
                <a:solidFill>
                  <a:srgbClr val="FF3300"/>
                </a:solidFill>
              </a:rPr>
              <a:t>RED SLIDE: </a:t>
            </a:r>
            <a:r>
              <a:rPr lang="en-US" dirty="0"/>
              <a:t>These slides contain critical notes and important fill-in the blanks.  Please record the important terms in your work bundle. </a:t>
            </a:r>
          </a:p>
          <a:p>
            <a:pPr eaLnBrk="1" hangingPunct="1"/>
            <a:endParaRPr lang="en-US" dirty="0">
              <a:solidFill>
                <a:srgbClr val="FFFFCC"/>
              </a:solidFill>
            </a:endParaRPr>
          </a:p>
        </p:txBody>
      </p:sp>
      <p:sp>
        <p:nvSpPr>
          <p:cNvPr id="6148" name="Rectangle 6"/>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anose="020B0604030504040204"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anose="020B0604030504040204"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anose="020B0604030504040204" pitchFamily="34" charset="0"/>
                <a:ea typeface="+mn-ea"/>
                <a:cs typeface="+mn-cs"/>
              </a:rPr>
              <a:t> .LLC</a:t>
            </a:r>
            <a:endParaRPr kumimoji="0" lang="en-US" sz="3200" b="0" i="0" u="none" strike="noStrike" kern="1200" cap="none" spc="0" normalizeH="0" baseline="0" noProof="0" dirty="0">
              <a:ln>
                <a:noFill/>
              </a:ln>
              <a:solidFill>
                <a:srgbClr val="FFFFFF"/>
              </a:solidFill>
              <a:effectLst/>
              <a:uLnTx/>
              <a:uFillTx/>
              <a:latin typeface="Tahoma" pitchFamily="34" charset="0"/>
              <a:ea typeface="+mn-ea"/>
              <a:cs typeface="+mn-cs"/>
            </a:endParaRPr>
          </a:p>
        </p:txBody>
      </p:sp>
      <p:sp>
        <p:nvSpPr>
          <p:cNvPr id="2" name="TextBox 1"/>
          <p:cNvSpPr txBox="1"/>
          <p:nvPr/>
        </p:nvSpPr>
        <p:spPr>
          <a:xfrm rot="20914750">
            <a:off x="1574237" y="4146543"/>
            <a:ext cx="1902983" cy="43088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First and last Name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Science, Grade, Class</a:t>
            </a:r>
          </a:p>
        </p:txBody>
      </p:sp>
      <p:pic>
        <p:nvPicPr>
          <p:cNvPr id="15" name="Picture 14">
            <a:extLst>
              <a:ext uri="{FF2B5EF4-FFF2-40B4-BE49-F238E27FC236}">
                <a16:creationId xmlns:a16="http://schemas.microsoft.com/office/drawing/2014/main" id="{86BE19F7-E093-47A7-8A48-00B8506839D9}"/>
              </a:ext>
            </a:extLst>
          </p:cNvPr>
          <p:cNvPicPr>
            <a:picLocks noChangeAspect="1"/>
          </p:cNvPicPr>
          <p:nvPr/>
        </p:nvPicPr>
        <p:blipFill>
          <a:blip r:embed="rId2"/>
          <a:stretch>
            <a:fillRect/>
          </a:stretch>
        </p:blipFill>
        <p:spPr>
          <a:xfrm>
            <a:off x="4572000" y="2590800"/>
            <a:ext cx="4365761" cy="3957637"/>
          </a:xfrm>
          <a:prstGeom prst="rect">
            <a:avLst/>
          </a:prstGeom>
          <a:effectLst>
            <a:glow rad="228600">
              <a:schemeClr val="accent4">
                <a:satMod val="175000"/>
                <a:alpha val="40000"/>
              </a:schemeClr>
            </a:glow>
          </a:effectLst>
        </p:spPr>
      </p:pic>
      <p:pic>
        <p:nvPicPr>
          <p:cNvPr id="11" name="Picture 10">
            <a:extLst>
              <a:ext uri="{FF2B5EF4-FFF2-40B4-BE49-F238E27FC236}">
                <a16:creationId xmlns:a16="http://schemas.microsoft.com/office/drawing/2014/main" id="{3245B51E-85B1-4552-A40A-489305FEF324}"/>
              </a:ext>
            </a:extLst>
          </p:cNvPr>
          <p:cNvPicPr>
            <a:picLocks noChangeAspect="1"/>
          </p:cNvPicPr>
          <p:nvPr/>
        </p:nvPicPr>
        <p:blipFill>
          <a:blip r:embed="rId3"/>
          <a:stretch>
            <a:fillRect/>
          </a:stretch>
        </p:blipFill>
        <p:spPr>
          <a:xfrm>
            <a:off x="456846" y="2524157"/>
            <a:ext cx="3999200" cy="4206049"/>
          </a:xfrm>
          <a:prstGeom prst="rect">
            <a:avLst/>
          </a:prstGeom>
        </p:spPr>
      </p:pic>
      <p:pic>
        <p:nvPicPr>
          <p:cNvPr id="12" name="Picture 11">
            <a:extLst>
              <a:ext uri="{FF2B5EF4-FFF2-40B4-BE49-F238E27FC236}">
                <a16:creationId xmlns:a16="http://schemas.microsoft.com/office/drawing/2014/main" id="{F76E5033-FFF1-4920-85A6-17E6B55F9D47}"/>
              </a:ext>
            </a:extLst>
          </p:cNvPr>
          <p:cNvPicPr>
            <a:picLocks noChangeAspect="1"/>
          </p:cNvPicPr>
          <p:nvPr/>
        </p:nvPicPr>
        <p:blipFill>
          <a:blip r:embed="rId4"/>
          <a:stretch>
            <a:fillRect/>
          </a:stretch>
        </p:blipFill>
        <p:spPr>
          <a:xfrm>
            <a:off x="762000" y="3581400"/>
            <a:ext cx="875927" cy="533400"/>
          </a:xfrm>
          <a:prstGeom prst="rect">
            <a:avLst/>
          </a:prstGeom>
        </p:spPr>
      </p:pic>
      <p:sp>
        <p:nvSpPr>
          <p:cNvPr id="13" name="TextBox 12">
            <a:extLst>
              <a:ext uri="{FF2B5EF4-FFF2-40B4-BE49-F238E27FC236}">
                <a16:creationId xmlns:a16="http://schemas.microsoft.com/office/drawing/2014/main" id="{8D4E3614-8E06-428D-B77E-85AD60928119}"/>
              </a:ext>
            </a:extLst>
          </p:cNvPr>
          <p:cNvSpPr txBox="1"/>
          <p:nvPr/>
        </p:nvSpPr>
        <p:spPr>
          <a:xfrm>
            <a:off x="958572" y="3746956"/>
            <a:ext cx="679355" cy="21544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anose="020B0604030504040204" pitchFamily="34" charset="0"/>
                <a:ea typeface="+mn-ea"/>
                <a:cs typeface="+mn-cs"/>
              </a:rPr>
              <a:t>Flash</a:t>
            </a:r>
          </a:p>
        </p:txBody>
      </p:sp>
      <p:pic>
        <p:nvPicPr>
          <p:cNvPr id="25" name="Picture 24">
            <a:extLst>
              <a:ext uri="{FF2B5EF4-FFF2-40B4-BE49-F238E27FC236}">
                <a16:creationId xmlns:a16="http://schemas.microsoft.com/office/drawing/2014/main" id="{E7517BD7-6F66-4493-84DF-F156F5DC241A}"/>
              </a:ext>
            </a:extLst>
          </p:cNvPr>
          <p:cNvPicPr>
            <a:picLocks noChangeAspect="1"/>
          </p:cNvPicPr>
          <p:nvPr/>
        </p:nvPicPr>
        <p:blipFill>
          <a:blip r:embed="rId4"/>
          <a:stretch>
            <a:fillRect/>
          </a:stretch>
        </p:blipFill>
        <p:spPr>
          <a:xfrm>
            <a:off x="4913598" y="2590800"/>
            <a:ext cx="649002" cy="685799"/>
          </a:xfrm>
          <a:prstGeom prst="rect">
            <a:avLst/>
          </a:prstGeom>
        </p:spPr>
      </p:pic>
      <p:sp>
        <p:nvSpPr>
          <p:cNvPr id="14" name="Arrow: Left 13">
            <a:extLst>
              <a:ext uri="{FF2B5EF4-FFF2-40B4-BE49-F238E27FC236}">
                <a16:creationId xmlns:a16="http://schemas.microsoft.com/office/drawing/2014/main" id="{0A6D2944-4453-48FA-982F-CC9574D84F11}"/>
              </a:ext>
            </a:extLst>
          </p:cNvPr>
          <p:cNvSpPr/>
          <p:nvPr/>
        </p:nvSpPr>
        <p:spPr bwMode="auto">
          <a:xfrm rot="20835968">
            <a:off x="1551941" y="3278049"/>
            <a:ext cx="3397435" cy="381000"/>
          </a:xfrm>
          <a:prstGeom prst="leftArrow">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19112296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Grp="1" noChangeArrowheads="1"/>
          </p:cNvSpPr>
          <p:nvPr>
            <p:ph type="body" idx="1"/>
          </p:nvPr>
        </p:nvSpPr>
        <p:spPr>
          <a:xfrm>
            <a:off x="457200" y="304800"/>
            <a:ext cx="8229600" cy="5821363"/>
          </a:xfrm>
        </p:spPr>
        <p:txBody>
          <a:bodyPr/>
          <a:lstStyle/>
          <a:p>
            <a:r>
              <a:rPr lang="en-US"/>
              <a:t>Which is a marsh and which is a swamp?</a:t>
            </a:r>
          </a:p>
        </p:txBody>
      </p:sp>
      <p:pic>
        <p:nvPicPr>
          <p:cNvPr id="257027" name="Picture 3" descr="http://upload.wikimedia.org/wikipedia/commons/3/38/Honey_Island_Swamp,_Louisiana_(paulmannix).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066800"/>
            <a:ext cx="4267200" cy="365760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257028" name="Picture 4" descr="http://0.tqn.com/d/gosoutheast/1/0/6/Y/-/-/ti_marshes_creek_5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066800"/>
            <a:ext cx="4229100" cy="3657600"/>
          </a:xfrm>
          <a:prstGeom prst="rect">
            <a:avLst/>
          </a:prstGeom>
          <a:noFill/>
          <a:ln w="76200">
            <a:solidFill>
              <a:srgbClr val="CC99FF"/>
            </a:solidFill>
            <a:miter lim="800000"/>
            <a:headEnd/>
            <a:tailEnd/>
          </a:ln>
          <a:extLst>
            <a:ext uri="{909E8E84-426E-40DD-AFC4-6F175D3DCCD1}">
              <a14:hiddenFill xmlns:a14="http://schemas.microsoft.com/office/drawing/2010/main">
                <a:solidFill>
                  <a:srgbClr val="FFFFFF"/>
                </a:solidFill>
              </a14:hiddenFill>
            </a:ext>
          </a:extLst>
        </p:spPr>
      </p:pic>
      <p:sp>
        <p:nvSpPr>
          <p:cNvPr id="257029" name="WordArt 5"/>
          <p:cNvSpPr>
            <a:spLocks noChangeArrowheads="1" noChangeShapeType="1" noTextEdit="1"/>
          </p:cNvSpPr>
          <p:nvPr/>
        </p:nvSpPr>
        <p:spPr bwMode="auto">
          <a:xfrm>
            <a:off x="381000" y="1219200"/>
            <a:ext cx="685800" cy="762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468A4B"/>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A</a:t>
            </a:r>
          </a:p>
        </p:txBody>
      </p:sp>
      <p:sp>
        <p:nvSpPr>
          <p:cNvPr id="257030" name="WordArt 6"/>
          <p:cNvSpPr>
            <a:spLocks noChangeArrowheads="1" noChangeShapeType="1" noTextEdit="1"/>
          </p:cNvSpPr>
          <p:nvPr/>
        </p:nvSpPr>
        <p:spPr bwMode="auto">
          <a:xfrm>
            <a:off x="4876800" y="1143000"/>
            <a:ext cx="533400" cy="838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CC99FF"/>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B</a:t>
            </a:r>
          </a:p>
        </p:txBody>
      </p:sp>
      <p:sp>
        <p:nvSpPr>
          <p:cNvPr id="257031" name="WordArt 7" descr="Paper bag"/>
          <p:cNvSpPr>
            <a:spLocks noChangeArrowheads="1" noChangeShapeType="1" noTextEdit="1"/>
          </p:cNvSpPr>
          <p:nvPr/>
        </p:nvSpPr>
        <p:spPr bwMode="auto">
          <a:xfrm>
            <a:off x="762000" y="2133600"/>
            <a:ext cx="3124200" cy="1830388"/>
          </a:xfrm>
          <a:prstGeom prst="rect">
            <a:avLst/>
          </a:prstGeom>
        </p:spPr>
        <p:txBody>
          <a:bodyPr wrap="none" fromWordArt="1">
            <a:prstTxWarp prst="textCascadeUp">
              <a:avLst>
                <a:gd name="adj" fmla="val 44444"/>
              </a:avLst>
            </a:prstTxWarp>
            <a:scene3d>
              <a:camera prst="legacyPerspectiveTopLeft">
                <a:rot lat="0" lon="20519982" rev="0"/>
              </a:camera>
              <a:lightRig rig="legacyHarsh3" dir="r"/>
            </a:scene3d>
            <a:sp3d extrusionH="430200" prstMaterial="legacyMatte">
              <a:extrusionClr>
                <a:srgbClr val="00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blipFill dpi="0" rotWithShape="0">
                  <a:blip r:embed="rId4"/>
                  <a:srcRect/>
                  <a:tile tx="0" ty="0" sx="100000" sy="100000" flip="none" algn="tl"/>
                </a:blipFill>
                <a:effectLst/>
                <a:uLnTx/>
                <a:uFillTx/>
                <a:latin typeface="Arial Black"/>
                <a:ea typeface="+mn-ea"/>
                <a:cs typeface="+mn-cs"/>
              </a:rPr>
              <a:t>Swamp</a:t>
            </a:r>
          </a:p>
        </p:txBody>
      </p:sp>
      <p:sp>
        <p:nvSpPr>
          <p:cNvPr id="257032" name="WordArt 8"/>
          <p:cNvSpPr>
            <a:spLocks noChangeArrowheads="1" noChangeShapeType="1" noTextEdit="1"/>
          </p:cNvSpPr>
          <p:nvPr/>
        </p:nvSpPr>
        <p:spPr bwMode="auto">
          <a:xfrm>
            <a:off x="5105400" y="1981200"/>
            <a:ext cx="3505200" cy="1012825"/>
          </a:xfrm>
          <a:prstGeom prst="rect">
            <a:avLst/>
          </a:prstGeom>
        </p:spPr>
        <p:txBody>
          <a:bodyPr wrap="none" fromWordArt="1">
            <a:prstTxWarp prst="textWave1">
              <a:avLst>
                <a:gd name="adj1" fmla="val 13005"/>
                <a:gd name="adj2" fmla="val 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9050">
                  <a:solidFill>
                    <a:srgbClr val="000000"/>
                  </a:solidFill>
                  <a:round/>
                  <a:headEnd/>
                  <a:tailEnd/>
                </a:ln>
                <a:gradFill rotWithShape="1">
                  <a:gsLst>
                    <a:gs pos="0">
                      <a:srgbClr val="9999FF"/>
                    </a:gs>
                    <a:gs pos="100000">
                      <a:srgbClr val="009999"/>
                    </a:gs>
                  </a:gsLst>
                  <a:lin ang="5400000" scaled="1"/>
                </a:gradFill>
                <a:effectLst>
                  <a:outerShdw dist="53882" dir="2700000" algn="ctr" rotWithShape="0">
                    <a:srgbClr val="C0C0C0">
                      <a:alpha val="79999"/>
                    </a:srgbClr>
                  </a:outerShdw>
                </a:effectLst>
                <a:uLnTx/>
                <a:uFillTx/>
                <a:latin typeface="Times New Roman"/>
                <a:ea typeface="+mn-ea"/>
                <a:cs typeface="Times New Roman"/>
              </a:rPr>
              <a:t>Marsh</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03587" name="Rectangle 3"/>
          <p:cNvSpPr>
            <a:spLocks noGrp="1" noChangeArrowheads="1"/>
          </p:cNvSpPr>
          <p:nvPr>
            <p:ph type="body" idx="1"/>
          </p:nvPr>
        </p:nvSpPr>
        <p:spPr>
          <a:xfrm>
            <a:off x="457200" y="228600"/>
            <a:ext cx="8001000" cy="5902325"/>
          </a:xfrm>
        </p:spPr>
        <p:txBody>
          <a:bodyPr/>
          <a:lstStyle/>
          <a:p>
            <a:pPr eaLnBrk="1" hangingPunct="1">
              <a:defRPr/>
            </a:pPr>
            <a:r>
              <a:rPr lang="en-US" dirty="0"/>
              <a:t>Wetlands are extremely important because they…</a:t>
            </a:r>
          </a:p>
          <a:p>
            <a:pPr lvl="1" eaLnBrk="1" hangingPunct="1">
              <a:defRPr/>
            </a:pPr>
            <a:r>
              <a:rPr lang="en-US" dirty="0"/>
              <a:t>-</a:t>
            </a:r>
          </a:p>
          <a:p>
            <a:pPr lvl="1" eaLnBrk="1" hangingPunct="1">
              <a:defRPr/>
            </a:pPr>
            <a:r>
              <a:rPr lang="en-US" dirty="0"/>
              <a:t>-</a:t>
            </a:r>
          </a:p>
          <a:p>
            <a:pPr lvl="1" eaLnBrk="1" hangingPunct="1">
              <a:defRPr/>
            </a:pPr>
            <a:r>
              <a:rPr lang="en-US" dirty="0"/>
              <a:t>-</a:t>
            </a:r>
          </a:p>
        </p:txBody>
      </p:sp>
      <p:pic>
        <p:nvPicPr>
          <p:cNvPr id="25805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048000"/>
            <a:ext cx="8534400" cy="3533775"/>
          </a:xfrm>
          <a:prstGeom prst="rect">
            <a:avLst/>
          </a:prstGeom>
          <a:noFill/>
          <a:ln w="76200" algn="ctr">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258052" name="Rectangle 5"/>
          <p:cNvSpPr>
            <a:spLocks noChangeArrowheads="1"/>
          </p:cNvSpPr>
          <p:nvPr/>
        </p:nvSpPr>
        <p:spPr bwMode="auto">
          <a:xfrm>
            <a:off x="6172200" y="6629400"/>
            <a:ext cx="2743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 .LLC</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3139" name="Rectangle 3"/>
          <p:cNvSpPr>
            <a:spLocks noGrp="1" noChangeArrowheads="1"/>
          </p:cNvSpPr>
          <p:nvPr>
            <p:ph type="body" sz="half" idx="1"/>
          </p:nvPr>
        </p:nvSpPr>
        <p:spPr>
          <a:xfrm>
            <a:off x="457200" y="228600"/>
            <a:ext cx="8077200" cy="5902325"/>
          </a:xfrm>
        </p:spPr>
        <p:txBody>
          <a:bodyPr/>
          <a:lstStyle/>
          <a:p>
            <a:pPr eaLnBrk="1" hangingPunct="1">
              <a:defRPr/>
            </a:pPr>
            <a:r>
              <a:rPr lang="en-US" dirty="0"/>
              <a:t>Control flooding by absorbing water like a sponge.</a:t>
            </a:r>
          </a:p>
        </p:txBody>
      </p:sp>
      <p:pic>
        <p:nvPicPr>
          <p:cNvPr id="259075" name="Picture 4"/>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228600" y="1447800"/>
            <a:ext cx="8686800" cy="4953000"/>
          </a:xfrm>
          <a:ln w="76200" cap="flat" algn="ctr">
            <a:solidFill>
              <a:schemeClr val="accent2"/>
            </a:solidFill>
          </a:ln>
        </p:spPr>
      </p:pic>
      <p:sp>
        <p:nvSpPr>
          <p:cNvPr id="259076" name="Rectangle 7"/>
          <p:cNvSpPr>
            <a:spLocks noChangeArrowheads="1"/>
          </p:cNvSpPr>
          <p:nvPr/>
        </p:nvSpPr>
        <p:spPr bwMode="auto">
          <a:xfrm>
            <a:off x="6172200" y="6629400"/>
            <a:ext cx="2743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 .LLC</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7235" name="Rectangle 3"/>
          <p:cNvSpPr>
            <a:spLocks noGrp="1" noChangeArrowheads="1"/>
          </p:cNvSpPr>
          <p:nvPr>
            <p:ph type="body" sz="half" idx="1"/>
          </p:nvPr>
        </p:nvSpPr>
        <p:spPr>
          <a:xfrm>
            <a:off x="304800" y="228600"/>
            <a:ext cx="7848600" cy="5902325"/>
          </a:xfrm>
        </p:spPr>
        <p:txBody>
          <a:bodyPr/>
          <a:lstStyle/>
          <a:p>
            <a:pPr eaLnBrk="1" hangingPunct="1">
              <a:defRPr/>
            </a:pPr>
            <a:r>
              <a:rPr lang="en-US" dirty="0"/>
              <a:t>They filter out / break down pollution. (Biogeochemical cycling).</a:t>
            </a:r>
          </a:p>
        </p:txBody>
      </p:sp>
      <p:pic>
        <p:nvPicPr>
          <p:cNvPr id="260099" name="Picture 4"/>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304800" y="1447800"/>
            <a:ext cx="8458200" cy="5094288"/>
          </a:xfrm>
          <a:ln w="76200" cap="flat" algn="ctr">
            <a:solidFill>
              <a:schemeClr val="accent2"/>
            </a:solidFill>
          </a:ln>
        </p:spPr>
      </p:pic>
      <p:sp>
        <p:nvSpPr>
          <p:cNvPr id="260100" name="Rectangle 7"/>
          <p:cNvSpPr>
            <a:spLocks noChangeArrowheads="1"/>
          </p:cNvSpPr>
          <p:nvPr/>
        </p:nvSpPr>
        <p:spPr bwMode="auto">
          <a:xfrm>
            <a:off x="6172200" y="6629400"/>
            <a:ext cx="2743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 .LLC</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5"/>
          <p:cNvSpPr>
            <a:spLocks noGrp="1" noChangeArrowheads="1"/>
          </p:cNvSpPr>
          <p:nvPr>
            <p:ph type="title"/>
          </p:nvPr>
        </p:nvSpPr>
        <p:spPr/>
        <p:txBody>
          <a:bodyPr/>
          <a:lstStyle/>
          <a:p>
            <a:pPr eaLnBrk="1" hangingPunct="1"/>
            <a:endParaRPr lang="en-US"/>
          </a:p>
        </p:txBody>
      </p:sp>
      <p:pic>
        <p:nvPicPr>
          <p:cNvPr id="261123"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6451" name="Rectangle 3"/>
          <p:cNvSpPr>
            <a:spLocks noGrp="1" noChangeArrowheads="1"/>
          </p:cNvSpPr>
          <p:nvPr>
            <p:ph type="body" sz="half" idx="4294967295"/>
          </p:nvPr>
        </p:nvSpPr>
        <p:spPr>
          <a:xfrm>
            <a:off x="457200" y="304800"/>
            <a:ext cx="7772400" cy="5826125"/>
          </a:xfrm>
        </p:spPr>
        <p:txBody>
          <a:bodyPr/>
          <a:lstStyle/>
          <a:p>
            <a:pPr eaLnBrk="1" hangingPunct="1">
              <a:defRPr/>
            </a:pPr>
            <a:r>
              <a:rPr lang="en-US" dirty="0"/>
              <a:t>Provides habitat for many animals and plants.</a:t>
            </a:r>
          </a:p>
        </p:txBody>
      </p:sp>
      <p:pic>
        <p:nvPicPr>
          <p:cNvPr id="262147" name="Picture 4"/>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304800" y="1447800"/>
            <a:ext cx="8382000" cy="5105400"/>
          </a:xfrm>
          <a:ln w="76200" cap="flat" algn="ctr">
            <a:solidFill>
              <a:schemeClr val="accent2"/>
            </a:solid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6451" name="Rectangle 3"/>
          <p:cNvSpPr>
            <a:spLocks noGrp="1" noChangeArrowheads="1"/>
          </p:cNvSpPr>
          <p:nvPr>
            <p:ph type="body" sz="half" idx="4294967295"/>
          </p:nvPr>
        </p:nvSpPr>
        <p:spPr>
          <a:xfrm>
            <a:off x="457200" y="304800"/>
            <a:ext cx="7772400" cy="5826125"/>
          </a:xfrm>
        </p:spPr>
        <p:txBody>
          <a:bodyPr/>
          <a:lstStyle/>
          <a:p>
            <a:pPr eaLnBrk="1" hangingPunct="1">
              <a:defRPr/>
            </a:pPr>
            <a:r>
              <a:rPr lang="en-US" dirty="0"/>
              <a:t>Provides recreation opportunities.</a:t>
            </a:r>
          </a:p>
        </p:txBody>
      </p:sp>
      <p:pic>
        <p:nvPicPr>
          <p:cNvPr id="1028" name="Picture 4" descr="Why Wetlands? - Credit Valley Conservation Credit Valley Conservation">
            <a:extLst>
              <a:ext uri="{FF2B5EF4-FFF2-40B4-BE49-F238E27FC236}">
                <a16:creationId xmlns:a16="http://schemas.microsoft.com/office/drawing/2014/main" id="{21BC033A-81E8-42E8-9AD2-46BC7D4D658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000777"/>
            <a:ext cx="8686800" cy="55524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1143001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ow Wetland with Delta Kayak Adventures - Antioch on the Move">
            <a:extLst>
              <a:ext uri="{FF2B5EF4-FFF2-40B4-BE49-F238E27FC236}">
                <a16:creationId xmlns:a16="http://schemas.microsoft.com/office/drawing/2014/main" id="{63C747CC-3068-4376-85F5-A73DC40A91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700"/>
            <a:ext cx="9144000" cy="6870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93342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Nature Tourism | Wetland Economic Benefits for Landowners">
            <a:extLst>
              <a:ext uri="{FF2B5EF4-FFF2-40B4-BE49-F238E27FC236}">
                <a16:creationId xmlns:a16="http://schemas.microsoft.com/office/drawing/2014/main" id="{1130BFC4-13BF-49B1-900E-A50C638457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67269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2"/>
          <p:cNvSpPr>
            <a:spLocks noGrp="1" noChangeArrowheads="1"/>
          </p:cNvSpPr>
          <p:nvPr>
            <p:ph type="title"/>
          </p:nvPr>
        </p:nvSpPr>
        <p:spPr/>
        <p:txBody>
          <a:bodyPr/>
          <a:lstStyle/>
          <a:p>
            <a:pPr eaLnBrk="1" hangingPunct="1"/>
            <a:endParaRPr lang="en-US"/>
          </a:p>
        </p:txBody>
      </p:sp>
      <p:sp>
        <p:nvSpPr>
          <p:cNvPr id="263171" name="Rectangle 3"/>
          <p:cNvSpPr>
            <a:spLocks noGrp="1" noChangeArrowheads="1"/>
          </p:cNvSpPr>
          <p:nvPr>
            <p:ph type="body" idx="1"/>
          </p:nvPr>
        </p:nvSpPr>
        <p:spPr/>
        <p:txBody>
          <a:bodyPr/>
          <a:lstStyle/>
          <a:p>
            <a:pPr eaLnBrk="1" hangingPunct="1"/>
            <a:endParaRPr lang="en-US"/>
          </a:p>
        </p:txBody>
      </p:sp>
      <p:pic>
        <p:nvPicPr>
          <p:cNvPr id="263172" name="Picture 5" descr="http://www.microscopy-uk.org.uk/mag/imagsmall/dropnewc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p:cNvSpPr>
            <a:spLocks noGrp="1" noChangeArrowheads="1"/>
          </p:cNvSpPr>
          <p:nvPr>
            <p:ph type="body" idx="4294967295"/>
          </p:nvPr>
        </p:nvSpPr>
        <p:spPr>
          <a:xfrm>
            <a:off x="5644" y="0"/>
            <a:ext cx="9138356" cy="5821363"/>
          </a:xfrm>
        </p:spPr>
        <p:txBody>
          <a:bodyPr/>
          <a:lstStyle/>
          <a:p>
            <a:pPr eaLnBrk="1" hangingPunct="1"/>
            <a:r>
              <a:rPr lang="en-US" dirty="0">
                <a:solidFill>
                  <a:srgbClr val="FF3300"/>
                </a:solidFill>
              </a:rPr>
              <a:t>RED SLIDE: </a:t>
            </a:r>
            <a:r>
              <a:rPr lang="en-US" dirty="0"/>
              <a:t>These slides contain critical notes and important fill-in the blanks.  Please record the important terms in your work bundle. </a:t>
            </a:r>
          </a:p>
          <a:p>
            <a:pPr lvl="1" eaLnBrk="1" hangingPunct="1"/>
            <a:r>
              <a:rPr lang="en-US" dirty="0">
                <a:solidFill>
                  <a:srgbClr val="CC99FF"/>
                </a:solidFill>
              </a:rPr>
              <a:t>You’ll need these notes to complete the work bundle and to be successful on the review game.</a:t>
            </a:r>
          </a:p>
          <a:p>
            <a:pPr eaLnBrk="1" hangingPunct="1"/>
            <a:endParaRPr lang="en-US" dirty="0">
              <a:solidFill>
                <a:srgbClr val="FFFFCC"/>
              </a:solidFill>
            </a:endParaRPr>
          </a:p>
        </p:txBody>
      </p:sp>
      <p:sp>
        <p:nvSpPr>
          <p:cNvPr id="6148" name="Rectangle 6"/>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anose="020B0604030504040204"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anose="020B0604030504040204"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anose="020B0604030504040204" pitchFamily="34" charset="0"/>
                <a:ea typeface="+mn-ea"/>
                <a:cs typeface="+mn-cs"/>
              </a:rPr>
              <a:t> .LLC</a:t>
            </a:r>
            <a:endParaRPr kumimoji="0" lang="en-US" sz="3200" b="0" i="0" u="none" strike="noStrike" kern="1200" cap="none" spc="0" normalizeH="0" baseline="0" noProof="0" dirty="0">
              <a:ln>
                <a:noFill/>
              </a:ln>
              <a:solidFill>
                <a:srgbClr val="FFFFFF"/>
              </a:solidFill>
              <a:effectLst/>
              <a:uLnTx/>
              <a:uFillTx/>
              <a:latin typeface="Tahoma" pitchFamily="34" charset="0"/>
              <a:ea typeface="+mn-ea"/>
              <a:cs typeface="+mn-cs"/>
            </a:endParaRPr>
          </a:p>
        </p:txBody>
      </p:sp>
      <p:sp>
        <p:nvSpPr>
          <p:cNvPr id="2" name="TextBox 1"/>
          <p:cNvSpPr txBox="1"/>
          <p:nvPr/>
        </p:nvSpPr>
        <p:spPr>
          <a:xfrm rot="20914750">
            <a:off x="1574237" y="4146543"/>
            <a:ext cx="1902983" cy="43088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First and last Name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Science, Grade, Class</a:t>
            </a:r>
          </a:p>
        </p:txBody>
      </p:sp>
      <p:pic>
        <p:nvPicPr>
          <p:cNvPr id="15" name="Picture 14">
            <a:extLst>
              <a:ext uri="{FF2B5EF4-FFF2-40B4-BE49-F238E27FC236}">
                <a16:creationId xmlns:a16="http://schemas.microsoft.com/office/drawing/2014/main" id="{86BE19F7-E093-47A7-8A48-00B8506839D9}"/>
              </a:ext>
            </a:extLst>
          </p:cNvPr>
          <p:cNvPicPr>
            <a:picLocks noChangeAspect="1"/>
          </p:cNvPicPr>
          <p:nvPr/>
        </p:nvPicPr>
        <p:blipFill>
          <a:blip r:embed="rId2"/>
          <a:stretch>
            <a:fillRect/>
          </a:stretch>
        </p:blipFill>
        <p:spPr>
          <a:xfrm>
            <a:off x="4572000" y="2590800"/>
            <a:ext cx="4365761" cy="3957637"/>
          </a:xfrm>
          <a:prstGeom prst="rect">
            <a:avLst/>
          </a:prstGeom>
          <a:effectLst>
            <a:glow rad="228600">
              <a:schemeClr val="accent4">
                <a:satMod val="175000"/>
                <a:alpha val="40000"/>
              </a:schemeClr>
            </a:glow>
          </a:effectLst>
        </p:spPr>
      </p:pic>
      <p:pic>
        <p:nvPicPr>
          <p:cNvPr id="11" name="Picture 10">
            <a:extLst>
              <a:ext uri="{FF2B5EF4-FFF2-40B4-BE49-F238E27FC236}">
                <a16:creationId xmlns:a16="http://schemas.microsoft.com/office/drawing/2014/main" id="{3245B51E-85B1-4552-A40A-489305FEF324}"/>
              </a:ext>
            </a:extLst>
          </p:cNvPr>
          <p:cNvPicPr>
            <a:picLocks noChangeAspect="1"/>
          </p:cNvPicPr>
          <p:nvPr/>
        </p:nvPicPr>
        <p:blipFill>
          <a:blip r:embed="rId3"/>
          <a:stretch>
            <a:fillRect/>
          </a:stretch>
        </p:blipFill>
        <p:spPr>
          <a:xfrm>
            <a:off x="456846" y="2524157"/>
            <a:ext cx="3999200" cy="4206049"/>
          </a:xfrm>
          <a:prstGeom prst="rect">
            <a:avLst/>
          </a:prstGeom>
        </p:spPr>
      </p:pic>
      <p:pic>
        <p:nvPicPr>
          <p:cNvPr id="12" name="Picture 11">
            <a:extLst>
              <a:ext uri="{FF2B5EF4-FFF2-40B4-BE49-F238E27FC236}">
                <a16:creationId xmlns:a16="http://schemas.microsoft.com/office/drawing/2014/main" id="{F76E5033-FFF1-4920-85A6-17E6B55F9D47}"/>
              </a:ext>
            </a:extLst>
          </p:cNvPr>
          <p:cNvPicPr>
            <a:picLocks noChangeAspect="1"/>
          </p:cNvPicPr>
          <p:nvPr/>
        </p:nvPicPr>
        <p:blipFill>
          <a:blip r:embed="rId4"/>
          <a:stretch>
            <a:fillRect/>
          </a:stretch>
        </p:blipFill>
        <p:spPr>
          <a:xfrm>
            <a:off x="762000" y="3581400"/>
            <a:ext cx="875927" cy="533400"/>
          </a:xfrm>
          <a:prstGeom prst="rect">
            <a:avLst/>
          </a:prstGeom>
        </p:spPr>
      </p:pic>
      <p:sp>
        <p:nvSpPr>
          <p:cNvPr id="13" name="TextBox 12">
            <a:extLst>
              <a:ext uri="{FF2B5EF4-FFF2-40B4-BE49-F238E27FC236}">
                <a16:creationId xmlns:a16="http://schemas.microsoft.com/office/drawing/2014/main" id="{8D4E3614-8E06-428D-B77E-85AD60928119}"/>
              </a:ext>
            </a:extLst>
          </p:cNvPr>
          <p:cNvSpPr txBox="1"/>
          <p:nvPr/>
        </p:nvSpPr>
        <p:spPr>
          <a:xfrm>
            <a:off x="958572" y="3746956"/>
            <a:ext cx="679355" cy="21544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anose="020B0604030504040204" pitchFamily="34" charset="0"/>
                <a:ea typeface="+mn-ea"/>
                <a:cs typeface="+mn-cs"/>
              </a:rPr>
              <a:t>Flash</a:t>
            </a:r>
          </a:p>
        </p:txBody>
      </p:sp>
      <p:pic>
        <p:nvPicPr>
          <p:cNvPr id="25" name="Picture 24">
            <a:extLst>
              <a:ext uri="{FF2B5EF4-FFF2-40B4-BE49-F238E27FC236}">
                <a16:creationId xmlns:a16="http://schemas.microsoft.com/office/drawing/2014/main" id="{E7517BD7-6F66-4493-84DF-F156F5DC241A}"/>
              </a:ext>
            </a:extLst>
          </p:cNvPr>
          <p:cNvPicPr>
            <a:picLocks noChangeAspect="1"/>
          </p:cNvPicPr>
          <p:nvPr/>
        </p:nvPicPr>
        <p:blipFill>
          <a:blip r:embed="rId4"/>
          <a:stretch>
            <a:fillRect/>
          </a:stretch>
        </p:blipFill>
        <p:spPr>
          <a:xfrm>
            <a:off x="4913598" y="2590800"/>
            <a:ext cx="649002" cy="685799"/>
          </a:xfrm>
          <a:prstGeom prst="rect">
            <a:avLst/>
          </a:prstGeom>
        </p:spPr>
      </p:pic>
      <p:sp>
        <p:nvSpPr>
          <p:cNvPr id="14" name="Arrow: Left 13">
            <a:extLst>
              <a:ext uri="{FF2B5EF4-FFF2-40B4-BE49-F238E27FC236}">
                <a16:creationId xmlns:a16="http://schemas.microsoft.com/office/drawing/2014/main" id="{0A6D2944-4453-48FA-982F-CC9574D84F11}"/>
              </a:ext>
            </a:extLst>
          </p:cNvPr>
          <p:cNvSpPr/>
          <p:nvPr/>
        </p:nvSpPr>
        <p:spPr bwMode="auto">
          <a:xfrm rot="20835968">
            <a:off x="1551941" y="3278049"/>
            <a:ext cx="3397435" cy="381000"/>
          </a:xfrm>
          <a:prstGeom prst="leftArrow">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itchFamily="34" charset="0"/>
              <a:ea typeface="+mn-ea"/>
              <a:cs typeface="+mn-cs"/>
            </a:endParaRPr>
          </a:p>
        </p:txBody>
      </p:sp>
      <p:pic>
        <p:nvPicPr>
          <p:cNvPr id="19" name="Picture 18">
            <a:extLst>
              <a:ext uri="{FF2B5EF4-FFF2-40B4-BE49-F238E27FC236}">
                <a16:creationId xmlns:a16="http://schemas.microsoft.com/office/drawing/2014/main" id="{AF814C17-09CE-4CD5-B8E4-A97EDB799F29}"/>
              </a:ext>
            </a:extLst>
          </p:cNvPr>
          <p:cNvPicPr>
            <a:picLocks noChangeAspect="1"/>
          </p:cNvPicPr>
          <p:nvPr/>
        </p:nvPicPr>
        <p:blipFill>
          <a:blip r:embed="rId5"/>
          <a:stretch>
            <a:fillRect/>
          </a:stretch>
        </p:blipFill>
        <p:spPr>
          <a:xfrm rot="21233372">
            <a:off x="1851067" y="2847371"/>
            <a:ext cx="5269305" cy="3934775"/>
          </a:xfrm>
          <a:prstGeom prst="rect">
            <a:avLst/>
          </a:prstGeom>
          <a:ln w="76200">
            <a:solidFill>
              <a:srgbClr val="CC99FF"/>
            </a:solidFill>
          </a:ln>
        </p:spPr>
      </p:pic>
    </p:spTree>
    <p:extLst>
      <p:ext uri="{BB962C8B-B14F-4D97-AF65-F5344CB8AC3E}">
        <p14:creationId xmlns:p14="http://schemas.microsoft.com/office/powerpoint/2010/main" val="29331983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3"/>
          <p:cNvSpPr>
            <a:spLocks noGrp="1" noChangeArrowheads="1"/>
          </p:cNvSpPr>
          <p:nvPr>
            <p:ph type="body" idx="4294967295"/>
          </p:nvPr>
        </p:nvSpPr>
        <p:spPr>
          <a:xfrm>
            <a:off x="38100" y="47625"/>
            <a:ext cx="9029700" cy="5867400"/>
          </a:xfrm>
        </p:spPr>
        <p:txBody>
          <a:bodyPr/>
          <a:lstStyle/>
          <a:p>
            <a:pPr eaLnBrk="1" hangingPunct="1"/>
            <a:r>
              <a:rPr lang="en-US" dirty="0">
                <a:solidFill>
                  <a:schemeClr val="hlink"/>
                </a:solidFill>
              </a:rPr>
              <a:t>Activity! Wetland</a:t>
            </a:r>
            <a:r>
              <a:rPr lang="en-US" dirty="0"/>
              <a:t> </a:t>
            </a:r>
            <a:r>
              <a:rPr lang="en-US" dirty="0" err="1">
                <a:solidFill>
                  <a:srgbClr val="808080"/>
                </a:solidFill>
              </a:rPr>
              <a:t>vs.Urbanization</a:t>
            </a:r>
            <a:r>
              <a:rPr lang="en-US" dirty="0">
                <a:solidFill>
                  <a:srgbClr val="808080"/>
                </a:solidFill>
              </a:rPr>
              <a:t>.</a:t>
            </a:r>
          </a:p>
          <a:p>
            <a:pPr lvl="1" eaLnBrk="1" hangingPunct="1"/>
            <a:r>
              <a:rPr lang="en-US" dirty="0">
                <a:solidFill>
                  <a:srgbClr val="FFCC99"/>
                </a:solidFill>
              </a:rPr>
              <a:t>Create this spreadsheet.</a:t>
            </a:r>
            <a:endParaRPr lang="en-US" dirty="0">
              <a:solidFill>
                <a:schemeClr val="accent2">
                  <a:lumMod val="60000"/>
                  <a:lumOff val="40000"/>
                </a:schemeClr>
              </a:solidFill>
            </a:endParaRPr>
          </a:p>
        </p:txBody>
      </p:sp>
      <p:sp>
        <p:nvSpPr>
          <p:cNvPr id="267268" name="Rectangle 5"/>
          <p:cNvSpPr>
            <a:spLocks noChangeArrowheads="1"/>
          </p:cNvSpPr>
          <p:nvPr/>
        </p:nvSpPr>
        <p:spPr bwMode="auto">
          <a:xfrm>
            <a:off x="6172200" y="6629400"/>
            <a:ext cx="2743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 .LLC</a:t>
            </a:r>
          </a:p>
        </p:txBody>
      </p:sp>
      <p:pic>
        <p:nvPicPr>
          <p:cNvPr id="2" name="Picture 1">
            <a:extLst>
              <a:ext uri="{FF2B5EF4-FFF2-40B4-BE49-F238E27FC236}">
                <a16:creationId xmlns:a16="http://schemas.microsoft.com/office/drawing/2014/main" id="{2CB35059-A9C6-4E15-B7C6-5590DEFD06C2}"/>
              </a:ext>
            </a:extLst>
          </p:cNvPr>
          <p:cNvPicPr>
            <a:picLocks noChangeAspect="1"/>
          </p:cNvPicPr>
          <p:nvPr/>
        </p:nvPicPr>
        <p:blipFill>
          <a:blip r:embed="rId2"/>
          <a:stretch>
            <a:fillRect/>
          </a:stretch>
        </p:blipFill>
        <p:spPr>
          <a:xfrm>
            <a:off x="1447800" y="2705160"/>
            <a:ext cx="6477000" cy="3890262"/>
          </a:xfrm>
          <a:prstGeom prst="rect">
            <a:avLst/>
          </a:prstGeom>
        </p:spPr>
      </p:pic>
      <p:pic>
        <p:nvPicPr>
          <p:cNvPr id="10" name="Picture 9">
            <a:extLst>
              <a:ext uri="{FF2B5EF4-FFF2-40B4-BE49-F238E27FC236}">
                <a16:creationId xmlns:a16="http://schemas.microsoft.com/office/drawing/2014/main" id="{C9CF8971-24FD-4FE2-8FC5-5A970A0463B4}"/>
              </a:ext>
            </a:extLst>
          </p:cNvPr>
          <p:cNvPicPr>
            <a:picLocks noChangeAspect="1"/>
          </p:cNvPicPr>
          <p:nvPr/>
        </p:nvPicPr>
        <p:blipFill>
          <a:blip r:embed="rId3"/>
          <a:stretch>
            <a:fillRect/>
          </a:stretch>
        </p:blipFill>
        <p:spPr>
          <a:xfrm>
            <a:off x="6477000" y="3429000"/>
            <a:ext cx="609600" cy="1524000"/>
          </a:xfrm>
          <a:prstGeom prst="rect">
            <a:avLst/>
          </a:prstGeom>
          <a:ln>
            <a:solidFill>
              <a:schemeClr val="bg1"/>
            </a:solidFill>
          </a:ln>
        </p:spPr>
      </p:pic>
      <p:graphicFrame>
        <p:nvGraphicFramePr>
          <p:cNvPr id="3" name="Table 2">
            <a:extLst>
              <a:ext uri="{FF2B5EF4-FFF2-40B4-BE49-F238E27FC236}">
                <a16:creationId xmlns:a16="http://schemas.microsoft.com/office/drawing/2014/main" id="{CE6AD473-C2D3-431B-A024-E470A37626EB}"/>
              </a:ext>
            </a:extLst>
          </p:cNvPr>
          <p:cNvGraphicFramePr>
            <a:graphicFrameLocks noGrp="1"/>
          </p:cNvGraphicFramePr>
          <p:nvPr/>
        </p:nvGraphicFramePr>
        <p:xfrm>
          <a:off x="561975" y="1272540"/>
          <a:ext cx="6096000" cy="111252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2711376046"/>
                    </a:ext>
                  </a:extLst>
                </a:gridCol>
                <a:gridCol w="3048000">
                  <a:extLst>
                    <a:ext uri="{9D8B030D-6E8A-4147-A177-3AD203B41FA5}">
                      <a16:colId xmlns:a16="http://schemas.microsoft.com/office/drawing/2014/main" val="1661014428"/>
                    </a:ext>
                  </a:extLst>
                </a:gridCol>
              </a:tblGrid>
              <a:tr h="370840">
                <a:tc>
                  <a:txBody>
                    <a:bodyPr/>
                    <a:lstStyle/>
                    <a:p>
                      <a:r>
                        <a:rPr lang="en-US" dirty="0"/>
                        <a:t>Zone above town</a:t>
                      </a:r>
                    </a:p>
                  </a:txBody>
                  <a:tcPr/>
                </a:tc>
                <a:tc>
                  <a:txBody>
                    <a:bodyPr/>
                    <a:lstStyle/>
                    <a:p>
                      <a:r>
                        <a:rPr lang="en-US" dirty="0"/>
                        <a:t>Acres Flooded</a:t>
                      </a:r>
                    </a:p>
                  </a:txBody>
                  <a:tcPr/>
                </a:tc>
                <a:extLst>
                  <a:ext uri="{0D108BD9-81ED-4DB2-BD59-A6C34878D82A}">
                    <a16:rowId xmlns:a16="http://schemas.microsoft.com/office/drawing/2014/main" val="4144466583"/>
                  </a:ext>
                </a:extLst>
              </a:tr>
              <a:tr h="370840">
                <a:tc>
                  <a:txBody>
                    <a:bodyPr/>
                    <a:lstStyle/>
                    <a:p>
                      <a:r>
                        <a:rPr lang="en-US" dirty="0"/>
                        <a:t>Urban (glass slide)</a:t>
                      </a:r>
                    </a:p>
                  </a:txBody>
                  <a:tcPr/>
                </a:tc>
                <a:tc>
                  <a:txBody>
                    <a:bodyPr/>
                    <a:lstStyle/>
                    <a:p>
                      <a:endParaRPr lang="en-US" dirty="0"/>
                    </a:p>
                  </a:txBody>
                  <a:tcPr/>
                </a:tc>
                <a:extLst>
                  <a:ext uri="{0D108BD9-81ED-4DB2-BD59-A6C34878D82A}">
                    <a16:rowId xmlns:a16="http://schemas.microsoft.com/office/drawing/2014/main" val="1286756894"/>
                  </a:ext>
                </a:extLst>
              </a:tr>
              <a:tr h="370840">
                <a:tc>
                  <a:txBody>
                    <a:bodyPr/>
                    <a:lstStyle/>
                    <a:p>
                      <a:r>
                        <a:rPr lang="en-US" dirty="0"/>
                        <a:t>Wetland (paper towel)</a:t>
                      </a:r>
                    </a:p>
                  </a:txBody>
                  <a:tcPr/>
                </a:tc>
                <a:tc>
                  <a:txBody>
                    <a:bodyPr/>
                    <a:lstStyle/>
                    <a:p>
                      <a:endParaRPr lang="en-US" dirty="0"/>
                    </a:p>
                  </a:txBody>
                  <a:tcPr/>
                </a:tc>
                <a:extLst>
                  <a:ext uri="{0D108BD9-81ED-4DB2-BD59-A6C34878D82A}">
                    <a16:rowId xmlns:a16="http://schemas.microsoft.com/office/drawing/2014/main" val="2503078270"/>
                  </a:ext>
                </a:extLst>
              </a:tr>
            </a:tbl>
          </a:graphicData>
        </a:graphic>
      </p:graphicFrame>
    </p:spTree>
    <p:extLst>
      <p:ext uri="{BB962C8B-B14F-4D97-AF65-F5344CB8AC3E}">
        <p14:creationId xmlns:p14="http://schemas.microsoft.com/office/powerpoint/2010/main" val="33738194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3"/>
          <p:cNvSpPr>
            <a:spLocks noGrp="1" noChangeArrowheads="1"/>
          </p:cNvSpPr>
          <p:nvPr>
            <p:ph type="body" idx="4294967295"/>
          </p:nvPr>
        </p:nvSpPr>
        <p:spPr>
          <a:xfrm>
            <a:off x="38100" y="47625"/>
            <a:ext cx="9029700" cy="5867400"/>
          </a:xfrm>
        </p:spPr>
        <p:txBody>
          <a:bodyPr/>
          <a:lstStyle/>
          <a:p>
            <a:pPr eaLnBrk="1" hangingPunct="1"/>
            <a:r>
              <a:rPr lang="en-US" dirty="0">
                <a:solidFill>
                  <a:schemeClr val="hlink"/>
                </a:solidFill>
              </a:rPr>
              <a:t>Activity! Wetland</a:t>
            </a:r>
            <a:r>
              <a:rPr lang="en-US" dirty="0"/>
              <a:t> </a:t>
            </a:r>
            <a:r>
              <a:rPr lang="en-US" dirty="0" err="1">
                <a:solidFill>
                  <a:srgbClr val="808080"/>
                </a:solidFill>
              </a:rPr>
              <a:t>vs.Urbanization</a:t>
            </a:r>
            <a:r>
              <a:rPr lang="en-US" dirty="0">
                <a:solidFill>
                  <a:srgbClr val="808080"/>
                </a:solidFill>
              </a:rPr>
              <a:t>.</a:t>
            </a:r>
          </a:p>
          <a:p>
            <a:pPr lvl="1" eaLnBrk="1" hangingPunct="1"/>
            <a:r>
              <a:rPr lang="en-US" dirty="0">
                <a:solidFill>
                  <a:srgbClr val="FFCC99"/>
                </a:solidFill>
              </a:rPr>
              <a:t>Use a book or piece of wood and place two glass slides so they create a ramp.</a:t>
            </a:r>
          </a:p>
          <a:p>
            <a:pPr lvl="2" eaLnBrk="1" hangingPunct="1"/>
            <a:r>
              <a:rPr lang="en-US" dirty="0">
                <a:solidFill>
                  <a:srgbClr val="FF9900"/>
                </a:solidFill>
              </a:rPr>
              <a:t>Overhead visual next slide.</a:t>
            </a:r>
          </a:p>
          <a:p>
            <a:pPr lvl="1" eaLnBrk="1" hangingPunct="1"/>
            <a:r>
              <a:rPr lang="en-US" dirty="0">
                <a:solidFill>
                  <a:srgbClr val="808080"/>
                </a:solidFill>
              </a:rPr>
              <a:t>Wrap one in a small piece </a:t>
            </a:r>
          </a:p>
          <a:p>
            <a:pPr marL="457200" lvl="1" indent="0" eaLnBrk="1" hangingPunct="1">
              <a:buNone/>
            </a:pPr>
            <a:r>
              <a:rPr lang="en-US" dirty="0">
                <a:solidFill>
                  <a:srgbClr val="808080"/>
                </a:solidFill>
              </a:rPr>
              <a:t>   of paper towel.</a:t>
            </a:r>
          </a:p>
          <a:p>
            <a:pPr lvl="1" eaLnBrk="1" hangingPunct="1"/>
            <a:r>
              <a:rPr lang="en-US" dirty="0">
                <a:solidFill>
                  <a:srgbClr val="6699FF"/>
                </a:solidFill>
              </a:rPr>
              <a:t>Place 60 drops on each.</a:t>
            </a:r>
          </a:p>
          <a:p>
            <a:pPr lvl="1" eaLnBrk="1" hangingPunct="1"/>
            <a:r>
              <a:rPr lang="en-US" dirty="0">
                <a:solidFill>
                  <a:srgbClr val="9966FF"/>
                </a:solidFill>
              </a:rPr>
              <a:t>Record your observations of each in journal.</a:t>
            </a:r>
          </a:p>
          <a:p>
            <a:pPr lvl="1" eaLnBrk="1" hangingPunct="1"/>
            <a:r>
              <a:rPr lang="en-US" dirty="0">
                <a:solidFill>
                  <a:schemeClr val="accent2">
                    <a:lumMod val="60000"/>
                    <a:lumOff val="40000"/>
                  </a:schemeClr>
                </a:solidFill>
              </a:rPr>
              <a:t>Each box on graph paper could be an acre to compare the two (</a:t>
            </a:r>
            <a:r>
              <a:rPr lang="en-US" dirty="0">
                <a:solidFill>
                  <a:srgbClr val="00B050"/>
                </a:solidFill>
              </a:rPr>
              <a:t>Wetland</a:t>
            </a:r>
            <a:r>
              <a:rPr lang="en-US" dirty="0">
                <a:solidFill>
                  <a:schemeClr val="accent2">
                    <a:lumMod val="60000"/>
                    <a:lumOff val="40000"/>
                  </a:schemeClr>
                </a:solidFill>
              </a:rPr>
              <a:t> </a:t>
            </a:r>
            <a:r>
              <a:rPr lang="en-US" dirty="0">
                <a:solidFill>
                  <a:schemeClr val="tx1">
                    <a:lumMod val="65000"/>
                  </a:schemeClr>
                </a:solidFill>
              </a:rPr>
              <a:t>vs. Urbanization</a:t>
            </a:r>
            <a:r>
              <a:rPr lang="en-US" dirty="0">
                <a:solidFill>
                  <a:schemeClr val="accent2">
                    <a:lumMod val="60000"/>
                    <a:lumOff val="40000"/>
                  </a:schemeClr>
                </a:solidFill>
              </a:rPr>
              <a:t>). </a:t>
            </a:r>
          </a:p>
        </p:txBody>
      </p:sp>
      <p:pic>
        <p:nvPicPr>
          <p:cNvPr id="26726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550" y="5029200"/>
            <a:ext cx="8686800" cy="1600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67268" name="Rectangle 5"/>
          <p:cNvSpPr>
            <a:spLocks noChangeArrowheads="1"/>
          </p:cNvSpPr>
          <p:nvPr/>
        </p:nvSpPr>
        <p:spPr bwMode="auto">
          <a:xfrm>
            <a:off x="6172200" y="6629400"/>
            <a:ext cx="2743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 .LLC</a:t>
            </a:r>
          </a:p>
        </p:txBody>
      </p:sp>
      <p:pic>
        <p:nvPicPr>
          <p:cNvPr id="2" name="Picture 1">
            <a:extLst>
              <a:ext uri="{FF2B5EF4-FFF2-40B4-BE49-F238E27FC236}">
                <a16:creationId xmlns:a16="http://schemas.microsoft.com/office/drawing/2014/main" id="{2CB35059-A9C6-4E15-B7C6-5590DEFD06C2}"/>
              </a:ext>
            </a:extLst>
          </p:cNvPr>
          <p:cNvPicPr>
            <a:picLocks noChangeAspect="1"/>
          </p:cNvPicPr>
          <p:nvPr/>
        </p:nvPicPr>
        <p:blipFill>
          <a:blip r:embed="rId3"/>
          <a:stretch>
            <a:fillRect/>
          </a:stretch>
        </p:blipFill>
        <p:spPr>
          <a:xfrm>
            <a:off x="5638800" y="1295400"/>
            <a:ext cx="2943225" cy="1767781"/>
          </a:xfrm>
          <a:prstGeom prst="rect">
            <a:avLst/>
          </a:prstGeom>
        </p:spPr>
      </p:pic>
      <p:pic>
        <p:nvPicPr>
          <p:cNvPr id="8" name="Picture 2" descr="Image result for graph paper">
            <a:extLst>
              <a:ext uri="{FF2B5EF4-FFF2-40B4-BE49-F238E27FC236}">
                <a16:creationId xmlns:a16="http://schemas.microsoft.com/office/drawing/2014/main" id="{7268B2FF-E65B-4150-A20B-E14E13615C9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8200" y="5946976"/>
            <a:ext cx="4038600" cy="89101"/>
          </a:xfrm>
          <a:prstGeom prst="rect">
            <a:avLst/>
          </a:prstGeom>
          <a:noFill/>
          <a:ln>
            <a:solidFill>
              <a:schemeClr val="accent1">
                <a:lumMod val="60000"/>
                <a:lumOff val="40000"/>
              </a:schemeClr>
            </a:solidFill>
          </a:ln>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C9CF8971-24FD-4FE2-8FC5-5A970A0463B4}"/>
              </a:ext>
            </a:extLst>
          </p:cNvPr>
          <p:cNvPicPr>
            <a:picLocks noChangeAspect="1"/>
          </p:cNvPicPr>
          <p:nvPr/>
        </p:nvPicPr>
        <p:blipFill>
          <a:blip r:embed="rId5"/>
          <a:stretch>
            <a:fillRect/>
          </a:stretch>
        </p:blipFill>
        <p:spPr>
          <a:xfrm>
            <a:off x="7924800" y="1568689"/>
            <a:ext cx="304801" cy="741124"/>
          </a:xfrm>
          <a:prstGeom prst="rect">
            <a:avLst/>
          </a:prstGeom>
          <a:ln>
            <a:solidFill>
              <a:schemeClr val="bg1"/>
            </a:solid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1295400" y="313760"/>
            <a:ext cx="7077041" cy="1754326"/>
          </a:xfrm>
          <a:prstGeom prst="rect">
            <a:avLst/>
          </a:prstGeom>
          <a:blipFill>
            <a:blip r:embed="rId2"/>
            <a:tile tx="0" ty="0" sx="100000" sy="100000" flip="none" algn="tl"/>
          </a:blip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6" name="Rectangle 5"/>
          <p:cNvSpPr/>
          <p:nvPr/>
        </p:nvSpPr>
        <p:spPr>
          <a:xfrm>
            <a:off x="2919771" y="2664090"/>
            <a:ext cx="713657"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X</a:t>
            </a:r>
          </a:p>
        </p:txBody>
      </p:sp>
      <p:sp>
        <p:nvSpPr>
          <p:cNvPr id="7" name="Rectangle 6"/>
          <p:cNvSpPr/>
          <p:nvPr/>
        </p:nvSpPr>
        <p:spPr>
          <a:xfrm>
            <a:off x="5967771" y="2701613"/>
            <a:ext cx="713657"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X</a:t>
            </a:r>
          </a:p>
        </p:txBody>
      </p:sp>
      <p:sp>
        <p:nvSpPr>
          <p:cNvPr id="8" name="Down Arrow 7"/>
          <p:cNvSpPr/>
          <p:nvPr/>
        </p:nvSpPr>
        <p:spPr bwMode="auto">
          <a:xfrm>
            <a:off x="3124200" y="3624943"/>
            <a:ext cx="304800" cy="2242457"/>
          </a:xfrm>
          <a:prstGeom prst="downArrow">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9" name="Down Arrow 8"/>
          <p:cNvSpPr/>
          <p:nvPr/>
        </p:nvSpPr>
        <p:spPr bwMode="auto">
          <a:xfrm>
            <a:off x="6172200" y="3587420"/>
            <a:ext cx="304800" cy="2242457"/>
          </a:xfrm>
          <a:prstGeom prst="downArrow">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0" name="Rectangle 9"/>
          <p:cNvSpPr/>
          <p:nvPr/>
        </p:nvSpPr>
        <p:spPr>
          <a:xfrm>
            <a:off x="6681428" y="316944"/>
            <a:ext cx="1563248" cy="1077218"/>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blipFill>
                  <a:blip r:embed="rId3"/>
                  <a:tile tx="0" ty="0" sx="100000" sy="100000" flip="none" algn="tl"/>
                </a:blipFill>
                <a:effectLst>
                  <a:outerShdw blurRad="50800" algn="tl" rotWithShape="0">
                    <a:srgbClr val="000000"/>
                  </a:outerShdw>
                </a:effectLst>
                <a:uLnTx/>
                <a:uFillTx/>
                <a:latin typeface="Verdana" pitchFamily="34" charset="0"/>
                <a:ea typeface="+mn-ea"/>
                <a:cs typeface="+mn-cs"/>
              </a:rPr>
              <a:t>Paper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blipFill>
                  <a:blip r:embed="rId3"/>
                  <a:tile tx="0" ty="0" sx="100000" sy="100000" flip="none" algn="tl"/>
                </a:blipFill>
                <a:effectLst>
                  <a:outerShdw blurRad="50800" algn="tl" rotWithShape="0">
                    <a:srgbClr val="000000"/>
                  </a:outerShdw>
                </a:effectLst>
                <a:uLnTx/>
                <a:uFillTx/>
                <a:latin typeface="Verdana" pitchFamily="34" charset="0"/>
                <a:ea typeface="+mn-ea"/>
                <a:cs typeface="+mn-cs"/>
              </a:rPr>
              <a:t>Towel</a:t>
            </a:r>
          </a:p>
        </p:txBody>
      </p:sp>
      <p:sp>
        <p:nvSpPr>
          <p:cNvPr id="11" name="Rectangle 10"/>
          <p:cNvSpPr/>
          <p:nvPr/>
        </p:nvSpPr>
        <p:spPr>
          <a:xfrm>
            <a:off x="1499189" y="278844"/>
            <a:ext cx="1420582" cy="1077218"/>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w="900" cmpd="sng">
                  <a:solidFill>
                    <a:srgbClr val="003399">
                      <a:satMod val="190000"/>
                      <a:alpha val="55000"/>
                    </a:srgbClr>
                  </a:solidFill>
                  <a:prstDash val="solid"/>
                </a:ln>
                <a:solidFill>
                  <a:srgbClr val="003399">
                    <a:satMod val="200000"/>
                    <a:tint val="3000"/>
                  </a:srgbClr>
                </a:solidFill>
                <a:effectLst>
                  <a:innerShdw blurRad="101600" dist="76200" dir="5400000">
                    <a:srgbClr val="003399">
                      <a:satMod val="190000"/>
                      <a:tint val="100000"/>
                      <a:alpha val="74000"/>
                    </a:srgbClr>
                  </a:innerShdw>
                </a:effectLst>
                <a:uLnTx/>
                <a:uFillTx/>
                <a:latin typeface="Verdana" pitchFamily="34" charset="0"/>
                <a:ea typeface="+mn-ea"/>
                <a:cs typeface="+mn-cs"/>
              </a:rPr>
              <a:t>Glass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w="900" cmpd="sng">
                  <a:solidFill>
                    <a:srgbClr val="003399">
                      <a:satMod val="190000"/>
                      <a:alpha val="55000"/>
                    </a:srgbClr>
                  </a:solidFill>
                  <a:prstDash val="solid"/>
                </a:ln>
                <a:solidFill>
                  <a:srgbClr val="003399">
                    <a:satMod val="200000"/>
                    <a:tint val="3000"/>
                  </a:srgbClr>
                </a:solidFill>
                <a:effectLst>
                  <a:innerShdw blurRad="101600" dist="76200" dir="5400000">
                    <a:srgbClr val="003399">
                      <a:satMod val="190000"/>
                      <a:tint val="100000"/>
                      <a:alpha val="74000"/>
                    </a:srgbClr>
                  </a:innerShdw>
                </a:effectLst>
                <a:uLnTx/>
                <a:uFillTx/>
                <a:latin typeface="Verdana" pitchFamily="34" charset="0"/>
                <a:ea typeface="+mn-ea"/>
                <a:cs typeface="+mn-cs"/>
              </a:rPr>
              <a:t>Slide</a:t>
            </a:r>
          </a:p>
        </p:txBody>
      </p:sp>
      <p:pic>
        <p:nvPicPr>
          <p:cNvPr id="1026" name="Picture 2" descr="Image result for graph paper">
            <a:extLst>
              <a:ext uri="{FF2B5EF4-FFF2-40B4-BE49-F238E27FC236}">
                <a16:creationId xmlns:a16="http://schemas.microsoft.com/office/drawing/2014/main" id="{F72350DF-4EBE-446D-B196-FBB28F21477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9224" y="2576051"/>
            <a:ext cx="3453892" cy="3886200"/>
          </a:xfrm>
          <a:prstGeom prst="rect">
            <a:avLst/>
          </a:prstGeom>
          <a:noFill/>
          <a:ln>
            <a:solidFill>
              <a:schemeClr val="accent1">
                <a:lumMod val="60000"/>
                <a:lumOff val="40000"/>
              </a:schemeClr>
            </a:solidFill>
          </a:ln>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D6DF732C-DBA2-4C05-B505-A085C2D82C64}"/>
              </a:ext>
            </a:extLst>
          </p:cNvPr>
          <p:cNvPicPr>
            <a:picLocks noChangeAspect="1"/>
          </p:cNvPicPr>
          <p:nvPr/>
        </p:nvPicPr>
        <p:blipFill>
          <a:blip r:embed="rId5"/>
          <a:stretch>
            <a:fillRect/>
          </a:stretch>
        </p:blipFill>
        <p:spPr>
          <a:xfrm>
            <a:off x="1753840" y="1479899"/>
            <a:ext cx="823031" cy="2383743"/>
          </a:xfrm>
          <a:prstGeom prst="rect">
            <a:avLst/>
          </a:prstGeom>
        </p:spPr>
      </p:pic>
      <p:pic>
        <p:nvPicPr>
          <p:cNvPr id="14" name="Picture 2" descr="Image result for graph paper">
            <a:extLst>
              <a:ext uri="{FF2B5EF4-FFF2-40B4-BE49-F238E27FC236}">
                <a16:creationId xmlns:a16="http://schemas.microsoft.com/office/drawing/2014/main" id="{EF6C9B9A-052A-48B8-8049-F59420BF34E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86400" y="2557458"/>
            <a:ext cx="3453892" cy="3886200"/>
          </a:xfrm>
          <a:prstGeom prst="rect">
            <a:avLst/>
          </a:prstGeom>
          <a:noFill/>
          <a:ln>
            <a:solidFill>
              <a:schemeClr val="accent1">
                <a:lumMod val="60000"/>
                <a:lumOff val="40000"/>
              </a:schemeClr>
            </a:solidFill>
          </a:ln>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01253EFC-7EA9-439D-8FCD-36CCD039F586}"/>
              </a:ext>
            </a:extLst>
          </p:cNvPr>
          <p:cNvSpPr/>
          <p:nvPr/>
        </p:nvSpPr>
        <p:spPr bwMode="auto">
          <a:xfrm>
            <a:off x="7103660" y="1479016"/>
            <a:ext cx="809413" cy="2370147"/>
          </a:xfrm>
          <a:prstGeom prst="rect">
            <a:avLst/>
          </a:prstGeom>
          <a:blipFill>
            <a:blip r:embed="rId3"/>
            <a:tile tx="0" ty="0" sx="100000" sy="100000" flip="none" algn="tl"/>
          </a:blip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itchFamily="34" charset="0"/>
              <a:ea typeface="+mn-ea"/>
              <a:cs typeface="+mn-cs"/>
            </a:endParaRPr>
          </a:p>
        </p:txBody>
      </p:sp>
      <p:pic>
        <p:nvPicPr>
          <p:cNvPr id="16" name="Picture 15">
            <a:extLst>
              <a:ext uri="{FF2B5EF4-FFF2-40B4-BE49-F238E27FC236}">
                <a16:creationId xmlns:a16="http://schemas.microsoft.com/office/drawing/2014/main" id="{68B22FF7-B9DA-4394-BB9D-6741DCF28478}"/>
              </a:ext>
            </a:extLst>
          </p:cNvPr>
          <p:cNvPicPr>
            <a:picLocks noChangeAspect="1"/>
          </p:cNvPicPr>
          <p:nvPr/>
        </p:nvPicPr>
        <p:blipFill>
          <a:blip r:embed="rId6"/>
          <a:stretch>
            <a:fillRect/>
          </a:stretch>
        </p:blipFill>
        <p:spPr>
          <a:xfrm>
            <a:off x="7073468" y="1479016"/>
            <a:ext cx="869795" cy="2383742"/>
          </a:xfrm>
          <a:prstGeom prst="rect">
            <a:avLst/>
          </a:prstGeom>
          <a:ln>
            <a:solidFill>
              <a:schemeClr val="bg1"/>
            </a:solidFill>
          </a:ln>
        </p:spPr>
      </p:pic>
    </p:spTree>
    <p:extLst>
      <p:ext uri="{BB962C8B-B14F-4D97-AF65-F5344CB8AC3E}">
        <p14:creationId xmlns:p14="http://schemas.microsoft.com/office/powerpoint/2010/main" val="2297837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1295400" y="313760"/>
            <a:ext cx="7077041" cy="1754326"/>
          </a:xfrm>
          <a:prstGeom prst="rect">
            <a:avLst/>
          </a:prstGeom>
          <a:blipFill>
            <a:blip r:embed="rId2"/>
            <a:tile tx="0" ty="0" sx="100000" sy="100000" flip="none" algn="tl"/>
          </a:blip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6" name="Rectangle 5"/>
          <p:cNvSpPr/>
          <p:nvPr/>
        </p:nvSpPr>
        <p:spPr>
          <a:xfrm>
            <a:off x="2919771" y="2664090"/>
            <a:ext cx="713657"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X</a:t>
            </a:r>
          </a:p>
        </p:txBody>
      </p:sp>
      <p:sp>
        <p:nvSpPr>
          <p:cNvPr id="7" name="Rectangle 6"/>
          <p:cNvSpPr/>
          <p:nvPr/>
        </p:nvSpPr>
        <p:spPr>
          <a:xfrm>
            <a:off x="5967771" y="2701613"/>
            <a:ext cx="713657"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X</a:t>
            </a:r>
          </a:p>
        </p:txBody>
      </p:sp>
      <p:sp>
        <p:nvSpPr>
          <p:cNvPr id="8" name="Down Arrow 7"/>
          <p:cNvSpPr/>
          <p:nvPr/>
        </p:nvSpPr>
        <p:spPr bwMode="auto">
          <a:xfrm>
            <a:off x="3124200" y="3624943"/>
            <a:ext cx="304800" cy="2242457"/>
          </a:xfrm>
          <a:prstGeom prst="downArrow">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9" name="Down Arrow 8"/>
          <p:cNvSpPr/>
          <p:nvPr/>
        </p:nvSpPr>
        <p:spPr bwMode="auto">
          <a:xfrm>
            <a:off x="6172200" y="3587420"/>
            <a:ext cx="304800" cy="2242457"/>
          </a:xfrm>
          <a:prstGeom prst="downArrow">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0" name="Rectangle 9"/>
          <p:cNvSpPr/>
          <p:nvPr/>
        </p:nvSpPr>
        <p:spPr>
          <a:xfrm>
            <a:off x="6681428" y="316944"/>
            <a:ext cx="1563248" cy="1077218"/>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blipFill>
                  <a:blip r:embed="rId3"/>
                  <a:tile tx="0" ty="0" sx="100000" sy="100000" flip="none" algn="tl"/>
                </a:blipFill>
                <a:effectLst>
                  <a:outerShdw blurRad="50800" algn="tl" rotWithShape="0">
                    <a:srgbClr val="000000"/>
                  </a:outerShdw>
                </a:effectLst>
                <a:uLnTx/>
                <a:uFillTx/>
                <a:latin typeface="Verdana" pitchFamily="34" charset="0"/>
                <a:ea typeface="+mn-ea"/>
                <a:cs typeface="+mn-cs"/>
              </a:rPr>
              <a:t>Paper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blipFill>
                  <a:blip r:embed="rId3"/>
                  <a:tile tx="0" ty="0" sx="100000" sy="100000" flip="none" algn="tl"/>
                </a:blipFill>
                <a:effectLst>
                  <a:outerShdw blurRad="50800" algn="tl" rotWithShape="0">
                    <a:srgbClr val="000000"/>
                  </a:outerShdw>
                </a:effectLst>
                <a:uLnTx/>
                <a:uFillTx/>
                <a:latin typeface="Verdana" pitchFamily="34" charset="0"/>
                <a:ea typeface="+mn-ea"/>
                <a:cs typeface="+mn-cs"/>
              </a:rPr>
              <a:t>Towel</a:t>
            </a:r>
          </a:p>
        </p:txBody>
      </p:sp>
      <p:sp>
        <p:nvSpPr>
          <p:cNvPr id="11" name="Rectangle 10"/>
          <p:cNvSpPr/>
          <p:nvPr/>
        </p:nvSpPr>
        <p:spPr>
          <a:xfrm>
            <a:off x="1499189" y="278844"/>
            <a:ext cx="1420582" cy="1077218"/>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w="900" cmpd="sng">
                  <a:solidFill>
                    <a:srgbClr val="003399">
                      <a:satMod val="190000"/>
                      <a:alpha val="55000"/>
                    </a:srgbClr>
                  </a:solidFill>
                  <a:prstDash val="solid"/>
                </a:ln>
                <a:solidFill>
                  <a:srgbClr val="003399">
                    <a:satMod val="200000"/>
                    <a:tint val="3000"/>
                  </a:srgbClr>
                </a:solidFill>
                <a:effectLst>
                  <a:innerShdw blurRad="101600" dist="76200" dir="5400000">
                    <a:srgbClr val="003399">
                      <a:satMod val="190000"/>
                      <a:tint val="100000"/>
                      <a:alpha val="74000"/>
                    </a:srgbClr>
                  </a:innerShdw>
                </a:effectLst>
                <a:uLnTx/>
                <a:uFillTx/>
                <a:latin typeface="Verdana" pitchFamily="34" charset="0"/>
                <a:ea typeface="+mn-ea"/>
                <a:cs typeface="+mn-cs"/>
              </a:rPr>
              <a:t>Glass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w="900" cmpd="sng">
                  <a:solidFill>
                    <a:srgbClr val="003399">
                      <a:satMod val="190000"/>
                      <a:alpha val="55000"/>
                    </a:srgbClr>
                  </a:solidFill>
                  <a:prstDash val="solid"/>
                </a:ln>
                <a:solidFill>
                  <a:srgbClr val="003399">
                    <a:satMod val="200000"/>
                    <a:tint val="3000"/>
                  </a:srgbClr>
                </a:solidFill>
                <a:effectLst>
                  <a:innerShdw blurRad="101600" dist="76200" dir="5400000">
                    <a:srgbClr val="003399">
                      <a:satMod val="190000"/>
                      <a:tint val="100000"/>
                      <a:alpha val="74000"/>
                    </a:srgbClr>
                  </a:innerShdw>
                </a:effectLst>
                <a:uLnTx/>
                <a:uFillTx/>
                <a:latin typeface="Verdana" pitchFamily="34" charset="0"/>
                <a:ea typeface="+mn-ea"/>
                <a:cs typeface="+mn-cs"/>
              </a:rPr>
              <a:t>Slide</a:t>
            </a:r>
          </a:p>
        </p:txBody>
      </p:sp>
      <p:pic>
        <p:nvPicPr>
          <p:cNvPr id="1026" name="Picture 2" descr="Image result for graph paper">
            <a:extLst>
              <a:ext uri="{FF2B5EF4-FFF2-40B4-BE49-F238E27FC236}">
                <a16:creationId xmlns:a16="http://schemas.microsoft.com/office/drawing/2014/main" id="{F72350DF-4EBE-446D-B196-FBB28F21477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9224" y="2576051"/>
            <a:ext cx="3453892" cy="3886200"/>
          </a:xfrm>
          <a:prstGeom prst="rect">
            <a:avLst/>
          </a:prstGeom>
          <a:noFill/>
          <a:ln>
            <a:solidFill>
              <a:schemeClr val="accent1">
                <a:lumMod val="60000"/>
                <a:lumOff val="40000"/>
              </a:schemeClr>
            </a:solidFill>
          </a:ln>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D6DF732C-DBA2-4C05-B505-A085C2D82C64}"/>
              </a:ext>
            </a:extLst>
          </p:cNvPr>
          <p:cNvPicPr>
            <a:picLocks noChangeAspect="1"/>
          </p:cNvPicPr>
          <p:nvPr/>
        </p:nvPicPr>
        <p:blipFill>
          <a:blip r:embed="rId5"/>
          <a:stretch>
            <a:fillRect/>
          </a:stretch>
        </p:blipFill>
        <p:spPr>
          <a:xfrm>
            <a:off x="1753840" y="1479899"/>
            <a:ext cx="823031" cy="2383743"/>
          </a:xfrm>
          <a:prstGeom prst="rect">
            <a:avLst/>
          </a:prstGeom>
        </p:spPr>
      </p:pic>
      <p:pic>
        <p:nvPicPr>
          <p:cNvPr id="14" name="Picture 2" descr="Image result for graph paper">
            <a:extLst>
              <a:ext uri="{FF2B5EF4-FFF2-40B4-BE49-F238E27FC236}">
                <a16:creationId xmlns:a16="http://schemas.microsoft.com/office/drawing/2014/main" id="{EF6C9B9A-052A-48B8-8049-F59420BF34E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86400" y="2557458"/>
            <a:ext cx="3453892" cy="3886200"/>
          </a:xfrm>
          <a:prstGeom prst="rect">
            <a:avLst/>
          </a:prstGeom>
          <a:noFill/>
          <a:ln>
            <a:solidFill>
              <a:schemeClr val="accent1">
                <a:lumMod val="60000"/>
                <a:lumOff val="40000"/>
              </a:schemeClr>
            </a:solidFill>
          </a:ln>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01253EFC-7EA9-439D-8FCD-36CCD039F586}"/>
              </a:ext>
            </a:extLst>
          </p:cNvPr>
          <p:cNvSpPr/>
          <p:nvPr/>
        </p:nvSpPr>
        <p:spPr bwMode="auto">
          <a:xfrm>
            <a:off x="7103660" y="1479016"/>
            <a:ext cx="809413" cy="2370147"/>
          </a:xfrm>
          <a:prstGeom prst="rect">
            <a:avLst/>
          </a:prstGeom>
          <a:blipFill>
            <a:blip r:embed="rId3"/>
            <a:tile tx="0" ty="0" sx="100000" sy="100000" flip="none" algn="tl"/>
          </a:blip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itchFamily="34" charset="0"/>
              <a:ea typeface="+mn-ea"/>
              <a:cs typeface="+mn-cs"/>
            </a:endParaRPr>
          </a:p>
        </p:txBody>
      </p:sp>
      <p:pic>
        <p:nvPicPr>
          <p:cNvPr id="16" name="Picture 15">
            <a:extLst>
              <a:ext uri="{FF2B5EF4-FFF2-40B4-BE49-F238E27FC236}">
                <a16:creationId xmlns:a16="http://schemas.microsoft.com/office/drawing/2014/main" id="{68B22FF7-B9DA-4394-BB9D-6741DCF28478}"/>
              </a:ext>
            </a:extLst>
          </p:cNvPr>
          <p:cNvPicPr>
            <a:picLocks noChangeAspect="1"/>
          </p:cNvPicPr>
          <p:nvPr/>
        </p:nvPicPr>
        <p:blipFill>
          <a:blip r:embed="rId6"/>
          <a:stretch>
            <a:fillRect/>
          </a:stretch>
        </p:blipFill>
        <p:spPr>
          <a:xfrm>
            <a:off x="7073468" y="1479016"/>
            <a:ext cx="869795" cy="2383742"/>
          </a:xfrm>
          <a:prstGeom prst="rect">
            <a:avLst/>
          </a:prstGeom>
          <a:ln>
            <a:solidFill>
              <a:schemeClr val="bg1"/>
            </a:solidFill>
          </a:ln>
        </p:spPr>
      </p:pic>
      <p:sp>
        <p:nvSpPr>
          <p:cNvPr id="2" name="Star: 5 Points 1">
            <a:extLst>
              <a:ext uri="{FF2B5EF4-FFF2-40B4-BE49-F238E27FC236}">
                <a16:creationId xmlns:a16="http://schemas.microsoft.com/office/drawing/2014/main" id="{BB7DE2A9-0D67-4032-B1E0-63292FBD1B9A}"/>
              </a:ext>
            </a:extLst>
          </p:cNvPr>
          <p:cNvSpPr/>
          <p:nvPr/>
        </p:nvSpPr>
        <p:spPr bwMode="auto">
          <a:xfrm>
            <a:off x="1600200" y="4572000"/>
            <a:ext cx="153640" cy="228600"/>
          </a:xfrm>
          <a:prstGeom prst="star5">
            <a:avLst/>
          </a:prstGeom>
          <a:solidFill>
            <a:srgbClr val="FFFF00"/>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solidFill>
                  <a:sysClr val="windowText" lastClr="000000"/>
                </a:solidFill>
              </a:ln>
              <a:solidFill>
                <a:srgbClr val="FFFFFF"/>
              </a:solidFill>
              <a:effectLst/>
              <a:highlight>
                <a:srgbClr val="FFFF00"/>
              </a:highlight>
              <a:uLnTx/>
              <a:uFillTx/>
              <a:latin typeface="Verdana" pitchFamily="34" charset="0"/>
              <a:ea typeface="+mn-ea"/>
              <a:cs typeface="+mn-cs"/>
            </a:endParaRPr>
          </a:p>
        </p:txBody>
      </p:sp>
      <p:pic>
        <p:nvPicPr>
          <p:cNvPr id="4" name="Picture 3">
            <a:extLst>
              <a:ext uri="{FF2B5EF4-FFF2-40B4-BE49-F238E27FC236}">
                <a16:creationId xmlns:a16="http://schemas.microsoft.com/office/drawing/2014/main" id="{5B04E938-201C-432F-8C4C-DCBF8C1829C7}"/>
              </a:ext>
            </a:extLst>
          </p:cNvPr>
          <p:cNvPicPr>
            <a:picLocks noChangeAspect="1"/>
          </p:cNvPicPr>
          <p:nvPr/>
        </p:nvPicPr>
        <p:blipFill>
          <a:blip r:embed="rId7"/>
          <a:stretch>
            <a:fillRect/>
          </a:stretch>
        </p:blipFill>
        <p:spPr>
          <a:xfrm>
            <a:off x="2834116" y="4878519"/>
            <a:ext cx="188992" cy="292633"/>
          </a:xfrm>
          <a:prstGeom prst="rect">
            <a:avLst/>
          </a:prstGeom>
        </p:spPr>
      </p:pic>
      <p:pic>
        <p:nvPicPr>
          <p:cNvPr id="5" name="Picture 4">
            <a:extLst>
              <a:ext uri="{FF2B5EF4-FFF2-40B4-BE49-F238E27FC236}">
                <a16:creationId xmlns:a16="http://schemas.microsoft.com/office/drawing/2014/main" id="{D70EB039-CFDC-4DB8-B75C-B63CDCB78A30}"/>
              </a:ext>
            </a:extLst>
          </p:cNvPr>
          <p:cNvPicPr>
            <a:picLocks noChangeAspect="1"/>
          </p:cNvPicPr>
          <p:nvPr/>
        </p:nvPicPr>
        <p:blipFill>
          <a:blip r:embed="rId7"/>
          <a:stretch>
            <a:fillRect/>
          </a:stretch>
        </p:blipFill>
        <p:spPr>
          <a:xfrm>
            <a:off x="1200904" y="5024835"/>
            <a:ext cx="188992" cy="292633"/>
          </a:xfrm>
          <a:prstGeom prst="rect">
            <a:avLst/>
          </a:prstGeom>
        </p:spPr>
      </p:pic>
      <p:pic>
        <p:nvPicPr>
          <p:cNvPr id="13" name="Picture 12">
            <a:extLst>
              <a:ext uri="{FF2B5EF4-FFF2-40B4-BE49-F238E27FC236}">
                <a16:creationId xmlns:a16="http://schemas.microsoft.com/office/drawing/2014/main" id="{DDC9F6DC-9B4F-4E49-9AAF-3927299D85D4}"/>
              </a:ext>
            </a:extLst>
          </p:cNvPr>
          <p:cNvPicPr>
            <a:picLocks noChangeAspect="1"/>
          </p:cNvPicPr>
          <p:nvPr/>
        </p:nvPicPr>
        <p:blipFill>
          <a:blip r:embed="rId7"/>
          <a:stretch>
            <a:fillRect/>
          </a:stretch>
        </p:blipFill>
        <p:spPr>
          <a:xfrm>
            <a:off x="2781724" y="4185587"/>
            <a:ext cx="188992" cy="292633"/>
          </a:xfrm>
          <a:prstGeom prst="rect">
            <a:avLst/>
          </a:prstGeom>
        </p:spPr>
      </p:pic>
      <p:sp>
        <p:nvSpPr>
          <p:cNvPr id="17" name="TextBox 16">
            <a:extLst>
              <a:ext uri="{FF2B5EF4-FFF2-40B4-BE49-F238E27FC236}">
                <a16:creationId xmlns:a16="http://schemas.microsoft.com/office/drawing/2014/main" id="{392F0322-6775-417F-8105-35144A3C6EC1}"/>
              </a:ext>
            </a:extLst>
          </p:cNvPr>
          <p:cNvSpPr txBox="1"/>
          <p:nvPr/>
        </p:nvSpPr>
        <p:spPr>
          <a:xfrm>
            <a:off x="510921" y="5397766"/>
            <a:ext cx="3308867" cy="95410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Could mark locations of your pretend house with group members for fun. To see if it gets flooded.</a:t>
            </a:r>
          </a:p>
        </p:txBody>
      </p:sp>
      <p:pic>
        <p:nvPicPr>
          <p:cNvPr id="19" name="Picture 18">
            <a:extLst>
              <a:ext uri="{FF2B5EF4-FFF2-40B4-BE49-F238E27FC236}">
                <a16:creationId xmlns:a16="http://schemas.microsoft.com/office/drawing/2014/main" id="{EC22F5F9-2387-4D97-B99E-6DDE31A987C1}"/>
              </a:ext>
            </a:extLst>
          </p:cNvPr>
          <p:cNvPicPr>
            <a:picLocks noChangeAspect="1"/>
          </p:cNvPicPr>
          <p:nvPr/>
        </p:nvPicPr>
        <p:blipFill>
          <a:blip r:embed="rId7"/>
          <a:stretch>
            <a:fillRect/>
          </a:stretch>
        </p:blipFill>
        <p:spPr>
          <a:xfrm>
            <a:off x="7916756" y="4422242"/>
            <a:ext cx="188992" cy="292633"/>
          </a:xfrm>
          <a:prstGeom prst="rect">
            <a:avLst/>
          </a:prstGeom>
        </p:spPr>
      </p:pic>
      <p:pic>
        <p:nvPicPr>
          <p:cNvPr id="18" name="Picture 17">
            <a:extLst>
              <a:ext uri="{FF2B5EF4-FFF2-40B4-BE49-F238E27FC236}">
                <a16:creationId xmlns:a16="http://schemas.microsoft.com/office/drawing/2014/main" id="{EB99A486-6C36-4ABB-9793-672EA0328370}"/>
              </a:ext>
            </a:extLst>
          </p:cNvPr>
          <p:cNvPicPr>
            <a:picLocks noChangeAspect="1"/>
          </p:cNvPicPr>
          <p:nvPr/>
        </p:nvPicPr>
        <p:blipFill>
          <a:blip r:embed="rId7"/>
          <a:stretch>
            <a:fillRect/>
          </a:stretch>
        </p:blipFill>
        <p:spPr>
          <a:xfrm>
            <a:off x="8277945" y="5279368"/>
            <a:ext cx="188992" cy="292633"/>
          </a:xfrm>
          <a:prstGeom prst="rect">
            <a:avLst/>
          </a:prstGeom>
        </p:spPr>
      </p:pic>
      <p:pic>
        <p:nvPicPr>
          <p:cNvPr id="21" name="Picture 20">
            <a:extLst>
              <a:ext uri="{FF2B5EF4-FFF2-40B4-BE49-F238E27FC236}">
                <a16:creationId xmlns:a16="http://schemas.microsoft.com/office/drawing/2014/main" id="{A41989B8-8925-45D2-919D-E3293F4F839E}"/>
              </a:ext>
            </a:extLst>
          </p:cNvPr>
          <p:cNvPicPr>
            <a:picLocks noChangeAspect="1"/>
          </p:cNvPicPr>
          <p:nvPr/>
        </p:nvPicPr>
        <p:blipFill>
          <a:blip r:embed="rId7"/>
          <a:stretch>
            <a:fillRect/>
          </a:stretch>
        </p:blipFill>
        <p:spPr>
          <a:xfrm>
            <a:off x="6872645" y="4654283"/>
            <a:ext cx="188992" cy="292633"/>
          </a:xfrm>
          <a:prstGeom prst="rect">
            <a:avLst/>
          </a:prstGeom>
        </p:spPr>
      </p:pic>
      <p:pic>
        <p:nvPicPr>
          <p:cNvPr id="22" name="Picture 21">
            <a:extLst>
              <a:ext uri="{FF2B5EF4-FFF2-40B4-BE49-F238E27FC236}">
                <a16:creationId xmlns:a16="http://schemas.microsoft.com/office/drawing/2014/main" id="{7FA748CF-6906-44CD-AEF6-4277534F1AB7}"/>
              </a:ext>
            </a:extLst>
          </p:cNvPr>
          <p:cNvPicPr>
            <a:picLocks noChangeAspect="1"/>
          </p:cNvPicPr>
          <p:nvPr/>
        </p:nvPicPr>
        <p:blipFill>
          <a:blip r:embed="rId7"/>
          <a:stretch>
            <a:fillRect/>
          </a:stretch>
        </p:blipFill>
        <p:spPr>
          <a:xfrm>
            <a:off x="6632389" y="5397766"/>
            <a:ext cx="188992" cy="292633"/>
          </a:xfrm>
          <a:prstGeom prst="rect">
            <a:avLst/>
          </a:prstGeom>
        </p:spPr>
      </p:pic>
    </p:spTree>
    <p:extLst>
      <p:ext uri="{BB962C8B-B14F-4D97-AF65-F5344CB8AC3E}">
        <p14:creationId xmlns:p14="http://schemas.microsoft.com/office/powerpoint/2010/main" val="16164263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1295400" y="313760"/>
            <a:ext cx="7077041" cy="1754326"/>
          </a:xfrm>
          <a:prstGeom prst="rect">
            <a:avLst/>
          </a:prstGeom>
          <a:blipFill>
            <a:blip r:embed="rId2"/>
            <a:tile tx="0" ty="0" sx="100000" sy="100000" flip="none" algn="tl"/>
          </a:blip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6" name="Rectangle 5"/>
          <p:cNvSpPr/>
          <p:nvPr/>
        </p:nvSpPr>
        <p:spPr>
          <a:xfrm>
            <a:off x="2919771" y="2664090"/>
            <a:ext cx="713657"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X</a:t>
            </a:r>
          </a:p>
        </p:txBody>
      </p:sp>
      <p:sp>
        <p:nvSpPr>
          <p:cNvPr id="7" name="Rectangle 6"/>
          <p:cNvSpPr/>
          <p:nvPr/>
        </p:nvSpPr>
        <p:spPr>
          <a:xfrm>
            <a:off x="5967771" y="2701613"/>
            <a:ext cx="713657"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X</a:t>
            </a:r>
          </a:p>
        </p:txBody>
      </p:sp>
      <p:sp>
        <p:nvSpPr>
          <p:cNvPr id="8" name="Down Arrow 7"/>
          <p:cNvSpPr/>
          <p:nvPr/>
        </p:nvSpPr>
        <p:spPr bwMode="auto">
          <a:xfrm>
            <a:off x="3124200" y="3624943"/>
            <a:ext cx="304800" cy="2242457"/>
          </a:xfrm>
          <a:prstGeom prst="downArrow">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9" name="Down Arrow 8"/>
          <p:cNvSpPr/>
          <p:nvPr/>
        </p:nvSpPr>
        <p:spPr bwMode="auto">
          <a:xfrm>
            <a:off x="6172200" y="3587420"/>
            <a:ext cx="304800" cy="2242457"/>
          </a:xfrm>
          <a:prstGeom prst="downArrow">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0" name="Rectangle 9"/>
          <p:cNvSpPr/>
          <p:nvPr/>
        </p:nvSpPr>
        <p:spPr>
          <a:xfrm>
            <a:off x="6681428" y="316944"/>
            <a:ext cx="1563248" cy="1077218"/>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blipFill>
                  <a:blip r:embed="rId3"/>
                  <a:tile tx="0" ty="0" sx="100000" sy="100000" flip="none" algn="tl"/>
                </a:blipFill>
                <a:effectLst>
                  <a:outerShdw blurRad="50800" algn="tl" rotWithShape="0">
                    <a:srgbClr val="000000"/>
                  </a:outerShdw>
                </a:effectLst>
                <a:uLnTx/>
                <a:uFillTx/>
                <a:latin typeface="Verdana" pitchFamily="34" charset="0"/>
                <a:ea typeface="+mn-ea"/>
                <a:cs typeface="+mn-cs"/>
              </a:rPr>
              <a:t>Paper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blipFill>
                  <a:blip r:embed="rId3"/>
                  <a:tile tx="0" ty="0" sx="100000" sy="100000" flip="none" algn="tl"/>
                </a:blipFill>
                <a:effectLst>
                  <a:outerShdw blurRad="50800" algn="tl" rotWithShape="0">
                    <a:srgbClr val="000000"/>
                  </a:outerShdw>
                </a:effectLst>
                <a:uLnTx/>
                <a:uFillTx/>
                <a:latin typeface="Verdana" pitchFamily="34" charset="0"/>
                <a:ea typeface="+mn-ea"/>
                <a:cs typeface="+mn-cs"/>
              </a:rPr>
              <a:t>Towel</a:t>
            </a:r>
          </a:p>
        </p:txBody>
      </p:sp>
      <p:sp>
        <p:nvSpPr>
          <p:cNvPr id="11" name="Rectangle 10"/>
          <p:cNvSpPr/>
          <p:nvPr/>
        </p:nvSpPr>
        <p:spPr>
          <a:xfrm>
            <a:off x="1499189" y="278844"/>
            <a:ext cx="1420582" cy="1077218"/>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w="900" cmpd="sng">
                  <a:solidFill>
                    <a:srgbClr val="003399">
                      <a:satMod val="190000"/>
                      <a:alpha val="55000"/>
                    </a:srgbClr>
                  </a:solidFill>
                  <a:prstDash val="solid"/>
                </a:ln>
                <a:solidFill>
                  <a:srgbClr val="003399">
                    <a:satMod val="200000"/>
                    <a:tint val="3000"/>
                  </a:srgbClr>
                </a:solidFill>
                <a:effectLst>
                  <a:innerShdw blurRad="101600" dist="76200" dir="5400000">
                    <a:srgbClr val="003399">
                      <a:satMod val="190000"/>
                      <a:tint val="100000"/>
                      <a:alpha val="74000"/>
                    </a:srgbClr>
                  </a:innerShdw>
                </a:effectLst>
                <a:uLnTx/>
                <a:uFillTx/>
                <a:latin typeface="Verdana" pitchFamily="34" charset="0"/>
                <a:ea typeface="+mn-ea"/>
                <a:cs typeface="+mn-cs"/>
              </a:rPr>
              <a:t>Glass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w="900" cmpd="sng">
                  <a:solidFill>
                    <a:srgbClr val="003399">
                      <a:satMod val="190000"/>
                      <a:alpha val="55000"/>
                    </a:srgbClr>
                  </a:solidFill>
                  <a:prstDash val="solid"/>
                </a:ln>
                <a:solidFill>
                  <a:srgbClr val="003399">
                    <a:satMod val="200000"/>
                    <a:tint val="3000"/>
                  </a:srgbClr>
                </a:solidFill>
                <a:effectLst>
                  <a:innerShdw blurRad="101600" dist="76200" dir="5400000">
                    <a:srgbClr val="003399">
                      <a:satMod val="190000"/>
                      <a:tint val="100000"/>
                      <a:alpha val="74000"/>
                    </a:srgbClr>
                  </a:innerShdw>
                </a:effectLst>
                <a:uLnTx/>
                <a:uFillTx/>
                <a:latin typeface="Verdana" pitchFamily="34" charset="0"/>
                <a:ea typeface="+mn-ea"/>
                <a:cs typeface="+mn-cs"/>
              </a:rPr>
              <a:t>Slide</a:t>
            </a:r>
          </a:p>
        </p:txBody>
      </p:sp>
      <p:pic>
        <p:nvPicPr>
          <p:cNvPr id="1026" name="Picture 2" descr="Image result for graph paper">
            <a:extLst>
              <a:ext uri="{FF2B5EF4-FFF2-40B4-BE49-F238E27FC236}">
                <a16:creationId xmlns:a16="http://schemas.microsoft.com/office/drawing/2014/main" id="{F72350DF-4EBE-446D-B196-FBB28F21477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9224" y="2576051"/>
            <a:ext cx="3453892" cy="3886200"/>
          </a:xfrm>
          <a:prstGeom prst="rect">
            <a:avLst/>
          </a:prstGeom>
          <a:noFill/>
          <a:ln>
            <a:solidFill>
              <a:schemeClr val="accent1">
                <a:lumMod val="60000"/>
                <a:lumOff val="40000"/>
              </a:schemeClr>
            </a:solidFill>
          </a:ln>
          <a:extLst>
            <a:ext uri="{909E8E84-426E-40DD-AFC4-6F175D3DCCD1}">
              <a14:hiddenFill xmlns:a14="http://schemas.microsoft.com/office/drawing/2010/main">
                <a:solidFill>
                  <a:srgbClr val="FFFFFF"/>
                </a:solidFill>
              </a14:hiddenFill>
            </a:ext>
          </a:extLst>
        </p:spPr>
      </p:pic>
      <p:pic>
        <p:nvPicPr>
          <p:cNvPr id="14" name="Picture 2" descr="Image result for graph paper">
            <a:extLst>
              <a:ext uri="{FF2B5EF4-FFF2-40B4-BE49-F238E27FC236}">
                <a16:creationId xmlns:a16="http://schemas.microsoft.com/office/drawing/2014/main" id="{EF6C9B9A-052A-48B8-8049-F59420BF34E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86400" y="2557458"/>
            <a:ext cx="3453892" cy="3886200"/>
          </a:xfrm>
          <a:prstGeom prst="rect">
            <a:avLst/>
          </a:prstGeom>
          <a:noFill/>
          <a:ln>
            <a:solidFill>
              <a:schemeClr val="accent1">
                <a:lumMod val="60000"/>
                <a:lumOff val="40000"/>
              </a:schemeClr>
            </a:solidFill>
          </a:ln>
          <a:extLst>
            <a:ext uri="{909E8E84-426E-40DD-AFC4-6F175D3DCCD1}">
              <a14:hiddenFill xmlns:a14="http://schemas.microsoft.com/office/drawing/2010/main">
                <a:solidFill>
                  <a:srgbClr val="FFFFFF"/>
                </a:solidFill>
              </a14:hiddenFill>
            </a:ext>
          </a:extLst>
        </p:spPr>
      </p:pic>
      <p:sp>
        <p:nvSpPr>
          <p:cNvPr id="2" name="Freeform: Shape 1">
            <a:extLst>
              <a:ext uri="{FF2B5EF4-FFF2-40B4-BE49-F238E27FC236}">
                <a16:creationId xmlns:a16="http://schemas.microsoft.com/office/drawing/2014/main" id="{DFBDED11-7B11-4AB6-8F6E-C812AE0DF788}"/>
              </a:ext>
            </a:extLst>
          </p:cNvPr>
          <p:cNvSpPr/>
          <p:nvPr/>
        </p:nvSpPr>
        <p:spPr bwMode="auto">
          <a:xfrm>
            <a:off x="657225" y="3219450"/>
            <a:ext cx="3010056" cy="2944682"/>
          </a:xfrm>
          <a:custGeom>
            <a:avLst/>
            <a:gdLst>
              <a:gd name="connsiteX0" fmla="*/ 1076325 w 3010056"/>
              <a:gd name="connsiteY0" fmla="*/ 0 h 2944682"/>
              <a:gd name="connsiteX1" fmla="*/ 1047750 w 3010056"/>
              <a:gd name="connsiteY1" fmla="*/ 104775 h 2944682"/>
              <a:gd name="connsiteX2" fmla="*/ 1009650 w 3010056"/>
              <a:gd name="connsiteY2" fmla="*/ 200025 h 2944682"/>
              <a:gd name="connsiteX3" fmla="*/ 1000125 w 3010056"/>
              <a:gd name="connsiteY3" fmla="*/ 228600 h 2944682"/>
              <a:gd name="connsiteX4" fmla="*/ 933450 w 3010056"/>
              <a:gd name="connsiteY4" fmla="*/ 304800 h 2944682"/>
              <a:gd name="connsiteX5" fmla="*/ 914400 w 3010056"/>
              <a:gd name="connsiteY5" fmla="*/ 333375 h 2944682"/>
              <a:gd name="connsiteX6" fmla="*/ 857250 w 3010056"/>
              <a:gd name="connsiteY6" fmla="*/ 352425 h 2944682"/>
              <a:gd name="connsiteX7" fmla="*/ 790575 w 3010056"/>
              <a:gd name="connsiteY7" fmla="*/ 371475 h 2944682"/>
              <a:gd name="connsiteX8" fmla="*/ 723900 w 3010056"/>
              <a:gd name="connsiteY8" fmla="*/ 390525 h 2944682"/>
              <a:gd name="connsiteX9" fmla="*/ 676275 w 3010056"/>
              <a:gd name="connsiteY9" fmla="*/ 419100 h 2944682"/>
              <a:gd name="connsiteX10" fmla="*/ 600075 w 3010056"/>
              <a:gd name="connsiteY10" fmla="*/ 438150 h 2944682"/>
              <a:gd name="connsiteX11" fmla="*/ 542925 w 3010056"/>
              <a:gd name="connsiteY11" fmla="*/ 476250 h 2944682"/>
              <a:gd name="connsiteX12" fmla="*/ 485775 w 3010056"/>
              <a:gd name="connsiteY12" fmla="*/ 504825 h 2944682"/>
              <a:gd name="connsiteX13" fmla="*/ 447675 w 3010056"/>
              <a:gd name="connsiteY13" fmla="*/ 523875 h 2944682"/>
              <a:gd name="connsiteX14" fmla="*/ 419100 w 3010056"/>
              <a:gd name="connsiteY14" fmla="*/ 542925 h 2944682"/>
              <a:gd name="connsiteX15" fmla="*/ 361950 w 3010056"/>
              <a:gd name="connsiteY15" fmla="*/ 561975 h 2944682"/>
              <a:gd name="connsiteX16" fmla="*/ 304800 w 3010056"/>
              <a:gd name="connsiteY16" fmla="*/ 590550 h 2944682"/>
              <a:gd name="connsiteX17" fmla="*/ 276225 w 3010056"/>
              <a:gd name="connsiteY17" fmla="*/ 695325 h 2944682"/>
              <a:gd name="connsiteX18" fmla="*/ 257175 w 3010056"/>
              <a:gd name="connsiteY18" fmla="*/ 923925 h 2944682"/>
              <a:gd name="connsiteX19" fmla="*/ 190500 w 3010056"/>
              <a:gd name="connsiteY19" fmla="*/ 962025 h 2944682"/>
              <a:gd name="connsiteX20" fmla="*/ 161925 w 3010056"/>
              <a:gd name="connsiteY20" fmla="*/ 971550 h 2944682"/>
              <a:gd name="connsiteX21" fmla="*/ 104775 w 3010056"/>
              <a:gd name="connsiteY21" fmla="*/ 1019175 h 2944682"/>
              <a:gd name="connsiteX22" fmla="*/ 66675 w 3010056"/>
              <a:gd name="connsiteY22" fmla="*/ 1047750 h 2944682"/>
              <a:gd name="connsiteX23" fmla="*/ 38100 w 3010056"/>
              <a:gd name="connsiteY23" fmla="*/ 1123950 h 2944682"/>
              <a:gd name="connsiteX24" fmla="*/ 47625 w 3010056"/>
              <a:gd name="connsiteY24" fmla="*/ 1228725 h 2944682"/>
              <a:gd name="connsiteX25" fmla="*/ 66675 w 3010056"/>
              <a:gd name="connsiteY25" fmla="*/ 1257300 h 2944682"/>
              <a:gd name="connsiteX26" fmla="*/ 123825 w 3010056"/>
              <a:gd name="connsiteY26" fmla="*/ 1304925 h 2944682"/>
              <a:gd name="connsiteX27" fmla="*/ 171450 w 3010056"/>
              <a:gd name="connsiteY27" fmla="*/ 1362075 h 2944682"/>
              <a:gd name="connsiteX28" fmla="*/ 190500 w 3010056"/>
              <a:gd name="connsiteY28" fmla="*/ 1438275 h 2944682"/>
              <a:gd name="connsiteX29" fmla="*/ 209550 w 3010056"/>
              <a:gd name="connsiteY29" fmla="*/ 1466850 h 2944682"/>
              <a:gd name="connsiteX30" fmla="*/ 190500 w 3010056"/>
              <a:gd name="connsiteY30" fmla="*/ 1562100 h 2944682"/>
              <a:gd name="connsiteX31" fmla="*/ 152400 w 3010056"/>
              <a:gd name="connsiteY31" fmla="*/ 1619250 h 2944682"/>
              <a:gd name="connsiteX32" fmla="*/ 95250 w 3010056"/>
              <a:gd name="connsiteY32" fmla="*/ 1685925 h 2944682"/>
              <a:gd name="connsiteX33" fmla="*/ 66675 w 3010056"/>
              <a:gd name="connsiteY33" fmla="*/ 1704975 h 2944682"/>
              <a:gd name="connsiteX34" fmla="*/ 0 w 3010056"/>
              <a:gd name="connsiteY34" fmla="*/ 1771650 h 2944682"/>
              <a:gd name="connsiteX35" fmla="*/ 76200 w 3010056"/>
              <a:gd name="connsiteY35" fmla="*/ 1933575 h 2944682"/>
              <a:gd name="connsiteX36" fmla="*/ 95250 w 3010056"/>
              <a:gd name="connsiteY36" fmla="*/ 1962150 h 2944682"/>
              <a:gd name="connsiteX37" fmla="*/ 152400 w 3010056"/>
              <a:gd name="connsiteY37" fmla="*/ 2000250 h 2944682"/>
              <a:gd name="connsiteX38" fmla="*/ 190500 w 3010056"/>
              <a:gd name="connsiteY38" fmla="*/ 2057400 h 2944682"/>
              <a:gd name="connsiteX39" fmla="*/ 209550 w 3010056"/>
              <a:gd name="connsiteY39" fmla="*/ 2085975 h 2944682"/>
              <a:gd name="connsiteX40" fmla="*/ 219075 w 3010056"/>
              <a:gd name="connsiteY40" fmla="*/ 2390775 h 2944682"/>
              <a:gd name="connsiteX41" fmla="*/ 323850 w 3010056"/>
              <a:gd name="connsiteY41" fmla="*/ 2466975 h 2944682"/>
              <a:gd name="connsiteX42" fmla="*/ 361950 w 3010056"/>
              <a:gd name="connsiteY42" fmla="*/ 2476500 h 2944682"/>
              <a:gd name="connsiteX43" fmla="*/ 438150 w 3010056"/>
              <a:gd name="connsiteY43" fmla="*/ 2505075 h 2944682"/>
              <a:gd name="connsiteX44" fmla="*/ 561975 w 3010056"/>
              <a:gd name="connsiteY44" fmla="*/ 2514600 h 2944682"/>
              <a:gd name="connsiteX45" fmla="*/ 609600 w 3010056"/>
              <a:gd name="connsiteY45" fmla="*/ 2524125 h 2944682"/>
              <a:gd name="connsiteX46" fmla="*/ 666750 w 3010056"/>
              <a:gd name="connsiteY46" fmla="*/ 2533650 h 2944682"/>
              <a:gd name="connsiteX47" fmla="*/ 752475 w 3010056"/>
              <a:gd name="connsiteY47" fmla="*/ 2552700 h 2944682"/>
              <a:gd name="connsiteX48" fmla="*/ 828675 w 3010056"/>
              <a:gd name="connsiteY48" fmla="*/ 2571750 h 2944682"/>
              <a:gd name="connsiteX49" fmla="*/ 904875 w 3010056"/>
              <a:gd name="connsiteY49" fmla="*/ 2590800 h 2944682"/>
              <a:gd name="connsiteX50" fmla="*/ 981075 w 3010056"/>
              <a:gd name="connsiteY50" fmla="*/ 2609850 h 2944682"/>
              <a:gd name="connsiteX51" fmla="*/ 1047750 w 3010056"/>
              <a:gd name="connsiteY51" fmla="*/ 2657475 h 2944682"/>
              <a:gd name="connsiteX52" fmla="*/ 1104900 w 3010056"/>
              <a:gd name="connsiteY52" fmla="*/ 2714625 h 2944682"/>
              <a:gd name="connsiteX53" fmla="*/ 1123950 w 3010056"/>
              <a:gd name="connsiteY53" fmla="*/ 2771775 h 2944682"/>
              <a:gd name="connsiteX54" fmla="*/ 1162050 w 3010056"/>
              <a:gd name="connsiteY54" fmla="*/ 2800350 h 2944682"/>
              <a:gd name="connsiteX55" fmla="*/ 1209675 w 3010056"/>
              <a:gd name="connsiteY55" fmla="*/ 2828925 h 2944682"/>
              <a:gd name="connsiteX56" fmla="*/ 1371600 w 3010056"/>
              <a:gd name="connsiteY56" fmla="*/ 2847975 h 2944682"/>
              <a:gd name="connsiteX57" fmla="*/ 1590675 w 3010056"/>
              <a:gd name="connsiteY57" fmla="*/ 2876550 h 2944682"/>
              <a:gd name="connsiteX58" fmla="*/ 1628775 w 3010056"/>
              <a:gd name="connsiteY58" fmla="*/ 2886075 h 2944682"/>
              <a:gd name="connsiteX59" fmla="*/ 1790700 w 3010056"/>
              <a:gd name="connsiteY59" fmla="*/ 2914650 h 2944682"/>
              <a:gd name="connsiteX60" fmla="*/ 1847850 w 3010056"/>
              <a:gd name="connsiteY60" fmla="*/ 2924175 h 2944682"/>
              <a:gd name="connsiteX61" fmla="*/ 1981200 w 3010056"/>
              <a:gd name="connsiteY61" fmla="*/ 2933700 h 2944682"/>
              <a:gd name="connsiteX62" fmla="*/ 2314575 w 3010056"/>
              <a:gd name="connsiteY62" fmla="*/ 2876550 h 2944682"/>
              <a:gd name="connsiteX63" fmla="*/ 2333625 w 3010056"/>
              <a:gd name="connsiteY63" fmla="*/ 2838450 h 2944682"/>
              <a:gd name="connsiteX64" fmla="*/ 2352675 w 3010056"/>
              <a:gd name="connsiteY64" fmla="*/ 2619375 h 2944682"/>
              <a:gd name="connsiteX65" fmla="*/ 2362200 w 3010056"/>
              <a:gd name="connsiteY65" fmla="*/ 2571750 h 2944682"/>
              <a:gd name="connsiteX66" fmla="*/ 2381250 w 3010056"/>
              <a:gd name="connsiteY66" fmla="*/ 2457450 h 2944682"/>
              <a:gd name="connsiteX67" fmla="*/ 2400300 w 3010056"/>
              <a:gd name="connsiteY67" fmla="*/ 2409825 h 2944682"/>
              <a:gd name="connsiteX68" fmla="*/ 2428875 w 3010056"/>
              <a:gd name="connsiteY68" fmla="*/ 2324100 h 2944682"/>
              <a:gd name="connsiteX69" fmla="*/ 2438400 w 3010056"/>
              <a:gd name="connsiteY69" fmla="*/ 2295525 h 2944682"/>
              <a:gd name="connsiteX70" fmla="*/ 2466975 w 3010056"/>
              <a:gd name="connsiteY70" fmla="*/ 2238375 h 2944682"/>
              <a:gd name="connsiteX71" fmla="*/ 2476500 w 3010056"/>
              <a:gd name="connsiteY71" fmla="*/ 2209800 h 2944682"/>
              <a:gd name="connsiteX72" fmla="*/ 2514600 w 3010056"/>
              <a:gd name="connsiteY72" fmla="*/ 2171700 h 2944682"/>
              <a:gd name="connsiteX73" fmla="*/ 2571750 w 3010056"/>
              <a:gd name="connsiteY73" fmla="*/ 2114550 h 2944682"/>
              <a:gd name="connsiteX74" fmla="*/ 2638425 w 3010056"/>
              <a:gd name="connsiteY74" fmla="*/ 2057400 h 2944682"/>
              <a:gd name="connsiteX75" fmla="*/ 2695575 w 3010056"/>
              <a:gd name="connsiteY75" fmla="*/ 2019300 h 2944682"/>
              <a:gd name="connsiteX76" fmla="*/ 2724150 w 3010056"/>
              <a:gd name="connsiteY76" fmla="*/ 1990725 h 2944682"/>
              <a:gd name="connsiteX77" fmla="*/ 2781300 w 3010056"/>
              <a:gd name="connsiteY77" fmla="*/ 1943100 h 2944682"/>
              <a:gd name="connsiteX78" fmla="*/ 2800350 w 3010056"/>
              <a:gd name="connsiteY78" fmla="*/ 1905000 h 2944682"/>
              <a:gd name="connsiteX79" fmla="*/ 2819400 w 3010056"/>
              <a:gd name="connsiteY79" fmla="*/ 1876425 h 2944682"/>
              <a:gd name="connsiteX80" fmla="*/ 2828925 w 3010056"/>
              <a:gd name="connsiteY80" fmla="*/ 1838325 h 2944682"/>
              <a:gd name="connsiteX81" fmla="*/ 2838450 w 3010056"/>
              <a:gd name="connsiteY81" fmla="*/ 1809750 h 2944682"/>
              <a:gd name="connsiteX82" fmla="*/ 2828925 w 3010056"/>
              <a:gd name="connsiteY82" fmla="*/ 1685925 h 2944682"/>
              <a:gd name="connsiteX83" fmla="*/ 2809875 w 3010056"/>
              <a:gd name="connsiteY83" fmla="*/ 1657350 h 2944682"/>
              <a:gd name="connsiteX84" fmla="*/ 2809875 w 3010056"/>
              <a:gd name="connsiteY84" fmla="*/ 1485900 h 2944682"/>
              <a:gd name="connsiteX85" fmla="*/ 2828925 w 3010056"/>
              <a:gd name="connsiteY85" fmla="*/ 1438275 h 2944682"/>
              <a:gd name="connsiteX86" fmla="*/ 2886075 w 3010056"/>
              <a:gd name="connsiteY86" fmla="*/ 1381125 h 2944682"/>
              <a:gd name="connsiteX87" fmla="*/ 2914650 w 3010056"/>
              <a:gd name="connsiteY87" fmla="*/ 1352550 h 2944682"/>
              <a:gd name="connsiteX88" fmla="*/ 2962275 w 3010056"/>
              <a:gd name="connsiteY88" fmla="*/ 1285875 h 2944682"/>
              <a:gd name="connsiteX89" fmla="*/ 2990850 w 3010056"/>
              <a:gd name="connsiteY89" fmla="*/ 1266825 h 2944682"/>
              <a:gd name="connsiteX90" fmla="*/ 3009900 w 3010056"/>
              <a:gd name="connsiteY90" fmla="*/ 1209675 h 2944682"/>
              <a:gd name="connsiteX91" fmla="*/ 3000375 w 3010056"/>
              <a:gd name="connsiteY91" fmla="*/ 1104900 h 2944682"/>
              <a:gd name="connsiteX92" fmla="*/ 2981325 w 3010056"/>
              <a:gd name="connsiteY92" fmla="*/ 1076325 h 2944682"/>
              <a:gd name="connsiteX93" fmla="*/ 2962275 w 3010056"/>
              <a:gd name="connsiteY93" fmla="*/ 1038225 h 2944682"/>
              <a:gd name="connsiteX94" fmla="*/ 2924175 w 3010056"/>
              <a:gd name="connsiteY94" fmla="*/ 1000125 h 2944682"/>
              <a:gd name="connsiteX95" fmla="*/ 2905125 w 3010056"/>
              <a:gd name="connsiteY95" fmla="*/ 971550 h 2944682"/>
              <a:gd name="connsiteX96" fmla="*/ 2876550 w 3010056"/>
              <a:gd name="connsiteY96" fmla="*/ 942975 h 2944682"/>
              <a:gd name="connsiteX97" fmla="*/ 2838450 w 3010056"/>
              <a:gd name="connsiteY97" fmla="*/ 885825 h 2944682"/>
              <a:gd name="connsiteX98" fmla="*/ 2819400 w 3010056"/>
              <a:gd name="connsiteY98" fmla="*/ 857250 h 2944682"/>
              <a:gd name="connsiteX99" fmla="*/ 2800350 w 3010056"/>
              <a:gd name="connsiteY99" fmla="*/ 828675 h 2944682"/>
              <a:gd name="connsiteX100" fmla="*/ 2809875 w 3010056"/>
              <a:gd name="connsiteY100" fmla="*/ 657225 h 2944682"/>
              <a:gd name="connsiteX101" fmla="*/ 2828925 w 3010056"/>
              <a:gd name="connsiteY101" fmla="*/ 600075 h 2944682"/>
              <a:gd name="connsiteX102" fmla="*/ 2867025 w 3010056"/>
              <a:gd name="connsiteY102" fmla="*/ 533400 h 2944682"/>
              <a:gd name="connsiteX103" fmla="*/ 2876550 w 3010056"/>
              <a:gd name="connsiteY103" fmla="*/ 495300 h 2944682"/>
              <a:gd name="connsiteX104" fmla="*/ 2886075 w 3010056"/>
              <a:gd name="connsiteY104" fmla="*/ 466725 h 2944682"/>
              <a:gd name="connsiteX105" fmla="*/ 2876550 w 3010056"/>
              <a:gd name="connsiteY105" fmla="*/ 304800 h 2944682"/>
              <a:gd name="connsiteX106" fmla="*/ 2847975 w 3010056"/>
              <a:gd name="connsiteY106" fmla="*/ 266700 h 2944682"/>
              <a:gd name="connsiteX107" fmla="*/ 2828925 w 3010056"/>
              <a:gd name="connsiteY107" fmla="*/ 238125 h 2944682"/>
              <a:gd name="connsiteX108" fmla="*/ 2790825 w 3010056"/>
              <a:gd name="connsiteY108" fmla="*/ 219075 h 2944682"/>
              <a:gd name="connsiteX109" fmla="*/ 2733675 w 3010056"/>
              <a:gd name="connsiteY109" fmla="*/ 180975 h 2944682"/>
              <a:gd name="connsiteX110" fmla="*/ 2638425 w 3010056"/>
              <a:gd name="connsiteY110" fmla="*/ 123825 h 2944682"/>
              <a:gd name="connsiteX111" fmla="*/ 2609850 w 3010056"/>
              <a:gd name="connsiteY111" fmla="*/ 104775 h 2944682"/>
              <a:gd name="connsiteX112" fmla="*/ 2562225 w 3010056"/>
              <a:gd name="connsiteY112" fmla="*/ 95250 h 2944682"/>
              <a:gd name="connsiteX113" fmla="*/ 2495550 w 3010056"/>
              <a:gd name="connsiteY113" fmla="*/ 85725 h 2944682"/>
              <a:gd name="connsiteX114" fmla="*/ 2419350 w 3010056"/>
              <a:gd name="connsiteY114" fmla="*/ 66675 h 2944682"/>
              <a:gd name="connsiteX115" fmla="*/ 2343150 w 3010056"/>
              <a:gd name="connsiteY115" fmla="*/ 47625 h 2944682"/>
              <a:gd name="connsiteX116" fmla="*/ 2009775 w 3010056"/>
              <a:gd name="connsiteY116" fmla="*/ 57150 h 2944682"/>
              <a:gd name="connsiteX117" fmla="*/ 1962150 w 3010056"/>
              <a:gd name="connsiteY117" fmla="*/ 66675 h 2944682"/>
              <a:gd name="connsiteX118" fmla="*/ 1905000 w 3010056"/>
              <a:gd name="connsiteY118" fmla="*/ 85725 h 2944682"/>
              <a:gd name="connsiteX119" fmla="*/ 1590675 w 3010056"/>
              <a:gd name="connsiteY119" fmla="*/ 76200 h 2944682"/>
              <a:gd name="connsiteX120" fmla="*/ 1362075 w 3010056"/>
              <a:gd name="connsiteY120" fmla="*/ 57150 h 2944682"/>
              <a:gd name="connsiteX121" fmla="*/ 1304925 w 3010056"/>
              <a:gd name="connsiteY121" fmla="*/ 38100 h 2944682"/>
              <a:gd name="connsiteX122" fmla="*/ 1276350 w 3010056"/>
              <a:gd name="connsiteY122" fmla="*/ 28575 h 2944682"/>
              <a:gd name="connsiteX123" fmla="*/ 1200150 w 3010056"/>
              <a:gd name="connsiteY123" fmla="*/ 9525 h 2944682"/>
              <a:gd name="connsiteX124" fmla="*/ 1000125 w 3010056"/>
              <a:gd name="connsiteY124" fmla="*/ 19050 h 2944682"/>
              <a:gd name="connsiteX125" fmla="*/ 971550 w 3010056"/>
              <a:gd name="connsiteY125" fmla="*/ 28575 h 2944682"/>
              <a:gd name="connsiteX126" fmla="*/ 885825 w 3010056"/>
              <a:gd name="connsiteY126" fmla="*/ 38100 h 2944682"/>
              <a:gd name="connsiteX127" fmla="*/ 857250 w 3010056"/>
              <a:gd name="connsiteY127" fmla="*/ 47625 h 2944682"/>
              <a:gd name="connsiteX128" fmla="*/ 819150 w 3010056"/>
              <a:gd name="connsiteY128" fmla="*/ 57150 h 2944682"/>
              <a:gd name="connsiteX129" fmla="*/ 857250 w 3010056"/>
              <a:gd name="connsiteY129" fmla="*/ 66675 h 2944682"/>
              <a:gd name="connsiteX130" fmla="*/ 885825 w 3010056"/>
              <a:gd name="connsiteY130" fmla="*/ 76200 h 2944682"/>
              <a:gd name="connsiteX131" fmla="*/ 942975 w 3010056"/>
              <a:gd name="connsiteY131" fmla="*/ 85725 h 2944682"/>
              <a:gd name="connsiteX132" fmla="*/ 1047750 w 3010056"/>
              <a:gd name="connsiteY132" fmla="*/ 95250 h 2944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3010056" h="2944682">
                <a:moveTo>
                  <a:pt x="1076325" y="0"/>
                </a:moveTo>
                <a:cubicBezTo>
                  <a:pt x="1035541" y="101960"/>
                  <a:pt x="1076534" y="-10360"/>
                  <a:pt x="1047750" y="104775"/>
                </a:cubicBezTo>
                <a:cubicBezTo>
                  <a:pt x="1030406" y="174152"/>
                  <a:pt x="1033299" y="144844"/>
                  <a:pt x="1009650" y="200025"/>
                </a:cubicBezTo>
                <a:cubicBezTo>
                  <a:pt x="1005695" y="209253"/>
                  <a:pt x="1005001" y="219823"/>
                  <a:pt x="1000125" y="228600"/>
                </a:cubicBezTo>
                <a:cubicBezTo>
                  <a:pt x="967441" y="287431"/>
                  <a:pt x="975192" y="276972"/>
                  <a:pt x="933450" y="304800"/>
                </a:cubicBezTo>
                <a:cubicBezTo>
                  <a:pt x="927100" y="314325"/>
                  <a:pt x="924108" y="327308"/>
                  <a:pt x="914400" y="333375"/>
                </a:cubicBezTo>
                <a:cubicBezTo>
                  <a:pt x="897372" y="344018"/>
                  <a:pt x="876731" y="347555"/>
                  <a:pt x="857250" y="352425"/>
                </a:cubicBezTo>
                <a:cubicBezTo>
                  <a:pt x="738143" y="382202"/>
                  <a:pt x="886228" y="344146"/>
                  <a:pt x="790575" y="371475"/>
                </a:cubicBezTo>
                <a:cubicBezTo>
                  <a:pt x="776333" y="375544"/>
                  <a:pt x="739125" y="382912"/>
                  <a:pt x="723900" y="390525"/>
                </a:cubicBezTo>
                <a:cubicBezTo>
                  <a:pt x="707341" y="398804"/>
                  <a:pt x="693464" y="412224"/>
                  <a:pt x="676275" y="419100"/>
                </a:cubicBezTo>
                <a:cubicBezTo>
                  <a:pt x="646116" y="431164"/>
                  <a:pt x="627071" y="423152"/>
                  <a:pt x="600075" y="438150"/>
                </a:cubicBezTo>
                <a:cubicBezTo>
                  <a:pt x="580061" y="449269"/>
                  <a:pt x="564645" y="469010"/>
                  <a:pt x="542925" y="476250"/>
                </a:cubicBezTo>
                <a:cubicBezTo>
                  <a:pt x="490534" y="493714"/>
                  <a:pt x="537476" y="475282"/>
                  <a:pt x="485775" y="504825"/>
                </a:cubicBezTo>
                <a:cubicBezTo>
                  <a:pt x="473447" y="511870"/>
                  <a:pt x="460003" y="516830"/>
                  <a:pt x="447675" y="523875"/>
                </a:cubicBezTo>
                <a:cubicBezTo>
                  <a:pt x="437736" y="529555"/>
                  <a:pt x="429561" y="538276"/>
                  <a:pt x="419100" y="542925"/>
                </a:cubicBezTo>
                <a:cubicBezTo>
                  <a:pt x="400750" y="551080"/>
                  <a:pt x="378658" y="550836"/>
                  <a:pt x="361950" y="561975"/>
                </a:cubicBezTo>
                <a:cubicBezTo>
                  <a:pt x="325021" y="586594"/>
                  <a:pt x="344235" y="577405"/>
                  <a:pt x="304800" y="590550"/>
                </a:cubicBezTo>
                <a:cubicBezTo>
                  <a:pt x="283315" y="676490"/>
                  <a:pt x="294029" y="641912"/>
                  <a:pt x="276225" y="695325"/>
                </a:cubicBezTo>
                <a:cubicBezTo>
                  <a:pt x="269875" y="771525"/>
                  <a:pt x="271615" y="848837"/>
                  <a:pt x="257175" y="923925"/>
                </a:cubicBezTo>
                <a:cubicBezTo>
                  <a:pt x="255743" y="931371"/>
                  <a:pt x="190518" y="962017"/>
                  <a:pt x="190500" y="962025"/>
                </a:cubicBezTo>
                <a:cubicBezTo>
                  <a:pt x="181272" y="965980"/>
                  <a:pt x="170905" y="967060"/>
                  <a:pt x="161925" y="971550"/>
                </a:cubicBezTo>
                <a:cubicBezTo>
                  <a:pt x="128242" y="988391"/>
                  <a:pt x="134267" y="993896"/>
                  <a:pt x="104775" y="1019175"/>
                </a:cubicBezTo>
                <a:cubicBezTo>
                  <a:pt x="92722" y="1029506"/>
                  <a:pt x="79375" y="1038225"/>
                  <a:pt x="66675" y="1047750"/>
                </a:cubicBezTo>
                <a:cubicBezTo>
                  <a:pt x="55837" y="1069426"/>
                  <a:pt x="38100" y="1098012"/>
                  <a:pt x="38100" y="1123950"/>
                </a:cubicBezTo>
                <a:cubicBezTo>
                  <a:pt x="38100" y="1159019"/>
                  <a:pt x="40277" y="1194434"/>
                  <a:pt x="47625" y="1228725"/>
                </a:cubicBezTo>
                <a:cubicBezTo>
                  <a:pt x="50024" y="1239919"/>
                  <a:pt x="59346" y="1248506"/>
                  <a:pt x="66675" y="1257300"/>
                </a:cubicBezTo>
                <a:cubicBezTo>
                  <a:pt x="104621" y="1302836"/>
                  <a:pt x="82957" y="1270868"/>
                  <a:pt x="123825" y="1304925"/>
                </a:cubicBezTo>
                <a:cubicBezTo>
                  <a:pt x="141881" y="1319972"/>
                  <a:pt x="160746" y="1340668"/>
                  <a:pt x="171450" y="1362075"/>
                </a:cubicBezTo>
                <a:cubicBezTo>
                  <a:pt x="189077" y="1397329"/>
                  <a:pt x="174197" y="1394801"/>
                  <a:pt x="190500" y="1438275"/>
                </a:cubicBezTo>
                <a:cubicBezTo>
                  <a:pt x="194520" y="1448994"/>
                  <a:pt x="203200" y="1457325"/>
                  <a:pt x="209550" y="1466850"/>
                </a:cubicBezTo>
                <a:cubicBezTo>
                  <a:pt x="203200" y="1498600"/>
                  <a:pt x="201869" y="1531783"/>
                  <a:pt x="190500" y="1562100"/>
                </a:cubicBezTo>
                <a:cubicBezTo>
                  <a:pt x="182461" y="1583537"/>
                  <a:pt x="165100" y="1600200"/>
                  <a:pt x="152400" y="1619250"/>
                </a:cubicBezTo>
                <a:cubicBezTo>
                  <a:pt x="129930" y="1652955"/>
                  <a:pt x="131179" y="1655129"/>
                  <a:pt x="95250" y="1685925"/>
                </a:cubicBezTo>
                <a:cubicBezTo>
                  <a:pt x="86558" y="1693375"/>
                  <a:pt x="74770" y="1696880"/>
                  <a:pt x="66675" y="1704975"/>
                </a:cubicBezTo>
                <a:cubicBezTo>
                  <a:pt x="-22225" y="1793875"/>
                  <a:pt x="101600" y="1695450"/>
                  <a:pt x="0" y="1771650"/>
                </a:cubicBezTo>
                <a:cubicBezTo>
                  <a:pt x="17982" y="1951465"/>
                  <a:pt x="-18287" y="1791845"/>
                  <a:pt x="76200" y="1933575"/>
                </a:cubicBezTo>
                <a:cubicBezTo>
                  <a:pt x="82550" y="1943100"/>
                  <a:pt x="86635" y="1954612"/>
                  <a:pt x="95250" y="1962150"/>
                </a:cubicBezTo>
                <a:cubicBezTo>
                  <a:pt x="112480" y="1977227"/>
                  <a:pt x="152400" y="2000250"/>
                  <a:pt x="152400" y="2000250"/>
                </a:cubicBezTo>
                <a:lnTo>
                  <a:pt x="190500" y="2057400"/>
                </a:lnTo>
                <a:lnTo>
                  <a:pt x="209550" y="2085975"/>
                </a:lnTo>
                <a:cubicBezTo>
                  <a:pt x="212725" y="2187575"/>
                  <a:pt x="200660" y="2290807"/>
                  <a:pt x="219075" y="2390775"/>
                </a:cubicBezTo>
                <a:cubicBezTo>
                  <a:pt x="226637" y="2431825"/>
                  <a:pt x="290355" y="2455810"/>
                  <a:pt x="323850" y="2466975"/>
                </a:cubicBezTo>
                <a:cubicBezTo>
                  <a:pt x="336269" y="2471115"/>
                  <a:pt x="349531" y="2472360"/>
                  <a:pt x="361950" y="2476500"/>
                </a:cubicBezTo>
                <a:cubicBezTo>
                  <a:pt x="387685" y="2485078"/>
                  <a:pt x="411502" y="2499999"/>
                  <a:pt x="438150" y="2505075"/>
                </a:cubicBezTo>
                <a:cubicBezTo>
                  <a:pt x="478816" y="2512821"/>
                  <a:pt x="520700" y="2511425"/>
                  <a:pt x="561975" y="2514600"/>
                </a:cubicBezTo>
                <a:lnTo>
                  <a:pt x="609600" y="2524125"/>
                </a:lnTo>
                <a:cubicBezTo>
                  <a:pt x="628601" y="2527580"/>
                  <a:pt x="647812" y="2529862"/>
                  <a:pt x="666750" y="2533650"/>
                </a:cubicBezTo>
                <a:cubicBezTo>
                  <a:pt x="695454" y="2539391"/>
                  <a:pt x="723981" y="2545996"/>
                  <a:pt x="752475" y="2552700"/>
                </a:cubicBezTo>
                <a:cubicBezTo>
                  <a:pt x="777961" y="2558697"/>
                  <a:pt x="803275" y="2565400"/>
                  <a:pt x="828675" y="2571750"/>
                </a:cubicBezTo>
                <a:cubicBezTo>
                  <a:pt x="854075" y="2578100"/>
                  <a:pt x="880037" y="2582521"/>
                  <a:pt x="904875" y="2590800"/>
                </a:cubicBezTo>
                <a:cubicBezTo>
                  <a:pt x="948809" y="2605445"/>
                  <a:pt x="923605" y="2598356"/>
                  <a:pt x="981075" y="2609850"/>
                </a:cubicBezTo>
                <a:cubicBezTo>
                  <a:pt x="1000951" y="2623101"/>
                  <a:pt x="1030872" y="2642285"/>
                  <a:pt x="1047750" y="2657475"/>
                </a:cubicBezTo>
                <a:cubicBezTo>
                  <a:pt x="1067775" y="2675497"/>
                  <a:pt x="1104900" y="2714625"/>
                  <a:pt x="1104900" y="2714625"/>
                </a:cubicBezTo>
                <a:cubicBezTo>
                  <a:pt x="1111250" y="2733675"/>
                  <a:pt x="1107886" y="2759727"/>
                  <a:pt x="1123950" y="2771775"/>
                </a:cubicBezTo>
                <a:cubicBezTo>
                  <a:pt x="1136650" y="2781300"/>
                  <a:pt x="1148841" y="2791544"/>
                  <a:pt x="1162050" y="2800350"/>
                </a:cubicBezTo>
                <a:cubicBezTo>
                  <a:pt x="1177454" y="2810619"/>
                  <a:pt x="1193116" y="2820646"/>
                  <a:pt x="1209675" y="2828925"/>
                </a:cubicBezTo>
                <a:cubicBezTo>
                  <a:pt x="1252973" y="2850574"/>
                  <a:pt x="1350530" y="2846470"/>
                  <a:pt x="1371600" y="2847975"/>
                </a:cubicBezTo>
                <a:cubicBezTo>
                  <a:pt x="1567823" y="2887220"/>
                  <a:pt x="1357370" y="2849102"/>
                  <a:pt x="1590675" y="2876550"/>
                </a:cubicBezTo>
                <a:cubicBezTo>
                  <a:pt x="1603676" y="2878080"/>
                  <a:pt x="1615915" y="2883626"/>
                  <a:pt x="1628775" y="2886075"/>
                </a:cubicBezTo>
                <a:cubicBezTo>
                  <a:pt x="1682616" y="2896330"/>
                  <a:pt x="1736702" y="2905259"/>
                  <a:pt x="1790700" y="2914650"/>
                </a:cubicBezTo>
                <a:cubicBezTo>
                  <a:pt x="1809727" y="2917959"/>
                  <a:pt x="1828586" y="2922799"/>
                  <a:pt x="1847850" y="2924175"/>
                </a:cubicBezTo>
                <a:lnTo>
                  <a:pt x="1981200" y="2933700"/>
                </a:lnTo>
                <a:cubicBezTo>
                  <a:pt x="2202132" y="2919892"/>
                  <a:pt x="2240471" y="2995117"/>
                  <a:pt x="2314575" y="2876550"/>
                </a:cubicBezTo>
                <a:cubicBezTo>
                  <a:pt x="2322100" y="2864509"/>
                  <a:pt x="2327275" y="2851150"/>
                  <a:pt x="2333625" y="2838450"/>
                </a:cubicBezTo>
                <a:cubicBezTo>
                  <a:pt x="2339975" y="2765425"/>
                  <a:pt x="2344866" y="2692258"/>
                  <a:pt x="2352675" y="2619375"/>
                </a:cubicBezTo>
                <a:cubicBezTo>
                  <a:pt x="2354400" y="2603278"/>
                  <a:pt x="2359538" y="2587719"/>
                  <a:pt x="2362200" y="2571750"/>
                </a:cubicBezTo>
                <a:cubicBezTo>
                  <a:pt x="2366373" y="2546710"/>
                  <a:pt x="2372832" y="2485509"/>
                  <a:pt x="2381250" y="2457450"/>
                </a:cubicBezTo>
                <a:cubicBezTo>
                  <a:pt x="2386163" y="2441073"/>
                  <a:pt x="2393950" y="2425700"/>
                  <a:pt x="2400300" y="2409825"/>
                </a:cubicBezTo>
                <a:cubicBezTo>
                  <a:pt x="2417983" y="2303725"/>
                  <a:pt x="2395392" y="2391066"/>
                  <a:pt x="2428875" y="2324100"/>
                </a:cubicBezTo>
                <a:cubicBezTo>
                  <a:pt x="2433365" y="2315120"/>
                  <a:pt x="2434322" y="2304700"/>
                  <a:pt x="2438400" y="2295525"/>
                </a:cubicBezTo>
                <a:cubicBezTo>
                  <a:pt x="2447050" y="2276062"/>
                  <a:pt x="2458325" y="2257838"/>
                  <a:pt x="2466975" y="2238375"/>
                </a:cubicBezTo>
                <a:cubicBezTo>
                  <a:pt x="2471053" y="2229200"/>
                  <a:pt x="2470664" y="2217970"/>
                  <a:pt x="2476500" y="2209800"/>
                </a:cubicBezTo>
                <a:cubicBezTo>
                  <a:pt x="2486939" y="2195185"/>
                  <a:pt x="2502773" y="2185217"/>
                  <a:pt x="2514600" y="2171700"/>
                </a:cubicBezTo>
                <a:cubicBezTo>
                  <a:pt x="2564221" y="2114990"/>
                  <a:pt x="2519743" y="2149222"/>
                  <a:pt x="2571750" y="2114550"/>
                </a:cubicBezTo>
                <a:cubicBezTo>
                  <a:pt x="2608173" y="2059915"/>
                  <a:pt x="2569495" y="2109097"/>
                  <a:pt x="2638425" y="2057400"/>
                </a:cubicBezTo>
                <a:cubicBezTo>
                  <a:pt x="2695504" y="2014591"/>
                  <a:pt x="2638267" y="2038403"/>
                  <a:pt x="2695575" y="2019300"/>
                </a:cubicBezTo>
                <a:cubicBezTo>
                  <a:pt x="2705100" y="2009775"/>
                  <a:pt x="2713802" y="1999349"/>
                  <a:pt x="2724150" y="1990725"/>
                </a:cubicBezTo>
                <a:cubicBezTo>
                  <a:pt x="2753636" y="1966153"/>
                  <a:pt x="2756746" y="1977475"/>
                  <a:pt x="2781300" y="1943100"/>
                </a:cubicBezTo>
                <a:cubicBezTo>
                  <a:pt x="2789553" y="1931546"/>
                  <a:pt x="2793305" y="1917328"/>
                  <a:pt x="2800350" y="1905000"/>
                </a:cubicBezTo>
                <a:cubicBezTo>
                  <a:pt x="2806030" y="1895061"/>
                  <a:pt x="2813050" y="1885950"/>
                  <a:pt x="2819400" y="1876425"/>
                </a:cubicBezTo>
                <a:cubicBezTo>
                  <a:pt x="2822575" y="1863725"/>
                  <a:pt x="2825329" y="1850912"/>
                  <a:pt x="2828925" y="1838325"/>
                </a:cubicBezTo>
                <a:cubicBezTo>
                  <a:pt x="2831683" y="1828671"/>
                  <a:pt x="2838450" y="1819790"/>
                  <a:pt x="2838450" y="1809750"/>
                </a:cubicBezTo>
                <a:cubicBezTo>
                  <a:pt x="2838450" y="1768353"/>
                  <a:pt x="2836554" y="1726613"/>
                  <a:pt x="2828925" y="1685925"/>
                </a:cubicBezTo>
                <a:cubicBezTo>
                  <a:pt x="2826815" y="1674673"/>
                  <a:pt x="2816225" y="1666875"/>
                  <a:pt x="2809875" y="1657350"/>
                </a:cubicBezTo>
                <a:cubicBezTo>
                  <a:pt x="2794911" y="1582529"/>
                  <a:pt x="2792257" y="1591609"/>
                  <a:pt x="2809875" y="1485900"/>
                </a:cubicBezTo>
                <a:cubicBezTo>
                  <a:pt x="2812686" y="1469035"/>
                  <a:pt x="2818869" y="1452103"/>
                  <a:pt x="2828925" y="1438275"/>
                </a:cubicBezTo>
                <a:cubicBezTo>
                  <a:pt x="2844771" y="1416487"/>
                  <a:pt x="2867025" y="1400175"/>
                  <a:pt x="2886075" y="1381125"/>
                </a:cubicBezTo>
                <a:cubicBezTo>
                  <a:pt x="2895600" y="1371600"/>
                  <a:pt x="2907178" y="1363758"/>
                  <a:pt x="2914650" y="1352550"/>
                </a:cubicBezTo>
                <a:cubicBezTo>
                  <a:pt x="2925467" y="1336325"/>
                  <a:pt x="2950460" y="1297690"/>
                  <a:pt x="2962275" y="1285875"/>
                </a:cubicBezTo>
                <a:cubicBezTo>
                  <a:pt x="2970370" y="1277780"/>
                  <a:pt x="2981325" y="1273175"/>
                  <a:pt x="2990850" y="1266825"/>
                </a:cubicBezTo>
                <a:cubicBezTo>
                  <a:pt x="2997200" y="1247775"/>
                  <a:pt x="3011718" y="1229673"/>
                  <a:pt x="3009900" y="1209675"/>
                </a:cubicBezTo>
                <a:cubicBezTo>
                  <a:pt x="3006725" y="1174750"/>
                  <a:pt x="3007723" y="1139191"/>
                  <a:pt x="3000375" y="1104900"/>
                </a:cubicBezTo>
                <a:cubicBezTo>
                  <a:pt x="2997976" y="1093706"/>
                  <a:pt x="2987005" y="1086264"/>
                  <a:pt x="2981325" y="1076325"/>
                </a:cubicBezTo>
                <a:cubicBezTo>
                  <a:pt x="2974280" y="1063997"/>
                  <a:pt x="2970794" y="1049584"/>
                  <a:pt x="2962275" y="1038225"/>
                </a:cubicBezTo>
                <a:cubicBezTo>
                  <a:pt x="2951499" y="1023857"/>
                  <a:pt x="2935864" y="1013762"/>
                  <a:pt x="2924175" y="1000125"/>
                </a:cubicBezTo>
                <a:cubicBezTo>
                  <a:pt x="2916725" y="991433"/>
                  <a:pt x="2912454" y="980344"/>
                  <a:pt x="2905125" y="971550"/>
                </a:cubicBezTo>
                <a:cubicBezTo>
                  <a:pt x="2896501" y="961202"/>
                  <a:pt x="2884820" y="953608"/>
                  <a:pt x="2876550" y="942975"/>
                </a:cubicBezTo>
                <a:cubicBezTo>
                  <a:pt x="2862494" y="924903"/>
                  <a:pt x="2851150" y="904875"/>
                  <a:pt x="2838450" y="885825"/>
                </a:cubicBezTo>
                <a:lnTo>
                  <a:pt x="2819400" y="857250"/>
                </a:lnTo>
                <a:lnTo>
                  <a:pt x="2800350" y="828675"/>
                </a:lnTo>
                <a:cubicBezTo>
                  <a:pt x="2803525" y="771525"/>
                  <a:pt x="2802775" y="714021"/>
                  <a:pt x="2809875" y="657225"/>
                </a:cubicBezTo>
                <a:cubicBezTo>
                  <a:pt x="2812366" y="637300"/>
                  <a:pt x="2820770" y="618425"/>
                  <a:pt x="2828925" y="600075"/>
                </a:cubicBezTo>
                <a:cubicBezTo>
                  <a:pt x="2873141" y="500590"/>
                  <a:pt x="2821411" y="655038"/>
                  <a:pt x="2867025" y="533400"/>
                </a:cubicBezTo>
                <a:cubicBezTo>
                  <a:pt x="2871622" y="521143"/>
                  <a:pt x="2872954" y="507887"/>
                  <a:pt x="2876550" y="495300"/>
                </a:cubicBezTo>
                <a:cubicBezTo>
                  <a:pt x="2879308" y="485646"/>
                  <a:pt x="2882900" y="476250"/>
                  <a:pt x="2886075" y="466725"/>
                </a:cubicBezTo>
                <a:cubicBezTo>
                  <a:pt x="2882900" y="412750"/>
                  <a:pt x="2886667" y="357913"/>
                  <a:pt x="2876550" y="304800"/>
                </a:cubicBezTo>
                <a:cubicBezTo>
                  <a:pt x="2873580" y="289205"/>
                  <a:pt x="2857202" y="279618"/>
                  <a:pt x="2847975" y="266700"/>
                </a:cubicBezTo>
                <a:cubicBezTo>
                  <a:pt x="2841321" y="257385"/>
                  <a:pt x="2837719" y="245454"/>
                  <a:pt x="2828925" y="238125"/>
                </a:cubicBezTo>
                <a:cubicBezTo>
                  <a:pt x="2818017" y="229035"/>
                  <a:pt x="2803001" y="226380"/>
                  <a:pt x="2790825" y="219075"/>
                </a:cubicBezTo>
                <a:cubicBezTo>
                  <a:pt x="2771192" y="207295"/>
                  <a:pt x="2754153" y="191214"/>
                  <a:pt x="2733675" y="180975"/>
                </a:cubicBezTo>
                <a:cubicBezTo>
                  <a:pt x="2675097" y="151686"/>
                  <a:pt x="2707389" y="169801"/>
                  <a:pt x="2638425" y="123825"/>
                </a:cubicBezTo>
                <a:cubicBezTo>
                  <a:pt x="2628900" y="117475"/>
                  <a:pt x="2621075" y="107020"/>
                  <a:pt x="2609850" y="104775"/>
                </a:cubicBezTo>
                <a:cubicBezTo>
                  <a:pt x="2593975" y="101600"/>
                  <a:pt x="2578194" y="97912"/>
                  <a:pt x="2562225" y="95250"/>
                </a:cubicBezTo>
                <a:cubicBezTo>
                  <a:pt x="2540080" y="91559"/>
                  <a:pt x="2517565" y="90128"/>
                  <a:pt x="2495550" y="85725"/>
                </a:cubicBezTo>
                <a:cubicBezTo>
                  <a:pt x="2469877" y="80590"/>
                  <a:pt x="2445023" y="71810"/>
                  <a:pt x="2419350" y="66675"/>
                </a:cubicBezTo>
                <a:cubicBezTo>
                  <a:pt x="2361880" y="55181"/>
                  <a:pt x="2387084" y="62270"/>
                  <a:pt x="2343150" y="47625"/>
                </a:cubicBezTo>
                <a:cubicBezTo>
                  <a:pt x="2232025" y="50800"/>
                  <a:pt x="2120807" y="51598"/>
                  <a:pt x="2009775" y="57150"/>
                </a:cubicBezTo>
                <a:cubicBezTo>
                  <a:pt x="1993606" y="57958"/>
                  <a:pt x="1977769" y="62415"/>
                  <a:pt x="1962150" y="66675"/>
                </a:cubicBezTo>
                <a:cubicBezTo>
                  <a:pt x="1942777" y="71959"/>
                  <a:pt x="1905000" y="85725"/>
                  <a:pt x="1905000" y="85725"/>
                </a:cubicBezTo>
                <a:cubicBezTo>
                  <a:pt x="1800225" y="82550"/>
                  <a:pt x="1695353" y="81709"/>
                  <a:pt x="1590675" y="76200"/>
                </a:cubicBezTo>
                <a:cubicBezTo>
                  <a:pt x="1514317" y="72181"/>
                  <a:pt x="1362075" y="57150"/>
                  <a:pt x="1362075" y="57150"/>
                </a:cubicBezTo>
                <a:lnTo>
                  <a:pt x="1304925" y="38100"/>
                </a:lnTo>
                <a:cubicBezTo>
                  <a:pt x="1295400" y="34925"/>
                  <a:pt x="1286090" y="31010"/>
                  <a:pt x="1276350" y="28575"/>
                </a:cubicBezTo>
                <a:lnTo>
                  <a:pt x="1200150" y="9525"/>
                </a:lnTo>
                <a:cubicBezTo>
                  <a:pt x="1133475" y="12700"/>
                  <a:pt x="1066645" y="13507"/>
                  <a:pt x="1000125" y="19050"/>
                </a:cubicBezTo>
                <a:cubicBezTo>
                  <a:pt x="990119" y="19884"/>
                  <a:pt x="981454" y="26924"/>
                  <a:pt x="971550" y="28575"/>
                </a:cubicBezTo>
                <a:cubicBezTo>
                  <a:pt x="943190" y="33302"/>
                  <a:pt x="914400" y="34925"/>
                  <a:pt x="885825" y="38100"/>
                </a:cubicBezTo>
                <a:cubicBezTo>
                  <a:pt x="876300" y="41275"/>
                  <a:pt x="866904" y="44867"/>
                  <a:pt x="857250" y="47625"/>
                </a:cubicBezTo>
                <a:cubicBezTo>
                  <a:pt x="844663" y="51221"/>
                  <a:pt x="819150" y="44059"/>
                  <a:pt x="819150" y="57150"/>
                </a:cubicBezTo>
                <a:cubicBezTo>
                  <a:pt x="819150" y="70241"/>
                  <a:pt x="844663" y="63079"/>
                  <a:pt x="857250" y="66675"/>
                </a:cubicBezTo>
                <a:cubicBezTo>
                  <a:pt x="866904" y="69433"/>
                  <a:pt x="876024" y="74022"/>
                  <a:pt x="885825" y="76200"/>
                </a:cubicBezTo>
                <a:cubicBezTo>
                  <a:pt x="904678" y="80390"/>
                  <a:pt x="923795" y="83468"/>
                  <a:pt x="942975" y="85725"/>
                </a:cubicBezTo>
                <a:cubicBezTo>
                  <a:pt x="977804" y="89823"/>
                  <a:pt x="1047750" y="95250"/>
                  <a:pt x="1047750" y="95250"/>
                </a:cubicBezTo>
              </a:path>
            </a:pathLst>
          </a:custGeom>
          <a:solidFill>
            <a:schemeClr val="accent1">
              <a:lumMod val="60000"/>
              <a:lumOff val="40000"/>
              <a:alpha val="23000"/>
            </a:schemeClr>
          </a:solidFill>
          <a:ln w="9525" cap="flat" cmpd="sng" algn="ctr">
            <a:solidFill>
              <a:schemeClr val="bg1"/>
            </a:solidFill>
            <a:prstDash val="lg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itchFamily="34" charset="0"/>
              <a:ea typeface="+mn-ea"/>
              <a:cs typeface="+mn-cs"/>
            </a:endParaRPr>
          </a:p>
        </p:txBody>
      </p:sp>
      <p:pic>
        <p:nvPicPr>
          <p:cNvPr id="16" name="Picture 15">
            <a:extLst>
              <a:ext uri="{FF2B5EF4-FFF2-40B4-BE49-F238E27FC236}">
                <a16:creationId xmlns:a16="http://schemas.microsoft.com/office/drawing/2014/main" id="{CD4E460C-4887-4456-9CAE-5F2836DB8ADD}"/>
              </a:ext>
            </a:extLst>
          </p:cNvPr>
          <p:cNvPicPr>
            <a:picLocks noChangeAspect="1"/>
          </p:cNvPicPr>
          <p:nvPr/>
        </p:nvPicPr>
        <p:blipFill>
          <a:blip r:embed="rId5"/>
          <a:stretch>
            <a:fillRect/>
          </a:stretch>
        </p:blipFill>
        <p:spPr>
          <a:xfrm>
            <a:off x="1753840" y="1479899"/>
            <a:ext cx="823031" cy="2383743"/>
          </a:xfrm>
          <a:prstGeom prst="rect">
            <a:avLst/>
          </a:prstGeom>
          <a:blipFill>
            <a:blip r:embed="rId6"/>
            <a:tile tx="0" ty="0" sx="100000" sy="100000" flip="none" algn="tl"/>
          </a:blipFill>
        </p:spPr>
      </p:pic>
      <p:sp>
        <p:nvSpPr>
          <p:cNvPr id="17" name="Freeform: Shape 16">
            <a:extLst>
              <a:ext uri="{FF2B5EF4-FFF2-40B4-BE49-F238E27FC236}">
                <a16:creationId xmlns:a16="http://schemas.microsoft.com/office/drawing/2014/main" id="{3F4F814F-C2C2-4D99-8909-96D34F6A18CB}"/>
              </a:ext>
            </a:extLst>
          </p:cNvPr>
          <p:cNvSpPr/>
          <p:nvPr/>
        </p:nvSpPr>
        <p:spPr bwMode="auto">
          <a:xfrm>
            <a:off x="6449859" y="3719559"/>
            <a:ext cx="2000094" cy="853940"/>
          </a:xfrm>
          <a:custGeom>
            <a:avLst/>
            <a:gdLst>
              <a:gd name="connsiteX0" fmla="*/ 1076325 w 3010056"/>
              <a:gd name="connsiteY0" fmla="*/ 0 h 2944682"/>
              <a:gd name="connsiteX1" fmla="*/ 1047750 w 3010056"/>
              <a:gd name="connsiteY1" fmla="*/ 104775 h 2944682"/>
              <a:gd name="connsiteX2" fmla="*/ 1009650 w 3010056"/>
              <a:gd name="connsiteY2" fmla="*/ 200025 h 2944682"/>
              <a:gd name="connsiteX3" fmla="*/ 1000125 w 3010056"/>
              <a:gd name="connsiteY3" fmla="*/ 228600 h 2944682"/>
              <a:gd name="connsiteX4" fmla="*/ 933450 w 3010056"/>
              <a:gd name="connsiteY4" fmla="*/ 304800 h 2944682"/>
              <a:gd name="connsiteX5" fmla="*/ 914400 w 3010056"/>
              <a:gd name="connsiteY5" fmla="*/ 333375 h 2944682"/>
              <a:gd name="connsiteX6" fmla="*/ 857250 w 3010056"/>
              <a:gd name="connsiteY6" fmla="*/ 352425 h 2944682"/>
              <a:gd name="connsiteX7" fmla="*/ 790575 w 3010056"/>
              <a:gd name="connsiteY7" fmla="*/ 371475 h 2944682"/>
              <a:gd name="connsiteX8" fmla="*/ 723900 w 3010056"/>
              <a:gd name="connsiteY8" fmla="*/ 390525 h 2944682"/>
              <a:gd name="connsiteX9" fmla="*/ 676275 w 3010056"/>
              <a:gd name="connsiteY9" fmla="*/ 419100 h 2944682"/>
              <a:gd name="connsiteX10" fmla="*/ 600075 w 3010056"/>
              <a:gd name="connsiteY10" fmla="*/ 438150 h 2944682"/>
              <a:gd name="connsiteX11" fmla="*/ 542925 w 3010056"/>
              <a:gd name="connsiteY11" fmla="*/ 476250 h 2944682"/>
              <a:gd name="connsiteX12" fmla="*/ 485775 w 3010056"/>
              <a:gd name="connsiteY12" fmla="*/ 504825 h 2944682"/>
              <a:gd name="connsiteX13" fmla="*/ 447675 w 3010056"/>
              <a:gd name="connsiteY13" fmla="*/ 523875 h 2944682"/>
              <a:gd name="connsiteX14" fmla="*/ 419100 w 3010056"/>
              <a:gd name="connsiteY14" fmla="*/ 542925 h 2944682"/>
              <a:gd name="connsiteX15" fmla="*/ 361950 w 3010056"/>
              <a:gd name="connsiteY15" fmla="*/ 561975 h 2944682"/>
              <a:gd name="connsiteX16" fmla="*/ 304800 w 3010056"/>
              <a:gd name="connsiteY16" fmla="*/ 590550 h 2944682"/>
              <a:gd name="connsiteX17" fmla="*/ 276225 w 3010056"/>
              <a:gd name="connsiteY17" fmla="*/ 695325 h 2944682"/>
              <a:gd name="connsiteX18" fmla="*/ 257175 w 3010056"/>
              <a:gd name="connsiteY18" fmla="*/ 923925 h 2944682"/>
              <a:gd name="connsiteX19" fmla="*/ 190500 w 3010056"/>
              <a:gd name="connsiteY19" fmla="*/ 962025 h 2944682"/>
              <a:gd name="connsiteX20" fmla="*/ 161925 w 3010056"/>
              <a:gd name="connsiteY20" fmla="*/ 971550 h 2944682"/>
              <a:gd name="connsiteX21" fmla="*/ 104775 w 3010056"/>
              <a:gd name="connsiteY21" fmla="*/ 1019175 h 2944682"/>
              <a:gd name="connsiteX22" fmla="*/ 66675 w 3010056"/>
              <a:gd name="connsiteY22" fmla="*/ 1047750 h 2944682"/>
              <a:gd name="connsiteX23" fmla="*/ 38100 w 3010056"/>
              <a:gd name="connsiteY23" fmla="*/ 1123950 h 2944682"/>
              <a:gd name="connsiteX24" fmla="*/ 47625 w 3010056"/>
              <a:gd name="connsiteY24" fmla="*/ 1228725 h 2944682"/>
              <a:gd name="connsiteX25" fmla="*/ 66675 w 3010056"/>
              <a:gd name="connsiteY25" fmla="*/ 1257300 h 2944682"/>
              <a:gd name="connsiteX26" fmla="*/ 123825 w 3010056"/>
              <a:gd name="connsiteY26" fmla="*/ 1304925 h 2944682"/>
              <a:gd name="connsiteX27" fmla="*/ 171450 w 3010056"/>
              <a:gd name="connsiteY27" fmla="*/ 1362075 h 2944682"/>
              <a:gd name="connsiteX28" fmla="*/ 190500 w 3010056"/>
              <a:gd name="connsiteY28" fmla="*/ 1438275 h 2944682"/>
              <a:gd name="connsiteX29" fmla="*/ 209550 w 3010056"/>
              <a:gd name="connsiteY29" fmla="*/ 1466850 h 2944682"/>
              <a:gd name="connsiteX30" fmla="*/ 190500 w 3010056"/>
              <a:gd name="connsiteY30" fmla="*/ 1562100 h 2944682"/>
              <a:gd name="connsiteX31" fmla="*/ 152400 w 3010056"/>
              <a:gd name="connsiteY31" fmla="*/ 1619250 h 2944682"/>
              <a:gd name="connsiteX32" fmla="*/ 95250 w 3010056"/>
              <a:gd name="connsiteY32" fmla="*/ 1685925 h 2944682"/>
              <a:gd name="connsiteX33" fmla="*/ 66675 w 3010056"/>
              <a:gd name="connsiteY33" fmla="*/ 1704975 h 2944682"/>
              <a:gd name="connsiteX34" fmla="*/ 0 w 3010056"/>
              <a:gd name="connsiteY34" fmla="*/ 1771650 h 2944682"/>
              <a:gd name="connsiteX35" fmla="*/ 76200 w 3010056"/>
              <a:gd name="connsiteY35" fmla="*/ 1933575 h 2944682"/>
              <a:gd name="connsiteX36" fmla="*/ 95250 w 3010056"/>
              <a:gd name="connsiteY36" fmla="*/ 1962150 h 2944682"/>
              <a:gd name="connsiteX37" fmla="*/ 152400 w 3010056"/>
              <a:gd name="connsiteY37" fmla="*/ 2000250 h 2944682"/>
              <a:gd name="connsiteX38" fmla="*/ 190500 w 3010056"/>
              <a:gd name="connsiteY38" fmla="*/ 2057400 h 2944682"/>
              <a:gd name="connsiteX39" fmla="*/ 209550 w 3010056"/>
              <a:gd name="connsiteY39" fmla="*/ 2085975 h 2944682"/>
              <a:gd name="connsiteX40" fmla="*/ 219075 w 3010056"/>
              <a:gd name="connsiteY40" fmla="*/ 2390775 h 2944682"/>
              <a:gd name="connsiteX41" fmla="*/ 323850 w 3010056"/>
              <a:gd name="connsiteY41" fmla="*/ 2466975 h 2944682"/>
              <a:gd name="connsiteX42" fmla="*/ 361950 w 3010056"/>
              <a:gd name="connsiteY42" fmla="*/ 2476500 h 2944682"/>
              <a:gd name="connsiteX43" fmla="*/ 438150 w 3010056"/>
              <a:gd name="connsiteY43" fmla="*/ 2505075 h 2944682"/>
              <a:gd name="connsiteX44" fmla="*/ 561975 w 3010056"/>
              <a:gd name="connsiteY44" fmla="*/ 2514600 h 2944682"/>
              <a:gd name="connsiteX45" fmla="*/ 609600 w 3010056"/>
              <a:gd name="connsiteY45" fmla="*/ 2524125 h 2944682"/>
              <a:gd name="connsiteX46" fmla="*/ 666750 w 3010056"/>
              <a:gd name="connsiteY46" fmla="*/ 2533650 h 2944682"/>
              <a:gd name="connsiteX47" fmla="*/ 752475 w 3010056"/>
              <a:gd name="connsiteY47" fmla="*/ 2552700 h 2944682"/>
              <a:gd name="connsiteX48" fmla="*/ 828675 w 3010056"/>
              <a:gd name="connsiteY48" fmla="*/ 2571750 h 2944682"/>
              <a:gd name="connsiteX49" fmla="*/ 904875 w 3010056"/>
              <a:gd name="connsiteY49" fmla="*/ 2590800 h 2944682"/>
              <a:gd name="connsiteX50" fmla="*/ 981075 w 3010056"/>
              <a:gd name="connsiteY50" fmla="*/ 2609850 h 2944682"/>
              <a:gd name="connsiteX51" fmla="*/ 1047750 w 3010056"/>
              <a:gd name="connsiteY51" fmla="*/ 2657475 h 2944682"/>
              <a:gd name="connsiteX52" fmla="*/ 1104900 w 3010056"/>
              <a:gd name="connsiteY52" fmla="*/ 2714625 h 2944682"/>
              <a:gd name="connsiteX53" fmla="*/ 1123950 w 3010056"/>
              <a:gd name="connsiteY53" fmla="*/ 2771775 h 2944682"/>
              <a:gd name="connsiteX54" fmla="*/ 1162050 w 3010056"/>
              <a:gd name="connsiteY54" fmla="*/ 2800350 h 2944682"/>
              <a:gd name="connsiteX55" fmla="*/ 1209675 w 3010056"/>
              <a:gd name="connsiteY55" fmla="*/ 2828925 h 2944682"/>
              <a:gd name="connsiteX56" fmla="*/ 1371600 w 3010056"/>
              <a:gd name="connsiteY56" fmla="*/ 2847975 h 2944682"/>
              <a:gd name="connsiteX57" fmla="*/ 1590675 w 3010056"/>
              <a:gd name="connsiteY57" fmla="*/ 2876550 h 2944682"/>
              <a:gd name="connsiteX58" fmla="*/ 1628775 w 3010056"/>
              <a:gd name="connsiteY58" fmla="*/ 2886075 h 2944682"/>
              <a:gd name="connsiteX59" fmla="*/ 1790700 w 3010056"/>
              <a:gd name="connsiteY59" fmla="*/ 2914650 h 2944682"/>
              <a:gd name="connsiteX60" fmla="*/ 1847850 w 3010056"/>
              <a:gd name="connsiteY60" fmla="*/ 2924175 h 2944682"/>
              <a:gd name="connsiteX61" fmla="*/ 1981200 w 3010056"/>
              <a:gd name="connsiteY61" fmla="*/ 2933700 h 2944682"/>
              <a:gd name="connsiteX62" fmla="*/ 2314575 w 3010056"/>
              <a:gd name="connsiteY62" fmla="*/ 2876550 h 2944682"/>
              <a:gd name="connsiteX63" fmla="*/ 2333625 w 3010056"/>
              <a:gd name="connsiteY63" fmla="*/ 2838450 h 2944682"/>
              <a:gd name="connsiteX64" fmla="*/ 2352675 w 3010056"/>
              <a:gd name="connsiteY64" fmla="*/ 2619375 h 2944682"/>
              <a:gd name="connsiteX65" fmla="*/ 2362200 w 3010056"/>
              <a:gd name="connsiteY65" fmla="*/ 2571750 h 2944682"/>
              <a:gd name="connsiteX66" fmla="*/ 2381250 w 3010056"/>
              <a:gd name="connsiteY66" fmla="*/ 2457450 h 2944682"/>
              <a:gd name="connsiteX67" fmla="*/ 2400300 w 3010056"/>
              <a:gd name="connsiteY67" fmla="*/ 2409825 h 2944682"/>
              <a:gd name="connsiteX68" fmla="*/ 2428875 w 3010056"/>
              <a:gd name="connsiteY68" fmla="*/ 2324100 h 2944682"/>
              <a:gd name="connsiteX69" fmla="*/ 2438400 w 3010056"/>
              <a:gd name="connsiteY69" fmla="*/ 2295525 h 2944682"/>
              <a:gd name="connsiteX70" fmla="*/ 2466975 w 3010056"/>
              <a:gd name="connsiteY70" fmla="*/ 2238375 h 2944682"/>
              <a:gd name="connsiteX71" fmla="*/ 2476500 w 3010056"/>
              <a:gd name="connsiteY71" fmla="*/ 2209800 h 2944682"/>
              <a:gd name="connsiteX72" fmla="*/ 2514600 w 3010056"/>
              <a:gd name="connsiteY72" fmla="*/ 2171700 h 2944682"/>
              <a:gd name="connsiteX73" fmla="*/ 2571750 w 3010056"/>
              <a:gd name="connsiteY73" fmla="*/ 2114550 h 2944682"/>
              <a:gd name="connsiteX74" fmla="*/ 2638425 w 3010056"/>
              <a:gd name="connsiteY74" fmla="*/ 2057400 h 2944682"/>
              <a:gd name="connsiteX75" fmla="*/ 2695575 w 3010056"/>
              <a:gd name="connsiteY75" fmla="*/ 2019300 h 2944682"/>
              <a:gd name="connsiteX76" fmla="*/ 2724150 w 3010056"/>
              <a:gd name="connsiteY76" fmla="*/ 1990725 h 2944682"/>
              <a:gd name="connsiteX77" fmla="*/ 2781300 w 3010056"/>
              <a:gd name="connsiteY77" fmla="*/ 1943100 h 2944682"/>
              <a:gd name="connsiteX78" fmla="*/ 2800350 w 3010056"/>
              <a:gd name="connsiteY78" fmla="*/ 1905000 h 2944682"/>
              <a:gd name="connsiteX79" fmla="*/ 2819400 w 3010056"/>
              <a:gd name="connsiteY79" fmla="*/ 1876425 h 2944682"/>
              <a:gd name="connsiteX80" fmla="*/ 2828925 w 3010056"/>
              <a:gd name="connsiteY80" fmla="*/ 1838325 h 2944682"/>
              <a:gd name="connsiteX81" fmla="*/ 2838450 w 3010056"/>
              <a:gd name="connsiteY81" fmla="*/ 1809750 h 2944682"/>
              <a:gd name="connsiteX82" fmla="*/ 2828925 w 3010056"/>
              <a:gd name="connsiteY82" fmla="*/ 1685925 h 2944682"/>
              <a:gd name="connsiteX83" fmla="*/ 2809875 w 3010056"/>
              <a:gd name="connsiteY83" fmla="*/ 1657350 h 2944682"/>
              <a:gd name="connsiteX84" fmla="*/ 2809875 w 3010056"/>
              <a:gd name="connsiteY84" fmla="*/ 1485900 h 2944682"/>
              <a:gd name="connsiteX85" fmla="*/ 2828925 w 3010056"/>
              <a:gd name="connsiteY85" fmla="*/ 1438275 h 2944682"/>
              <a:gd name="connsiteX86" fmla="*/ 2886075 w 3010056"/>
              <a:gd name="connsiteY86" fmla="*/ 1381125 h 2944682"/>
              <a:gd name="connsiteX87" fmla="*/ 2914650 w 3010056"/>
              <a:gd name="connsiteY87" fmla="*/ 1352550 h 2944682"/>
              <a:gd name="connsiteX88" fmla="*/ 2962275 w 3010056"/>
              <a:gd name="connsiteY88" fmla="*/ 1285875 h 2944682"/>
              <a:gd name="connsiteX89" fmla="*/ 2990850 w 3010056"/>
              <a:gd name="connsiteY89" fmla="*/ 1266825 h 2944682"/>
              <a:gd name="connsiteX90" fmla="*/ 3009900 w 3010056"/>
              <a:gd name="connsiteY90" fmla="*/ 1209675 h 2944682"/>
              <a:gd name="connsiteX91" fmla="*/ 3000375 w 3010056"/>
              <a:gd name="connsiteY91" fmla="*/ 1104900 h 2944682"/>
              <a:gd name="connsiteX92" fmla="*/ 2981325 w 3010056"/>
              <a:gd name="connsiteY92" fmla="*/ 1076325 h 2944682"/>
              <a:gd name="connsiteX93" fmla="*/ 2962275 w 3010056"/>
              <a:gd name="connsiteY93" fmla="*/ 1038225 h 2944682"/>
              <a:gd name="connsiteX94" fmla="*/ 2924175 w 3010056"/>
              <a:gd name="connsiteY94" fmla="*/ 1000125 h 2944682"/>
              <a:gd name="connsiteX95" fmla="*/ 2905125 w 3010056"/>
              <a:gd name="connsiteY95" fmla="*/ 971550 h 2944682"/>
              <a:gd name="connsiteX96" fmla="*/ 2876550 w 3010056"/>
              <a:gd name="connsiteY96" fmla="*/ 942975 h 2944682"/>
              <a:gd name="connsiteX97" fmla="*/ 2838450 w 3010056"/>
              <a:gd name="connsiteY97" fmla="*/ 885825 h 2944682"/>
              <a:gd name="connsiteX98" fmla="*/ 2819400 w 3010056"/>
              <a:gd name="connsiteY98" fmla="*/ 857250 h 2944682"/>
              <a:gd name="connsiteX99" fmla="*/ 2800350 w 3010056"/>
              <a:gd name="connsiteY99" fmla="*/ 828675 h 2944682"/>
              <a:gd name="connsiteX100" fmla="*/ 2809875 w 3010056"/>
              <a:gd name="connsiteY100" fmla="*/ 657225 h 2944682"/>
              <a:gd name="connsiteX101" fmla="*/ 2828925 w 3010056"/>
              <a:gd name="connsiteY101" fmla="*/ 600075 h 2944682"/>
              <a:gd name="connsiteX102" fmla="*/ 2867025 w 3010056"/>
              <a:gd name="connsiteY102" fmla="*/ 533400 h 2944682"/>
              <a:gd name="connsiteX103" fmla="*/ 2876550 w 3010056"/>
              <a:gd name="connsiteY103" fmla="*/ 495300 h 2944682"/>
              <a:gd name="connsiteX104" fmla="*/ 2886075 w 3010056"/>
              <a:gd name="connsiteY104" fmla="*/ 466725 h 2944682"/>
              <a:gd name="connsiteX105" fmla="*/ 2876550 w 3010056"/>
              <a:gd name="connsiteY105" fmla="*/ 304800 h 2944682"/>
              <a:gd name="connsiteX106" fmla="*/ 2847975 w 3010056"/>
              <a:gd name="connsiteY106" fmla="*/ 266700 h 2944682"/>
              <a:gd name="connsiteX107" fmla="*/ 2828925 w 3010056"/>
              <a:gd name="connsiteY107" fmla="*/ 238125 h 2944682"/>
              <a:gd name="connsiteX108" fmla="*/ 2790825 w 3010056"/>
              <a:gd name="connsiteY108" fmla="*/ 219075 h 2944682"/>
              <a:gd name="connsiteX109" fmla="*/ 2733675 w 3010056"/>
              <a:gd name="connsiteY109" fmla="*/ 180975 h 2944682"/>
              <a:gd name="connsiteX110" fmla="*/ 2638425 w 3010056"/>
              <a:gd name="connsiteY110" fmla="*/ 123825 h 2944682"/>
              <a:gd name="connsiteX111" fmla="*/ 2609850 w 3010056"/>
              <a:gd name="connsiteY111" fmla="*/ 104775 h 2944682"/>
              <a:gd name="connsiteX112" fmla="*/ 2562225 w 3010056"/>
              <a:gd name="connsiteY112" fmla="*/ 95250 h 2944682"/>
              <a:gd name="connsiteX113" fmla="*/ 2495550 w 3010056"/>
              <a:gd name="connsiteY113" fmla="*/ 85725 h 2944682"/>
              <a:gd name="connsiteX114" fmla="*/ 2419350 w 3010056"/>
              <a:gd name="connsiteY114" fmla="*/ 66675 h 2944682"/>
              <a:gd name="connsiteX115" fmla="*/ 2343150 w 3010056"/>
              <a:gd name="connsiteY115" fmla="*/ 47625 h 2944682"/>
              <a:gd name="connsiteX116" fmla="*/ 2009775 w 3010056"/>
              <a:gd name="connsiteY116" fmla="*/ 57150 h 2944682"/>
              <a:gd name="connsiteX117" fmla="*/ 1962150 w 3010056"/>
              <a:gd name="connsiteY117" fmla="*/ 66675 h 2944682"/>
              <a:gd name="connsiteX118" fmla="*/ 1905000 w 3010056"/>
              <a:gd name="connsiteY118" fmla="*/ 85725 h 2944682"/>
              <a:gd name="connsiteX119" fmla="*/ 1590675 w 3010056"/>
              <a:gd name="connsiteY119" fmla="*/ 76200 h 2944682"/>
              <a:gd name="connsiteX120" fmla="*/ 1362075 w 3010056"/>
              <a:gd name="connsiteY120" fmla="*/ 57150 h 2944682"/>
              <a:gd name="connsiteX121" fmla="*/ 1304925 w 3010056"/>
              <a:gd name="connsiteY121" fmla="*/ 38100 h 2944682"/>
              <a:gd name="connsiteX122" fmla="*/ 1276350 w 3010056"/>
              <a:gd name="connsiteY122" fmla="*/ 28575 h 2944682"/>
              <a:gd name="connsiteX123" fmla="*/ 1200150 w 3010056"/>
              <a:gd name="connsiteY123" fmla="*/ 9525 h 2944682"/>
              <a:gd name="connsiteX124" fmla="*/ 1000125 w 3010056"/>
              <a:gd name="connsiteY124" fmla="*/ 19050 h 2944682"/>
              <a:gd name="connsiteX125" fmla="*/ 971550 w 3010056"/>
              <a:gd name="connsiteY125" fmla="*/ 28575 h 2944682"/>
              <a:gd name="connsiteX126" fmla="*/ 885825 w 3010056"/>
              <a:gd name="connsiteY126" fmla="*/ 38100 h 2944682"/>
              <a:gd name="connsiteX127" fmla="*/ 857250 w 3010056"/>
              <a:gd name="connsiteY127" fmla="*/ 47625 h 2944682"/>
              <a:gd name="connsiteX128" fmla="*/ 819150 w 3010056"/>
              <a:gd name="connsiteY128" fmla="*/ 57150 h 2944682"/>
              <a:gd name="connsiteX129" fmla="*/ 857250 w 3010056"/>
              <a:gd name="connsiteY129" fmla="*/ 66675 h 2944682"/>
              <a:gd name="connsiteX130" fmla="*/ 885825 w 3010056"/>
              <a:gd name="connsiteY130" fmla="*/ 76200 h 2944682"/>
              <a:gd name="connsiteX131" fmla="*/ 942975 w 3010056"/>
              <a:gd name="connsiteY131" fmla="*/ 85725 h 2944682"/>
              <a:gd name="connsiteX132" fmla="*/ 1047750 w 3010056"/>
              <a:gd name="connsiteY132" fmla="*/ 95250 h 2944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3010056" h="2944682">
                <a:moveTo>
                  <a:pt x="1076325" y="0"/>
                </a:moveTo>
                <a:cubicBezTo>
                  <a:pt x="1035541" y="101960"/>
                  <a:pt x="1076534" y="-10360"/>
                  <a:pt x="1047750" y="104775"/>
                </a:cubicBezTo>
                <a:cubicBezTo>
                  <a:pt x="1030406" y="174152"/>
                  <a:pt x="1033299" y="144844"/>
                  <a:pt x="1009650" y="200025"/>
                </a:cubicBezTo>
                <a:cubicBezTo>
                  <a:pt x="1005695" y="209253"/>
                  <a:pt x="1005001" y="219823"/>
                  <a:pt x="1000125" y="228600"/>
                </a:cubicBezTo>
                <a:cubicBezTo>
                  <a:pt x="967441" y="287431"/>
                  <a:pt x="975192" y="276972"/>
                  <a:pt x="933450" y="304800"/>
                </a:cubicBezTo>
                <a:cubicBezTo>
                  <a:pt x="927100" y="314325"/>
                  <a:pt x="924108" y="327308"/>
                  <a:pt x="914400" y="333375"/>
                </a:cubicBezTo>
                <a:cubicBezTo>
                  <a:pt x="897372" y="344018"/>
                  <a:pt x="876731" y="347555"/>
                  <a:pt x="857250" y="352425"/>
                </a:cubicBezTo>
                <a:cubicBezTo>
                  <a:pt x="738143" y="382202"/>
                  <a:pt x="886228" y="344146"/>
                  <a:pt x="790575" y="371475"/>
                </a:cubicBezTo>
                <a:cubicBezTo>
                  <a:pt x="776333" y="375544"/>
                  <a:pt x="739125" y="382912"/>
                  <a:pt x="723900" y="390525"/>
                </a:cubicBezTo>
                <a:cubicBezTo>
                  <a:pt x="707341" y="398804"/>
                  <a:pt x="693464" y="412224"/>
                  <a:pt x="676275" y="419100"/>
                </a:cubicBezTo>
                <a:cubicBezTo>
                  <a:pt x="646116" y="431164"/>
                  <a:pt x="627071" y="423152"/>
                  <a:pt x="600075" y="438150"/>
                </a:cubicBezTo>
                <a:cubicBezTo>
                  <a:pt x="580061" y="449269"/>
                  <a:pt x="564645" y="469010"/>
                  <a:pt x="542925" y="476250"/>
                </a:cubicBezTo>
                <a:cubicBezTo>
                  <a:pt x="490534" y="493714"/>
                  <a:pt x="537476" y="475282"/>
                  <a:pt x="485775" y="504825"/>
                </a:cubicBezTo>
                <a:cubicBezTo>
                  <a:pt x="473447" y="511870"/>
                  <a:pt x="460003" y="516830"/>
                  <a:pt x="447675" y="523875"/>
                </a:cubicBezTo>
                <a:cubicBezTo>
                  <a:pt x="437736" y="529555"/>
                  <a:pt x="429561" y="538276"/>
                  <a:pt x="419100" y="542925"/>
                </a:cubicBezTo>
                <a:cubicBezTo>
                  <a:pt x="400750" y="551080"/>
                  <a:pt x="378658" y="550836"/>
                  <a:pt x="361950" y="561975"/>
                </a:cubicBezTo>
                <a:cubicBezTo>
                  <a:pt x="325021" y="586594"/>
                  <a:pt x="344235" y="577405"/>
                  <a:pt x="304800" y="590550"/>
                </a:cubicBezTo>
                <a:cubicBezTo>
                  <a:pt x="283315" y="676490"/>
                  <a:pt x="294029" y="641912"/>
                  <a:pt x="276225" y="695325"/>
                </a:cubicBezTo>
                <a:cubicBezTo>
                  <a:pt x="269875" y="771525"/>
                  <a:pt x="271615" y="848837"/>
                  <a:pt x="257175" y="923925"/>
                </a:cubicBezTo>
                <a:cubicBezTo>
                  <a:pt x="255743" y="931371"/>
                  <a:pt x="190518" y="962017"/>
                  <a:pt x="190500" y="962025"/>
                </a:cubicBezTo>
                <a:cubicBezTo>
                  <a:pt x="181272" y="965980"/>
                  <a:pt x="170905" y="967060"/>
                  <a:pt x="161925" y="971550"/>
                </a:cubicBezTo>
                <a:cubicBezTo>
                  <a:pt x="128242" y="988391"/>
                  <a:pt x="134267" y="993896"/>
                  <a:pt x="104775" y="1019175"/>
                </a:cubicBezTo>
                <a:cubicBezTo>
                  <a:pt x="92722" y="1029506"/>
                  <a:pt x="79375" y="1038225"/>
                  <a:pt x="66675" y="1047750"/>
                </a:cubicBezTo>
                <a:cubicBezTo>
                  <a:pt x="55837" y="1069426"/>
                  <a:pt x="38100" y="1098012"/>
                  <a:pt x="38100" y="1123950"/>
                </a:cubicBezTo>
                <a:cubicBezTo>
                  <a:pt x="38100" y="1159019"/>
                  <a:pt x="40277" y="1194434"/>
                  <a:pt x="47625" y="1228725"/>
                </a:cubicBezTo>
                <a:cubicBezTo>
                  <a:pt x="50024" y="1239919"/>
                  <a:pt x="59346" y="1248506"/>
                  <a:pt x="66675" y="1257300"/>
                </a:cubicBezTo>
                <a:cubicBezTo>
                  <a:pt x="104621" y="1302836"/>
                  <a:pt x="82957" y="1270868"/>
                  <a:pt x="123825" y="1304925"/>
                </a:cubicBezTo>
                <a:cubicBezTo>
                  <a:pt x="141881" y="1319972"/>
                  <a:pt x="160746" y="1340668"/>
                  <a:pt x="171450" y="1362075"/>
                </a:cubicBezTo>
                <a:cubicBezTo>
                  <a:pt x="189077" y="1397329"/>
                  <a:pt x="174197" y="1394801"/>
                  <a:pt x="190500" y="1438275"/>
                </a:cubicBezTo>
                <a:cubicBezTo>
                  <a:pt x="194520" y="1448994"/>
                  <a:pt x="203200" y="1457325"/>
                  <a:pt x="209550" y="1466850"/>
                </a:cubicBezTo>
                <a:cubicBezTo>
                  <a:pt x="203200" y="1498600"/>
                  <a:pt x="201869" y="1531783"/>
                  <a:pt x="190500" y="1562100"/>
                </a:cubicBezTo>
                <a:cubicBezTo>
                  <a:pt x="182461" y="1583537"/>
                  <a:pt x="165100" y="1600200"/>
                  <a:pt x="152400" y="1619250"/>
                </a:cubicBezTo>
                <a:cubicBezTo>
                  <a:pt x="129930" y="1652955"/>
                  <a:pt x="131179" y="1655129"/>
                  <a:pt x="95250" y="1685925"/>
                </a:cubicBezTo>
                <a:cubicBezTo>
                  <a:pt x="86558" y="1693375"/>
                  <a:pt x="74770" y="1696880"/>
                  <a:pt x="66675" y="1704975"/>
                </a:cubicBezTo>
                <a:cubicBezTo>
                  <a:pt x="-22225" y="1793875"/>
                  <a:pt x="101600" y="1695450"/>
                  <a:pt x="0" y="1771650"/>
                </a:cubicBezTo>
                <a:cubicBezTo>
                  <a:pt x="17982" y="1951465"/>
                  <a:pt x="-18287" y="1791845"/>
                  <a:pt x="76200" y="1933575"/>
                </a:cubicBezTo>
                <a:cubicBezTo>
                  <a:pt x="82550" y="1943100"/>
                  <a:pt x="86635" y="1954612"/>
                  <a:pt x="95250" y="1962150"/>
                </a:cubicBezTo>
                <a:cubicBezTo>
                  <a:pt x="112480" y="1977227"/>
                  <a:pt x="152400" y="2000250"/>
                  <a:pt x="152400" y="2000250"/>
                </a:cubicBezTo>
                <a:lnTo>
                  <a:pt x="190500" y="2057400"/>
                </a:lnTo>
                <a:lnTo>
                  <a:pt x="209550" y="2085975"/>
                </a:lnTo>
                <a:cubicBezTo>
                  <a:pt x="212725" y="2187575"/>
                  <a:pt x="200660" y="2290807"/>
                  <a:pt x="219075" y="2390775"/>
                </a:cubicBezTo>
                <a:cubicBezTo>
                  <a:pt x="226637" y="2431825"/>
                  <a:pt x="290355" y="2455810"/>
                  <a:pt x="323850" y="2466975"/>
                </a:cubicBezTo>
                <a:cubicBezTo>
                  <a:pt x="336269" y="2471115"/>
                  <a:pt x="349531" y="2472360"/>
                  <a:pt x="361950" y="2476500"/>
                </a:cubicBezTo>
                <a:cubicBezTo>
                  <a:pt x="387685" y="2485078"/>
                  <a:pt x="411502" y="2499999"/>
                  <a:pt x="438150" y="2505075"/>
                </a:cubicBezTo>
                <a:cubicBezTo>
                  <a:pt x="478816" y="2512821"/>
                  <a:pt x="520700" y="2511425"/>
                  <a:pt x="561975" y="2514600"/>
                </a:cubicBezTo>
                <a:lnTo>
                  <a:pt x="609600" y="2524125"/>
                </a:lnTo>
                <a:cubicBezTo>
                  <a:pt x="628601" y="2527580"/>
                  <a:pt x="647812" y="2529862"/>
                  <a:pt x="666750" y="2533650"/>
                </a:cubicBezTo>
                <a:cubicBezTo>
                  <a:pt x="695454" y="2539391"/>
                  <a:pt x="723981" y="2545996"/>
                  <a:pt x="752475" y="2552700"/>
                </a:cubicBezTo>
                <a:cubicBezTo>
                  <a:pt x="777961" y="2558697"/>
                  <a:pt x="803275" y="2565400"/>
                  <a:pt x="828675" y="2571750"/>
                </a:cubicBezTo>
                <a:cubicBezTo>
                  <a:pt x="854075" y="2578100"/>
                  <a:pt x="880037" y="2582521"/>
                  <a:pt x="904875" y="2590800"/>
                </a:cubicBezTo>
                <a:cubicBezTo>
                  <a:pt x="948809" y="2605445"/>
                  <a:pt x="923605" y="2598356"/>
                  <a:pt x="981075" y="2609850"/>
                </a:cubicBezTo>
                <a:cubicBezTo>
                  <a:pt x="1000951" y="2623101"/>
                  <a:pt x="1030872" y="2642285"/>
                  <a:pt x="1047750" y="2657475"/>
                </a:cubicBezTo>
                <a:cubicBezTo>
                  <a:pt x="1067775" y="2675497"/>
                  <a:pt x="1104900" y="2714625"/>
                  <a:pt x="1104900" y="2714625"/>
                </a:cubicBezTo>
                <a:cubicBezTo>
                  <a:pt x="1111250" y="2733675"/>
                  <a:pt x="1107886" y="2759727"/>
                  <a:pt x="1123950" y="2771775"/>
                </a:cubicBezTo>
                <a:cubicBezTo>
                  <a:pt x="1136650" y="2781300"/>
                  <a:pt x="1148841" y="2791544"/>
                  <a:pt x="1162050" y="2800350"/>
                </a:cubicBezTo>
                <a:cubicBezTo>
                  <a:pt x="1177454" y="2810619"/>
                  <a:pt x="1193116" y="2820646"/>
                  <a:pt x="1209675" y="2828925"/>
                </a:cubicBezTo>
                <a:cubicBezTo>
                  <a:pt x="1252973" y="2850574"/>
                  <a:pt x="1350530" y="2846470"/>
                  <a:pt x="1371600" y="2847975"/>
                </a:cubicBezTo>
                <a:cubicBezTo>
                  <a:pt x="1567823" y="2887220"/>
                  <a:pt x="1357370" y="2849102"/>
                  <a:pt x="1590675" y="2876550"/>
                </a:cubicBezTo>
                <a:cubicBezTo>
                  <a:pt x="1603676" y="2878080"/>
                  <a:pt x="1615915" y="2883626"/>
                  <a:pt x="1628775" y="2886075"/>
                </a:cubicBezTo>
                <a:cubicBezTo>
                  <a:pt x="1682616" y="2896330"/>
                  <a:pt x="1736702" y="2905259"/>
                  <a:pt x="1790700" y="2914650"/>
                </a:cubicBezTo>
                <a:cubicBezTo>
                  <a:pt x="1809727" y="2917959"/>
                  <a:pt x="1828586" y="2922799"/>
                  <a:pt x="1847850" y="2924175"/>
                </a:cubicBezTo>
                <a:lnTo>
                  <a:pt x="1981200" y="2933700"/>
                </a:lnTo>
                <a:cubicBezTo>
                  <a:pt x="2202132" y="2919892"/>
                  <a:pt x="2240471" y="2995117"/>
                  <a:pt x="2314575" y="2876550"/>
                </a:cubicBezTo>
                <a:cubicBezTo>
                  <a:pt x="2322100" y="2864509"/>
                  <a:pt x="2327275" y="2851150"/>
                  <a:pt x="2333625" y="2838450"/>
                </a:cubicBezTo>
                <a:cubicBezTo>
                  <a:pt x="2339975" y="2765425"/>
                  <a:pt x="2344866" y="2692258"/>
                  <a:pt x="2352675" y="2619375"/>
                </a:cubicBezTo>
                <a:cubicBezTo>
                  <a:pt x="2354400" y="2603278"/>
                  <a:pt x="2359538" y="2587719"/>
                  <a:pt x="2362200" y="2571750"/>
                </a:cubicBezTo>
                <a:cubicBezTo>
                  <a:pt x="2366373" y="2546710"/>
                  <a:pt x="2372832" y="2485509"/>
                  <a:pt x="2381250" y="2457450"/>
                </a:cubicBezTo>
                <a:cubicBezTo>
                  <a:pt x="2386163" y="2441073"/>
                  <a:pt x="2393950" y="2425700"/>
                  <a:pt x="2400300" y="2409825"/>
                </a:cubicBezTo>
                <a:cubicBezTo>
                  <a:pt x="2417983" y="2303725"/>
                  <a:pt x="2395392" y="2391066"/>
                  <a:pt x="2428875" y="2324100"/>
                </a:cubicBezTo>
                <a:cubicBezTo>
                  <a:pt x="2433365" y="2315120"/>
                  <a:pt x="2434322" y="2304700"/>
                  <a:pt x="2438400" y="2295525"/>
                </a:cubicBezTo>
                <a:cubicBezTo>
                  <a:pt x="2447050" y="2276062"/>
                  <a:pt x="2458325" y="2257838"/>
                  <a:pt x="2466975" y="2238375"/>
                </a:cubicBezTo>
                <a:cubicBezTo>
                  <a:pt x="2471053" y="2229200"/>
                  <a:pt x="2470664" y="2217970"/>
                  <a:pt x="2476500" y="2209800"/>
                </a:cubicBezTo>
                <a:cubicBezTo>
                  <a:pt x="2486939" y="2195185"/>
                  <a:pt x="2502773" y="2185217"/>
                  <a:pt x="2514600" y="2171700"/>
                </a:cubicBezTo>
                <a:cubicBezTo>
                  <a:pt x="2564221" y="2114990"/>
                  <a:pt x="2519743" y="2149222"/>
                  <a:pt x="2571750" y="2114550"/>
                </a:cubicBezTo>
                <a:cubicBezTo>
                  <a:pt x="2608173" y="2059915"/>
                  <a:pt x="2569495" y="2109097"/>
                  <a:pt x="2638425" y="2057400"/>
                </a:cubicBezTo>
                <a:cubicBezTo>
                  <a:pt x="2695504" y="2014591"/>
                  <a:pt x="2638267" y="2038403"/>
                  <a:pt x="2695575" y="2019300"/>
                </a:cubicBezTo>
                <a:cubicBezTo>
                  <a:pt x="2705100" y="2009775"/>
                  <a:pt x="2713802" y="1999349"/>
                  <a:pt x="2724150" y="1990725"/>
                </a:cubicBezTo>
                <a:cubicBezTo>
                  <a:pt x="2753636" y="1966153"/>
                  <a:pt x="2756746" y="1977475"/>
                  <a:pt x="2781300" y="1943100"/>
                </a:cubicBezTo>
                <a:cubicBezTo>
                  <a:pt x="2789553" y="1931546"/>
                  <a:pt x="2793305" y="1917328"/>
                  <a:pt x="2800350" y="1905000"/>
                </a:cubicBezTo>
                <a:cubicBezTo>
                  <a:pt x="2806030" y="1895061"/>
                  <a:pt x="2813050" y="1885950"/>
                  <a:pt x="2819400" y="1876425"/>
                </a:cubicBezTo>
                <a:cubicBezTo>
                  <a:pt x="2822575" y="1863725"/>
                  <a:pt x="2825329" y="1850912"/>
                  <a:pt x="2828925" y="1838325"/>
                </a:cubicBezTo>
                <a:cubicBezTo>
                  <a:pt x="2831683" y="1828671"/>
                  <a:pt x="2838450" y="1819790"/>
                  <a:pt x="2838450" y="1809750"/>
                </a:cubicBezTo>
                <a:cubicBezTo>
                  <a:pt x="2838450" y="1768353"/>
                  <a:pt x="2836554" y="1726613"/>
                  <a:pt x="2828925" y="1685925"/>
                </a:cubicBezTo>
                <a:cubicBezTo>
                  <a:pt x="2826815" y="1674673"/>
                  <a:pt x="2816225" y="1666875"/>
                  <a:pt x="2809875" y="1657350"/>
                </a:cubicBezTo>
                <a:cubicBezTo>
                  <a:pt x="2794911" y="1582529"/>
                  <a:pt x="2792257" y="1591609"/>
                  <a:pt x="2809875" y="1485900"/>
                </a:cubicBezTo>
                <a:cubicBezTo>
                  <a:pt x="2812686" y="1469035"/>
                  <a:pt x="2818869" y="1452103"/>
                  <a:pt x="2828925" y="1438275"/>
                </a:cubicBezTo>
                <a:cubicBezTo>
                  <a:pt x="2844771" y="1416487"/>
                  <a:pt x="2867025" y="1400175"/>
                  <a:pt x="2886075" y="1381125"/>
                </a:cubicBezTo>
                <a:cubicBezTo>
                  <a:pt x="2895600" y="1371600"/>
                  <a:pt x="2907178" y="1363758"/>
                  <a:pt x="2914650" y="1352550"/>
                </a:cubicBezTo>
                <a:cubicBezTo>
                  <a:pt x="2925467" y="1336325"/>
                  <a:pt x="2950460" y="1297690"/>
                  <a:pt x="2962275" y="1285875"/>
                </a:cubicBezTo>
                <a:cubicBezTo>
                  <a:pt x="2970370" y="1277780"/>
                  <a:pt x="2981325" y="1273175"/>
                  <a:pt x="2990850" y="1266825"/>
                </a:cubicBezTo>
                <a:cubicBezTo>
                  <a:pt x="2997200" y="1247775"/>
                  <a:pt x="3011718" y="1229673"/>
                  <a:pt x="3009900" y="1209675"/>
                </a:cubicBezTo>
                <a:cubicBezTo>
                  <a:pt x="3006725" y="1174750"/>
                  <a:pt x="3007723" y="1139191"/>
                  <a:pt x="3000375" y="1104900"/>
                </a:cubicBezTo>
                <a:cubicBezTo>
                  <a:pt x="2997976" y="1093706"/>
                  <a:pt x="2987005" y="1086264"/>
                  <a:pt x="2981325" y="1076325"/>
                </a:cubicBezTo>
                <a:cubicBezTo>
                  <a:pt x="2974280" y="1063997"/>
                  <a:pt x="2970794" y="1049584"/>
                  <a:pt x="2962275" y="1038225"/>
                </a:cubicBezTo>
                <a:cubicBezTo>
                  <a:pt x="2951499" y="1023857"/>
                  <a:pt x="2935864" y="1013762"/>
                  <a:pt x="2924175" y="1000125"/>
                </a:cubicBezTo>
                <a:cubicBezTo>
                  <a:pt x="2916725" y="991433"/>
                  <a:pt x="2912454" y="980344"/>
                  <a:pt x="2905125" y="971550"/>
                </a:cubicBezTo>
                <a:cubicBezTo>
                  <a:pt x="2896501" y="961202"/>
                  <a:pt x="2884820" y="953608"/>
                  <a:pt x="2876550" y="942975"/>
                </a:cubicBezTo>
                <a:cubicBezTo>
                  <a:pt x="2862494" y="924903"/>
                  <a:pt x="2851150" y="904875"/>
                  <a:pt x="2838450" y="885825"/>
                </a:cubicBezTo>
                <a:lnTo>
                  <a:pt x="2819400" y="857250"/>
                </a:lnTo>
                <a:lnTo>
                  <a:pt x="2800350" y="828675"/>
                </a:lnTo>
                <a:cubicBezTo>
                  <a:pt x="2803525" y="771525"/>
                  <a:pt x="2802775" y="714021"/>
                  <a:pt x="2809875" y="657225"/>
                </a:cubicBezTo>
                <a:cubicBezTo>
                  <a:pt x="2812366" y="637300"/>
                  <a:pt x="2820770" y="618425"/>
                  <a:pt x="2828925" y="600075"/>
                </a:cubicBezTo>
                <a:cubicBezTo>
                  <a:pt x="2873141" y="500590"/>
                  <a:pt x="2821411" y="655038"/>
                  <a:pt x="2867025" y="533400"/>
                </a:cubicBezTo>
                <a:cubicBezTo>
                  <a:pt x="2871622" y="521143"/>
                  <a:pt x="2872954" y="507887"/>
                  <a:pt x="2876550" y="495300"/>
                </a:cubicBezTo>
                <a:cubicBezTo>
                  <a:pt x="2879308" y="485646"/>
                  <a:pt x="2882900" y="476250"/>
                  <a:pt x="2886075" y="466725"/>
                </a:cubicBezTo>
                <a:cubicBezTo>
                  <a:pt x="2882900" y="412750"/>
                  <a:pt x="2886667" y="357913"/>
                  <a:pt x="2876550" y="304800"/>
                </a:cubicBezTo>
                <a:cubicBezTo>
                  <a:pt x="2873580" y="289205"/>
                  <a:pt x="2857202" y="279618"/>
                  <a:pt x="2847975" y="266700"/>
                </a:cubicBezTo>
                <a:cubicBezTo>
                  <a:pt x="2841321" y="257385"/>
                  <a:pt x="2837719" y="245454"/>
                  <a:pt x="2828925" y="238125"/>
                </a:cubicBezTo>
                <a:cubicBezTo>
                  <a:pt x="2818017" y="229035"/>
                  <a:pt x="2803001" y="226380"/>
                  <a:pt x="2790825" y="219075"/>
                </a:cubicBezTo>
                <a:cubicBezTo>
                  <a:pt x="2771192" y="207295"/>
                  <a:pt x="2754153" y="191214"/>
                  <a:pt x="2733675" y="180975"/>
                </a:cubicBezTo>
                <a:cubicBezTo>
                  <a:pt x="2675097" y="151686"/>
                  <a:pt x="2707389" y="169801"/>
                  <a:pt x="2638425" y="123825"/>
                </a:cubicBezTo>
                <a:cubicBezTo>
                  <a:pt x="2628900" y="117475"/>
                  <a:pt x="2621075" y="107020"/>
                  <a:pt x="2609850" y="104775"/>
                </a:cubicBezTo>
                <a:cubicBezTo>
                  <a:pt x="2593975" y="101600"/>
                  <a:pt x="2578194" y="97912"/>
                  <a:pt x="2562225" y="95250"/>
                </a:cubicBezTo>
                <a:cubicBezTo>
                  <a:pt x="2540080" y="91559"/>
                  <a:pt x="2517565" y="90128"/>
                  <a:pt x="2495550" y="85725"/>
                </a:cubicBezTo>
                <a:cubicBezTo>
                  <a:pt x="2469877" y="80590"/>
                  <a:pt x="2445023" y="71810"/>
                  <a:pt x="2419350" y="66675"/>
                </a:cubicBezTo>
                <a:cubicBezTo>
                  <a:pt x="2361880" y="55181"/>
                  <a:pt x="2387084" y="62270"/>
                  <a:pt x="2343150" y="47625"/>
                </a:cubicBezTo>
                <a:cubicBezTo>
                  <a:pt x="2232025" y="50800"/>
                  <a:pt x="2120807" y="51598"/>
                  <a:pt x="2009775" y="57150"/>
                </a:cubicBezTo>
                <a:cubicBezTo>
                  <a:pt x="1993606" y="57958"/>
                  <a:pt x="1977769" y="62415"/>
                  <a:pt x="1962150" y="66675"/>
                </a:cubicBezTo>
                <a:cubicBezTo>
                  <a:pt x="1942777" y="71959"/>
                  <a:pt x="1905000" y="85725"/>
                  <a:pt x="1905000" y="85725"/>
                </a:cubicBezTo>
                <a:cubicBezTo>
                  <a:pt x="1800225" y="82550"/>
                  <a:pt x="1695353" y="81709"/>
                  <a:pt x="1590675" y="76200"/>
                </a:cubicBezTo>
                <a:cubicBezTo>
                  <a:pt x="1514317" y="72181"/>
                  <a:pt x="1362075" y="57150"/>
                  <a:pt x="1362075" y="57150"/>
                </a:cubicBezTo>
                <a:lnTo>
                  <a:pt x="1304925" y="38100"/>
                </a:lnTo>
                <a:cubicBezTo>
                  <a:pt x="1295400" y="34925"/>
                  <a:pt x="1286090" y="31010"/>
                  <a:pt x="1276350" y="28575"/>
                </a:cubicBezTo>
                <a:lnTo>
                  <a:pt x="1200150" y="9525"/>
                </a:lnTo>
                <a:cubicBezTo>
                  <a:pt x="1133475" y="12700"/>
                  <a:pt x="1066645" y="13507"/>
                  <a:pt x="1000125" y="19050"/>
                </a:cubicBezTo>
                <a:cubicBezTo>
                  <a:pt x="990119" y="19884"/>
                  <a:pt x="981454" y="26924"/>
                  <a:pt x="971550" y="28575"/>
                </a:cubicBezTo>
                <a:cubicBezTo>
                  <a:pt x="943190" y="33302"/>
                  <a:pt x="914400" y="34925"/>
                  <a:pt x="885825" y="38100"/>
                </a:cubicBezTo>
                <a:cubicBezTo>
                  <a:pt x="876300" y="41275"/>
                  <a:pt x="866904" y="44867"/>
                  <a:pt x="857250" y="47625"/>
                </a:cubicBezTo>
                <a:cubicBezTo>
                  <a:pt x="844663" y="51221"/>
                  <a:pt x="819150" y="44059"/>
                  <a:pt x="819150" y="57150"/>
                </a:cubicBezTo>
                <a:cubicBezTo>
                  <a:pt x="819150" y="70241"/>
                  <a:pt x="844663" y="63079"/>
                  <a:pt x="857250" y="66675"/>
                </a:cubicBezTo>
                <a:cubicBezTo>
                  <a:pt x="866904" y="69433"/>
                  <a:pt x="876024" y="74022"/>
                  <a:pt x="885825" y="76200"/>
                </a:cubicBezTo>
                <a:cubicBezTo>
                  <a:pt x="904678" y="80390"/>
                  <a:pt x="923795" y="83468"/>
                  <a:pt x="942975" y="85725"/>
                </a:cubicBezTo>
                <a:cubicBezTo>
                  <a:pt x="977804" y="89823"/>
                  <a:pt x="1047750" y="95250"/>
                  <a:pt x="1047750" y="95250"/>
                </a:cubicBezTo>
              </a:path>
            </a:pathLst>
          </a:custGeom>
          <a:solidFill>
            <a:schemeClr val="accent1">
              <a:lumMod val="60000"/>
              <a:lumOff val="40000"/>
              <a:alpha val="23000"/>
            </a:schemeClr>
          </a:solidFill>
          <a:ln w="9525" cap="flat" cmpd="sng" algn="ctr">
            <a:solidFill>
              <a:schemeClr val="bg1"/>
            </a:solidFill>
            <a:prstDash val="lg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 name="Rectangle 17">
            <a:extLst>
              <a:ext uri="{FF2B5EF4-FFF2-40B4-BE49-F238E27FC236}">
                <a16:creationId xmlns:a16="http://schemas.microsoft.com/office/drawing/2014/main" id="{931277B9-2A8B-4615-9224-9A9150139D36}"/>
              </a:ext>
            </a:extLst>
          </p:cNvPr>
          <p:cNvSpPr/>
          <p:nvPr/>
        </p:nvSpPr>
        <p:spPr bwMode="auto">
          <a:xfrm>
            <a:off x="7103660" y="1479016"/>
            <a:ext cx="809413" cy="2370147"/>
          </a:xfrm>
          <a:prstGeom prst="rect">
            <a:avLst/>
          </a:prstGeom>
          <a:blipFill>
            <a:blip r:embed="rId3"/>
            <a:tile tx="0" ty="0" sx="100000" sy="100000" flip="none" algn="tl"/>
          </a:blip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5" name="TextBox 4">
            <a:extLst>
              <a:ext uri="{FF2B5EF4-FFF2-40B4-BE49-F238E27FC236}">
                <a16:creationId xmlns:a16="http://schemas.microsoft.com/office/drawing/2014/main" id="{6A25210E-CF0A-48FC-98F9-FE3F905644AF}"/>
              </a:ext>
            </a:extLst>
          </p:cNvPr>
          <p:cNvSpPr txBox="1"/>
          <p:nvPr/>
        </p:nvSpPr>
        <p:spPr>
          <a:xfrm>
            <a:off x="1072237" y="3901165"/>
            <a:ext cx="2538775" cy="175432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rPr>
              <a:t>Count the number of “acres” /squares flooded. Count full squares first then do edges / partial squares.  </a:t>
            </a:r>
          </a:p>
        </p:txBody>
      </p:sp>
      <p:sp>
        <p:nvSpPr>
          <p:cNvPr id="13" name="Rectangle 12">
            <a:extLst>
              <a:ext uri="{FF2B5EF4-FFF2-40B4-BE49-F238E27FC236}">
                <a16:creationId xmlns:a16="http://schemas.microsoft.com/office/drawing/2014/main" id="{3486C0BC-978B-4EDB-AB74-2E595C3DB39B}"/>
              </a:ext>
            </a:extLst>
          </p:cNvPr>
          <p:cNvSpPr/>
          <p:nvPr/>
        </p:nvSpPr>
        <p:spPr>
          <a:xfrm>
            <a:off x="5903348" y="4696690"/>
            <a:ext cx="3036944" cy="1754326"/>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rPr>
              <a:t>Count the number of “acres” /squares flooded. Count full squares first then do edges / partial squares. Estimate. ½ + ½ = 1  </a:t>
            </a:r>
          </a:p>
        </p:txBody>
      </p:sp>
      <p:sp>
        <p:nvSpPr>
          <p:cNvPr id="19" name="TextBox 18">
            <a:extLst>
              <a:ext uri="{FF2B5EF4-FFF2-40B4-BE49-F238E27FC236}">
                <a16:creationId xmlns:a16="http://schemas.microsoft.com/office/drawing/2014/main" id="{362C43FE-C51D-4C78-A30C-8A2144B954A3}"/>
              </a:ext>
            </a:extLst>
          </p:cNvPr>
          <p:cNvSpPr txBox="1"/>
          <p:nvPr/>
        </p:nvSpPr>
        <p:spPr>
          <a:xfrm>
            <a:off x="424536" y="6462816"/>
            <a:ext cx="3834176" cy="2616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Verdana" pitchFamily="34" charset="0"/>
                <a:ea typeface="+mn-ea"/>
                <a:cs typeface="+mn-cs"/>
              </a:rPr>
              <a:t>You can use multiplication over counting?</a:t>
            </a:r>
          </a:p>
        </p:txBody>
      </p:sp>
      <p:pic>
        <p:nvPicPr>
          <p:cNvPr id="21" name="Picture 20">
            <a:extLst>
              <a:ext uri="{FF2B5EF4-FFF2-40B4-BE49-F238E27FC236}">
                <a16:creationId xmlns:a16="http://schemas.microsoft.com/office/drawing/2014/main" id="{E9042A49-A895-4380-9318-E6DFA81B6F2B}"/>
              </a:ext>
            </a:extLst>
          </p:cNvPr>
          <p:cNvPicPr>
            <a:picLocks noChangeAspect="1"/>
          </p:cNvPicPr>
          <p:nvPr/>
        </p:nvPicPr>
        <p:blipFill>
          <a:blip r:embed="rId7"/>
          <a:stretch>
            <a:fillRect/>
          </a:stretch>
        </p:blipFill>
        <p:spPr>
          <a:xfrm>
            <a:off x="7073468" y="1479016"/>
            <a:ext cx="869795" cy="2383742"/>
          </a:xfrm>
          <a:prstGeom prst="rect">
            <a:avLst/>
          </a:prstGeom>
          <a:ln>
            <a:solidFill>
              <a:schemeClr val="bg1"/>
            </a:solidFill>
          </a:ln>
        </p:spPr>
      </p:pic>
      <p:sp>
        <p:nvSpPr>
          <p:cNvPr id="15" name="TextBox 14">
            <a:extLst>
              <a:ext uri="{FF2B5EF4-FFF2-40B4-BE49-F238E27FC236}">
                <a16:creationId xmlns:a16="http://schemas.microsoft.com/office/drawing/2014/main" id="{D2199794-ABA0-4EFB-ABB4-6723F65AE7FF}"/>
              </a:ext>
            </a:extLst>
          </p:cNvPr>
          <p:cNvSpPr txBox="1"/>
          <p:nvPr/>
        </p:nvSpPr>
        <p:spPr>
          <a:xfrm>
            <a:off x="559446" y="2571757"/>
            <a:ext cx="989966" cy="1015663"/>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pitchFamily="34" charset="0"/>
                <a:ea typeface="+mn-ea"/>
                <a:cs typeface="+mn-cs"/>
              </a:rPr>
              <a:t>Pencil edge shortly after last drop</a:t>
            </a:r>
          </a:p>
        </p:txBody>
      </p:sp>
      <p:sp>
        <p:nvSpPr>
          <p:cNvPr id="20" name="Rectangle 19">
            <a:extLst>
              <a:ext uri="{FF2B5EF4-FFF2-40B4-BE49-F238E27FC236}">
                <a16:creationId xmlns:a16="http://schemas.microsoft.com/office/drawing/2014/main" id="{0B3D6027-FBE9-4BEF-A44F-148195F5C0DA}"/>
              </a:ext>
            </a:extLst>
          </p:cNvPr>
          <p:cNvSpPr/>
          <p:nvPr/>
        </p:nvSpPr>
        <p:spPr>
          <a:xfrm>
            <a:off x="5546160" y="2583856"/>
            <a:ext cx="1135268" cy="646331"/>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pitchFamily="34" charset="0"/>
                <a:ea typeface="+mn-ea"/>
                <a:cs typeface="+mn-cs"/>
              </a:rPr>
              <a:t>Pencil edge shortly after last drop</a:t>
            </a:r>
          </a:p>
        </p:txBody>
      </p:sp>
      <p:cxnSp>
        <p:nvCxnSpPr>
          <p:cNvPr id="23" name="Straight Arrow Connector 22">
            <a:extLst>
              <a:ext uri="{FF2B5EF4-FFF2-40B4-BE49-F238E27FC236}">
                <a16:creationId xmlns:a16="http://schemas.microsoft.com/office/drawing/2014/main" id="{FF75002B-FC51-4CB3-A80D-538642805769}"/>
              </a:ext>
            </a:extLst>
          </p:cNvPr>
          <p:cNvCxnSpPr/>
          <p:nvPr/>
        </p:nvCxnSpPr>
        <p:spPr bwMode="auto">
          <a:xfrm>
            <a:off x="657225" y="3624943"/>
            <a:ext cx="257175" cy="276222"/>
          </a:xfrm>
          <a:prstGeom prst="straightConnector1">
            <a:avLst/>
          </a:prstGeom>
          <a:ln>
            <a:solidFill>
              <a:schemeClr val="bg1"/>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18FF2801-22DC-481C-922B-039D9A8FB905}"/>
              </a:ext>
            </a:extLst>
          </p:cNvPr>
          <p:cNvCxnSpPr>
            <a:cxnSpLocks/>
          </p:cNvCxnSpPr>
          <p:nvPr/>
        </p:nvCxnSpPr>
        <p:spPr bwMode="auto">
          <a:xfrm>
            <a:off x="6324599" y="3252130"/>
            <a:ext cx="387021" cy="597033"/>
          </a:xfrm>
          <a:prstGeom prst="straightConnector1">
            <a:avLst/>
          </a:prstGeom>
          <a:ln>
            <a:solidFill>
              <a:schemeClr val="bg1"/>
            </a:solidFill>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58115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1295400" y="313760"/>
            <a:ext cx="7077041" cy="1754326"/>
          </a:xfrm>
          <a:prstGeom prst="rect">
            <a:avLst/>
          </a:prstGeom>
          <a:blipFill>
            <a:blip r:embed="rId2"/>
            <a:tile tx="0" ty="0" sx="100000" sy="100000" flip="none" algn="tl"/>
          </a:blip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6" name="Rectangle 5"/>
          <p:cNvSpPr/>
          <p:nvPr/>
        </p:nvSpPr>
        <p:spPr>
          <a:xfrm>
            <a:off x="2919771" y="2664090"/>
            <a:ext cx="713657"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X</a:t>
            </a:r>
          </a:p>
        </p:txBody>
      </p:sp>
      <p:sp>
        <p:nvSpPr>
          <p:cNvPr id="7" name="Rectangle 6"/>
          <p:cNvSpPr/>
          <p:nvPr/>
        </p:nvSpPr>
        <p:spPr>
          <a:xfrm>
            <a:off x="5967771" y="2701613"/>
            <a:ext cx="713657"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X</a:t>
            </a:r>
          </a:p>
        </p:txBody>
      </p:sp>
      <p:sp>
        <p:nvSpPr>
          <p:cNvPr id="8" name="Down Arrow 7"/>
          <p:cNvSpPr/>
          <p:nvPr/>
        </p:nvSpPr>
        <p:spPr bwMode="auto">
          <a:xfrm>
            <a:off x="3124200" y="3624943"/>
            <a:ext cx="304800" cy="2242457"/>
          </a:xfrm>
          <a:prstGeom prst="downArrow">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9" name="Down Arrow 8"/>
          <p:cNvSpPr/>
          <p:nvPr/>
        </p:nvSpPr>
        <p:spPr bwMode="auto">
          <a:xfrm>
            <a:off x="6172200" y="3587420"/>
            <a:ext cx="304800" cy="2242457"/>
          </a:xfrm>
          <a:prstGeom prst="downArrow">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itchFamily="34" charset="0"/>
              <a:ea typeface="+mn-ea"/>
              <a:cs typeface="+mn-cs"/>
            </a:endParaRPr>
          </a:p>
        </p:txBody>
      </p:sp>
      <p:pic>
        <p:nvPicPr>
          <p:cNvPr id="1026" name="Picture 2" descr="Image result for graph paper">
            <a:extLst>
              <a:ext uri="{FF2B5EF4-FFF2-40B4-BE49-F238E27FC236}">
                <a16:creationId xmlns:a16="http://schemas.microsoft.com/office/drawing/2014/main" id="{F72350DF-4EBE-446D-B196-FBB28F21477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9224" y="2576051"/>
            <a:ext cx="3453892" cy="3886200"/>
          </a:xfrm>
          <a:prstGeom prst="rect">
            <a:avLst/>
          </a:prstGeom>
          <a:noFill/>
          <a:ln>
            <a:solidFill>
              <a:schemeClr val="accent1">
                <a:lumMod val="60000"/>
                <a:lumOff val="40000"/>
              </a:schemeClr>
            </a:solidFill>
          </a:ln>
          <a:extLst>
            <a:ext uri="{909E8E84-426E-40DD-AFC4-6F175D3DCCD1}">
              <a14:hiddenFill xmlns:a14="http://schemas.microsoft.com/office/drawing/2010/main">
                <a:solidFill>
                  <a:srgbClr val="FFFFFF"/>
                </a:solidFill>
              </a14:hiddenFill>
            </a:ext>
          </a:extLst>
        </p:spPr>
      </p:pic>
      <p:pic>
        <p:nvPicPr>
          <p:cNvPr id="14" name="Picture 2" descr="Image result for graph paper">
            <a:extLst>
              <a:ext uri="{FF2B5EF4-FFF2-40B4-BE49-F238E27FC236}">
                <a16:creationId xmlns:a16="http://schemas.microsoft.com/office/drawing/2014/main" id="{EF6C9B9A-052A-48B8-8049-F59420BF34E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6400" y="2557458"/>
            <a:ext cx="3453892" cy="3886200"/>
          </a:xfrm>
          <a:prstGeom prst="rect">
            <a:avLst/>
          </a:prstGeom>
          <a:noFill/>
          <a:ln>
            <a:solidFill>
              <a:schemeClr val="accent1">
                <a:lumMod val="60000"/>
                <a:lumOff val="40000"/>
              </a:schemeClr>
            </a:solidFill>
          </a:ln>
          <a:extLst>
            <a:ext uri="{909E8E84-426E-40DD-AFC4-6F175D3DCCD1}">
              <a14:hiddenFill xmlns:a14="http://schemas.microsoft.com/office/drawing/2010/main">
                <a:solidFill>
                  <a:srgbClr val="FFFFFF"/>
                </a:solidFill>
              </a14:hiddenFill>
            </a:ext>
          </a:extLst>
        </p:spPr>
      </p:pic>
      <p:sp>
        <p:nvSpPr>
          <p:cNvPr id="2" name="Freeform: Shape 1">
            <a:extLst>
              <a:ext uri="{FF2B5EF4-FFF2-40B4-BE49-F238E27FC236}">
                <a16:creationId xmlns:a16="http://schemas.microsoft.com/office/drawing/2014/main" id="{DFBDED11-7B11-4AB6-8F6E-C812AE0DF788}"/>
              </a:ext>
            </a:extLst>
          </p:cNvPr>
          <p:cNvSpPr/>
          <p:nvPr/>
        </p:nvSpPr>
        <p:spPr bwMode="auto">
          <a:xfrm>
            <a:off x="657225" y="3219450"/>
            <a:ext cx="3010056" cy="2944682"/>
          </a:xfrm>
          <a:custGeom>
            <a:avLst/>
            <a:gdLst>
              <a:gd name="connsiteX0" fmla="*/ 1076325 w 3010056"/>
              <a:gd name="connsiteY0" fmla="*/ 0 h 2944682"/>
              <a:gd name="connsiteX1" fmla="*/ 1047750 w 3010056"/>
              <a:gd name="connsiteY1" fmla="*/ 104775 h 2944682"/>
              <a:gd name="connsiteX2" fmla="*/ 1009650 w 3010056"/>
              <a:gd name="connsiteY2" fmla="*/ 200025 h 2944682"/>
              <a:gd name="connsiteX3" fmla="*/ 1000125 w 3010056"/>
              <a:gd name="connsiteY3" fmla="*/ 228600 h 2944682"/>
              <a:gd name="connsiteX4" fmla="*/ 933450 w 3010056"/>
              <a:gd name="connsiteY4" fmla="*/ 304800 h 2944682"/>
              <a:gd name="connsiteX5" fmla="*/ 914400 w 3010056"/>
              <a:gd name="connsiteY5" fmla="*/ 333375 h 2944682"/>
              <a:gd name="connsiteX6" fmla="*/ 857250 w 3010056"/>
              <a:gd name="connsiteY6" fmla="*/ 352425 h 2944682"/>
              <a:gd name="connsiteX7" fmla="*/ 790575 w 3010056"/>
              <a:gd name="connsiteY7" fmla="*/ 371475 h 2944682"/>
              <a:gd name="connsiteX8" fmla="*/ 723900 w 3010056"/>
              <a:gd name="connsiteY8" fmla="*/ 390525 h 2944682"/>
              <a:gd name="connsiteX9" fmla="*/ 676275 w 3010056"/>
              <a:gd name="connsiteY9" fmla="*/ 419100 h 2944682"/>
              <a:gd name="connsiteX10" fmla="*/ 600075 w 3010056"/>
              <a:gd name="connsiteY10" fmla="*/ 438150 h 2944682"/>
              <a:gd name="connsiteX11" fmla="*/ 542925 w 3010056"/>
              <a:gd name="connsiteY11" fmla="*/ 476250 h 2944682"/>
              <a:gd name="connsiteX12" fmla="*/ 485775 w 3010056"/>
              <a:gd name="connsiteY12" fmla="*/ 504825 h 2944682"/>
              <a:gd name="connsiteX13" fmla="*/ 447675 w 3010056"/>
              <a:gd name="connsiteY13" fmla="*/ 523875 h 2944682"/>
              <a:gd name="connsiteX14" fmla="*/ 419100 w 3010056"/>
              <a:gd name="connsiteY14" fmla="*/ 542925 h 2944682"/>
              <a:gd name="connsiteX15" fmla="*/ 361950 w 3010056"/>
              <a:gd name="connsiteY15" fmla="*/ 561975 h 2944682"/>
              <a:gd name="connsiteX16" fmla="*/ 304800 w 3010056"/>
              <a:gd name="connsiteY16" fmla="*/ 590550 h 2944682"/>
              <a:gd name="connsiteX17" fmla="*/ 276225 w 3010056"/>
              <a:gd name="connsiteY17" fmla="*/ 695325 h 2944682"/>
              <a:gd name="connsiteX18" fmla="*/ 257175 w 3010056"/>
              <a:gd name="connsiteY18" fmla="*/ 923925 h 2944682"/>
              <a:gd name="connsiteX19" fmla="*/ 190500 w 3010056"/>
              <a:gd name="connsiteY19" fmla="*/ 962025 h 2944682"/>
              <a:gd name="connsiteX20" fmla="*/ 161925 w 3010056"/>
              <a:gd name="connsiteY20" fmla="*/ 971550 h 2944682"/>
              <a:gd name="connsiteX21" fmla="*/ 104775 w 3010056"/>
              <a:gd name="connsiteY21" fmla="*/ 1019175 h 2944682"/>
              <a:gd name="connsiteX22" fmla="*/ 66675 w 3010056"/>
              <a:gd name="connsiteY22" fmla="*/ 1047750 h 2944682"/>
              <a:gd name="connsiteX23" fmla="*/ 38100 w 3010056"/>
              <a:gd name="connsiteY23" fmla="*/ 1123950 h 2944682"/>
              <a:gd name="connsiteX24" fmla="*/ 47625 w 3010056"/>
              <a:gd name="connsiteY24" fmla="*/ 1228725 h 2944682"/>
              <a:gd name="connsiteX25" fmla="*/ 66675 w 3010056"/>
              <a:gd name="connsiteY25" fmla="*/ 1257300 h 2944682"/>
              <a:gd name="connsiteX26" fmla="*/ 123825 w 3010056"/>
              <a:gd name="connsiteY26" fmla="*/ 1304925 h 2944682"/>
              <a:gd name="connsiteX27" fmla="*/ 171450 w 3010056"/>
              <a:gd name="connsiteY27" fmla="*/ 1362075 h 2944682"/>
              <a:gd name="connsiteX28" fmla="*/ 190500 w 3010056"/>
              <a:gd name="connsiteY28" fmla="*/ 1438275 h 2944682"/>
              <a:gd name="connsiteX29" fmla="*/ 209550 w 3010056"/>
              <a:gd name="connsiteY29" fmla="*/ 1466850 h 2944682"/>
              <a:gd name="connsiteX30" fmla="*/ 190500 w 3010056"/>
              <a:gd name="connsiteY30" fmla="*/ 1562100 h 2944682"/>
              <a:gd name="connsiteX31" fmla="*/ 152400 w 3010056"/>
              <a:gd name="connsiteY31" fmla="*/ 1619250 h 2944682"/>
              <a:gd name="connsiteX32" fmla="*/ 95250 w 3010056"/>
              <a:gd name="connsiteY32" fmla="*/ 1685925 h 2944682"/>
              <a:gd name="connsiteX33" fmla="*/ 66675 w 3010056"/>
              <a:gd name="connsiteY33" fmla="*/ 1704975 h 2944682"/>
              <a:gd name="connsiteX34" fmla="*/ 0 w 3010056"/>
              <a:gd name="connsiteY34" fmla="*/ 1771650 h 2944682"/>
              <a:gd name="connsiteX35" fmla="*/ 76200 w 3010056"/>
              <a:gd name="connsiteY35" fmla="*/ 1933575 h 2944682"/>
              <a:gd name="connsiteX36" fmla="*/ 95250 w 3010056"/>
              <a:gd name="connsiteY36" fmla="*/ 1962150 h 2944682"/>
              <a:gd name="connsiteX37" fmla="*/ 152400 w 3010056"/>
              <a:gd name="connsiteY37" fmla="*/ 2000250 h 2944682"/>
              <a:gd name="connsiteX38" fmla="*/ 190500 w 3010056"/>
              <a:gd name="connsiteY38" fmla="*/ 2057400 h 2944682"/>
              <a:gd name="connsiteX39" fmla="*/ 209550 w 3010056"/>
              <a:gd name="connsiteY39" fmla="*/ 2085975 h 2944682"/>
              <a:gd name="connsiteX40" fmla="*/ 219075 w 3010056"/>
              <a:gd name="connsiteY40" fmla="*/ 2390775 h 2944682"/>
              <a:gd name="connsiteX41" fmla="*/ 323850 w 3010056"/>
              <a:gd name="connsiteY41" fmla="*/ 2466975 h 2944682"/>
              <a:gd name="connsiteX42" fmla="*/ 361950 w 3010056"/>
              <a:gd name="connsiteY42" fmla="*/ 2476500 h 2944682"/>
              <a:gd name="connsiteX43" fmla="*/ 438150 w 3010056"/>
              <a:gd name="connsiteY43" fmla="*/ 2505075 h 2944682"/>
              <a:gd name="connsiteX44" fmla="*/ 561975 w 3010056"/>
              <a:gd name="connsiteY44" fmla="*/ 2514600 h 2944682"/>
              <a:gd name="connsiteX45" fmla="*/ 609600 w 3010056"/>
              <a:gd name="connsiteY45" fmla="*/ 2524125 h 2944682"/>
              <a:gd name="connsiteX46" fmla="*/ 666750 w 3010056"/>
              <a:gd name="connsiteY46" fmla="*/ 2533650 h 2944682"/>
              <a:gd name="connsiteX47" fmla="*/ 752475 w 3010056"/>
              <a:gd name="connsiteY47" fmla="*/ 2552700 h 2944682"/>
              <a:gd name="connsiteX48" fmla="*/ 828675 w 3010056"/>
              <a:gd name="connsiteY48" fmla="*/ 2571750 h 2944682"/>
              <a:gd name="connsiteX49" fmla="*/ 904875 w 3010056"/>
              <a:gd name="connsiteY49" fmla="*/ 2590800 h 2944682"/>
              <a:gd name="connsiteX50" fmla="*/ 981075 w 3010056"/>
              <a:gd name="connsiteY50" fmla="*/ 2609850 h 2944682"/>
              <a:gd name="connsiteX51" fmla="*/ 1047750 w 3010056"/>
              <a:gd name="connsiteY51" fmla="*/ 2657475 h 2944682"/>
              <a:gd name="connsiteX52" fmla="*/ 1104900 w 3010056"/>
              <a:gd name="connsiteY52" fmla="*/ 2714625 h 2944682"/>
              <a:gd name="connsiteX53" fmla="*/ 1123950 w 3010056"/>
              <a:gd name="connsiteY53" fmla="*/ 2771775 h 2944682"/>
              <a:gd name="connsiteX54" fmla="*/ 1162050 w 3010056"/>
              <a:gd name="connsiteY54" fmla="*/ 2800350 h 2944682"/>
              <a:gd name="connsiteX55" fmla="*/ 1209675 w 3010056"/>
              <a:gd name="connsiteY55" fmla="*/ 2828925 h 2944682"/>
              <a:gd name="connsiteX56" fmla="*/ 1371600 w 3010056"/>
              <a:gd name="connsiteY56" fmla="*/ 2847975 h 2944682"/>
              <a:gd name="connsiteX57" fmla="*/ 1590675 w 3010056"/>
              <a:gd name="connsiteY57" fmla="*/ 2876550 h 2944682"/>
              <a:gd name="connsiteX58" fmla="*/ 1628775 w 3010056"/>
              <a:gd name="connsiteY58" fmla="*/ 2886075 h 2944682"/>
              <a:gd name="connsiteX59" fmla="*/ 1790700 w 3010056"/>
              <a:gd name="connsiteY59" fmla="*/ 2914650 h 2944682"/>
              <a:gd name="connsiteX60" fmla="*/ 1847850 w 3010056"/>
              <a:gd name="connsiteY60" fmla="*/ 2924175 h 2944682"/>
              <a:gd name="connsiteX61" fmla="*/ 1981200 w 3010056"/>
              <a:gd name="connsiteY61" fmla="*/ 2933700 h 2944682"/>
              <a:gd name="connsiteX62" fmla="*/ 2314575 w 3010056"/>
              <a:gd name="connsiteY62" fmla="*/ 2876550 h 2944682"/>
              <a:gd name="connsiteX63" fmla="*/ 2333625 w 3010056"/>
              <a:gd name="connsiteY63" fmla="*/ 2838450 h 2944682"/>
              <a:gd name="connsiteX64" fmla="*/ 2352675 w 3010056"/>
              <a:gd name="connsiteY64" fmla="*/ 2619375 h 2944682"/>
              <a:gd name="connsiteX65" fmla="*/ 2362200 w 3010056"/>
              <a:gd name="connsiteY65" fmla="*/ 2571750 h 2944682"/>
              <a:gd name="connsiteX66" fmla="*/ 2381250 w 3010056"/>
              <a:gd name="connsiteY66" fmla="*/ 2457450 h 2944682"/>
              <a:gd name="connsiteX67" fmla="*/ 2400300 w 3010056"/>
              <a:gd name="connsiteY67" fmla="*/ 2409825 h 2944682"/>
              <a:gd name="connsiteX68" fmla="*/ 2428875 w 3010056"/>
              <a:gd name="connsiteY68" fmla="*/ 2324100 h 2944682"/>
              <a:gd name="connsiteX69" fmla="*/ 2438400 w 3010056"/>
              <a:gd name="connsiteY69" fmla="*/ 2295525 h 2944682"/>
              <a:gd name="connsiteX70" fmla="*/ 2466975 w 3010056"/>
              <a:gd name="connsiteY70" fmla="*/ 2238375 h 2944682"/>
              <a:gd name="connsiteX71" fmla="*/ 2476500 w 3010056"/>
              <a:gd name="connsiteY71" fmla="*/ 2209800 h 2944682"/>
              <a:gd name="connsiteX72" fmla="*/ 2514600 w 3010056"/>
              <a:gd name="connsiteY72" fmla="*/ 2171700 h 2944682"/>
              <a:gd name="connsiteX73" fmla="*/ 2571750 w 3010056"/>
              <a:gd name="connsiteY73" fmla="*/ 2114550 h 2944682"/>
              <a:gd name="connsiteX74" fmla="*/ 2638425 w 3010056"/>
              <a:gd name="connsiteY74" fmla="*/ 2057400 h 2944682"/>
              <a:gd name="connsiteX75" fmla="*/ 2695575 w 3010056"/>
              <a:gd name="connsiteY75" fmla="*/ 2019300 h 2944682"/>
              <a:gd name="connsiteX76" fmla="*/ 2724150 w 3010056"/>
              <a:gd name="connsiteY76" fmla="*/ 1990725 h 2944682"/>
              <a:gd name="connsiteX77" fmla="*/ 2781300 w 3010056"/>
              <a:gd name="connsiteY77" fmla="*/ 1943100 h 2944682"/>
              <a:gd name="connsiteX78" fmla="*/ 2800350 w 3010056"/>
              <a:gd name="connsiteY78" fmla="*/ 1905000 h 2944682"/>
              <a:gd name="connsiteX79" fmla="*/ 2819400 w 3010056"/>
              <a:gd name="connsiteY79" fmla="*/ 1876425 h 2944682"/>
              <a:gd name="connsiteX80" fmla="*/ 2828925 w 3010056"/>
              <a:gd name="connsiteY80" fmla="*/ 1838325 h 2944682"/>
              <a:gd name="connsiteX81" fmla="*/ 2838450 w 3010056"/>
              <a:gd name="connsiteY81" fmla="*/ 1809750 h 2944682"/>
              <a:gd name="connsiteX82" fmla="*/ 2828925 w 3010056"/>
              <a:gd name="connsiteY82" fmla="*/ 1685925 h 2944682"/>
              <a:gd name="connsiteX83" fmla="*/ 2809875 w 3010056"/>
              <a:gd name="connsiteY83" fmla="*/ 1657350 h 2944682"/>
              <a:gd name="connsiteX84" fmla="*/ 2809875 w 3010056"/>
              <a:gd name="connsiteY84" fmla="*/ 1485900 h 2944682"/>
              <a:gd name="connsiteX85" fmla="*/ 2828925 w 3010056"/>
              <a:gd name="connsiteY85" fmla="*/ 1438275 h 2944682"/>
              <a:gd name="connsiteX86" fmla="*/ 2886075 w 3010056"/>
              <a:gd name="connsiteY86" fmla="*/ 1381125 h 2944682"/>
              <a:gd name="connsiteX87" fmla="*/ 2914650 w 3010056"/>
              <a:gd name="connsiteY87" fmla="*/ 1352550 h 2944682"/>
              <a:gd name="connsiteX88" fmla="*/ 2962275 w 3010056"/>
              <a:gd name="connsiteY88" fmla="*/ 1285875 h 2944682"/>
              <a:gd name="connsiteX89" fmla="*/ 2990850 w 3010056"/>
              <a:gd name="connsiteY89" fmla="*/ 1266825 h 2944682"/>
              <a:gd name="connsiteX90" fmla="*/ 3009900 w 3010056"/>
              <a:gd name="connsiteY90" fmla="*/ 1209675 h 2944682"/>
              <a:gd name="connsiteX91" fmla="*/ 3000375 w 3010056"/>
              <a:gd name="connsiteY91" fmla="*/ 1104900 h 2944682"/>
              <a:gd name="connsiteX92" fmla="*/ 2981325 w 3010056"/>
              <a:gd name="connsiteY92" fmla="*/ 1076325 h 2944682"/>
              <a:gd name="connsiteX93" fmla="*/ 2962275 w 3010056"/>
              <a:gd name="connsiteY93" fmla="*/ 1038225 h 2944682"/>
              <a:gd name="connsiteX94" fmla="*/ 2924175 w 3010056"/>
              <a:gd name="connsiteY94" fmla="*/ 1000125 h 2944682"/>
              <a:gd name="connsiteX95" fmla="*/ 2905125 w 3010056"/>
              <a:gd name="connsiteY95" fmla="*/ 971550 h 2944682"/>
              <a:gd name="connsiteX96" fmla="*/ 2876550 w 3010056"/>
              <a:gd name="connsiteY96" fmla="*/ 942975 h 2944682"/>
              <a:gd name="connsiteX97" fmla="*/ 2838450 w 3010056"/>
              <a:gd name="connsiteY97" fmla="*/ 885825 h 2944682"/>
              <a:gd name="connsiteX98" fmla="*/ 2819400 w 3010056"/>
              <a:gd name="connsiteY98" fmla="*/ 857250 h 2944682"/>
              <a:gd name="connsiteX99" fmla="*/ 2800350 w 3010056"/>
              <a:gd name="connsiteY99" fmla="*/ 828675 h 2944682"/>
              <a:gd name="connsiteX100" fmla="*/ 2809875 w 3010056"/>
              <a:gd name="connsiteY100" fmla="*/ 657225 h 2944682"/>
              <a:gd name="connsiteX101" fmla="*/ 2828925 w 3010056"/>
              <a:gd name="connsiteY101" fmla="*/ 600075 h 2944682"/>
              <a:gd name="connsiteX102" fmla="*/ 2867025 w 3010056"/>
              <a:gd name="connsiteY102" fmla="*/ 533400 h 2944682"/>
              <a:gd name="connsiteX103" fmla="*/ 2876550 w 3010056"/>
              <a:gd name="connsiteY103" fmla="*/ 495300 h 2944682"/>
              <a:gd name="connsiteX104" fmla="*/ 2886075 w 3010056"/>
              <a:gd name="connsiteY104" fmla="*/ 466725 h 2944682"/>
              <a:gd name="connsiteX105" fmla="*/ 2876550 w 3010056"/>
              <a:gd name="connsiteY105" fmla="*/ 304800 h 2944682"/>
              <a:gd name="connsiteX106" fmla="*/ 2847975 w 3010056"/>
              <a:gd name="connsiteY106" fmla="*/ 266700 h 2944682"/>
              <a:gd name="connsiteX107" fmla="*/ 2828925 w 3010056"/>
              <a:gd name="connsiteY107" fmla="*/ 238125 h 2944682"/>
              <a:gd name="connsiteX108" fmla="*/ 2790825 w 3010056"/>
              <a:gd name="connsiteY108" fmla="*/ 219075 h 2944682"/>
              <a:gd name="connsiteX109" fmla="*/ 2733675 w 3010056"/>
              <a:gd name="connsiteY109" fmla="*/ 180975 h 2944682"/>
              <a:gd name="connsiteX110" fmla="*/ 2638425 w 3010056"/>
              <a:gd name="connsiteY110" fmla="*/ 123825 h 2944682"/>
              <a:gd name="connsiteX111" fmla="*/ 2609850 w 3010056"/>
              <a:gd name="connsiteY111" fmla="*/ 104775 h 2944682"/>
              <a:gd name="connsiteX112" fmla="*/ 2562225 w 3010056"/>
              <a:gd name="connsiteY112" fmla="*/ 95250 h 2944682"/>
              <a:gd name="connsiteX113" fmla="*/ 2495550 w 3010056"/>
              <a:gd name="connsiteY113" fmla="*/ 85725 h 2944682"/>
              <a:gd name="connsiteX114" fmla="*/ 2419350 w 3010056"/>
              <a:gd name="connsiteY114" fmla="*/ 66675 h 2944682"/>
              <a:gd name="connsiteX115" fmla="*/ 2343150 w 3010056"/>
              <a:gd name="connsiteY115" fmla="*/ 47625 h 2944682"/>
              <a:gd name="connsiteX116" fmla="*/ 2009775 w 3010056"/>
              <a:gd name="connsiteY116" fmla="*/ 57150 h 2944682"/>
              <a:gd name="connsiteX117" fmla="*/ 1962150 w 3010056"/>
              <a:gd name="connsiteY117" fmla="*/ 66675 h 2944682"/>
              <a:gd name="connsiteX118" fmla="*/ 1905000 w 3010056"/>
              <a:gd name="connsiteY118" fmla="*/ 85725 h 2944682"/>
              <a:gd name="connsiteX119" fmla="*/ 1590675 w 3010056"/>
              <a:gd name="connsiteY119" fmla="*/ 76200 h 2944682"/>
              <a:gd name="connsiteX120" fmla="*/ 1362075 w 3010056"/>
              <a:gd name="connsiteY120" fmla="*/ 57150 h 2944682"/>
              <a:gd name="connsiteX121" fmla="*/ 1304925 w 3010056"/>
              <a:gd name="connsiteY121" fmla="*/ 38100 h 2944682"/>
              <a:gd name="connsiteX122" fmla="*/ 1276350 w 3010056"/>
              <a:gd name="connsiteY122" fmla="*/ 28575 h 2944682"/>
              <a:gd name="connsiteX123" fmla="*/ 1200150 w 3010056"/>
              <a:gd name="connsiteY123" fmla="*/ 9525 h 2944682"/>
              <a:gd name="connsiteX124" fmla="*/ 1000125 w 3010056"/>
              <a:gd name="connsiteY124" fmla="*/ 19050 h 2944682"/>
              <a:gd name="connsiteX125" fmla="*/ 971550 w 3010056"/>
              <a:gd name="connsiteY125" fmla="*/ 28575 h 2944682"/>
              <a:gd name="connsiteX126" fmla="*/ 885825 w 3010056"/>
              <a:gd name="connsiteY126" fmla="*/ 38100 h 2944682"/>
              <a:gd name="connsiteX127" fmla="*/ 857250 w 3010056"/>
              <a:gd name="connsiteY127" fmla="*/ 47625 h 2944682"/>
              <a:gd name="connsiteX128" fmla="*/ 819150 w 3010056"/>
              <a:gd name="connsiteY128" fmla="*/ 57150 h 2944682"/>
              <a:gd name="connsiteX129" fmla="*/ 857250 w 3010056"/>
              <a:gd name="connsiteY129" fmla="*/ 66675 h 2944682"/>
              <a:gd name="connsiteX130" fmla="*/ 885825 w 3010056"/>
              <a:gd name="connsiteY130" fmla="*/ 76200 h 2944682"/>
              <a:gd name="connsiteX131" fmla="*/ 942975 w 3010056"/>
              <a:gd name="connsiteY131" fmla="*/ 85725 h 2944682"/>
              <a:gd name="connsiteX132" fmla="*/ 1047750 w 3010056"/>
              <a:gd name="connsiteY132" fmla="*/ 95250 h 2944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3010056" h="2944682">
                <a:moveTo>
                  <a:pt x="1076325" y="0"/>
                </a:moveTo>
                <a:cubicBezTo>
                  <a:pt x="1035541" y="101960"/>
                  <a:pt x="1076534" y="-10360"/>
                  <a:pt x="1047750" y="104775"/>
                </a:cubicBezTo>
                <a:cubicBezTo>
                  <a:pt x="1030406" y="174152"/>
                  <a:pt x="1033299" y="144844"/>
                  <a:pt x="1009650" y="200025"/>
                </a:cubicBezTo>
                <a:cubicBezTo>
                  <a:pt x="1005695" y="209253"/>
                  <a:pt x="1005001" y="219823"/>
                  <a:pt x="1000125" y="228600"/>
                </a:cubicBezTo>
                <a:cubicBezTo>
                  <a:pt x="967441" y="287431"/>
                  <a:pt x="975192" y="276972"/>
                  <a:pt x="933450" y="304800"/>
                </a:cubicBezTo>
                <a:cubicBezTo>
                  <a:pt x="927100" y="314325"/>
                  <a:pt x="924108" y="327308"/>
                  <a:pt x="914400" y="333375"/>
                </a:cubicBezTo>
                <a:cubicBezTo>
                  <a:pt x="897372" y="344018"/>
                  <a:pt x="876731" y="347555"/>
                  <a:pt x="857250" y="352425"/>
                </a:cubicBezTo>
                <a:cubicBezTo>
                  <a:pt x="738143" y="382202"/>
                  <a:pt x="886228" y="344146"/>
                  <a:pt x="790575" y="371475"/>
                </a:cubicBezTo>
                <a:cubicBezTo>
                  <a:pt x="776333" y="375544"/>
                  <a:pt x="739125" y="382912"/>
                  <a:pt x="723900" y="390525"/>
                </a:cubicBezTo>
                <a:cubicBezTo>
                  <a:pt x="707341" y="398804"/>
                  <a:pt x="693464" y="412224"/>
                  <a:pt x="676275" y="419100"/>
                </a:cubicBezTo>
                <a:cubicBezTo>
                  <a:pt x="646116" y="431164"/>
                  <a:pt x="627071" y="423152"/>
                  <a:pt x="600075" y="438150"/>
                </a:cubicBezTo>
                <a:cubicBezTo>
                  <a:pt x="580061" y="449269"/>
                  <a:pt x="564645" y="469010"/>
                  <a:pt x="542925" y="476250"/>
                </a:cubicBezTo>
                <a:cubicBezTo>
                  <a:pt x="490534" y="493714"/>
                  <a:pt x="537476" y="475282"/>
                  <a:pt x="485775" y="504825"/>
                </a:cubicBezTo>
                <a:cubicBezTo>
                  <a:pt x="473447" y="511870"/>
                  <a:pt x="460003" y="516830"/>
                  <a:pt x="447675" y="523875"/>
                </a:cubicBezTo>
                <a:cubicBezTo>
                  <a:pt x="437736" y="529555"/>
                  <a:pt x="429561" y="538276"/>
                  <a:pt x="419100" y="542925"/>
                </a:cubicBezTo>
                <a:cubicBezTo>
                  <a:pt x="400750" y="551080"/>
                  <a:pt x="378658" y="550836"/>
                  <a:pt x="361950" y="561975"/>
                </a:cubicBezTo>
                <a:cubicBezTo>
                  <a:pt x="325021" y="586594"/>
                  <a:pt x="344235" y="577405"/>
                  <a:pt x="304800" y="590550"/>
                </a:cubicBezTo>
                <a:cubicBezTo>
                  <a:pt x="283315" y="676490"/>
                  <a:pt x="294029" y="641912"/>
                  <a:pt x="276225" y="695325"/>
                </a:cubicBezTo>
                <a:cubicBezTo>
                  <a:pt x="269875" y="771525"/>
                  <a:pt x="271615" y="848837"/>
                  <a:pt x="257175" y="923925"/>
                </a:cubicBezTo>
                <a:cubicBezTo>
                  <a:pt x="255743" y="931371"/>
                  <a:pt x="190518" y="962017"/>
                  <a:pt x="190500" y="962025"/>
                </a:cubicBezTo>
                <a:cubicBezTo>
                  <a:pt x="181272" y="965980"/>
                  <a:pt x="170905" y="967060"/>
                  <a:pt x="161925" y="971550"/>
                </a:cubicBezTo>
                <a:cubicBezTo>
                  <a:pt x="128242" y="988391"/>
                  <a:pt x="134267" y="993896"/>
                  <a:pt x="104775" y="1019175"/>
                </a:cubicBezTo>
                <a:cubicBezTo>
                  <a:pt x="92722" y="1029506"/>
                  <a:pt x="79375" y="1038225"/>
                  <a:pt x="66675" y="1047750"/>
                </a:cubicBezTo>
                <a:cubicBezTo>
                  <a:pt x="55837" y="1069426"/>
                  <a:pt x="38100" y="1098012"/>
                  <a:pt x="38100" y="1123950"/>
                </a:cubicBezTo>
                <a:cubicBezTo>
                  <a:pt x="38100" y="1159019"/>
                  <a:pt x="40277" y="1194434"/>
                  <a:pt x="47625" y="1228725"/>
                </a:cubicBezTo>
                <a:cubicBezTo>
                  <a:pt x="50024" y="1239919"/>
                  <a:pt x="59346" y="1248506"/>
                  <a:pt x="66675" y="1257300"/>
                </a:cubicBezTo>
                <a:cubicBezTo>
                  <a:pt x="104621" y="1302836"/>
                  <a:pt x="82957" y="1270868"/>
                  <a:pt x="123825" y="1304925"/>
                </a:cubicBezTo>
                <a:cubicBezTo>
                  <a:pt x="141881" y="1319972"/>
                  <a:pt x="160746" y="1340668"/>
                  <a:pt x="171450" y="1362075"/>
                </a:cubicBezTo>
                <a:cubicBezTo>
                  <a:pt x="189077" y="1397329"/>
                  <a:pt x="174197" y="1394801"/>
                  <a:pt x="190500" y="1438275"/>
                </a:cubicBezTo>
                <a:cubicBezTo>
                  <a:pt x="194520" y="1448994"/>
                  <a:pt x="203200" y="1457325"/>
                  <a:pt x="209550" y="1466850"/>
                </a:cubicBezTo>
                <a:cubicBezTo>
                  <a:pt x="203200" y="1498600"/>
                  <a:pt x="201869" y="1531783"/>
                  <a:pt x="190500" y="1562100"/>
                </a:cubicBezTo>
                <a:cubicBezTo>
                  <a:pt x="182461" y="1583537"/>
                  <a:pt x="165100" y="1600200"/>
                  <a:pt x="152400" y="1619250"/>
                </a:cubicBezTo>
                <a:cubicBezTo>
                  <a:pt x="129930" y="1652955"/>
                  <a:pt x="131179" y="1655129"/>
                  <a:pt x="95250" y="1685925"/>
                </a:cubicBezTo>
                <a:cubicBezTo>
                  <a:pt x="86558" y="1693375"/>
                  <a:pt x="74770" y="1696880"/>
                  <a:pt x="66675" y="1704975"/>
                </a:cubicBezTo>
                <a:cubicBezTo>
                  <a:pt x="-22225" y="1793875"/>
                  <a:pt x="101600" y="1695450"/>
                  <a:pt x="0" y="1771650"/>
                </a:cubicBezTo>
                <a:cubicBezTo>
                  <a:pt x="17982" y="1951465"/>
                  <a:pt x="-18287" y="1791845"/>
                  <a:pt x="76200" y="1933575"/>
                </a:cubicBezTo>
                <a:cubicBezTo>
                  <a:pt x="82550" y="1943100"/>
                  <a:pt x="86635" y="1954612"/>
                  <a:pt x="95250" y="1962150"/>
                </a:cubicBezTo>
                <a:cubicBezTo>
                  <a:pt x="112480" y="1977227"/>
                  <a:pt x="152400" y="2000250"/>
                  <a:pt x="152400" y="2000250"/>
                </a:cubicBezTo>
                <a:lnTo>
                  <a:pt x="190500" y="2057400"/>
                </a:lnTo>
                <a:lnTo>
                  <a:pt x="209550" y="2085975"/>
                </a:lnTo>
                <a:cubicBezTo>
                  <a:pt x="212725" y="2187575"/>
                  <a:pt x="200660" y="2290807"/>
                  <a:pt x="219075" y="2390775"/>
                </a:cubicBezTo>
                <a:cubicBezTo>
                  <a:pt x="226637" y="2431825"/>
                  <a:pt x="290355" y="2455810"/>
                  <a:pt x="323850" y="2466975"/>
                </a:cubicBezTo>
                <a:cubicBezTo>
                  <a:pt x="336269" y="2471115"/>
                  <a:pt x="349531" y="2472360"/>
                  <a:pt x="361950" y="2476500"/>
                </a:cubicBezTo>
                <a:cubicBezTo>
                  <a:pt x="387685" y="2485078"/>
                  <a:pt x="411502" y="2499999"/>
                  <a:pt x="438150" y="2505075"/>
                </a:cubicBezTo>
                <a:cubicBezTo>
                  <a:pt x="478816" y="2512821"/>
                  <a:pt x="520700" y="2511425"/>
                  <a:pt x="561975" y="2514600"/>
                </a:cubicBezTo>
                <a:lnTo>
                  <a:pt x="609600" y="2524125"/>
                </a:lnTo>
                <a:cubicBezTo>
                  <a:pt x="628601" y="2527580"/>
                  <a:pt x="647812" y="2529862"/>
                  <a:pt x="666750" y="2533650"/>
                </a:cubicBezTo>
                <a:cubicBezTo>
                  <a:pt x="695454" y="2539391"/>
                  <a:pt x="723981" y="2545996"/>
                  <a:pt x="752475" y="2552700"/>
                </a:cubicBezTo>
                <a:cubicBezTo>
                  <a:pt x="777961" y="2558697"/>
                  <a:pt x="803275" y="2565400"/>
                  <a:pt x="828675" y="2571750"/>
                </a:cubicBezTo>
                <a:cubicBezTo>
                  <a:pt x="854075" y="2578100"/>
                  <a:pt x="880037" y="2582521"/>
                  <a:pt x="904875" y="2590800"/>
                </a:cubicBezTo>
                <a:cubicBezTo>
                  <a:pt x="948809" y="2605445"/>
                  <a:pt x="923605" y="2598356"/>
                  <a:pt x="981075" y="2609850"/>
                </a:cubicBezTo>
                <a:cubicBezTo>
                  <a:pt x="1000951" y="2623101"/>
                  <a:pt x="1030872" y="2642285"/>
                  <a:pt x="1047750" y="2657475"/>
                </a:cubicBezTo>
                <a:cubicBezTo>
                  <a:pt x="1067775" y="2675497"/>
                  <a:pt x="1104900" y="2714625"/>
                  <a:pt x="1104900" y="2714625"/>
                </a:cubicBezTo>
                <a:cubicBezTo>
                  <a:pt x="1111250" y="2733675"/>
                  <a:pt x="1107886" y="2759727"/>
                  <a:pt x="1123950" y="2771775"/>
                </a:cubicBezTo>
                <a:cubicBezTo>
                  <a:pt x="1136650" y="2781300"/>
                  <a:pt x="1148841" y="2791544"/>
                  <a:pt x="1162050" y="2800350"/>
                </a:cubicBezTo>
                <a:cubicBezTo>
                  <a:pt x="1177454" y="2810619"/>
                  <a:pt x="1193116" y="2820646"/>
                  <a:pt x="1209675" y="2828925"/>
                </a:cubicBezTo>
                <a:cubicBezTo>
                  <a:pt x="1252973" y="2850574"/>
                  <a:pt x="1350530" y="2846470"/>
                  <a:pt x="1371600" y="2847975"/>
                </a:cubicBezTo>
                <a:cubicBezTo>
                  <a:pt x="1567823" y="2887220"/>
                  <a:pt x="1357370" y="2849102"/>
                  <a:pt x="1590675" y="2876550"/>
                </a:cubicBezTo>
                <a:cubicBezTo>
                  <a:pt x="1603676" y="2878080"/>
                  <a:pt x="1615915" y="2883626"/>
                  <a:pt x="1628775" y="2886075"/>
                </a:cubicBezTo>
                <a:cubicBezTo>
                  <a:pt x="1682616" y="2896330"/>
                  <a:pt x="1736702" y="2905259"/>
                  <a:pt x="1790700" y="2914650"/>
                </a:cubicBezTo>
                <a:cubicBezTo>
                  <a:pt x="1809727" y="2917959"/>
                  <a:pt x="1828586" y="2922799"/>
                  <a:pt x="1847850" y="2924175"/>
                </a:cubicBezTo>
                <a:lnTo>
                  <a:pt x="1981200" y="2933700"/>
                </a:lnTo>
                <a:cubicBezTo>
                  <a:pt x="2202132" y="2919892"/>
                  <a:pt x="2240471" y="2995117"/>
                  <a:pt x="2314575" y="2876550"/>
                </a:cubicBezTo>
                <a:cubicBezTo>
                  <a:pt x="2322100" y="2864509"/>
                  <a:pt x="2327275" y="2851150"/>
                  <a:pt x="2333625" y="2838450"/>
                </a:cubicBezTo>
                <a:cubicBezTo>
                  <a:pt x="2339975" y="2765425"/>
                  <a:pt x="2344866" y="2692258"/>
                  <a:pt x="2352675" y="2619375"/>
                </a:cubicBezTo>
                <a:cubicBezTo>
                  <a:pt x="2354400" y="2603278"/>
                  <a:pt x="2359538" y="2587719"/>
                  <a:pt x="2362200" y="2571750"/>
                </a:cubicBezTo>
                <a:cubicBezTo>
                  <a:pt x="2366373" y="2546710"/>
                  <a:pt x="2372832" y="2485509"/>
                  <a:pt x="2381250" y="2457450"/>
                </a:cubicBezTo>
                <a:cubicBezTo>
                  <a:pt x="2386163" y="2441073"/>
                  <a:pt x="2393950" y="2425700"/>
                  <a:pt x="2400300" y="2409825"/>
                </a:cubicBezTo>
                <a:cubicBezTo>
                  <a:pt x="2417983" y="2303725"/>
                  <a:pt x="2395392" y="2391066"/>
                  <a:pt x="2428875" y="2324100"/>
                </a:cubicBezTo>
                <a:cubicBezTo>
                  <a:pt x="2433365" y="2315120"/>
                  <a:pt x="2434322" y="2304700"/>
                  <a:pt x="2438400" y="2295525"/>
                </a:cubicBezTo>
                <a:cubicBezTo>
                  <a:pt x="2447050" y="2276062"/>
                  <a:pt x="2458325" y="2257838"/>
                  <a:pt x="2466975" y="2238375"/>
                </a:cubicBezTo>
                <a:cubicBezTo>
                  <a:pt x="2471053" y="2229200"/>
                  <a:pt x="2470664" y="2217970"/>
                  <a:pt x="2476500" y="2209800"/>
                </a:cubicBezTo>
                <a:cubicBezTo>
                  <a:pt x="2486939" y="2195185"/>
                  <a:pt x="2502773" y="2185217"/>
                  <a:pt x="2514600" y="2171700"/>
                </a:cubicBezTo>
                <a:cubicBezTo>
                  <a:pt x="2564221" y="2114990"/>
                  <a:pt x="2519743" y="2149222"/>
                  <a:pt x="2571750" y="2114550"/>
                </a:cubicBezTo>
                <a:cubicBezTo>
                  <a:pt x="2608173" y="2059915"/>
                  <a:pt x="2569495" y="2109097"/>
                  <a:pt x="2638425" y="2057400"/>
                </a:cubicBezTo>
                <a:cubicBezTo>
                  <a:pt x="2695504" y="2014591"/>
                  <a:pt x="2638267" y="2038403"/>
                  <a:pt x="2695575" y="2019300"/>
                </a:cubicBezTo>
                <a:cubicBezTo>
                  <a:pt x="2705100" y="2009775"/>
                  <a:pt x="2713802" y="1999349"/>
                  <a:pt x="2724150" y="1990725"/>
                </a:cubicBezTo>
                <a:cubicBezTo>
                  <a:pt x="2753636" y="1966153"/>
                  <a:pt x="2756746" y="1977475"/>
                  <a:pt x="2781300" y="1943100"/>
                </a:cubicBezTo>
                <a:cubicBezTo>
                  <a:pt x="2789553" y="1931546"/>
                  <a:pt x="2793305" y="1917328"/>
                  <a:pt x="2800350" y="1905000"/>
                </a:cubicBezTo>
                <a:cubicBezTo>
                  <a:pt x="2806030" y="1895061"/>
                  <a:pt x="2813050" y="1885950"/>
                  <a:pt x="2819400" y="1876425"/>
                </a:cubicBezTo>
                <a:cubicBezTo>
                  <a:pt x="2822575" y="1863725"/>
                  <a:pt x="2825329" y="1850912"/>
                  <a:pt x="2828925" y="1838325"/>
                </a:cubicBezTo>
                <a:cubicBezTo>
                  <a:pt x="2831683" y="1828671"/>
                  <a:pt x="2838450" y="1819790"/>
                  <a:pt x="2838450" y="1809750"/>
                </a:cubicBezTo>
                <a:cubicBezTo>
                  <a:pt x="2838450" y="1768353"/>
                  <a:pt x="2836554" y="1726613"/>
                  <a:pt x="2828925" y="1685925"/>
                </a:cubicBezTo>
                <a:cubicBezTo>
                  <a:pt x="2826815" y="1674673"/>
                  <a:pt x="2816225" y="1666875"/>
                  <a:pt x="2809875" y="1657350"/>
                </a:cubicBezTo>
                <a:cubicBezTo>
                  <a:pt x="2794911" y="1582529"/>
                  <a:pt x="2792257" y="1591609"/>
                  <a:pt x="2809875" y="1485900"/>
                </a:cubicBezTo>
                <a:cubicBezTo>
                  <a:pt x="2812686" y="1469035"/>
                  <a:pt x="2818869" y="1452103"/>
                  <a:pt x="2828925" y="1438275"/>
                </a:cubicBezTo>
                <a:cubicBezTo>
                  <a:pt x="2844771" y="1416487"/>
                  <a:pt x="2867025" y="1400175"/>
                  <a:pt x="2886075" y="1381125"/>
                </a:cubicBezTo>
                <a:cubicBezTo>
                  <a:pt x="2895600" y="1371600"/>
                  <a:pt x="2907178" y="1363758"/>
                  <a:pt x="2914650" y="1352550"/>
                </a:cubicBezTo>
                <a:cubicBezTo>
                  <a:pt x="2925467" y="1336325"/>
                  <a:pt x="2950460" y="1297690"/>
                  <a:pt x="2962275" y="1285875"/>
                </a:cubicBezTo>
                <a:cubicBezTo>
                  <a:pt x="2970370" y="1277780"/>
                  <a:pt x="2981325" y="1273175"/>
                  <a:pt x="2990850" y="1266825"/>
                </a:cubicBezTo>
                <a:cubicBezTo>
                  <a:pt x="2997200" y="1247775"/>
                  <a:pt x="3011718" y="1229673"/>
                  <a:pt x="3009900" y="1209675"/>
                </a:cubicBezTo>
                <a:cubicBezTo>
                  <a:pt x="3006725" y="1174750"/>
                  <a:pt x="3007723" y="1139191"/>
                  <a:pt x="3000375" y="1104900"/>
                </a:cubicBezTo>
                <a:cubicBezTo>
                  <a:pt x="2997976" y="1093706"/>
                  <a:pt x="2987005" y="1086264"/>
                  <a:pt x="2981325" y="1076325"/>
                </a:cubicBezTo>
                <a:cubicBezTo>
                  <a:pt x="2974280" y="1063997"/>
                  <a:pt x="2970794" y="1049584"/>
                  <a:pt x="2962275" y="1038225"/>
                </a:cubicBezTo>
                <a:cubicBezTo>
                  <a:pt x="2951499" y="1023857"/>
                  <a:pt x="2935864" y="1013762"/>
                  <a:pt x="2924175" y="1000125"/>
                </a:cubicBezTo>
                <a:cubicBezTo>
                  <a:pt x="2916725" y="991433"/>
                  <a:pt x="2912454" y="980344"/>
                  <a:pt x="2905125" y="971550"/>
                </a:cubicBezTo>
                <a:cubicBezTo>
                  <a:pt x="2896501" y="961202"/>
                  <a:pt x="2884820" y="953608"/>
                  <a:pt x="2876550" y="942975"/>
                </a:cubicBezTo>
                <a:cubicBezTo>
                  <a:pt x="2862494" y="924903"/>
                  <a:pt x="2851150" y="904875"/>
                  <a:pt x="2838450" y="885825"/>
                </a:cubicBezTo>
                <a:lnTo>
                  <a:pt x="2819400" y="857250"/>
                </a:lnTo>
                <a:lnTo>
                  <a:pt x="2800350" y="828675"/>
                </a:lnTo>
                <a:cubicBezTo>
                  <a:pt x="2803525" y="771525"/>
                  <a:pt x="2802775" y="714021"/>
                  <a:pt x="2809875" y="657225"/>
                </a:cubicBezTo>
                <a:cubicBezTo>
                  <a:pt x="2812366" y="637300"/>
                  <a:pt x="2820770" y="618425"/>
                  <a:pt x="2828925" y="600075"/>
                </a:cubicBezTo>
                <a:cubicBezTo>
                  <a:pt x="2873141" y="500590"/>
                  <a:pt x="2821411" y="655038"/>
                  <a:pt x="2867025" y="533400"/>
                </a:cubicBezTo>
                <a:cubicBezTo>
                  <a:pt x="2871622" y="521143"/>
                  <a:pt x="2872954" y="507887"/>
                  <a:pt x="2876550" y="495300"/>
                </a:cubicBezTo>
                <a:cubicBezTo>
                  <a:pt x="2879308" y="485646"/>
                  <a:pt x="2882900" y="476250"/>
                  <a:pt x="2886075" y="466725"/>
                </a:cubicBezTo>
                <a:cubicBezTo>
                  <a:pt x="2882900" y="412750"/>
                  <a:pt x="2886667" y="357913"/>
                  <a:pt x="2876550" y="304800"/>
                </a:cubicBezTo>
                <a:cubicBezTo>
                  <a:pt x="2873580" y="289205"/>
                  <a:pt x="2857202" y="279618"/>
                  <a:pt x="2847975" y="266700"/>
                </a:cubicBezTo>
                <a:cubicBezTo>
                  <a:pt x="2841321" y="257385"/>
                  <a:pt x="2837719" y="245454"/>
                  <a:pt x="2828925" y="238125"/>
                </a:cubicBezTo>
                <a:cubicBezTo>
                  <a:pt x="2818017" y="229035"/>
                  <a:pt x="2803001" y="226380"/>
                  <a:pt x="2790825" y="219075"/>
                </a:cubicBezTo>
                <a:cubicBezTo>
                  <a:pt x="2771192" y="207295"/>
                  <a:pt x="2754153" y="191214"/>
                  <a:pt x="2733675" y="180975"/>
                </a:cubicBezTo>
                <a:cubicBezTo>
                  <a:pt x="2675097" y="151686"/>
                  <a:pt x="2707389" y="169801"/>
                  <a:pt x="2638425" y="123825"/>
                </a:cubicBezTo>
                <a:cubicBezTo>
                  <a:pt x="2628900" y="117475"/>
                  <a:pt x="2621075" y="107020"/>
                  <a:pt x="2609850" y="104775"/>
                </a:cubicBezTo>
                <a:cubicBezTo>
                  <a:pt x="2593975" y="101600"/>
                  <a:pt x="2578194" y="97912"/>
                  <a:pt x="2562225" y="95250"/>
                </a:cubicBezTo>
                <a:cubicBezTo>
                  <a:pt x="2540080" y="91559"/>
                  <a:pt x="2517565" y="90128"/>
                  <a:pt x="2495550" y="85725"/>
                </a:cubicBezTo>
                <a:cubicBezTo>
                  <a:pt x="2469877" y="80590"/>
                  <a:pt x="2445023" y="71810"/>
                  <a:pt x="2419350" y="66675"/>
                </a:cubicBezTo>
                <a:cubicBezTo>
                  <a:pt x="2361880" y="55181"/>
                  <a:pt x="2387084" y="62270"/>
                  <a:pt x="2343150" y="47625"/>
                </a:cubicBezTo>
                <a:cubicBezTo>
                  <a:pt x="2232025" y="50800"/>
                  <a:pt x="2120807" y="51598"/>
                  <a:pt x="2009775" y="57150"/>
                </a:cubicBezTo>
                <a:cubicBezTo>
                  <a:pt x="1993606" y="57958"/>
                  <a:pt x="1977769" y="62415"/>
                  <a:pt x="1962150" y="66675"/>
                </a:cubicBezTo>
                <a:cubicBezTo>
                  <a:pt x="1942777" y="71959"/>
                  <a:pt x="1905000" y="85725"/>
                  <a:pt x="1905000" y="85725"/>
                </a:cubicBezTo>
                <a:cubicBezTo>
                  <a:pt x="1800225" y="82550"/>
                  <a:pt x="1695353" y="81709"/>
                  <a:pt x="1590675" y="76200"/>
                </a:cubicBezTo>
                <a:cubicBezTo>
                  <a:pt x="1514317" y="72181"/>
                  <a:pt x="1362075" y="57150"/>
                  <a:pt x="1362075" y="57150"/>
                </a:cubicBezTo>
                <a:lnTo>
                  <a:pt x="1304925" y="38100"/>
                </a:lnTo>
                <a:cubicBezTo>
                  <a:pt x="1295400" y="34925"/>
                  <a:pt x="1286090" y="31010"/>
                  <a:pt x="1276350" y="28575"/>
                </a:cubicBezTo>
                <a:lnTo>
                  <a:pt x="1200150" y="9525"/>
                </a:lnTo>
                <a:cubicBezTo>
                  <a:pt x="1133475" y="12700"/>
                  <a:pt x="1066645" y="13507"/>
                  <a:pt x="1000125" y="19050"/>
                </a:cubicBezTo>
                <a:cubicBezTo>
                  <a:pt x="990119" y="19884"/>
                  <a:pt x="981454" y="26924"/>
                  <a:pt x="971550" y="28575"/>
                </a:cubicBezTo>
                <a:cubicBezTo>
                  <a:pt x="943190" y="33302"/>
                  <a:pt x="914400" y="34925"/>
                  <a:pt x="885825" y="38100"/>
                </a:cubicBezTo>
                <a:cubicBezTo>
                  <a:pt x="876300" y="41275"/>
                  <a:pt x="866904" y="44867"/>
                  <a:pt x="857250" y="47625"/>
                </a:cubicBezTo>
                <a:cubicBezTo>
                  <a:pt x="844663" y="51221"/>
                  <a:pt x="819150" y="44059"/>
                  <a:pt x="819150" y="57150"/>
                </a:cubicBezTo>
                <a:cubicBezTo>
                  <a:pt x="819150" y="70241"/>
                  <a:pt x="844663" y="63079"/>
                  <a:pt x="857250" y="66675"/>
                </a:cubicBezTo>
                <a:cubicBezTo>
                  <a:pt x="866904" y="69433"/>
                  <a:pt x="876024" y="74022"/>
                  <a:pt x="885825" y="76200"/>
                </a:cubicBezTo>
                <a:cubicBezTo>
                  <a:pt x="904678" y="80390"/>
                  <a:pt x="923795" y="83468"/>
                  <a:pt x="942975" y="85725"/>
                </a:cubicBezTo>
                <a:cubicBezTo>
                  <a:pt x="977804" y="89823"/>
                  <a:pt x="1047750" y="95250"/>
                  <a:pt x="1047750" y="95250"/>
                </a:cubicBezTo>
              </a:path>
            </a:pathLst>
          </a:custGeom>
          <a:solidFill>
            <a:schemeClr val="accent1">
              <a:lumMod val="60000"/>
              <a:lumOff val="40000"/>
              <a:alpha val="23000"/>
            </a:schemeClr>
          </a:solidFill>
          <a:ln w="9525" cap="flat" cmpd="sng" algn="ctr">
            <a:solidFill>
              <a:schemeClr val="bg1"/>
            </a:solidFill>
            <a:prstDash val="lg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itchFamily="34" charset="0"/>
              <a:ea typeface="+mn-ea"/>
              <a:cs typeface="+mn-cs"/>
            </a:endParaRPr>
          </a:p>
        </p:txBody>
      </p:sp>
      <p:pic>
        <p:nvPicPr>
          <p:cNvPr id="16" name="Picture 15">
            <a:extLst>
              <a:ext uri="{FF2B5EF4-FFF2-40B4-BE49-F238E27FC236}">
                <a16:creationId xmlns:a16="http://schemas.microsoft.com/office/drawing/2014/main" id="{CD4E460C-4887-4456-9CAE-5F2836DB8ADD}"/>
              </a:ext>
            </a:extLst>
          </p:cNvPr>
          <p:cNvPicPr>
            <a:picLocks noChangeAspect="1"/>
          </p:cNvPicPr>
          <p:nvPr/>
        </p:nvPicPr>
        <p:blipFill>
          <a:blip r:embed="rId4"/>
          <a:stretch>
            <a:fillRect/>
          </a:stretch>
        </p:blipFill>
        <p:spPr>
          <a:xfrm>
            <a:off x="1753840" y="1479899"/>
            <a:ext cx="823031" cy="2383743"/>
          </a:xfrm>
          <a:prstGeom prst="rect">
            <a:avLst/>
          </a:prstGeom>
          <a:blipFill>
            <a:blip r:embed="rId5"/>
            <a:tile tx="0" ty="0" sx="100000" sy="100000" flip="none" algn="tl"/>
          </a:blipFill>
        </p:spPr>
      </p:pic>
      <p:sp>
        <p:nvSpPr>
          <p:cNvPr id="17" name="Freeform: Shape 16">
            <a:extLst>
              <a:ext uri="{FF2B5EF4-FFF2-40B4-BE49-F238E27FC236}">
                <a16:creationId xmlns:a16="http://schemas.microsoft.com/office/drawing/2014/main" id="{3F4F814F-C2C2-4D99-8909-96D34F6A18CB}"/>
              </a:ext>
            </a:extLst>
          </p:cNvPr>
          <p:cNvSpPr/>
          <p:nvPr/>
        </p:nvSpPr>
        <p:spPr bwMode="auto">
          <a:xfrm>
            <a:off x="6449859" y="3719559"/>
            <a:ext cx="2000094" cy="853940"/>
          </a:xfrm>
          <a:custGeom>
            <a:avLst/>
            <a:gdLst>
              <a:gd name="connsiteX0" fmla="*/ 1076325 w 3010056"/>
              <a:gd name="connsiteY0" fmla="*/ 0 h 2944682"/>
              <a:gd name="connsiteX1" fmla="*/ 1047750 w 3010056"/>
              <a:gd name="connsiteY1" fmla="*/ 104775 h 2944682"/>
              <a:gd name="connsiteX2" fmla="*/ 1009650 w 3010056"/>
              <a:gd name="connsiteY2" fmla="*/ 200025 h 2944682"/>
              <a:gd name="connsiteX3" fmla="*/ 1000125 w 3010056"/>
              <a:gd name="connsiteY3" fmla="*/ 228600 h 2944682"/>
              <a:gd name="connsiteX4" fmla="*/ 933450 w 3010056"/>
              <a:gd name="connsiteY4" fmla="*/ 304800 h 2944682"/>
              <a:gd name="connsiteX5" fmla="*/ 914400 w 3010056"/>
              <a:gd name="connsiteY5" fmla="*/ 333375 h 2944682"/>
              <a:gd name="connsiteX6" fmla="*/ 857250 w 3010056"/>
              <a:gd name="connsiteY6" fmla="*/ 352425 h 2944682"/>
              <a:gd name="connsiteX7" fmla="*/ 790575 w 3010056"/>
              <a:gd name="connsiteY7" fmla="*/ 371475 h 2944682"/>
              <a:gd name="connsiteX8" fmla="*/ 723900 w 3010056"/>
              <a:gd name="connsiteY8" fmla="*/ 390525 h 2944682"/>
              <a:gd name="connsiteX9" fmla="*/ 676275 w 3010056"/>
              <a:gd name="connsiteY9" fmla="*/ 419100 h 2944682"/>
              <a:gd name="connsiteX10" fmla="*/ 600075 w 3010056"/>
              <a:gd name="connsiteY10" fmla="*/ 438150 h 2944682"/>
              <a:gd name="connsiteX11" fmla="*/ 542925 w 3010056"/>
              <a:gd name="connsiteY11" fmla="*/ 476250 h 2944682"/>
              <a:gd name="connsiteX12" fmla="*/ 485775 w 3010056"/>
              <a:gd name="connsiteY12" fmla="*/ 504825 h 2944682"/>
              <a:gd name="connsiteX13" fmla="*/ 447675 w 3010056"/>
              <a:gd name="connsiteY13" fmla="*/ 523875 h 2944682"/>
              <a:gd name="connsiteX14" fmla="*/ 419100 w 3010056"/>
              <a:gd name="connsiteY14" fmla="*/ 542925 h 2944682"/>
              <a:gd name="connsiteX15" fmla="*/ 361950 w 3010056"/>
              <a:gd name="connsiteY15" fmla="*/ 561975 h 2944682"/>
              <a:gd name="connsiteX16" fmla="*/ 304800 w 3010056"/>
              <a:gd name="connsiteY16" fmla="*/ 590550 h 2944682"/>
              <a:gd name="connsiteX17" fmla="*/ 276225 w 3010056"/>
              <a:gd name="connsiteY17" fmla="*/ 695325 h 2944682"/>
              <a:gd name="connsiteX18" fmla="*/ 257175 w 3010056"/>
              <a:gd name="connsiteY18" fmla="*/ 923925 h 2944682"/>
              <a:gd name="connsiteX19" fmla="*/ 190500 w 3010056"/>
              <a:gd name="connsiteY19" fmla="*/ 962025 h 2944682"/>
              <a:gd name="connsiteX20" fmla="*/ 161925 w 3010056"/>
              <a:gd name="connsiteY20" fmla="*/ 971550 h 2944682"/>
              <a:gd name="connsiteX21" fmla="*/ 104775 w 3010056"/>
              <a:gd name="connsiteY21" fmla="*/ 1019175 h 2944682"/>
              <a:gd name="connsiteX22" fmla="*/ 66675 w 3010056"/>
              <a:gd name="connsiteY22" fmla="*/ 1047750 h 2944682"/>
              <a:gd name="connsiteX23" fmla="*/ 38100 w 3010056"/>
              <a:gd name="connsiteY23" fmla="*/ 1123950 h 2944682"/>
              <a:gd name="connsiteX24" fmla="*/ 47625 w 3010056"/>
              <a:gd name="connsiteY24" fmla="*/ 1228725 h 2944682"/>
              <a:gd name="connsiteX25" fmla="*/ 66675 w 3010056"/>
              <a:gd name="connsiteY25" fmla="*/ 1257300 h 2944682"/>
              <a:gd name="connsiteX26" fmla="*/ 123825 w 3010056"/>
              <a:gd name="connsiteY26" fmla="*/ 1304925 h 2944682"/>
              <a:gd name="connsiteX27" fmla="*/ 171450 w 3010056"/>
              <a:gd name="connsiteY27" fmla="*/ 1362075 h 2944682"/>
              <a:gd name="connsiteX28" fmla="*/ 190500 w 3010056"/>
              <a:gd name="connsiteY28" fmla="*/ 1438275 h 2944682"/>
              <a:gd name="connsiteX29" fmla="*/ 209550 w 3010056"/>
              <a:gd name="connsiteY29" fmla="*/ 1466850 h 2944682"/>
              <a:gd name="connsiteX30" fmla="*/ 190500 w 3010056"/>
              <a:gd name="connsiteY30" fmla="*/ 1562100 h 2944682"/>
              <a:gd name="connsiteX31" fmla="*/ 152400 w 3010056"/>
              <a:gd name="connsiteY31" fmla="*/ 1619250 h 2944682"/>
              <a:gd name="connsiteX32" fmla="*/ 95250 w 3010056"/>
              <a:gd name="connsiteY32" fmla="*/ 1685925 h 2944682"/>
              <a:gd name="connsiteX33" fmla="*/ 66675 w 3010056"/>
              <a:gd name="connsiteY33" fmla="*/ 1704975 h 2944682"/>
              <a:gd name="connsiteX34" fmla="*/ 0 w 3010056"/>
              <a:gd name="connsiteY34" fmla="*/ 1771650 h 2944682"/>
              <a:gd name="connsiteX35" fmla="*/ 76200 w 3010056"/>
              <a:gd name="connsiteY35" fmla="*/ 1933575 h 2944682"/>
              <a:gd name="connsiteX36" fmla="*/ 95250 w 3010056"/>
              <a:gd name="connsiteY36" fmla="*/ 1962150 h 2944682"/>
              <a:gd name="connsiteX37" fmla="*/ 152400 w 3010056"/>
              <a:gd name="connsiteY37" fmla="*/ 2000250 h 2944682"/>
              <a:gd name="connsiteX38" fmla="*/ 190500 w 3010056"/>
              <a:gd name="connsiteY38" fmla="*/ 2057400 h 2944682"/>
              <a:gd name="connsiteX39" fmla="*/ 209550 w 3010056"/>
              <a:gd name="connsiteY39" fmla="*/ 2085975 h 2944682"/>
              <a:gd name="connsiteX40" fmla="*/ 219075 w 3010056"/>
              <a:gd name="connsiteY40" fmla="*/ 2390775 h 2944682"/>
              <a:gd name="connsiteX41" fmla="*/ 323850 w 3010056"/>
              <a:gd name="connsiteY41" fmla="*/ 2466975 h 2944682"/>
              <a:gd name="connsiteX42" fmla="*/ 361950 w 3010056"/>
              <a:gd name="connsiteY42" fmla="*/ 2476500 h 2944682"/>
              <a:gd name="connsiteX43" fmla="*/ 438150 w 3010056"/>
              <a:gd name="connsiteY43" fmla="*/ 2505075 h 2944682"/>
              <a:gd name="connsiteX44" fmla="*/ 561975 w 3010056"/>
              <a:gd name="connsiteY44" fmla="*/ 2514600 h 2944682"/>
              <a:gd name="connsiteX45" fmla="*/ 609600 w 3010056"/>
              <a:gd name="connsiteY45" fmla="*/ 2524125 h 2944682"/>
              <a:gd name="connsiteX46" fmla="*/ 666750 w 3010056"/>
              <a:gd name="connsiteY46" fmla="*/ 2533650 h 2944682"/>
              <a:gd name="connsiteX47" fmla="*/ 752475 w 3010056"/>
              <a:gd name="connsiteY47" fmla="*/ 2552700 h 2944682"/>
              <a:gd name="connsiteX48" fmla="*/ 828675 w 3010056"/>
              <a:gd name="connsiteY48" fmla="*/ 2571750 h 2944682"/>
              <a:gd name="connsiteX49" fmla="*/ 904875 w 3010056"/>
              <a:gd name="connsiteY49" fmla="*/ 2590800 h 2944682"/>
              <a:gd name="connsiteX50" fmla="*/ 981075 w 3010056"/>
              <a:gd name="connsiteY50" fmla="*/ 2609850 h 2944682"/>
              <a:gd name="connsiteX51" fmla="*/ 1047750 w 3010056"/>
              <a:gd name="connsiteY51" fmla="*/ 2657475 h 2944682"/>
              <a:gd name="connsiteX52" fmla="*/ 1104900 w 3010056"/>
              <a:gd name="connsiteY52" fmla="*/ 2714625 h 2944682"/>
              <a:gd name="connsiteX53" fmla="*/ 1123950 w 3010056"/>
              <a:gd name="connsiteY53" fmla="*/ 2771775 h 2944682"/>
              <a:gd name="connsiteX54" fmla="*/ 1162050 w 3010056"/>
              <a:gd name="connsiteY54" fmla="*/ 2800350 h 2944682"/>
              <a:gd name="connsiteX55" fmla="*/ 1209675 w 3010056"/>
              <a:gd name="connsiteY55" fmla="*/ 2828925 h 2944682"/>
              <a:gd name="connsiteX56" fmla="*/ 1371600 w 3010056"/>
              <a:gd name="connsiteY56" fmla="*/ 2847975 h 2944682"/>
              <a:gd name="connsiteX57" fmla="*/ 1590675 w 3010056"/>
              <a:gd name="connsiteY57" fmla="*/ 2876550 h 2944682"/>
              <a:gd name="connsiteX58" fmla="*/ 1628775 w 3010056"/>
              <a:gd name="connsiteY58" fmla="*/ 2886075 h 2944682"/>
              <a:gd name="connsiteX59" fmla="*/ 1790700 w 3010056"/>
              <a:gd name="connsiteY59" fmla="*/ 2914650 h 2944682"/>
              <a:gd name="connsiteX60" fmla="*/ 1847850 w 3010056"/>
              <a:gd name="connsiteY60" fmla="*/ 2924175 h 2944682"/>
              <a:gd name="connsiteX61" fmla="*/ 1981200 w 3010056"/>
              <a:gd name="connsiteY61" fmla="*/ 2933700 h 2944682"/>
              <a:gd name="connsiteX62" fmla="*/ 2314575 w 3010056"/>
              <a:gd name="connsiteY62" fmla="*/ 2876550 h 2944682"/>
              <a:gd name="connsiteX63" fmla="*/ 2333625 w 3010056"/>
              <a:gd name="connsiteY63" fmla="*/ 2838450 h 2944682"/>
              <a:gd name="connsiteX64" fmla="*/ 2352675 w 3010056"/>
              <a:gd name="connsiteY64" fmla="*/ 2619375 h 2944682"/>
              <a:gd name="connsiteX65" fmla="*/ 2362200 w 3010056"/>
              <a:gd name="connsiteY65" fmla="*/ 2571750 h 2944682"/>
              <a:gd name="connsiteX66" fmla="*/ 2381250 w 3010056"/>
              <a:gd name="connsiteY66" fmla="*/ 2457450 h 2944682"/>
              <a:gd name="connsiteX67" fmla="*/ 2400300 w 3010056"/>
              <a:gd name="connsiteY67" fmla="*/ 2409825 h 2944682"/>
              <a:gd name="connsiteX68" fmla="*/ 2428875 w 3010056"/>
              <a:gd name="connsiteY68" fmla="*/ 2324100 h 2944682"/>
              <a:gd name="connsiteX69" fmla="*/ 2438400 w 3010056"/>
              <a:gd name="connsiteY69" fmla="*/ 2295525 h 2944682"/>
              <a:gd name="connsiteX70" fmla="*/ 2466975 w 3010056"/>
              <a:gd name="connsiteY70" fmla="*/ 2238375 h 2944682"/>
              <a:gd name="connsiteX71" fmla="*/ 2476500 w 3010056"/>
              <a:gd name="connsiteY71" fmla="*/ 2209800 h 2944682"/>
              <a:gd name="connsiteX72" fmla="*/ 2514600 w 3010056"/>
              <a:gd name="connsiteY72" fmla="*/ 2171700 h 2944682"/>
              <a:gd name="connsiteX73" fmla="*/ 2571750 w 3010056"/>
              <a:gd name="connsiteY73" fmla="*/ 2114550 h 2944682"/>
              <a:gd name="connsiteX74" fmla="*/ 2638425 w 3010056"/>
              <a:gd name="connsiteY74" fmla="*/ 2057400 h 2944682"/>
              <a:gd name="connsiteX75" fmla="*/ 2695575 w 3010056"/>
              <a:gd name="connsiteY75" fmla="*/ 2019300 h 2944682"/>
              <a:gd name="connsiteX76" fmla="*/ 2724150 w 3010056"/>
              <a:gd name="connsiteY76" fmla="*/ 1990725 h 2944682"/>
              <a:gd name="connsiteX77" fmla="*/ 2781300 w 3010056"/>
              <a:gd name="connsiteY77" fmla="*/ 1943100 h 2944682"/>
              <a:gd name="connsiteX78" fmla="*/ 2800350 w 3010056"/>
              <a:gd name="connsiteY78" fmla="*/ 1905000 h 2944682"/>
              <a:gd name="connsiteX79" fmla="*/ 2819400 w 3010056"/>
              <a:gd name="connsiteY79" fmla="*/ 1876425 h 2944682"/>
              <a:gd name="connsiteX80" fmla="*/ 2828925 w 3010056"/>
              <a:gd name="connsiteY80" fmla="*/ 1838325 h 2944682"/>
              <a:gd name="connsiteX81" fmla="*/ 2838450 w 3010056"/>
              <a:gd name="connsiteY81" fmla="*/ 1809750 h 2944682"/>
              <a:gd name="connsiteX82" fmla="*/ 2828925 w 3010056"/>
              <a:gd name="connsiteY82" fmla="*/ 1685925 h 2944682"/>
              <a:gd name="connsiteX83" fmla="*/ 2809875 w 3010056"/>
              <a:gd name="connsiteY83" fmla="*/ 1657350 h 2944682"/>
              <a:gd name="connsiteX84" fmla="*/ 2809875 w 3010056"/>
              <a:gd name="connsiteY84" fmla="*/ 1485900 h 2944682"/>
              <a:gd name="connsiteX85" fmla="*/ 2828925 w 3010056"/>
              <a:gd name="connsiteY85" fmla="*/ 1438275 h 2944682"/>
              <a:gd name="connsiteX86" fmla="*/ 2886075 w 3010056"/>
              <a:gd name="connsiteY86" fmla="*/ 1381125 h 2944682"/>
              <a:gd name="connsiteX87" fmla="*/ 2914650 w 3010056"/>
              <a:gd name="connsiteY87" fmla="*/ 1352550 h 2944682"/>
              <a:gd name="connsiteX88" fmla="*/ 2962275 w 3010056"/>
              <a:gd name="connsiteY88" fmla="*/ 1285875 h 2944682"/>
              <a:gd name="connsiteX89" fmla="*/ 2990850 w 3010056"/>
              <a:gd name="connsiteY89" fmla="*/ 1266825 h 2944682"/>
              <a:gd name="connsiteX90" fmla="*/ 3009900 w 3010056"/>
              <a:gd name="connsiteY90" fmla="*/ 1209675 h 2944682"/>
              <a:gd name="connsiteX91" fmla="*/ 3000375 w 3010056"/>
              <a:gd name="connsiteY91" fmla="*/ 1104900 h 2944682"/>
              <a:gd name="connsiteX92" fmla="*/ 2981325 w 3010056"/>
              <a:gd name="connsiteY92" fmla="*/ 1076325 h 2944682"/>
              <a:gd name="connsiteX93" fmla="*/ 2962275 w 3010056"/>
              <a:gd name="connsiteY93" fmla="*/ 1038225 h 2944682"/>
              <a:gd name="connsiteX94" fmla="*/ 2924175 w 3010056"/>
              <a:gd name="connsiteY94" fmla="*/ 1000125 h 2944682"/>
              <a:gd name="connsiteX95" fmla="*/ 2905125 w 3010056"/>
              <a:gd name="connsiteY95" fmla="*/ 971550 h 2944682"/>
              <a:gd name="connsiteX96" fmla="*/ 2876550 w 3010056"/>
              <a:gd name="connsiteY96" fmla="*/ 942975 h 2944682"/>
              <a:gd name="connsiteX97" fmla="*/ 2838450 w 3010056"/>
              <a:gd name="connsiteY97" fmla="*/ 885825 h 2944682"/>
              <a:gd name="connsiteX98" fmla="*/ 2819400 w 3010056"/>
              <a:gd name="connsiteY98" fmla="*/ 857250 h 2944682"/>
              <a:gd name="connsiteX99" fmla="*/ 2800350 w 3010056"/>
              <a:gd name="connsiteY99" fmla="*/ 828675 h 2944682"/>
              <a:gd name="connsiteX100" fmla="*/ 2809875 w 3010056"/>
              <a:gd name="connsiteY100" fmla="*/ 657225 h 2944682"/>
              <a:gd name="connsiteX101" fmla="*/ 2828925 w 3010056"/>
              <a:gd name="connsiteY101" fmla="*/ 600075 h 2944682"/>
              <a:gd name="connsiteX102" fmla="*/ 2867025 w 3010056"/>
              <a:gd name="connsiteY102" fmla="*/ 533400 h 2944682"/>
              <a:gd name="connsiteX103" fmla="*/ 2876550 w 3010056"/>
              <a:gd name="connsiteY103" fmla="*/ 495300 h 2944682"/>
              <a:gd name="connsiteX104" fmla="*/ 2886075 w 3010056"/>
              <a:gd name="connsiteY104" fmla="*/ 466725 h 2944682"/>
              <a:gd name="connsiteX105" fmla="*/ 2876550 w 3010056"/>
              <a:gd name="connsiteY105" fmla="*/ 304800 h 2944682"/>
              <a:gd name="connsiteX106" fmla="*/ 2847975 w 3010056"/>
              <a:gd name="connsiteY106" fmla="*/ 266700 h 2944682"/>
              <a:gd name="connsiteX107" fmla="*/ 2828925 w 3010056"/>
              <a:gd name="connsiteY107" fmla="*/ 238125 h 2944682"/>
              <a:gd name="connsiteX108" fmla="*/ 2790825 w 3010056"/>
              <a:gd name="connsiteY108" fmla="*/ 219075 h 2944682"/>
              <a:gd name="connsiteX109" fmla="*/ 2733675 w 3010056"/>
              <a:gd name="connsiteY109" fmla="*/ 180975 h 2944682"/>
              <a:gd name="connsiteX110" fmla="*/ 2638425 w 3010056"/>
              <a:gd name="connsiteY110" fmla="*/ 123825 h 2944682"/>
              <a:gd name="connsiteX111" fmla="*/ 2609850 w 3010056"/>
              <a:gd name="connsiteY111" fmla="*/ 104775 h 2944682"/>
              <a:gd name="connsiteX112" fmla="*/ 2562225 w 3010056"/>
              <a:gd name="connsiteY112" fmla="*/ 95250 h 2944682"/>
              <a:gd name="connsiteX113" fmla="*/ 2495550 w 3010056"/>
              <a:gd name="connsiteY113" fmla="*/ 85725 h 2944682"/>
              <a:gd name="connsiteX114" fmla="*/ 2419350 w 3010056"/>
              <a:gd name="connsiteY114" fmla="*/ 66675 h 2944682"/>
              <a:gd name="connsiteX115" fmla="*/ 2343150 w 3010056"/>
              <a:gd name="connsiteY115" fmla="*/ 47625 h 2944682"/>
              <a:gd name="connsiteX116" fmla="*/ 2009775 w 3010056"/>
              <a:gd name="connsiteY116" fmla="*/ 57150 h 2944682"/>
              <a:gd name="connsiteX117" fmla="*/ 1962150 w 3010056"/>
              <a:gd name="connsiteY117" fmla="*/ 66675 h 2944682"/>
              <a:gd name="connsiteX118" fmla="*/ 1905000 w 3010056"/>
              <a:gd name="connsiteY118" fmla="*/ 85725 h 2944682"/>
              <a:gd name="connsiteX119" fmla="*/ 1590675 w 3010056"/>
              <a:gd name="connsiteY119" fmla="*/ 76200 h 2944682"/>
              <a:gd name="connsiteX120" fmla="*/ 1362075 w 3010056"/>
              <a:gd name="connsiteY120" fmla="*/ 57150 h 2944682"/>
              <a:gd name="connsiteX121" fmla="*/ 1304925 w 3010056"/>
              <a:gd name="connsiteY121" fmla="*/ 38100 h 2944682"/>
              <a:gd name="connsiteX122" fmla="*/ 1276350 w 3010056"/>
              <a:gd name="connsiteY122" fmla="*/ 28575 h 2944682"/>
              <a:gd name="connsiteX123" fmla="*/ 1200150 w 3010056"/>
              <a:gd name="connsiteY123" fmla="*/ 9525 h 2944682"/>
              <a:gd name="connsiteX124" fmla="*/ 1000125 w 3010056"/>
              <a:gd name="connsiteY124" fmla="*/ 19050 h 2944682"/>
              <a:gd name="connsiteX125" fmla="*/ 971550 w 3010056"/>
              <a:gd name="connsiteY125" fmla="*/ 28575 h 2944682"/>
              <a:gd name="connsiteX126" fmla="*/ 885825 w 3010056"/>
              <a:gd name="connsiteY126" fmla="*/ 38100 h 2944682"/>
              <a:gd name="connsiteX127" fmla="*/ 857250 w 3010056"/>
              <a:gd name="connsiteY127" fmla="*/ 47625 h 2944682"/>
              <a:gd name="connsiteX128" fmla="*/ 819150 w 3010056"/>
              <a:gd name="connsiteY128" fmla="*/ 57150 h 2944682"/>
              <a:gd name="connsiteX129" fmla="*/ 857250 w 3010056"/>
              <a:gd name="connsiteY129" fmla="*/ 66675 h 2944682"/>
              <a:gd name="connsiteX130" fmla="*/ 885825 w 3010056"/>
              <a:gd name="connsiteY130" fmla="*/ 76200 h 2944682"/>
              <a:gd name="connsiteX131" fmla="*/ 942975 w 3010056"/>
              <a:gd name="connsiteY131" fmla="*/ 85725 h 2944682"/>
              <a:gd name="connsiteX132" fmla="*/ 1047750 w 3010056"/>
              <a:gd name="connsiteY132" fmla="*/ 95250 h 2944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3010056" h="2944682">
                <a:moveTo>
                  <a:pt x="1076325" y="0"/>
                </a:moveTo>
                <a:cubicBezTo>
                  <a:pt x="1035541" y="101960"/>
                  <a:pt x="1076534" y="-10360"/>
                  <a:pt x="1047750" y="104775"/>
                </a:cubicBezTo>
                <a:cubicBezTo>
                  <a:pt x="1030406" y="174152"/>
                  <a:pt x="1033299" y="144844"/>
                  <a:pt x="1009650" y="200025"/>
                </a:cubicBezTo>
                <a:cubicBezTo>
                  <a:pt x="1005695" y="209253"/>
                  <a:pt x="1005001" y="219823"/>
                  <a:pt x="1000125" y="228600"/>
                </a:cubicBezTo>
                <a:cubicBezTo>
                  <a:pt x="967441" y="287431"/>
                  <a:pt x="975192" y="276972"/>
                  <a:pt x="933450" y="304800"/>
                </a:cubicBezTo>
                <a:cubicBezTo>
                  <a:pt x="927100" y="314325"/>
                  <a:pt x="924108" y="327308"/>
                  <a:pt x="914400" y="333375"/>
                </a:cubicBezTo>
                <a:cubicBezTo>
                  <a:pt x="897372" y="344018"/>
                  <a:pt x="876731" y="347555"/>
                  <a:pt x="857250" y="352425"/>
                </a:cubicBezTo>
                <a:cubicBezTo>
                  <a:pt x="738143" y="382202"/>
                  <a:pt x="886228" y="344146"/>
                  <a:pt x="790575" y="371475"/>
                </a:cubicBezTo>
                <a:cubicBezTo>
                  <a:pt x="776333" y="375544"/>
                  <a:pt x="739125" y="382912"/>
                  <a:pt x="723900" y="390525"/>
                </a:cubicBezTo>
                <a:cubicBezTo>
                  <a:pt x="707341" y="398804"/>
                  <a:pt x="693464" y="412224"/>
                  <a:pt x="676275" y="419100"/>
                </a:cubicBezTo>
                <a:cubicBezTo>
                  <a:pt x="646116" y="431164"/>
                  <a:pt x="627071" y="423152"/>
                  <a:pt x="600075" y="438150"/>
                </a:cubicBezTo>
                <a:cubicBezTo>
                  <a:pt x="580061" y="449269"/>
                  <a:pt x="564645" y="469010"/>
                  <a:pt x="542925" y="476250"/>
                </a:cubicBezTo>
                <a:cubicBezTo>
                  <a:pt x="490534" y="493714"/>
                  <a:pt x="537476" y="475282"/>
                  <a:pt x="485775" y="504825"/>
                </a:cubicBezTo>
                <a:cubicBezTo>
                  <a:pt x="473447" y="511870"/>
                  <a:pt x="460003" y="516830"/>
                  <a:pt x="447675" y="523875"/>
                </a:cubicBezTo>
                <a:cubicBezTo>
                  <a:pt x="437736" y="529555"/>
                  <a:pt x="429561" y="538276"/>
                  <a:pt x="419100" y="542925"/>
                </a:cubicBezTo>
                <a:cubicBezTo>
                  <a:pt x="400750" y="551080"/>
                  <a:pt x="378658" y="550836"/>
                  <a:pt x="361950" y="561975"/>
                </a:cubicBezTo>
                <a:cubicBezTo>
                  <a:pt x="325021" y="586594"/>
                  <a:pt x="344235" y="577405"/>
                  <a:pt x="304800" y="590550"/>
                </a:cubicBezTo>
                <a:cubicBezTo>
                  <a:pt x="283315" y="676490"/>
                  <a:pt x="294029" y="641912"/>
                  <a:pt x="276225" y="695325"/>
                </a:cubicBezTo>
                <a:cubicBezTo>
                  <a:pt x="269875" y="771525"/>
                  <a:pt x="271615" y="848837"/>
                  <a:pt x="257175" y="923925"/>
                </a:cubicBezTo>
                <a:cubicBezTo>
                  <a:pt x="255743" y="931371"/>
                  <a:pt x="190518" y="962017"/>
                  <a:pt x="190500" y="962025"/>
                </a:cubicBezTo>
                <a:cubicBezTo>
                  <a:pt x="181272" y="965980"/>
                  <a:pt x="170905" y="967060"/>
                  <a:pt x="161925" y="971550"/>
                </a:cubicBezTo>
                <a:cubicBezTo>
                  <a:pt x="128242" y="988391"/>
                  <a:pt x="134267" y="993896"/>
                  <a:pt x="104775" y="1019175"/>
                </a:cubicBezTo>
                <a:cubicBezTo>
                  <a:pt x="92722" y="1029506"/>
                  <a:pt x="79375" y="1038225"/>
                  <a:pt x="66675" y="1047750"/>
                </a:cubicBezTo>
                <a:cubicBezTo>
                  <a:pt x="55837" y="1069426"/>
                  <a:pt x="38100" y="1098012"/>
                  <a:pt x="38100" y="1123950"/>
                </a:cubicBezTo>
                <a:cubicBezTo>
                  <a:pt x="38100" y="1159019"/>
                  <a:pt x="40277" y="1194434"/>
                  <a:pt x="47625" y="1228725"/>
                </a:cubicBezTo>
                <a:cubicBezTo>
                  <a:pt x="50024" y="1239919"/>
                  <a:pt x="59346" y="1248506"/>
                  <a:pt x="66675" y="1257300"/>
                </a:cubicBezTo>
                <a:cubicBezTo>
                  <a:pt x="104621" y="1302836"/>
                  <a:pt x="82957" y="1270868"/>
                  <a:pt x="123825" y="1304925"/>
                </a:cubicBezTo>
                <a:cubicBezTo>
                  <a:pt x="141881" y="1319972"/>
                  <a:pt x="160746" y="1340668"/>
                  <a:pt x="171450" y="1362075"/>
                </a:cubicBezTo>
                <a:cubicBezTo>
                  <a:pt x="189077" y="1397329"/>
                  <a:pt x="174197" y="1394801"/>
                  <a:pt x="190500" y="1438275"/>
                </a:cubicBezTo>
                <a:cubicBezTo>
                  <a:pt x="194520" y="1448994"/>
                  <a:pt x="203200" y="1457325"/>
                  <a:pt x="209550" y="1466850"/>
                </a:cubicBezTo>
                <a:cubicBezTo>
                  <a:pt x="203200" y="1498600"/>
                  <a:pt x="201869" y="1531783"/>
                  <a:pt x="190500" y="1562100"/>
                </a:cubicBezTo>
                <a:cubicBezTo>
                  <a:pt x="182461" y="1583537"/>
                  <a:pt x="165100" y="1600200"/>
                  <a:pt x="152400" y="1619250"/>
                </a:cubicBezTo>
                <a:cubicBezTo>
                  <a:pt x="129930" y="1652955"/>
                  <a:pt x="131179" y="1655129"/>
                  <a:pt x="95250" y="1685925"/>
                </a:cubicBezTo>
                <a:cubicBezTo>
                  <a:pt x="86558" y="1693375"/>
                  <a:pt x="74770" y="1696880"/>
                  <a:pt x="66675" y="1704975"/>
                </a:cubicBezTo>
                <a:cubicBezTo>
                  <a:pt x="-22225" y="1793875"/>
                  <a:pt x="101600" y="1695450"/>
                  <a:pt x="0" y="1771650"/>
                </a:cubicBezTo>
                <a:cubicBezTo>
                  <a:pt x="17982" y="1951465"/>
                  <a:pt x="-18287" y="1791845"/>
                  <a:pt x="76200" y="1933575"/>
                </a:cubicBezTo>
                <a:cubicBezTo>
                  <a:pt x="82550" y="1943100"/>
                  <a:pt x="86635" y="1954612"/>
                  <a:pt x="95250" y="1962150"/>
                </a:cubicBezTo>
                <a:cubicBezTo>
                  <a:pt x="112480" y="1977227"/>
                  <a:pt x="152400" y="2000250"/>
                  <a:pt x="152400" y="2000250"/>
                </a:cubicBezTo>
                <a:lnTo>
                  <a:pt x="190500" y="2057400"/>
                </a:lnTo>
                <a:lnTo>
                  <a:pt x="209550" y="2085975"/>
                </a:lnTo>
                <a:cubicBezTo>
                  <a:pt x="212725" y="2187575"/>
                  <a:pt x="200660" y="2290807"/>
                  <a:pt x="219075" y="2390775"/>
                </a:cubicBezTo>
                <a:cubicBezTo>
                  <a:pt x="226637" y="2431825"/>
                  <a:pt x="290355" y="2455810"/>
                  <a:pt x="323850" y="2466975"/>
                </a:cubicBezTo>
                <a:cubicBezTo>
                  <a:pt x="336269" y="2471115"/>
                  <a:pt x="349531" y="2472360"/>
                  <a:pt x="361950" y="2476500"/>
                </a:cubicBezTo>
                <a:cubicBezTo>
                  <a:pt x="387685" y="2485078"/>
                  <a:pt x="411502" y="2499999"/>
                  <a:pt x="438150" y="2505075"/>
                </a:cubicBezTo>
                <a:cubicBezTo>
                  <a:pt x="478816" y="2512821"/>
                  <a:pt x="520700" y="2511425"/>
                  <a:pt x="561975" y="2514600"/>
                </a:cubicBezTo>
                <a:lnTo>
                  <a:pt x="609600" y="2524125"/>
                </a:lnTo>
                <a:cubicBezTo>
                  <a:pt x="628601" y="2527580"/>
                  <a:pt x="647812" y="2529862"/>
                  <a:pt x="666750" y="2533650"/>
                </a:cubicBezTo>
                <a:cubicBezTo>
                  <a:pt x="695454" y="2539391"/>
                  <a:pt x="723981" y="2545996"/>
                  <a:pt x="752475" y="2552700"/>
                </a:cubicBezTo>
                <a:cubicBezTo>
                  <a:pt x="777961" y="2558697"/>
                  <a:pt x="803275" y="2565400"/>
                  <a:pt x="828675" y="2571750"/>
                </a:cubicBezTo>
                <a:cubicBezTo>
                  <a:pt x="854075" y="2578100"/>
                  <a:pt x="880037" y="2582521"/>
                  <a:pt x="904875" y="2590800"/>
                </a:cubicBezTo>
                <a:cubicBezTo>
                  <a:pt x="948809" y="2605445"/>
                  <a:pt x="923605" y="2598356"/>
                  <a:pt x="981075" y="2609850"/>
                </a:cubicBezTo>
                <a:cubicBezTo>
                  <a:pt x="1000951" y="2623101"/>
                  <a:pt x="1030872" y="2642285"/>
                  <a:pt x="1047750" y="2657475"/>
                </a:cubicBezTo>
                <a:cubicBezTo>
                  <a:pt x="1067775" y="2675497"/>
                  <a:pt x="1104900" y="2714625"/>
                  <a:pt x="1104900" y="2714625"/>
                </a:cubicBezTo>
                <a:cubicBezTo>
                  <a:pt x="1111250" y="2733675"/>
                  <a:pt x="1107886" y="2759727"/>
                  <a:pt x="1123950" y="2771775"/>
                </a:cubicBezTo>
                <a:cubicBezTo>
                  <a:pt x="1136650" y="2781300"/>
                  <a:pt x="1148841" y="2791544"/>
                  <a:pt x="1162050" y="2800350"/>
                </a:cubicBezTo>
                <a:cubicBezTo>
                  <a:pt x="1177454" y="2810619"/>
                  <a:pt x="1193116" y="2820646"/>
                  <a:pt x="1209675" y="2828925"/>
                </a:cubicBezTo>
                <a:cubicBezTo>
                  <a:pt x="1252973" y="2850574"/>
                  <a:pt x="1350530" y="2846470"/>
                  <a:pt x="1371600" y="2847975"/>
                </a:cubicBezTo>
                <a:cubicBezTo>
                  <a:pt x="1567823" y="2887220"/>
                  <a:pt x="1357370" y="2849102"/>
                  <a:pt x="1590675" y="2876550"/>
                </a:cubicBezTo>
                <a:cubicBezTo>
                  <a:pt x="1603676" y="2878080"/>
                  <a:pt x="1615915" y="2883626"/>
                  <a:pt x="1628775" y="2886075"/>
                </a:cubicBezTo>
                <a:cubicBezTo>
                  <a:pt x="1682616" y="2896330"/>
                  <a:pt x="1736702" y="2905259"/>
                  <a:pt x="1790700" y="2914650"/>
                </a:cubicBezTo>
                <a:cubicBezTo>
                  <a:pt x="1809727" y="2917959"/>
                  <a:pt x="1828586" y="2922799"/>
                  <a:pt x="1847850" y="2924175"/>
                </a:cubicBezTo>
                <a:lnTo>
                  <a:pt x="1981200" y="2933700"/>
                </a:lnTo>
                <a:cubicBezTo>
                  <a:pt x="2202132" y="2919892"/>
                  <a:pt x="2240471" y="2995117"/>
                  <a:pt x="2314575" y="2876550"/>
                </a:cubicBezTo>
                <a:cubicBezTo>
                  <a:pt x="2322100" y="2864509"/>
                  <a:pt x="2327275" y="2851150"/>
                  <a:pt x="2333625" y="2838450"/>
                </a:cubicBezTo>
                <a:cubicBezTo>
                  <a:pt x="2339975" y="2765425"/>
                  <a:pt x="2344866" y="2692258"/>
                  <a:pt x="2352675" y="2619375"/>
                </a:cubicBezTo>
                <a:cubicBezTo>
                  <a:pt x="2354400" y="2603278"/>
                  <a:pt x="2359538" y="2587719"/>
                  <a:pt x="2362200" y="2571750"/>
                </a:cubicBezTo>
                <a:cubicBezTo>
                  <a:pt x="2366373" y="2546710"/>
                  <a:pt x="2372832" y="2485509"/>
                  <a:pt x="2381250" y="2457450"/>
                </a:cubicBezTo>
                <a:cubicBezTo>
                  <a:pt x="2386163" y="2441073"/>
                  <a:pt x="2393950" y="2425700"/>
                  <a:pt x="2400300" y="2409825"/>
                </a:cubicBezTo>
                <a:cubicBezTo>
                  <a:pt x="2417983" y="2303725"/>
                  <a:pt x="2395392" y="2391066"/>
                  <a:pt x="2428875" y="2324100"/>
                </a:cubicBezTo>
                <a:cubicBezTo>
                  <a:pt x="2433365" y="2315120"/>
                  <a:pt x="2434322" y="2304700"/>
                  <a:pt x="2438400" y="2295525"/>
                </a:cubicBezTo>
                <a:cubicBezTo>
                  <a:pt x="2447050" y="2276062"/>
                  <a:pt x="2458325" y="2257838"/>
                  <a:pt x="2466975" y="2238375"/>
                </a:cubicBezTo>
                <a:cubicBezTo>
                  <a:pt x="2471053" y="2229200"/>
                  <a:pt x="2470664" y="2217970"/>
                  <a:pt x="2476500" y="2209800"/>
                </a:cubicBezTo>
                <a:cubicBezTo>
                  <a:pt x="2486939" y="2195185"/>
                  <a:pt x="2502773" y="2185217"/>
                  <a:pt x="2514600" y="2171700"/>
                </a:cubicBezTo>
                <a:cubicBezTo>
                  <a:pt x="2564221" y="2114990"/>
                  <a:pt x="2519743" y="2149222"/>
                  <a:pt x="2571750" y="2114550"/>
                </a:cubicBezTo>
                <a:cubicBezTo>
                  <a:pt x="2608173" y="2059915"/>
                  <a:pt x="2569495" y="2109097"/>
                  <a:pt x="2638425" y="2057400"/>
                </a:cubicBezTo>
                <a:cubicBezTo>
                  <a:pt x="2695504" y="2014591"/>
                  <a:pt x="2638267" y="2038403"/>
                  <a:pt x="2695575" y="2019300"/>
                </a:cubicBezTo>
                <a:cubicBezTo>
                  <a:pt x="2705100" y="2009775"/>
                  <a:pt x="2713802" y="1999349"/>
                  <a:pt x="2724150" y="1990725"/>
                </a:cubicBezTo>
                <a:cubicBezTo>
                  <a:pt x="2753636" y="1966153"/>
                  <a:pt x="2756746" y="1977475"/>
                  <a:pt x="2781300" y="1943100"/>
                </a:cubicBezTo>
                <a:cubicBezTo>
                  <a:pt x="2789553" y="1931546"/>
                  <a:pt x="2793305" y="1917328"/>
                  <a:pt x="2800350" y="1905000"/>
                </a:cubicBezTo>
                <a:cubicBezTo>
                  <a:pt x="2806030" y="1895061"/>
                  <a:pt x="2813050" y="1885950"/>
                  <a:pt x="2819400" y="1876425"/>
                </a:cubicBezTo>
                <a:cubicBezTo>
                  <a:pt x="2822575" y="1863725"/>
                  <a:pt x="2825329" y="1850912"/>
                  <a:pt x="2828925" y="1838325"/>
                </a:cubicBezTo>
                <a:cubicBezTo>
                  <a:pt x="2831683" y="1828671"/>
                  <a:pt x="2838450" y="1819790"/>
                  <a:pt x="2838450" y="1809750"/>
                </a:cubicBezTo>
                <a:cubicBezTo>
                  <a:pt x="2838450" y="1768353"/>
                  <a:pt x="2836554" y="1726613"/>
                  <a:pt x="2828925" y="1685925"/>
                </a:cubicBezTo>
                <a:cubicBezTo>
                  <a:pt x="2826815" y="1674673"/>
                  <a:pt x="2816225" y="1666875"/>
                  <a:pt x="2809875" y="1657350"/>
                </a:cubicBezTo>
                <a:cubicBezTo>
                  <a:pt x="2794911" y="1582529"/>
                  <a:pt x="2792257" y="1591609"/>
                  <a:pt x="2809875" y="1485900"/>
                </a:cubicBezTo>
                <a:cubicBezTo>
                  <a:pt x="2812686" y="1469035"/>
                  <a:pt x="2818869" y="1452103"/>
                  <a:pt x="2828925" y="1438275"/>
                </a:cubicBezTo>
                <a:cubicBezTo>
                  <a:pt x="2844771" y="1416487"/>
                  <a:pt x="2867025" y="1400175"/>
                  <a:pt x="2886075" y="1381125"/>
                </a:cubicBezTo>
                <a:cubicBezTo>
                  <a:pt x="2895600" y="1371600"/>
                  <a:pt x="2907178" y="1363758"/>
                  <a:pt x="2914650" y="1352550"/>
                </a:cubicBezTo>
                <a:cubicBezTo>
                  <a:pt x="2925467" y="1336325"/>
                  <a:pt x="2950460" y="1297690"/>
                  <a:pt x="2962275" y="1285875"/>
                </a:cubicBezTo>
                <a:cubicBezTo>
                  <a:pt x="2970370" y="1277780"/>
                  <a:pt x="2981325" y="1273175"/>
                  <a:pt x="2990850" y="1266825"/>
                </a:cubicBezTo>
                <a:cubicBezTo>
                  <a:pt x="2997200" y="1247775"/>
                  <a:pt x="3011718" y="1229673"/>
                  <a:pt x="3009900" y="1209675"/>
                </a:cubicBezTo>
                <a:cubicBezTo>
                  <a:pt x="3006725" y="1174750"/>
                  <a:pt x="3007723" y="1139191"/>
                  <a:pt x="3000375" y="1104900"/>
                </a:cubicBezTo>
                <a:cubicBezTo>
                  <a:pt x="2997976" y="1093706"/>
                  <a:pt x="2987005" y="1086264"/>
                  <a:pt x="2981325" y="1076325"/>
                </a:cubicBezTo>
                <a:cubicBezTo>
                  <a:pt x="2974280" y="1063997"/>
                  <a:pt x="2970794" y="1049584"/>
                  <a:pt x="2962275" y="1038225"/>
                </a:cubicBezTo>
                <a:cubicBezTo>
                  <a:pt x="2951499" y="1023857"/>
                  <a:pt x="2935864" y="1013762"/>
                  <a:pt x="2924175" y="1000125"/>
                </a:cubicBezTo>
                <a:cubicBezTo>
                  <a:pt x="2916725" y="991433"/>
                  <a:pt x="2912454" y="980344"/>
                  <a:pt x="2905125" y="971550"/>
                </a:cubicBezTo>
                <a:cubicBezTo>
                  <a:pt x="2896501" y="961202"/>
                  <a:pt x="2884820" y="953608"/>
                  <a:pt x="2876550" y="942975"/>
                </a:cubicBezTo>
                <a:cubicBezTo>
                  <a:pt x="2862494" y="924903"/>
                  <a:pt x="2851150" y="904875"/>
                  <a:pt x="2838450" y="885825"/>
                </a:cubicBezTo>
                <a:lnTo>
                  <a:pt x="2819400" y="857250"/>
                </a:lnTo>
                <a:lnTo>
                  <a:pt x="2800350" y="828675"/>
                </a:lnTo>
                <a:cubicBezTo>
                  <a:pt x="2803525" y="771525"/>
                  <a:pt x="2802775" y="714021"/>
                  <a:pt x="2809875" y="657225"/>
                </a:cubicBezTo>
                <a:cubicBezTo>
                  <a:pt x="2812366" y="637300"/>
                  <a:pt x="2820770" y="618425"/>
                  <a:pt x="2828925" y="600075"/>
                </a:cubicBezTo>
                <a:cubicBezTo>
                  <a:pt x="2873141" y="500590"/>
                  <a:pt x="2821411" y="655038"/>
                  <a:pt x="2867025" y="533400"/>
                </a:cubicBezTo>
                <a:cubicBezTo>
                  <a:pt x="2871622" y="521143"/>
                  <a:pt x="2872954" y="507887"/>
                  <a:pt x="2876550" y="495300"/>
                </a:cubicBezTo>
                <a:cubicBezTo>
                  <a:pt x="2879308" y="485646"/>
                  <a:pt x="2882900" y="476250"/>
                  <a:pt x="2886075" y="466725"/>
                </a:cubicBezTo>
                <a:cubicBezTo>
                  <a:pt x="2882900" y="412750"/>
                  <a:pt x="2886667" y="357913"/>
                  <a:pt x="2876550" y="304800"/>
                </a:cubicBezTo>
                <a:cubicBezTo>
                  <a:pt x="2873580" y="289205"/>
                  <a:pt x="2857202" y="279618"/>
                  <a:pt x="2847975" y="266700"/>
                </a:cubicBezTo>
                <a:cubicBezTo>
                  <a:pt x="2841321" y="257385"/>
                  <a:pt x="2837719" y="245454"/>
                  <a:pt x="2828925" y="238125"/>
                </a:cubicBezTo>
                <a:cubicBezTo>
                  <a:pt x="2818017" y="229035"/>
                  <a:pt x="2803001" y="226380"/>
                  <a:pt x="2790825" y="219075"/>
                </a:cubicBezTo>
                <a:cubicBezTo>
                  <a:pt x="2771192" y="207295"/>
                  <a:pt x="2754153" y="191214"/>
                  <a:pt x="2733675" y="180975"/>
                </a:cubicBezTo>
                <a:cubicBezTo>
                  <a:pt x="2675097" y="151686"/>
                  <a:pt x="2707389" y="169801"/>
                  <a:pt x="2638425" y="123825"/>
                </a:cubicBezTo>
                <a:cubicBezTo>
                  <a:pt x="2628900" y="117475"/>
                  <a:pt x="2621075" y="107020"/>
                  <a:pt x="2609850" y="104775"/>
                </a:cubicBezTo>
                <a:cubicBezTo>
                  <a:pt x="2593975" y="101600"/>
                  <a:pt x="2578194" y="97912"/>
                  <a:pt x="2562225" y="95250"/>
                </a:cubicBezTo>
                <a:cubicBezTo>
                  <a:pt x="2540080" y="91559"/>
                  <a:pt x="2517565" y="90128"/>
                  <a:pt x="2495550" y="85725"/>
                </a:cubicBezTo>
                <a:cubicBezTo>
                  <a:pt x="2469877" y="80590"/>
                  <a:pt x="2445023" y="71810"/>
                  <a:pt x="2419350" y="66675"/>
                </a:cubicBezTo>
                <a:cubicBezTo>
                  <a:pt x="2361880" y="55181"/>
                  <a:pt x="2387084" y="62270"/>
                  <a:pt x="2343150" y="47625"/>
                </a:cubicBezTo>
                <a:cubicBezTo>
                  <a:pt x="2232025" y="50800"/>
                  <a:pt x="2120807" y="51598"/>
                  <a:pt x="2009775" y="57150"/>
                </a:cubicBezTo>
                <a:cubicBezTo>
                  <a:pt x="1993606" y="57958"/>
                  <a:pt x="1977769" y="62415"/>
                  <a:pt x="1962150" y="66675"/>
                </a:cubicBezTo>
                <a:cubicBezTo>
                  <a:pt x="1942777" y="71959"/>
                  <a:pt x="1905000" y="85725"/>
                  <a:pt x="1905000" y="85725"/>
                </a:cubicBezTo>
                <a:cubicBezTo>
                  <a:pt x="1800225" y="82550"/>
                  <a:pt x="1695353" y="81709"/>
                  <a:pt x="1590675" y="76200"/>
                </a:cubicBezTo>
                <a:cubicBezTo>
                  <a:pt x="1514317" y="72181"/>
                  <a:pt x="1362075" y="57150"/>
                  <a:pt x="1362075" y="57150"/>
                </a:cubicBezTo>
                <a:lnTo>
                  <a:pt x="1304925" y="38100"/>
                </a:lnTo>
                <a:cubicBezTo>
                  <a:pt x="1295400" y="34925"/>
                  <a:pt x="1286090" y="31010"/>
                  <a:pt x="1276350" y="28575"/>
                </a:cubicBezTo>
                <a:lnTo>
                  <a:pt x="1200150" y="9525"/>
                </a:lnTo>
                <a:cubicBezTo>
                  <a:pt x="1133475" y="12700"/>
                  <a:pt x="1066645" y="13507"/>
                  <a:pt x="1000125" y="19050"/>
                </a:cubicBezTo>
                <a:cubicBezTo>
                  <a:pt x="990119" y="19884"/>
                  <a:pt x="981454" y="26924"/>
                  <a:pt x="971550" y="28575"/>
                </a:cubicBezTo>
                <a:cubicBezTo>
                  <a:pt x="943190" y="33302"/>
                  <a:pt x="914400" y="34925"/>
                  <a:pt x="885825" y="38100"/>
                </a:cubicBezTo>
                <a:cubicBezTo>
                  <a:pt x="876300" y="41275"/>
                  <a:pt x="866904" y="44867"/>
                  <a:pt x="857250" y="47625"/>
                </a:cubicBezTo>
                <a:cubicBezTo>
                  <a:pt x="844663" y="51221"/>
                  <a:pt x="819150" y="44059"/>
                  <a:pt x="819150" y="57150"/>
                </a:cubicBezTo>
                <a:cubicBezTo>
                  <a:pt x="819150" y="70241"/>
                  <a:pt x="844663" y="63079"/>
                  <a:pt x="857250" y="66675"/>
                </a:cubicBezTo>
                <a:cubicBezTo>
                  <a:pt x="866904" y="69433"/>
                  <a:pt x="876024" y="74022"/>
                  <a:pt x="885825" y="76200"/>
                </a:cubicBezTo>
                <a:cubicBezTo>
                  <a:pt x="904678" y="80390"/>
                  <a:pt x="923795" y="83468"/>
                  <a:pt x="942975" y="85725"/>
                </a:cubicBezTo>
                <a:cubicBezTo>
                  <a:pt x="977804" y="89823"/>
                  <a:pt x="1047750" y="95250"/>
                  <a:pt x="1047750" y="95250"/>
                </a:cubicBezTo>
              </a:path>
            </a:pathLst>
          </a:custGeom>
          <a:solidFill>
            <a:schemeClr val="accent1">
              <a:lumMod val="60000"/>
              <a:lumOff val="40000"/>
              <a:alpha val="23000"/>
            </a:schemeClr>
          </a:solidFill>
          <a:ln w="9525" cap="flat" cmpd="sng" algn="ctr">
            <a:solidFill>
              <a:schemeClr val="bg1"/>
            </a:solidFill>
            <a:prstDash val="lg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 name="Rectangle 17">
            <a:extLst>
              <a:ext uri="{FF2B5EF4-FFF2-40B4-BE49-F238E27FC236}">
                <a16:creationId xmlns:a16="http://schemas.microsoft.com/office/drawing/2014/main" id="{931277B9-2A8B-4615-9224-9A9150139D36}"/>
              </a:ext>
            </a:extLst>
          </p:cNvPr>
          <p:cNvSpPr/>
          <p:nvPr/>
        </p:nvSpPr>
        <p:spPr bwMode="auto">
          <a:xfrm>
            <a:off x="7103660" y="1479016"/>
            <a:ext cx="809413" cy="2370147"/>
          </a:xfrm>
          <a:prstGeom prst="rect">
            <a:avLst/>
          </a:prstGeom>
          <a:blipFill>
            <a:blip r:embed="rId6"/>
            <a:tile tx="0" ty="0" sx="100000" sy="100000" flip="none" algn="tl"/>
          </a:blip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5" name="TextBox 4">
            <a:extLst>
              <a:ext uri="{FF2B5EF4-FFF2-40B4-BE49-F238E27FC236}">
                <a16:creationId xmlns:a16="http://schemas.microsoft.com/office/drawing/2014/main" id="{6A25210E-CF0A-48FC-98F9-FE3F905644AF}"/>
              </a:ext>
            </a:extLst>
          </p:cNvPr>
          <p:cNvSpPr txBox="1"/>
          <p:nvPr/>
        </p:nvSpPr>
        <p:spPr>
          <a:xfrm>
            <a:off x="1072237" y="3901165"/>
            <a:ext cx="2538775" cy="175432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rPr>
              <a:t>Count the number of “acres” /squares flooded. Count full squares first then do edges / partial squares.  </a:t>
            </a:r>
          </a:p>
        </p:txBody>
      </p:sp>
      <p:sp>
        <p:nvSpPr>
          <p:cNvPr id="13" name="Rectangle 12">
            <a:extLst>
              <a:ext uri="{FF2B5EF4-FFF2-40B4-BE49-F238E27FC236}">
                <a16:creationId xmlns:a16="http://schemas.microsoft.com/office/drawing/2014/main" id="{3486C0BC-978B-4EDB-AB74-2E595C3DB39B}"/>
              </a:ext>
            </a:extLst>
          </p:cNvPr>
          <p:cNvSpPr/>
          <p:nvPr/>
        </p:nvSpPr>
        <p:spPr>
          <a:xfrm>
            <a:off x="5903348" y="4696690"/>
            <a:ext cx="3036944" cy="1754326"/>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rPr>
              <a:t>Count the number of “acres” /squares flooded. Count full squares first then do edges / partial squares. Estimate. ½ + ½ = 1  </a:t>
            </a:r>
          </a:p>
        </p:txBody>
      </p:sp>
      <p:sp>
        <p:nvSpPr>
          <p:cNvPr id="19" name="TextBox 18">
            <a:extLst>
              <a:ext uri="{FF2B5EF4-FFF2-40B4-BE49-F238E27FC236}">
                <a16:creationId xmlns:a16="http://schemas.microsoft.com/office/drawing/2014/main" id="{362C43FE-C51D-4C78-A30C-8A2144B954A3}"/>
              </a:ext>
            </a:extLst>
          </p:cNvPr>
          <p:cNvSpPr txBox="1"/>
          <p:nvPr/>
        </p:nvSpPr>
        <p:spPr>
          <a:xfrm>
            <a:off x="424536" y="6462816"/>
            <a:ext cx="3834176" cy="2616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Verdana" pitchFamily="34" charset="0"/>
                <a:ea typeface="+mn-ea"/>
                <a:cs typeface="+mn-cs"/>
              </a:rPr>
              <a:t>You can use multiplication over counting?</a:t>
            </a:r>
          </a:p>
        </p:txBody>
      </p:sp>
      <p:pic>
        <p:nvPicPr>
          <p:cNvPr id="21" name="Picture 20">
            <a:extLst>
              <a:ext uri="{FF2B5EF4-FFF2-40B4-BE49-F238E27FC236}">
                <a16:creationId xmlns:a16="http://schemas.microsoft.com/office/drawing/2014/main" id="{E9042A49-A895-4380-9318-E6DFA81B6F2B}"/>
              </a:ext>
            </a:extLst>
          </p:cNvPr>
          <p:cNvPicPr>
            <a:picLocks noChangeAspect="1"/>
          </p:cNvPicPr>
          <p:nvPr/>
        </p:nvPicPr>
        <p:blipFill>
          <a:blip r:embed="rId7"/>
          <a:stretch>
            <a:fillRect/>
          </a:stretch>
        </p:blipFill>
        <p:spPr>
          <a:xfrm>
            <a:off x="7073468" y="1479016"/>
            <a:ext cx="869795" cy="2383742"/>
          </a:xfrm>
          <a:prstGeom prst="rect">
            <a:avLst/>
          </a:prstGeom>
          <a:ln>
            <a:solidFill>
              <a:schemeClr val="bg1"/>
            </a:solidFill>
          </a:ln>
        </p:spPr>
      </p:pic>
      <p:pic>
        <p:nvPicPr>
          <p:cNvPr id="4" name="Picture 3">
            <a:extLst>
              <a:ext uri="{FF2B5EF4-FFF2-40B4-BE49-F238E27FC236}">
                <a16:creationId xmlns:a16="http://schemas.microsoft.com/office/drawing/2014/main" id="{7B5CD3FA-123A-4360-A6C0-FB120588FD24}"/>
              </a:ext>
            </a:extLst>
          </p:cNvPr>
          <p:cNvPicPr>
            <a:picLocks noChangeAspect="1"/>
          </p:cNvPicPr>
          <p:nvPr/>
        </p:nvPicPr>
        <p:blipFill>
          <a:blip r:embed="rId8"/>
          <a:stretch>
            <a:fillRect/>
          </a:stretch>
        </p:blipFill>
        <p:spPr>
          <a:xfrm>
            <a:off x="1730833" y="1479017"/>
            <a:ext cx="869795" cy="2402630"/>
          </a:xfrm>
          <a:prstGeom prst="rect">
            <a:avLst/>
          </a:prstGeom>
        </p:spPr>
      </p:pic>
      <p:pic>
        <p:nvPicPr>
          <p:cNvPr id="12" name="Picture 11">
            <a:extLst>
              <a:ext uri="{FF2B5EF4-FFF2-40B4-BE49-F238E27FC236}">
                <a16:creationId xmlns:a16="http://schemas.microsoft.com/office/drawing/2014/main" id="{32F28B01-220A-4E5D-9770-0135B542ED13}"/>
              </a:ext>
            </a:extLst>
          </p:cNvPr>
          <p:cNvPicPr>
            <a:picLocks noChangeAspect="1"/>
          </p:cNvPicPr>
          <p:nvPr/>
        </p:nvPicPr>
        <p:blipFill>
          <a:blip r:embed="rId9"/>
          <a:stretch>
            <a:fillRect/>
          </a:stretch>
        </p:blipFill>
        <p:spPr>
          <a:xfrm>
            <a:off x="7086908" y="1468619"/>
            <a:ext cx="856355" cy="2432545"/>
          </a:xfrm>
          <a:prstGeom prst="rect">
            <a:avLst/>
          </a:prstGeom>
        </p:spPr>
      </p:pic>
      <p:pic>
        <p:nvPicPr>
          <p:cNvPr id="2050" name="Picture 2" descr="Image result for CITY STREET">
            <a:extLst>
              <a:ext uri="{FF2B5EF4-FFF2-40B4-BE49-F238E27FC236}">
                <a16:creationId xmlns:a16="http://schemas.microsoft.com/office/drawing/2014/main" id="{36891F19-C928-4603-A92C-4E0C1768B63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500712" y="1353264"/>
            <a:ext cx="1879992" cy="2234156"/>
          </a:xfrm>
          <a:prstGeom prst="rect">
            <a:avLst/>
          </a:prstGeom>
          <a:noFill/>
          <a:ln>
            <a:solidFill>
              <a:schemeClr val="tx1">
                <a:lumMod val="65000"/>
              </a:schemeClr>
            </a:solidFill>
          </a:ln>
          <a:extLst>
            <a:ext uri="{909E8E84-426E-40DD-AFC4-6F175D3DCCD1}">
              <a14:hiddenFill xmlns:a14="http://schemas.microsoft.com/office/drawing/2010/main">
                <a:solidFill>
                  <a:srgbClr val="FFFFFF"/>
                </a:solidFill>
              </a14:hiddenFill>
            </a:ext>
          </a:extLst>
        </p:spPr>
      </p:pic>
      <p:pic>
        <p:nvPicPr>
          <p:cNvPr id="2052" name="Picture 4" descr="Image result for WETLAND">
            <a:extLst>
              <a:ext uri="{FF2B5EF4-FFF2-40B4-BE49-F238E27FC236}">
                <a16:creationId xmlns:a16="http://schemas.microsoft.com/office/drawing/2014/main" id="{D077D830-D5C9-4D71-987A-6DD5F866A1F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20496" y="1343870"/>
            <a:ext cx="1817574" cy="2189524"/>
          </a:xfrm>
          <a:prstGeom prst="rect">
            <a:avLst/>
          </a:prstGeom>
          <a:noFill/>
          <a:ln>
            <a:solidFill>
              <a:srgbClr val="66FF66"/>
            </a:solidFill>
          </a:ln>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DABAB3CD-5B2F-4227-AB64-A90FB0FEA536}"/>
              </a:ext>
            </a:extLst>
          </p:cNvPr>
          <p:cNvSpPr txBox="1"/>
          <p:nvPr/>
        </p:nvSpPr>
        <p:spPr>
          <a:xfrm>
            <a:off x="1721308" y="416746"/>
            <a:ext cx="6848441" cy="70788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Verdana" pitchFamily="34" charset="0"/>
                <a:ea typeface="+mn-ea"/>
                <a:cs typeface="+mn-cs"/>
              </a:rPr>
              <a:t>How many acres flooded in the urban area compared to the area with wetlands on slope?</a:t>
            </a:r>
          </a:p>
        </p:txBody>
      </p:sp>
    </p:spTree>
    <p:extLst>
      <p:ext uri="{BB962C8B-B14F-4D97-AF65-F5344CB8AC3E}">
        <p14:creationId xmlns:p14="http://schemas.microsoft.com/office/powerpoint/2010/main" val="426113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3"/>
          <p:cNvSpPr>
            <a:spLocks noGrp="1" noChangeArrowheads="1"/>
          </p:cNvSpPr>
          <p:nvPr>
            <p:ph type="body" sz="half" idx="1"/>
          </p:nvPr>
        </p:nvSpPr>
        <p:spPr>
          <a:xfrm>
            <a:off x="228600" y="304800"/>
            <a:ext cx="8686800" cy="5826125"/>
          </a:xfrm>
        </p:spPr>
        <p:txBody>
          <a:bodyPr/>
          <a:lstStyle/>
          <a:p>
            <a:pPr eaLnBrk="1" hangingPunct="1"/>
            <a:r>
              <a:rPr lang="en-US" dirty="0"/>
              <a:t>Questions</a:t>
            </a:r>
          </a:p>
          <a:p>
            <a:pPr lvl="1" eaLnBrk="1" hangingPunct="1"/>
            <a:r>
              <a:rPr lang="en-US" sz="3200" dirty="0">
                <a:solidFill>
                  <a:srgbClr val="CC99FF"/>
                </a:solidFill>
              </a:rPr>
              <a:t>What were your results? </a:t>
            </a:r>
          </a:p>
          <a:p>
            <a:pPr lvl="2" eaLnBrk="1" hangingPunct="1"/>
            <a:r>
              <a:rPr lang="en-US" sz="2800" dirty="0">
                <a:solidFill>
                  <a:srgbClr val="CC99FF"/>
                </a:solidFill>
              </a:rPr>
              <a:t>(Use acreage data)</a:t>
            </a:r>
          </a:p>
          <a:p>
            <a:pPr lvl="1" eaLnBrk="1" hangingPunct="1"/>
            <a:r>
              <a:rPr lang="en-US" sz="3200" dirty="0">
                <a:solidFill>
                  <a:srgbClr val="66FFCC"/>
                </a:solidFill>
              </a:rPr>
              <a:t>What is demonstrated in this experiment?</a:t>
            </a:r>
          </a:p>
          <a:p>
            <a:pPr lvl="1" eaLnBrk="1" hangingPunct="1"/>
            <a:r>
              <a:rPr lang="en-US" sz="3200" dirty="0">
                <a:solidFill>
                  <a:srgbClr val="FF9900"/>
                </a:solidFill>
              </a:rPr>
              <a:t>Should we protect wetlands, Why or why not?</a:t>
            </a:r>
          </a:p>
        </p:txBody>
      </p:sp>
      <p:pic>
        <p:nvPicPr>
          <p:cNvPr id="268291"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657600"/>
            <a:ext cx="8686800" cy="2819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68292" name="Rectangle 9"/>
          <p:cNvSpPr>
            <a:spLocks noChangeArrowheads="1"/>
          </p:cNvSpPr>
          <p:nvPr/>
        </p:nvSpPr>
        <p:spPr bwMode="auto">
          <a:xfrm>
            <a:off x="6172200" y="6629400"/>
            <a:ext cx="2743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 .LLC</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3"/>
          <p:cNvSpPr>
            <a:spLocks noGrp="1" noChangeArrowheads="1"/>
          </p:cNvSpPr>
          <p:nvPr>
            <p:ph type="body" sz="half" idx="1"/>
          </p:nvPr>
        </p:nvSpPr>
        <p:spPr>
          <a:xfrm>
            <a:off x="457200" y="304800"/>
            <a:ext cx="8305800" cy="5826125"/>
          </a:xfrm>
        </p:spPr>
        <p:txBody>
          <a:bodyPr/>
          <a:lstStyle/>
          <a:p>
            <a:pPr eaLnBrk="1" hangingPunct="1"/>
            <a:r>
              <a:rPr lang="en-US"/>
              <a:t>Questions</a:t>
            </a:r>
          </a:p>
          <a:p>
            <a:pPr lvl="1" eaLnBrk="1" hangingPunct="1"/>
            <a:r>
              <a:rPr lang="en-US" sz="3200">
                <a:solidFill>
                  <a:srgbClr val="CC99FF"/>
                </a:solidFill>
              </a:rPr>
              <a:t>What were your results?</a:t>
            </a:r>
          </a:p>
        </p:txBody>
      </p:sp>
      <p:pic>
        <p:nvPicPr>
          <p:cNvPr id="269315"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733800"/>
            <a:ext cx="8686800" cy="2895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69316" name="Rectangle 9"/>
          <p:cNvSpPr>
            <a:spLocks noChangeArrowheads="1"/>
          </p:cNvSpPr>
          <p:nvPr/>
        </p:nvSpPr>
        <p:spPr bwMode="auto">
          <a:xfrm>
            <a:off x="6172200" y="6629400"/>
            <a:ext cx="2743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 .LLC</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3"/>
          <p:cNvSpPr>
            <a:spLocks noGrp="1" noChangeArrowheads="1"/>
          </p:cNvSpPr>
          <p:nvPr>
            <p:ph type="body" sz="half" idx="1"/>
          </p:nvPr>
        </p:nvSpPr>
        <p:spPr>
          <a:xfrm>
            <a:off x="457200" y="304800"/>
            <a:ext cx="8305800" cy="5826125"/>
          </a:xfrm>
        </p:spPr>
        <p:txBody>
          <a:bodyPr/>
          <a:lstStyle/>
          <a:p>
            <a:pPr eaLnBrk="1" hangingPunct="1"/>
            <a:r>
              <a:rPr lang="en-US"/>
              <a:t>Questions</a:t>
            </a:r>
          </a:p>
          <a:p>
            <a:pPr lvl="1" eaLnBrk="1" hangingPunct="1"/>
            <a:r>
              <a:rPr lang="en-US" sz="3200">
                <a:solidFill>
                  <a:srgbClr val="9966FF"/>
                </a:solidFill>
              </a:rPr>
              <a:t>What were your results?</a:t>
            </a:r>
          </a:p>
          <a:p>
            <a:pPr lvl="1" eaLnBrk="1" hangingPunct="1"/>
            <a:r>
              <a:rPr lang="en-US" sz="3200">
                <a:solidFill>
                  <a:srgbClr val="FFFFCC"/>
                </a:solidFill>
              </a:rPr>
              <a:t>Answer: The glass slide with the paper towel (wetland) absorbed much more water than the just the glass slide (urban) area.</a:t>
            </a:r>
          </a:p>
        </p:txBody>
      </p:sp>
      <p:pic>
        <p:nvPicPr>
          <p:cNvPr id="270339"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733800"/>
            <a:ext cx="8686800" cy="2895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0340" name="Rectangle 9"/>
          <p:cNvSpPr>
            <a:spLocks noChangeArrowheads="1"/>
          </p:cNvSpPr>
          <p:nvPr/>
        </p:nvSpPr>
        <p:spPr bwMode="auto">
          <a:xfrm>
            <a:off x="6172200" y="6629400"/>
            <a:ext cx="2743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 .LLC</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3"/>
          <p:cNvSpPr>
            <a:spLocks noGrp="1" noChangeArrowheads="1"/>
          </p:cNvSpPr>
          <p:nvPr>
            <p:ph type="body" sz="half" idx="1"/>
          </p:nvPr>
        </p:nvSpPr>
        <p:spPr>
          <a:xfrm>
            <a:off x="457200" y="304800"/>
            <a:ext cx="8458200" cy="5826125"/>
          </a:xfrm>
        </p:spPr>
        <p:txBody>
          <a:bodyPr/>
          <a:lstStyle/>
          <a:p>
            <a:pPr eaLnBrk="1" hangingPunct="1"/>
            <a:r>
              <a:rPr lang="en-US"/>
              <a:t>Questions</a:t>
            </a:r>
          </a:p>
          <a:p>
            <a:pPr lvl="1" eaLnBrk="1" hangingPunct="1"/>
            <a:r>
              <a:rPr lang="en-US" sz="3200">
                <a:solidFill>
                  <a:srgbClr val="66FFCC"/>
                </a:solidFill>
              </a:rPr>
              <a:t>What is demonstrated in this experiment?</a:t>
            </a:r>
          </a:p>
        </p:txBody>
      </p:sp>
      <p:pic>
        <p:nvPicPr>
          <p:cNvPr id="271363"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733800"/>
            <a:ext cx="8686800" cy="2895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1364" name="Rectangle 9"/>
          <p:cNvSpPr>
            <a:spLocks noChangeArrowheads="1"/>
          </p:cNvSpPr>
          <p:nvPr/>
        </p:nvSpPr>
        <p:spPr bwMode="auto">
          <a:xfrm>
            <a:off x="6172200" y="6629400"/>
            <a:ext cx="2743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 .LLC</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img1.wikia.nocookie.net/__cb20121014204946/elderscrolls/images/9/96/DawnguardShiel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533400"/>
            <a:ext cx="6438899" cy="59436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895600" y="1173557"/>
            <a:ext cx="3243266" cy="961026"/>
          </a:xfrm>
          <a:prstGeom prst="rect">
            <a:avLst/>
          </a:prstGeom>
          <a:noFill/>
        </p:spPr>
        <p:txBody>
          <a:bodyPr wrap="none" lIns="91440" tIns="45720" rIns="91440" bIns="45720">
            <a:prstTxWarp prst="textDeflateBottom">
              <a:avLst/>
            </a:prstTxWarp>
            <a:spAutoFit/>
          </a:bodyPr>
          <a:lstStyle/>
          <a:p>
            <a:pPr eaLnBrk="1" hangingPunct="1"/>
            <a:r>
              <a:rPr lang="en-US" sz="9600" b="1" dirty="0">
                <a:ln w="9525">
                  <a:solidFill>
                    <a:srgbClr val="000000"/>
                  </a:solidFill>
                  <a:prstDash val="solid"/>
                </a:ln>
                <a:solidFill>
                  <a:srgbClr val="003399">
                    <a:lumMod val="20000"/>
                    <a:lumOff val="80000"/>
                  </a:srgbClr>
                </a:solidFill>
                <a:effectLst>
                  <a:outerShdw blurRad="12700" dist="38100" dir="2700000" algn="tl" rotWithShape="0">
                    <a:srgbClr val="000000">
                      <a:lumMod val="50000"/>
                    </a:srgbClr>
                  </a:outerShdw>
                </a:effectLst>
                <a:latin typeface="Tahoma" pitchFamily="34" charset="0"/>
              </a:rPr>
              <a:t>Respect</a:t>
            </a:r>
          </a:p>
        </p:txBody>
      </p:sp>
      <p:sp>
        <p:nvSpPr>
          <p:cNvPr id="4" name="Rectangle 3"/>
          <p:cNvSpPr/>
          <p:nvPr/>
        </p:nvSpPr>
        <p:spPr>
          <a:xfrm>
            <a:off x="2986690" y="1990783"/>
            <a:ext cx="3061086" cy="830997"/>
          </a:xfrm>
          <a:prstGeom prst="rect">
            <a:avLst/>
          </a:prstGeom>
          <a:noFill/>
        </p:spPr>
        <p:txBody>
          <a:bodyPr wrap="none" lIns="91440" tIns="45720" rIns="91440" bIns="45720">
            <a:prstTxWarp prst="textDeflate">
              <a:avLst/>
            </a:prstTxWarp>
            <a:spAutoFit/>
          </a:bodyPr>
          <a:lstStyle/>
          <a:p>
            <a:pPr algn="ctr" eaLnBrk="1" hangingPunct="1"/>
            <a:r>
              <a:rPr lang="en-US" sz="3200" b="1" dirty="0">
                <a:ln w="9525">
                  <a:solidFill>
                    <a:srgbClr val="000000"/>
                  </a:solidFill>
                  <a:prstDash val="solid"/>
                </a:ln>
                <a:solidFill>
                  <a:srgbClr val="FFCC99"/>
                </a:solidFill>
                <a:effectLst>
                  <a:outerShdw blurRad="12700" dist="38100" dir="2700000" algn="tl" rotWithShape="0">
                    <a:srgbClr val="000000">
                      <a:lumMod val="50000"/>
                    </a:srgbClr>
                  </a:outerShdw>
                </a:effectLst>
                <a:latin typeface="Tahoma" pitchFamily="34" charset="0"/>
              </a:rPr>
              <a:t>Safety</a:t>
            </a:r>
          </a:p>
        </p:txBody>
      </p:sp>
      <p:sp>
        <p:nvSpPr>
          <p:cNvPr id="5" name="Rectangle 4"/>
          <p:cNvSpPr/>
          <p:nvPr/>
        </p:nvSpPr>
        <p:spPr>
          <a:xfrm>
            <a:off x="2085227" y="4305972"/>
            <a:ext cx="4864012" cy="897484"/>
          </a:xfrm>
          <a:prstGeom prst="rect">
            <a:avLst/>
          </a:prstGeom>
          <a:noFill/>
        </p:spPr>
        <p:txBody>
          <a:bodyPr wrap="none" lIns="91440" tIns="45720" rIns="91440" bIns="45720">
            <a:prstTxWarp prst="textInflateBottom">
              <a:avLst/>
            </a:prstTxWarp>
            <a:spAutoFit/>
          </a:bodyPr>
          <a:lstStyle/>
          <a:p>
            <a:pPr algn="ctr" eaLnBrk="1" hangingPunct="1"/>
            <a:r>
              <a:rPr lang="en-US" sz="3200" b="1" dirty="0">
                <a:ln w="9525">
                  <a:solidFill>
                    <a:srgbClr val="000000"/>
                  </a:solidFill>
                  <a:prstDash val="solid"/>
                </a:ln>
                <a:solidFill>
                  <a:srgbClr val="CC99FF"/>
                </a:solidFill>
                <a:effectLst>
                  <a:outerShdw blurRad="12700" dist="38100" dir="2700000" algn="tl" rotWithShape="0">
                    <a:srgbClr val="000000">
                      <a:lumMod val="50000"/>
                    </a:srgbClr>
                  </a:outerShdw>
                </a:effectLst>
                <a:latin typeface="Tahoma" pitchFamily="34" charset="0"/>
              </a:rPr>
              <a:t>Responsibility</a:t>
            </a:r>
          </a:p>
        </p:txBody>
      </p:sp>
      <p:sp>
        <p:nvSpPr>
          <p:cNvPr id="6" name="Rectangle 5"/>
          <p:cNvSpPr/>
          <p:nvPr/>
        </p:nvSpPr>
        <p:spPr>
          <a:xfrm>
            <a:off x="-51227" y="2840755"/>
            <a:ext cx="1734770" cy="1384995"/>
          </a:xfrm>
          <a:prstGeom prst="rect">
            <a:avLst/>
          </a:prstGeom>
          <a:noFill/>
        </p:spPr>
        <p:txBody>
          <a:bodyPr wrap="none" lIns="91440" tIns="45720" rIns="91440" bIns="45720">
            <a:spAutoFit/>
          </a:bodyPr>
          <a:lstStyle/>
          <a:p>
            <a:pPr algn="ctr" eaLnBrk="1" hangingPunct="1"/>
            <a:r>
              <a:rPr lang="en-US" sz="2800" b="1" dirty="0">
                <a:ln w="9525">
                  <a:solidFill>
                    <a:srgbClr val="000000"/>
                  </a:solidFill>
                  <a:prstDash val="solid"/>
                </a:ln>
                <a:solidFill>
                  <a:srgbClr val="99FFCC"/>
                </a:solidFill>
                <a:effectLst>
                  <a:outerShdw blurRad="12700" dist="38100" dir="2700000" algn="tl" rotWithShape="0">
                    <a:srgbClr val="000000">
                      <a:lumMod val="50000"/>
                    </a:srgbClr>
                  </a:outerShdw>
                </a:effectLst>
                <a:latin typeface="Tahoma" pitchFamily="34" charset="0"/>
              </a:rPr>
              <a:t>Make </a:t>
            </a:r>
          </a:p>
          <a:p>
            <a:pPr algn="ctr" eaLnBrk="1" hangingPunct="1"/>
            <a:r>
              <a:rPr lang="en-US" sz="2800" b="1" dirty="0">
                <a:ln w="9525">
                  <a:solidFill>
                    <a:srgbClr val="000000"/>
                  </a:solidFill>
                  <a:prstDash val="solid"/>
                </a:ln>
                <a:solidFill>
                  <a:srgbClr val="99FFCC"/>
                </a:solidFill>
                <a:effectLst>
                  <a:outerShdw blurRad="12700" dist="38100" dir="2700000" algn="tl" rotWithShape="0">
                    <a:srgbClr val="000000">
                      <a:lumMod val="50000"/>
                    </a:srgbClr>
                  </a:outerShdw>
                </a:effectLst>
                <a:latin typeface="Tahoma" pitchFamily="34" charset="0"/>
              </a:rPr>
              <a:t>Good </a:t>
            </a:r>
          </a:p>
          <a:p>
            <a:pPr algn="ctr" eaLnBrk="1" hangingPunct="1"/>
            <a:r>
              <a:rPr lang="en-US" sz="2800" b="1" dirty="0">
                <a:ln w="9525">
                  <a:solidFill>
                    <a:srgbClr val="000000"/>
                  </a:solidFill>
                  <a:prstDash val="solid"/>
                </a:ln>
                <a:solidFill>
                  <a:srgbClr val="99FFCC"/>
                </a:solidFill>
                <a:effectLst>
                  <a:outerShdw blurRad="12700" dist="38100" dir="2700000" algn="tl" rotWithShape="0">
                    <a:srgbClr val="000000">
                      <a:lumMod val="50000"/>
                    </a:srgbClr>
                  </a:outerShdw>
                </a:effectLst>
                <a:latin typeface="Tahoma" pitchFamily="34" charset="0"/>
              </a:rPr>
              <a:t>Choices</a:t>
            </a:r>
          </a:p>
        </p:txBody>
      </p:sp>
      <p:sp>
        <p:nvSpPr>
          <p:cNvPr id="7" name="Rectangle 6"/>
          <p:cNvSpPr/>
          <p:nvPr/>
        </p:nvSpPr>
        <p:spPr>
          <a:xfrm>
            <a:off x="-1" y="21887"/>
            <a:ext cx="4572001" cy="1815882"/>
          </a:xfrm>
          <a:prstGeom prst="rect">
            <a:avLst/>
          </a:prstGeom>
          <a:noFill/>
        </p:spPr>
        <p:txBody>
          <a:bodyPr wrap="square" lIns="91440" tIns="45720" rIns="91440" bIns="45720">
            <a:spAutoFit/>
          </a:bodyPr>
          <a:lstStyle/>
          <a:p>
            <a:pPr eaLnBrk="1" hangingPunct="1"/>
            <a:r>
              <a:rPr lang="en-US" sz="2800" b="1" dirty="0">
                <a:ln w="9525">
                  <a:solidFill>
                    <a:srgbClr val="000000"/>
                  </a:solidFill>
                  <a:prstDash val="solid"/>
                </a:ln>
                <a:solidFill>
                  <a:srgbClr val="003399">
                    <a:lumMod val="20000"/>
                    <a:lumOff val="80000"/>
                  </a:srgbClr>
                </a:solidFill>
                <a:effectLst>
                  <a:outerShdw blurRad="12700" dist="38100" dir="2700000" algn="tl" rotWithShape="0">
                    <a:srgbClr val="000000">
                      <a:lumMod val="50000"/>
                    </a:srgbClr>
                  </a:outerShdw>
                </a:effectLst>
                <a:latin typeface="Tahoma" pitchFamily="34" charset="0"/>
              </a:rPr>
              <a:t>Listen to the teacher and others. </a:t>
            </a:r>
          </a:p>
          <a:p>
            <a:pPr eaLnBrk="1" hangingPunct="1"/>
            <a:r>
              <a:rPr lang="en-US" sz="2800" b="1" dirty="0">
                <a:ln w="9525">
                  <a:solidFill>
                    <a:srgbClr val="000000"/>
                  </a:solidFill>
                  <a:prstDash val="solid"/>
                </a:ln>
                <a:solidFill>
                  <a:srgbClr val="003399">
                    <a:lumMod val="20000"/>
                    <a:lumOff val="80000"/>
                  </a:srgbClr>
                </a:solidFill>
                <a:effectLst>
                  <a:outerShdw blurRad="12700" dist="38100" dir="2700000" algn="tl" rotWithShape="0">
                    <a:srgbClr val="000000">
                      <a:lumMod val="50000"/>
                    </a:srgbClr>
                  </a:outerShdw>
                </a:effectLst>
                <a:latin typeface="Tahoma" pitchFamily="34" charset="0"/>
              </a:rPr>
              <a:t>Please no</a:t>
            </a:r>
          </a:p>
          <a:p>
            <a:pPr eaLnBrk="1" hangingPunct="1"/>
            <a:r>
              <a:rPr lang="en-US" sz="2800" b="1" dirty="0">
                <a:ln w="9525">
                  <a:solidFill>
                    <a:srgbClr val="000000"/>
                  </a:solidFill>
                  <a:prstDash val="solid"/>
                </a:ln>
                <a:solidFill>
                  <a:srgbClr val="003399">
                    <a:lumMod val="20000"/>
                    <a:lumOff val="80000"/>
                  </a:srgbClr>
                </a:solidFill>
                <a:effectLst>
                  <a:outerShdw blurRad="12700" dist="38100" dir="2700000" algn="tl" rotWithShape="0">
                    <a:srgbClr val="000000">
                      <a:lumMod val="50000"/>
                    </a:srgbClr>
                  </a:outerShdw>
                </a:effectLst>
                <a:latin typeface="Tahoma" pitchFamily="34" charset="0"/>
              </a:rPr>
              <a:t>shout outs. </a:t>
            </a:r>
          </a:p>
        </p:txBody>
      </p:sp>
      <p:sp>
        <p:nvSpPr>
          <p:cNvPr id="9" name="Rectangle 8"/>
          <p:cNvSpPr/>
          <p:nvPr/>
        </p:nvSpPr>
        <p:spPr>
          <a:xfrm>
            <a:off x="4800600" y="21887"/>
            <a:ext cx="5787295" cy="1815882"/>
          </a:xfrm>
          <a:prstGeom prst="rect">
            <a:avLst/>
          </a:prstGeom>
        </p:spPr>
        <p:txBody>
          <a:bodyPr wrap="square">
            <a:spAutoFit/>
          </a:bodyPr>
          <a:lstStyle/>
          <a:p>
            <a:pPr eaLnBrk="1" hangingPunct="1"/>
            <a:r>
              <a:rPr lang="en-US" sz="2800" b="1" dirty="0">
                <a:ln w="9525">
                  <a:solidFill>
                    <a:srgbClr val="000000"/>
                  </a:solidFill>
                  <a:prstDash val="solid"/>
                </a:ln>
                <a:solidFill>
                  <a:srgbClr val="003399">
                    <a:lumMod val="20000"/>
                    <a:lumOff val="80000"/>
                  </a:srgbClr>
                </a:solidFill>
                <a:effectLst>
                  <a:outerShdw blurRad="12700" dist="38100" dir="2700000" algn="tl" rotWithShape="0">
                    <a:srgbClr val="000000">
                      <a:lumMod val="50000"/>
                    </a:srgbClr>
                  </a:outerShdw>
                </a:effectLst>
                <a:latin typeface="Tahoma" pitchFamily="34" charset="0"/>
              </a:rPr>
              <a:t>One speaker at a </a:t>
            </a:r>
          </a:p>
          <a:p>
            <a:pPr eaLnBrk="1" hangingPunct="1"/>
            <a:r>
              <a:rPr lang="en-US" sz="2800" b="1" dirty="0">
                <a:ln w="9525">
                  <a:solidFill>
                    <a:srgbClr val="000000"/>
                  </a:solidFill>
                  <a:prstDash val="solid"/>
                </a:ln>
                <a:solidFill>
                  <a:srgbClr val="003399">
                    <a:lumMod val="20000"/>
                    <a:lumOff val="80000"/>
                  </a:srgbClr>
                </a:solidFill>
                <a:effectLst>
                  <a:outerShdw blurRad="12700" dist="38100" dir="2700000" algn="tl" rotWithShape="0">
                    <a:srgbClr val="000000">
                      <a:lumMod val="50000"/>
                    </a:srgbClr>
                  </a:outerShdw>
                </a:effectLst>
                <a:latin typeface="Tahoma" pitchFamily="34" charset="0"/>
              </a:rPr>
              <a:t>          time. Please </a:t>
            </a:r>
          </a:p>
          <a:p>
            <a:pPr eaLnBrk="1" hangingPunct="1"/>
            <a:r>
              <a:rPr lang="en-US" sz="2800" b="1" dirty="0">
                <a:ln w="9525">
                  <a:solidFill>
                    <a:srgbClr val="000000"/>
                  </a:solidFill>
                  <a:prstDash val="solid"/>
                </a:ln>
                <a:solidFill>
                  <a:srgbClr val="003399">
                    <a:lumMod val="20000"/>
                    <a:lumOff val="80000"/>
                  </a:srgbClr>
                </a:solidFill>
                <a:effectLst>
                  <a:outerShdw blurRad="12700" dist="38100" dir="2700000" algn="tl" rotWithShape="0">
                    <a:srgbClr val="000000">
                      <a:lumMod val="50000"/>
                    </a:srgbClr>
                  </a:outerShdw>
                </a:effectLst>
                <a:latin typeface="Tahoma" pitchFamily="34" charset="0"/>
              </a:rPr>
              <a:t>             raise your</a:t>
            </a:r>
          </a:p>
          <a:p>
            <a:pPr eaLnBrk="1" hangingPunct="1"/>
            <a:r>
              <a:rPr lang="en-US" sz="2800" b="1" dirty="0">
                <a:ln w="9525">
                  <a:solidFill>
                    <a:srgbClr val="000000"/>
                  </a:solidFill>
                  <a:prstDash val="solid"/>
                </a:ln>
                <a:solidFill>
                  <a:srgbClr val="003399">
                    <a:lumMod val="20000"/>
                    <a:lumOff val="80000"/>
                  </a:srgbClr>
                </a:solidFill>
                <a:effectLst>
                  <a:outerShdw blurRad="12700" dist="38100" dir="2700000" algn="tl" rotWithShape="0">
                    <a:srgbClr val="000000">
                      <a:lumMod val="50000"/>
                    </a:srgbClr>
                  </a:outerShdw>
                </a:effectLst>
                <a:latin typeface="Tahoma" pitchFamily="34" charset="0"/>
              </a:rPr>
              <a:t>                 hand.</a:t>
            </a:r>
          </a:p>
        </p:txBody>
      </p:sp>
      <p:sp>
        <p:nvSpPr>
          <p:cNvPr id="11" name="Rectangle 10"/>
          <p:cNvSpPr/>
          <p:nvPr/>
        </p:nvSpPr>
        <p:spPr>
          <a:xfrm>
            <a:off x="178407" y="1855767"/>
            <a:ext cx="4572000" cy="954107"/>
          </a:xfrm>
          <a:prstGeom prst="rect">
            <a:avLst/>
          </a:prstGeom>
        </p:spPr>
        <p:txBody>
          <a:bodyPr>
            <a:spAutoFit/>
          </a:bodyPr>
          <a:lstStyle/>
          <a:p>
            <a:pPr eaLnBrk="1" hangingPunct="1"/>
            <a:r>
              <a:rPr lang="en-US" sz="2800" b="1" dirty="0">
                <a:ln w="9525">
                  <a:solidFill>
                    <a:srgbClr val="000000"/>
                  </a:solidFill>
                  <a:prstDash val="solid"/>
                </a:ln>
                <a:solidFill>
                  <a:srgbClr val="FFCC99"/>
                </a:solidFill>
                <a:effectLst>
                  <a:outerShdw blurRad="12700" dist="38100" dir="2700000" algn="tl" rotWithShape="0">
                    <a:srgbClr val="000000">
                      <a:lumMod val="50000"/>
                    </a:srgbClr>
                  </a:outerShdw>
                </a:effectLst>
                <a:latin typeface="Tahoma" pitchFamily="34" charset="0"/>
              </a:rPr>
              <a:t>First, </a:t>
            </a:r>
          </a:p>
          <a:p>
            <a:pPr eaLnBrk="1" hangingPunct="1"/>
            <a:r>
              <a:rPr lang="en-US" sz="2800" b="1" dirty="0">
                <a:ln w="9525">
                  <a:solidFill>
                    <a:srgbClr val="000000"/>
                  </a:solidFill>
                  <a:prstDash val="solid"/>
                </a:ln>
                <a:solidFill>
                  <a:srgbClr val="FFCC99"/>
                </a:solidFill>
                <a:effectLst>
                  <a:outerShdw blurRad="12700" dist="38100" dir="2700000" algn="tl" rotWithShape="0">
                    <a:srgbClr val="000000">
                      <a:lumMod val="50000"/>
                    </a:srgbClr>
                  </a:outerShdw>
                </a:effectLst>
                <a:latin typeface="Tahoma" pitchFamily="34" charset="0"/>
              </a:rPr>
              <a:t>Last, </a:t>
            </a:r>
          </a:p>
        </p:txBody>
      </p:sp>
      <p:sp>
        <p:nvSpPr>
          <p:cNvPr id="12" name="TextBox 11"/>
          <p:cNvSpPr txBox="1"/>
          <p:nvPr/>
        </p:nvSpPr>
        <p:spPr>
          <a:xfrm>
            <a:off x="7239000" y="1916231"/>
            <a:ext cx="2087620" cy="954107"/>
          </a:xfrm>
          <a:prstGeom prst="rect">
            <a:avLst/>
          </a:prstGeom>
          <a:noFill/>
        </p:spPr>
        <p:txBody>
          <a:bodyPr wrap="square" rtlCol="0">
            <a:spAutoFit/>
          </a:bodyPr>
          <a:lstStyle/>
          <a:p>
            <a:pPr eaLnBrk="1" hangingPunct="1"/>
            <a:r>
              <a:rPr lang="en-US" sz="2800" b="1" dirty="0">
                <a:solidFill>
                  <a:srgbClr val="FFCC99"/>
                </a:solidFill>
                <a:latin typeface="Tahoma" pitchFamily="34" charset="0"/>
              </a:rPr>
              <a:t>and Always.</a:t>
            </a:r>
          </a:p>
        </p:txBody>
      </p:sp>
      <p:sp>
        <p:nvSpPr>
          <p:cNvPr id="13" name="Rectangle 12"/>
          <p:cNvSpPr/>
          <p:nvPr/>
        </p:nvSpPr>
        <p:spPr>
          <a:xfrm>
            <a:off x="-63279" y="5606728"/>
            <a:ext cx="4572000" cy="954107"/>
          </a:xfrm>
          <a:prstGeom prst="rect">
            <a:avLst/>
          </a:prstGeom>
        </p:spPr>
        <p:txBody>
          <a:bodyPr>
            <a:spAutoFit/>
          </a:bodyPr>
          <a:lstStyle/>
          <a:p>
            <a:pPr eaLnBrk="1" hangingPunct="1"/>
            <a:r>
              <a:rPr lang="en-US" sz="2800" b="1" dirty="0">
                <a:ln w="9525">
                  <a:solidFill>
                    <a:srgbClr val="000000"/>
                  </a:solidFill>
                  <a:prstDash val="solid"/>
                </a:ln>
                <a:solidFill>
                  <a:srgbClr val="CC99FF"/>
                </a:solidFill>
                <a:effectLst>
                  <a:outerShdw blurRad="12700" dist="38100" dir="2700000" algn="tl" rotWithShape="0">
                    <a:srgbClr val="000000">
                      <a:lumMod val="50000"/>
                    </a:srgbClr>
                  </a:outerShdw>
                </a:effectLst>
                <a:latin typeface="Tahoma" pitchFamily="34" charset="0"/>
              </a:rPr>
              <a:t>Focus on </a:t>
            </a:r>
          </a:p>
          <a:p>
            <a:pPr eaLnBrk="1" hangingPunct="1"/>
            <a:r>
              <a:rPr lang="en-US" sz="2800" b="1" dirty="0">
                <a:ln w="9525">
                  <a:solidFill>
                    <a:srgbClr val="000000"/>
                  </a:solidFill>
                  <a:prstDash val="solid"/>
                </a:ln>
                <a:solidFill>
                  <a:srgbClr val="CC99FF"/>
                </a:solidFill>
                <a:effectLst>
                  <a:outerShdw blurRad="12700" dist="38100" dir="2700000" algn="tl" rotWithShape="0">
                    <a:srgbClr val="000000">
                      <a:lumMod val="50000"/>
                    </a:srgbClr>
                  </a:outerShdw>
                </a:effectLst>
                <a:latin typeface="Tahoma" pitchFamily="34" charset="0"/>
              </a:rPr>
              <a:t>Task completion</a:t>
            </a:r>
          </a:p>
        </p:txBody>
      </p:sp>
      <p:sp>
        <p:nvSpPr>
          <p:cNvPr id="14" name="Rectangle 13"/>
          <p:cNvSpPr/>
          <p:nvPr/>
        </p:nvSpPr>
        <p:spPr>
          <a:xfrm>
            <a:off x="6497280" y="5570936"/>
            <a:ext cx="4936622" cy="954107"/>
          </a:xfrm>
          <a:prstGeom prst="rect">
            <a:avLst/>
          </a:prstGeom>
        </p:spPr>
        <p:txBody>
          <a:bodyPr wrap="square">
            <a:spAutoFit/>
          </a:bodyPr>
          <a:lstStyle/>
          <a:p>
            <a:pPr eaLnBrk="1" hangingPunct="1"/>
            <a:r>
              <a:rPr lang="en-US" sz="2800" b="1" dirty="0">
                <a:ln w="9525">
                  <a:solidFill>
                    <a:srgbClr val="000000"/>
                  </a:solidFill>
                  <a:prstDash val="solid"/>
                </a:ln>
                <a:solidFill>
                  <a:srgbClr val="CC99FF"/>
                </a:solidFill>
                <a:effectLst>
                  <a:outerShdw blurRad="12700" dist="38100" dir="2700000" algn="tl" rotWithShape="0">
                    <a:srgbClr val="000000">
                      <a:lumMod val="50000"/>
                    </a:srgbClr>
                  </a:outerShdw>
                </a:effectLst>
                <a:latin typeface="Tahoma" pitchFamily="34" charset="0"/>
              </a:rPr>
              <a:t>   Avoid  </a:t>
            </a:r>
          </a:p>
          <a:p>
            <a:pPr eaLnBrk="1" hangingPunct="1"/>
            <a:r>
              <a:rPr lang="en-US" sz="2800" b="1" dirty="0">
                <a:ln w="9525">
                  <a:solidFill>
                    <a:srgbClr val="000000"/>
                  </a:solidFill>
                  <a:prstDash val="solid"/>
                </a:ln>
                <a:solidFill>
                  <a:srgbClr val="CC99FF"/>
                </a:solidFill>
                <a:effectLst>
                  <a:outerShdw blurRad="12700" dist="38100" dir="2700000" algn="tl" rotWithShape="0">
                    <a:srgbClr val="000000">
                      <a:lumMod val="50000"/>
                    </a:srgbClr>
                  </a:outerShdw>
                </a:effectLst>
                <a:latin typeface="Tahoma" pitchFamily="34" charset="0"/>
              </a:rPr>
              <a:t>Distractions</a:t>
            </a:r>
          </a:p>
        </p:txBody>
      </p:sp>
      <p:sp>
        <p:nvSpPr>
          <p:cNvPr id="16" name="Rectangle 15"/>
          <p:cNvSpPr/>
          <p:nvPr/>
        </p:nvSpPr>
        <p:spPr>
          <a:xfrm>
            <a:off x="-1" y="4354015"/>
            <a:ext cx="4572000" cy="954107"/>
          </a:xfrm>
          <a:prstGeom prst="rect">
            <a:avLst/>
          </a:prstGeom>
        </p:spPr>
        <p:txBody>
          <a:bodyPr>
            <a:spAutoFit/>
          </a:bodyPr>
          <a:lstStyle/>
          <a:p>
            <a:pPr eaLnBrk="1" hangingPunct="1"/>
            <a:r>
              <a:rPr lang="en-US" sz="2800" b="1" dirty="0">
                <a:ln w="9525">
                  <a:solidFill>
                    <a:srgbClr val="000000"/>
                  </a:solidFill>
                  <a:prstDash val="solid"/>
                </a:ln>
                <a:solidFill>
                  <a:srgbClr val="CC99FF"/>
                </a:solidFill>
                <a:effectLst>
                  <a:outerShdw blurRad="12700" dist="38100" dir="2700000" algn="tl" rotWithShape="0">
                    <a:srgbClr val="000000">
                      <a:lumMod val="50000"/>
                    </a:srgbClr>
                  </a:outerShdw>
                </a:effectLst>
                <a:latin typeface="Tahoma" pitchFamily="34" charset="0"/>
              </a:rPr>
              <a:t>Stay </a:t>
            </a:r>
          </a:p>
          <a:p>
            <a:pPr eaLnBrk="1" hangingPunct="1"/>
            <a:r>
              <a:rPr lang="en-US" sz="2800" b="1" dirty="0">
                <a:ln w="9525">
                  <a:solidFill>
                    <a:srgbClr val="000000"/>
                  </a:solidFill>
                  <a:prstDash val="solid"/>
                </a:ln>
                <a:solidFill>
                  <a:srgbClr val="CC99FF"/>
                </a:solidFill>
                <a:effectLst>
                  <a:outerShdw blurRad="12700" dist="38100" dir="2700000" algn="tl" rotWithShape="0">
                    <a:srgbClr val="000000">
                      <a:lumMod val="50000"/>
                    </a:srgbClr>
                  </a:outerShdw>
                </a:effectLst>
                <a:latin typeface="Tahoma" pitchFamily="34" charset="0"/>
              </a:rPr>
              <a:t>Organized</a:t>
            </a:r>
          </a:p>
        </p:txBody>
      </p:sp>
      <p:sp>
        <p:nvSpPr>
          <p:cNvPr id="17" name="Rectangle 16"/>
          <p:cNvSpPr/>
          <p:nvPr/>
        </p:nvSpPr>
        <p:spPr>
          <a:xfrm>
            <a:off x="7111838" y="4472699"/>
            <a:ext cx="4572000" cy="954107"/>
          </a:xfrm>
          <a:prstGeom prst="rect">
            <a:avLst/>
          </a:prstGeom>
        </p:spPr>
        <p:txBody>
          <a:bodyPr>
            <a:spAutoFit/>
          </a:bodyPr>
          <a:lstStyle/>
          <a:p>
            <a:pPr eaLnBrk="1" hangingPunct="1"/>
            <a:r>
              <a:rPr lang="en-US" sz="2800" b="1" dirty="0">
                <a:ln w="9525">
                  <a:solidFill>
                    <a:srgbClr val="000000"/>
                  </a:solidFill>
                  <a:prstDash val="solid"/>
                </a:ln>
                <a:solidFill>
                  <a:srgbClr val="CC99FF"/>
                </a:solidFill>
                <a:effectLst>
                  <a:outerShdw blurRad="12700" dist="38100" dir="2700000" algn="tl" rotWithShape="0">
                    <a:srgbClr val="000000">
                      <a:lumMod val="50000"/>
                    </a:srgbClr>
                  </a:outerShdw>
                </a:effectLst>
                <a:latin typeface="Tahoma" pitchFamily="34" charset="0"/>
              </a:rPr>
              <a:t>Help</a:t>
            </a:r>
          </a:p>
          <a:p>
            <a:pPr eaLnBrk="1" hangingPunct="1"/>
            <a:r>
              <a:rPr lang="en-US" sz="2800" b="1" dirty="0">
                <a:ln w="9525">
                  <a:solidFill>
                    <a:srgbClr val="000000"/>
                  </a:solidFill>
                  <a:prstDash val="solid"/>
                </a:ln>
                <a:solidFill>
                  <a:srgbClr val="CC99FF"/>
                </a:solidFill>
                <a:effectLst>
                  <a:outerShdw blurRad="12700" dist="38100" dir="2700000" algn="tl" rotWithShape="0">
                    <a:srgbClr val="000000">
                      <a:lumMod val="50000"/>
                    </a:srgbClr>
                  </a:outerShdw>
                </a:effectLst>
                <a:latin typeface="Tahoma" pitchFamily="34" charset="0"/>
              </a:rPr>
              <a:t>Others</a:t>
            </a:r>
          </a:p>
        </p:txBody>
      </p:sp>
      <p:sp>
        <p:nvSpPr>
          <p:cNvPr id="18" name="Rectangle 17"/>
          <p:cNvSpPr/>
          <p:nvPr/>
        </p:nvSpPr>
        <p:spPr>
          <a:xfrm>
            <a:off x="2540835" y="2962662"/>
            <a:ext cx="4402167" cy="923330"/>
          </a:xfrm>
          <a:prstGeom prst="rect">
            <a:avLst/>
          </a:prstGeom>
          <a:noFill/>
        </p:spPr>
        <p:txBody>
          <a:bodyPr wrap="none" lIns="91440" tIns="45720" rIns="91440" bIns="45720">
            <a:prstTxWarp prst="textInflate">
              <a:avLst/>
            </a:prstTxWarp>
            <a:spAutoFit/>
          </a:bodyPr>
          <a:lstStyle/>
          <a:p>
            <a:pPr algn="ctr" eaLnBrk="1" hangingPunct="1"/>
            <a:r>
              <a:rPr lang="en-US" sz="5400" b="1" dirty="0">
                <a:ln w="9525">
                  <a:solidFill>
                    <a:srgbClr val="000000"/>
                  </a:solidFill>
                  <a:prstDash val="solid"/>
                </a:ln>
                <a:solidFill>
                  <a:srgbClr val="99FFCC"/>
                </a:solidFill>
                <a:effectLst>
                  <a:outerShdw blurRad="12700" dist="38100" dir="2700000" algn="tl" rotWithShape="0">
                    <a:srgbClr val="000000">
                      <a:lumMod val="50000"/>
                    </a:srgbClr>
                  </a:outerShdw>
                </a:effectLst>
                <a:latin typeface="Tahoma" pitchFamily="34" charset="0"/>
              </a:rPr>
              <a:t>Be Present</a:t>
            </a:r>
          </a:p>
        </p:txBody>
      </p:sp>
      <p:sp>
        <p:nvSpPr>
          <p:cNvPr id="19" name="Rectangle 18"/>
          <p:cNvSpPr/>
          <p:nvPr/>
        </p:nvSpPr>
        <p:spPr>
          <a:xfrm>
            <a:off x="7734299" y="2908203"/>
            <a:ext cx="1295401" cy="1384995"/>
          </a:xfrm>
          <a:prstGeom prst="rect">
            <a:avLst/>
          </a:prstGeom>
        </p:spPr>
        <p:txBody>
          <a:bodyPr wrap="square">
            <a:spAutoFit/>
          </a:bodyPr>
          <a:lstStyle/>
          <a:p>
            <a:pPr eaLnBrk="1" hangingPunct="1"/>
            <a:r>
              <a:rPr lang="en-US" sz="2800" b="1" dirty="0">
                <a:ln w="9525">
                  <a:solidFill>
                    <a:srgbClr val="000000"/>
                  </a:solidFill>
                  <a:prstDash val="solid"/>
                </a:ln>
                <a:solidFill>
                  <a:srgbClr val="99FFCC"/>
                </a:solidFill>
                <a:effectLst>
                  <a:outerShdw blurRad="12700" dist="38100" dir="2700000" algn="tl" rotWithShape="0">
                    <a:srgbClr val="000000">
                      <a:lumMod val="50000"/>
                    </a:srgbClr>
                  </a:outerShdw>
                </a:effectLst>
                <a:latin typeface="Tahoma" pitchFamily="34" charset="0"/>
              </a:rPr>
              <a:t>Never</a:t>
            </a:r>
          </a:p>
          <a:p>
            <a:pPr eaLnBrk="1" hangingPunct="1"/>
            <a:r>
              <a:rPr lang="en-US" sz="2800" b="1" dirty="0">
                <a:ln w="9525">
                  <a:solidFill>
                    <a:srgbClr val="000000"/>
                  </a:solidFill>
                  <a:prstDash val="solid"/>
                </a:ln>
                <a:solidFill>
                  <a:srgbClr val="99FFCC"/>
                </a:solidFill>
                <a:effectLst>
                  <a:outerShdw blurRad="12700" dist="38100" dir="2700000" algn="tl" rotWithShape="0">
                    <a:srgbClr val="000000">
                      <a:lumMod val="50000"/>
                    </a:srgbClr>
                  </a:outerShdw>
                </a:effectLst>
                <a:latin typeface="Tahoma" pitchFamily="34" charset="0"/>
              </a:rPr>
              <a:t>Give</a:t>
            </a:r>
          </a:p>
          <a:p>
            <a:pPr eaLnBrk="1" hangingPunct="1"/>
            <a:r>
              <a:rPr lang="en-US" sz="2800" b="1" dirty="0">
                <a:ln w="9525">
                  <a:solidFill>
                    <a:srgbClr val="000000"/>
                  </a:solidFill>
                  <a:prstDash val="solid"/>
                </a:ln>
                <a:solidFill>
                  <a:srgbClr val="99FFCC"/>
                </a:solidFill>
                <a:effectLst>
                  <a:outerShdw blurRad="12700" dist="38100" dir="2700000" algn="tl" rotWithShape="0">
                    <a:srgbClr val="000000">
                      <a:lumMod val="50000"/>
                    </a:srgbClr>
                  </a:outerShdw>
                </a:effectLst>
                <a:latin typeface="Tahoma" pitchFamily="34" charset="0"/>
              </a:rPr>
              <a:t> Up!</a:t>
            </a:r>
          </a:p>
        </p:txBody>
      </p:sp>
      <p:sp>
        <p:nvSpPr>
          <p:cNvPr id="8" name="Rectangle 7"/>
          <p:cNvSpPr/>
          <p:nvPr/>
        </p:nvSpPr>
        <p:spPr>
          <a:xfrm>
            <a:off x="4517233" y="6698375"/>
            <a:ext cx="4572000" cy="153888"/>
          </a:xfrm>
          <a:prstGeom prst="rect">
            <a:avLst/>
          </a:prstGeom>
        </p:spPr>
        <p:txBody>
          <a:bodyPr>
            <a:spAutoFit/>
          </a:bodyPr>
          <a:lstStyle/>
          <a:p>
            <a:pPr algn="r" eaLnBrk="1" hangingPunct="1"/>
            <a:r>
              <a:rPr lang="en-US" sz="400" b="1" dirty="0">
                <a:solidFill>
                  <a:srgbClr val="FFFFFF"/>
                </a:solidFill>
                <a:latin typeface="Tahoma" pitchFamily="34" charset="0"/>
              </a:rPr>
              <a:t>Copyright © 2024 </a:t>
            </a:r>
            <a:r>
              <a:rPr lang="en-US" sz="400" b="1" dirty="0" err="1">
                <a:solidFill>
                  <a:srgbClr val="FFFFFF"/>
                </a:solidFill>
                <a:latin typeface="Tahoma" pitchFamily="34" charset="0"/>
              </a:rPr>
              <a:t>SlideSpark</a:t>
            </a:r>
            <a:r>
              <a:rPr lang="en-US" sz="400" b="1" dirty="0">
                <a:solidFill>
                  <a:srgbClr val="FFFFFF"/>
                </a:solidFill>
                <a:latin typeface="Tahoma" pitchFamily="34" charset="0"/>
              </a:rPr>
              <a:t> .LLC</a:t>
            </a:r>
            <a:endParaRPr lang="en-US" sz="400" dirty="0">
              <a:solidFill>
                <a:srgbClr val="FFFFFF"/>
              </a:solidFill>
              <a:latin typeface="Tahoma" pitchFamily="34" charset="0"/>
            </a:endParaRPr>
          </a:p>
        </p:txBody>
      </p:sp>
      <p:sp>
        <p:nvSpPr>
          <p:cNvPr id="10" name="Rectangle 9"/>
          <p:cNvSpPr/>
          <p:nvPr/>
        </p:nvSpPr>
        <p:spPr>
          <a:xfrm>
            <a:off x="0" y="6689100"/>
            <a:ext cx="829073" cy="153888"/>
          </a:xfrm>
          <a:prstGeom prst="rect">
            <a:avLst/>
          </a:prstGeom>
        </p:spPr>
        <p:txBody>
          <a:bodyPr wrap="none">
            <a:spAutoFit/>
          </a:bodyPr>
          <a:lstStyle/>
          <a:p>
            <a:pPr algn="r" eaLnBrk="1" hangingPunct="1"/>
            <a:r>
              <a:rPr lang="en-US" sz="400" b="1" dirty="0">
                <a:solidFill>
                  <a:srgbClr val="FFFFFF"/>
                </a:solidFill>
                <a:latin typeface="Tahoma" pitchFamily="34" charset="0"/>
              </a:rPr>
              <a:t>Science from </a:t>
            </a:r>
            <a:r>
              <a:rPr lang="en-US" sz="400" b="1" dirty="0" err="1">
                <a:solidFill>
                  <a:srgbClr val="FFFFFF"/>
                </a:solidFill>
                <a:latin typeface="Tahoma" pitchFamily="34" charset="0"/>
              </a:rPr>
              <a:t>Murf</a:t>
            </a:r>
            <a:r>
              <a:rPr lang="en-US" sz="400" b="1" dirty="0">
                <a:solidFill>
                  <a:srgbClr val="FFFFFF"/>
                </a:solidFill>
                <a:latin typeface="Tahoma" pitchFamily="34" charset="0"/>
              </a:rPr>
              <a:t> LLC</a:t>
            </a:r>
            <a:endParaRPr lang="en-US" sz="400" dirty="0">
              <a:solidFill>
                <a:srgbClr val="FFFFFF"/>
              </a:solidFill>
              <a:latin typeface="Tahoma" pitchFamily="34" charset="0"/>
            </a:endParaRPr>
          </a:p>
        </p:txBody>
      </p:sp>
    </p:spTree>
    <p:extLst>
      <p:ext uri="{BB962C8B-B14F-4D97-AF65-F5344CB8AC3E}">
        <p14:creationId xmlns:p14="http://schemas.microsoft.com/office/powerpoint/2010/main" val="265635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9">
                                            <p:txEl>
                                              <p:pRg st="2" end="2"/>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7">
                                            <p:txEl>
                                              <p:pRg st="1" end="1"/>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p:cTn id="32" dur="1000" fill="hold"/>
                                        <p:tgtEl>
                                          <p:spTgt spid="4"/>
                                        </p:tgtEl>
                                        <p:attrNameLst>
                                          <p:attrName>ppt_w</p:attrName>
                                        </p:attrNameLst>
                                      </p:cBhvr>
                                      <p:tavLst>
                                        <p:tav tm="0">
                                          <p:val>
                                            <p:fltVal val="0"/>
                                          </p:val>
                                        </p:tav>
                                        <p:tav tm="100000">
                                          <p:val>
                                            <p:strVal val="#ppt_w"/>
                                          </p:val>
                                        </p:tav>
                                      </p:tavLst>
                                    </p:anim>
                                    <p:anim calcmode="lin" valueType="num">
                                      <p:cBhvr>
                                        <p:cTn id="33" dur="1000" fill="hold"/>
                                        <p:tgtEl>
                                          <p:spTgt spid="4"/>
                                        </p:tgtEl>
                                        <p:attrNameLst>
                                          <p:attrName>ppt_h</p:attrName>
                                        </p:attrNameLst>
                                      </p:cBhvr>
                                      <p:tavLst>
                                        <p:tav tm="0">
                                          <p:val>
                                            <p:fltVal val="0"/>
                                          </p:val>
                                        </p:tav>
                                        <p:tav tm="100000">
                                          <p:val>
                                            <p:strVal val="#ppt_h"/>
                                          </p:val>
                                        </p:tav>
                                      </p:tavLst>
                                    </p:anim>
                                    <p:anim calcmode="lin" valueType="num">
                                      <p:cBhvr>
                                        <p:cTn id="34" dur="1000" fill="hold"/>
                                        <p:tgtEl>
                                          <p:spTgt spid="4"/>
                                        </p:tgtEl>
                                        <p:attrNameLst>
                                          <p:attrName>style.rotation</p:attrName>
                                        </p:attrNameLst>
                                      </p:cBhvr>
                                      <p:tavLst>
                                        <p:tav tm="0">
                                          <p:val>
                                            <p:fltVal val="90"/>
                                          </p:val>
                                        </p:tav>
                                        <p:tav tm="100000">
                                          <p:val>
                                            <p:fltVal val="0"/>
                                          </p:val>
                                        </p:tav>
                                      </p:tavLst>
                                    </p:anim>
                                    <p:animEffect transition="in" filter="fade">
                                      <p:cBhvr>
                                        <p:cTn id="35" dur="10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18">
                                            <p:txEl>
                                              <p:pRg st="0" end="0"/>
                                            </p:txEl>
                                          </p:spTgt>
                                        </p:tgtEl>
                                        <p:attrNameLst>
                                          <p:attrName>style.visibility</p:attrName>
                                        </p:attrNameLst>
                                      </p:cBhvr>
                                      <p:to>
                                        <p:strVal val="visible"/>
                                      </p:to>
                                    </p:set>
                                    <p:anim calcmode="lin" valueType="num">
                                      <p:cBhvr>
                                        <p:cTn id="46"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47" dur="500" fill="hold"/>
                                        <p:tgtEl>
                                          <p:spTgt spid="18">
                                            <p:txEl>
                                              <p:pRg st="0" end="0"/>
                                            </p:txEl>
                                          </p:spTgt>
                                        </p:tgtEl>
                                        <p:attrNameLst>
                                          <p:attrName>ppt_h</p:attrName>
                                        </p:attrNameLst>
                                      </p:cBhvr>
                                      <p:tavLst>
                                        <p:tav tm="0">
                                          <p:val>
                                            <p:fltVal val="0"/>
                                          </p:val>
                                        </p:tav>
                                        <p:tav tm="100000">
                                          <p:val>
                                            <p:strVal val="#ppt_h"/>
                                          </p:val>
                                        </p:tav>
                                      </p:tavLst>
                                    </p:anim>
                                    <p:animEffect transition="in" filter="fade">
                                      <p:cBhvr>
                                        <p:cTn id="48" dur="500"/>
                                        <p:tgtEl>
                                          <p:spTgt spid="18">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fade">
                                      <p:cBhvr>
                                        <p:cTn id="53" dur="500"/>
                                        <p:tgtEl>
                                          <p:spTgt spid="6"/>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500"/>
                                        <p:tgtEl>
                                          <p:spTgt spid="19"/>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5">
                                            <p:txEl>
                                              <p:pRg st="0" end="0"/>
                                            </p:txEl>
                                          </p:spTgt>
                                        </p:tgtEl>
                                        <p:attrNameLst>
                                          <p:attrName>style.visibility</p:attrName>
                                        </p:attrNameLst>
                                      </p:cBhvr>
                                      <p:to>
                                        <p:strVal val="visible"/>
                                      </p:to>
                                    </p:set>
                                    <p:animEffect transition="in" filter="fade">
                                      <p:cBhvr>
                                        <p:cTn id="61" dur="500"/>
                                        <p:tgtEl>
                                          <p:spTgt spid="5">
                                            <p:txEl>
                                              <p:pRg st="0" end="0"/>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barn(inVertical)">
                                      <p:cBhvr>
                                        <p:cTn id="66" dur="500"/>
                                        <p:tgtEl>
                                          <p:spTgt spid="16"/>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barn(inVertical)">
                                      <p:cBhvr>
                                        <p:cTn id="69" dur="500"/>
                                        <p:tgtEl>
                                          <p:spTgt spid="13"/>
                                        </p:tgtEl>
                                      </p:cBhvr>
                                    </p:animEffect>
                                  </p:childTnLst>
                                </p:cTn>
                              </p:par>
                              <p:par>
                                <p:cTn id="70" presetID="16" presetClass="entr" presetSubtype="21" fill="hold" grpId="0" nodeType="with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barn(inVertical)">
                                      <p:cBhvr>
                                        <p:cTn id="72" dur="500"/>
                                        <p:tgtEl>
                                          <p:spTgt spid="17"/>
                                        </p:tgtEl>
                                      </p:cBhvr>
                                    </p:animEffect>
                                  </p:childTnLst>
                                </p:cTn>
                              </p:par>
                              <p:par>
                                <p:cTn id="73" presetID="16" presetClass="entr" presetSubtype="21" fill="hold" grpId="0" nodeType="withEffect">
                                  <p:stCondLst>
                                    <p:cond delay="0"/>
                                  </p:stCondLst>
                                  <p:childTnLst>
                                    <p:set>
                                      <p:cBhvr>
                                        <p:cTn id="74" dur="1" fill="hold">
                                          <p:stCondLst>
                                            <p:cond delay="0"/>
                                          </p:stCondLst>
                                        </p:cTn>
                                        <p:tgtEl>
                                          <p:spTgt spid="14"/>
                                        </p:tgtEl>
                                        <p:attrNameLst>
                                          <p:attrName>style.visibility</p:attrName>
                                        </p:attrNameLst>
                                      </p:cBhvr>
                                      <p:to>
                                        <p:strVal val="visible"/>
                                      </p:to>
                                    </p:set>
                                    <p:animEffect transition="in" filter="barn(inVertical)">
                                      <p:cBhvr>
                                        <p:cTn id="7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11" grpId="0"/>
      <p:bldP spid="12" grpId="0"/>
      <p:bldP spid="13" grpId="0"/>
      <p:bldP spid="14" grpId="0"/>
      <p:bldP spid="16" grpId="0"/>
      <p:bldP spid="17" grpId="0"/>
      <p:bldP spid="1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3"/>
          <p:cNvSpPr>
            <a:spLocks noGrp="1" noChangeArrowheads="1"/>
          </p:cNvSpPr>
          <p:nvPr>
            <p:ph type="body" sz="half" idx="1"/>
          </p:nvPr>
        </p:nvSpPr>
        <p:spPr>
          <a:xfrm>
            <a:off x="457200" y="304800"/>
            <a:ext cx="8458200" cy="5826125"/>
          </a:xfrm>
        </p:spPr>
        <p:txBody>
          <a:bodyPr/>
          <a:lstStyle/>
          <a:p>
            <a:pPr eaLnBrk="1" hangingPunct="1"/>
            <a:r>
              <a:rPr lang="en-US"/>
              <a:t>Questions</a:t>
            </a:r>
          </a:p>
          <a:p>
            <a:pPr lvl="1" eaLnBrk="1" hangingPunct="1"/>
            <a:r>
              <a:rPr lang="en-US" sz="3200">
                <a:solidFill>
                  <a:srgbClr val="66FFCC"/>
                </a:solidFill>
              </a:rPr>
              <a:t>What is demonstrated in this experiment?</a:t>
            </a:r>
          </a:p>
          <a:p>
            <a:pPr lvl="1" eaLnBrk="1" hangingPunct="1"/>
            <a:r>
              <a:rPr lang="en-US" sz="3200">
                <a:solidFill>
                  <a:srgbClr val="9966FF"/>
                </a:solidFill>
              </a:rPr>
              <a:t>Answer: That wetlands serve a purpose in the prevention of floods.</a:t>
            </a:r>
          </a:p>
        </p:txBody>
      </p:sp>
      <p:pic>
        <p:nvPicPr>
          <p:cNvPr id="272387"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733800"/>
            <a:ext cx="8686800" cy="2895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2388" name="Rectangle 9"/>
          <p:cNvSpPr>
            <a:spLocks noChangeArrowheads="1"/>
          </p:cNvSpPr>
          <p:nvPr/>
        </p:nvSpPr>
        <p:spPr bwMode="auto">
          <a:xfrm>
            <a:off x="6172200" y="6629400"/>
            <a:ext cx="2743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 .LLC</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3"/>
          <p:cNvSpPr>
            <a:spLocks noGrp="1" noChangeArrowheads="1"/>
          </p:cNvSpPr>
          <p:nvPr>
            <p:ph type="body" sz="half" idx="1"/>
          </p:nvPr>
        </p:nvSpPr>
        <p:spPr>
          <a:xfrm>
            <a:off x="457200" y="304800"/>
            <a:ext cx="8305800" cy="5826125"/>
          </a:xfrm>
        </p:spPr>
        <p:txBody>
          <a:bodyPr/>
          <a:lstStyle/>
          <a:p>
            <a:pPr eaLnBrk="1" hangingPunct="1"/>
            <a:r>
              <a:rPr lang="en-US"/>
              <a:t>Questions</a:t>
            </a:r>
          </a:p>
          <a:p>
            <a:pPr lvl="1" eaLnBrk="1" hangingPunct="1"/>
            <a:r>
              <a:rPr lang="en-US" sz="3200">
                <a:solidFill>
                  <a:srgbClr val="FF9900"/>
                </a:solidFill>
              </a:rPr>
              <a:t>Should we protect wetlands, Why or why not?</a:t>
            </a:r>
          </a:p>
          <a:p>
            <a:pPr lvl="1" eaLnBrk="1" hangingPunct="1"/>
            <a:endParaRPr lang="en-US" sz="3200">
              <a:solidFill>
                <a:schemeClr val="hlink"/>
              </a:solidFill>
            </a:endParaRPr>
          </a:p>
        </p:txBody>
      </p:sp>
      <p:sp>
        <p:nvSpPr>
          <p:cNvPr id="273411" name="Rectangle 7"/>
          <p:cNvSpPr>
            <a:spLocks noGrp="1" noChangeArrowheads="1"/>
          </p:cNvSpPr>
          <p:nvPr>
            <p:ph sz="half" idx="2"/>
          </p:nvPr>
        </p:nvSpPr>
        <p:spPr>
          <a:xfrm>
            <a:off x="6934200" y="4343400"/>
            <a:ext cx="1752600" cy="1782763"/>
          </a:xfrm>
        </p:spPr>
        <p:txBody>
          <a:bodyPr/>
          <a:lstStyle/>
          <a:p>
            <a:pPr eaLnBrk="1" hangingPunct="1"/>
            <a:endParaRPr lang="en-US" sz="2800"/>
          </a:p>
        </p:txBody>
      </p:sp>
      <p:pic>
        <p:nvPicPr>
          <p:cNvPr id="273412"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4267200"/>
            <a:ext cx="8686800" cy="2362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3413" name="Rectangle 9"/>
          <p:cNvSpPr>
            <a:spLocks noChangeArrowheads="1"/>
          </p:cNvSpPr>
          <p:nvPr/>
        </p:nvSpPr>
        <p:spPr bwMode="auto">
          <a:xfrm>
            <a:off x="6172200" y="6629400"/>
            <a:ext cx="2743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 .LLC</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3"/>
          <p:cNvSpPr>
            <a:spLocks noGrp="1" noChangeArrowheads="1"/>
          </p:cNvSpPr>
          <p:nvPr>
            <p:ph type="body" sz="half" idx="4294967295"/>
          </p:nvPr>
        </p:nvSpPr>
        <p:spPr>
          <a:xfrm>
            <a:off x="457200" y="304800"/>
            <a:ext cx="8305800" cy="5826125"/>
          </a:xfrm>
        </p:spPr>
        <p:txBody>
          <a:bodyPr/>
          <a:lstStyle/>
          <a:p>
            <a:pPr eaLnBrk="1" hangingPunct="1"/>
            <a:r>
              <a:rPr lang="en-US"/>
              <a:t>Questions</a:t>
            </a:r>
          </a:p>
          <a:p>
            <a:pPr lvl="1" eaLnBrk="1" hangingPunct="1"/>
            <a:r>
              <a:rPr lang="en-US" sz="3200">
                <a:solidFill>
                  <a:srgbClr val="FF9900"/>
                </a:solidFill>
              </a:rPr>
              <a:t>Should we protect wetlands, Why or why not?</a:t>
            </a:r>
          </a:p>
          <a:p>
            <a:pPr lvl="1" eaLnBrk="1" hangingPunct="1"/>
            <a:r>
              <a:rPr lang="en-US" sz="3200">
                <a:solidFill>
                  <a:schemeClr val="hlink"/>
                </a:solidFill>
              </a:rPr>
              <a:t>Answer: Wetlands should be protected for all of the valuable things they do.  Many wetlands are protected for this reason.</a:t>
            </a:r>
          </a:p>
          <a:p>
            <a:pPr lvl="1" eaLnBrk="1" hangingPunct="1"/>
            <a:endParaRPr lang="en-US" sz="3200">
              <a:solidFill>
                <a:schemeClr val="hlink"/>
              </a:solidFill>
            </a:endParaRPr>
          </a:p>
        </p:txBody>
      </p:sp>
      <p:sp>
        <p:nvSpPr>
          <p:cNvPr id="274435" name="Rectangle 7"/>
          <p:cNvSpPr>
            <a:spLocks noGrp="1" noChangeArrowheads="1"/>
          </p:cNvSpPr>
          <p:nvPr>
            <p:ph sz="half" idx="4294967295"/>
          </p:nvPr>
        </p:nvSpPr>
        <p:spPr>
          <a:xfrm>
            <a:off x="6934200" y="4343400"/>
            <a:ext cx="1752600" cy="1782763"/>
          </a:xfrm>
        </p:spPr>
        <p:txBody>
          <a:bodyPr/>
          <a:lstStyle/>
          <a:p>
            <a:pPr eaLnBrk="1" hangingPunct="1"/>
            <a:endParaRPr lang="en-US" sz="2800"/>
          </a:p>
        </p:txBody>
      </p:sp>
      <p:pic>
        <p:nvPicPr>
          <p:cNvPr id="274436"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4267200"/>
            <a:ext cx="8686800" cy="2362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4437" name="Rectangle 9"/>
          <p:cNvSpPr>
            <a:spLocks noChangeArrowheads="1"/>
          </p:cNvSpPr>
          <p:nvPr/>
        </p:nvSpPr>
        <p:spPr bwMode="auto">
          <a:xfrm>
            <a:off x="6172200" y="6629400"/>
            <a:ext cx="2743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 .LLC</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3"/>
          <p:cNvSpPr>
            <a:spLocks noGrp="1" noChangeArrowheads="1"/>
          </p:cNvSpPr>
          <p:nvPr>
            <p:ph type="body" sz="half" idx="4294967295"/>
          </p:nvPr>
        </p:nvSpPr>
        <p:spPr>
          <a:xfrm>
            <a:off x="457200" y="304800"/>
            <a:ext cx="8305800" cy="5826125"/>
          </a:xfrm>
        </p:spPr>
        <p:txBody>
          <a:bodyPr/>
          <a:lstStyle/>
          <a:p>
            <a:pPr eaLnBrk="1" hangingPunct="1"/>
            <a:r>
              <a:rPr lang="en-US"/>
              <a:t>Questions</a:t>
            </a:r>
          </a:p>
          <a:p>
            <a:pPr lvl="1" eaLnBrk="1" hangingPunct="1"/>
            <a:r>
              <a:rPr lang="en-US" sz="3200">
                <a:solidFill>
                  <a:srgbClr val="FF9900"/>
                </a:solidFill>
              </a:rPr>
              <a:t>Should we protect wetlands, Why or why not?</a:t>
            </a:r>
          </a:p>
          <a:p>
            <a:pPr lvl="1" eaLnBrk="1" hangingPunct="1"/>
            <a:r>
              <a:rPr lang="en-US" sz="3200">
                <a:solidFill>
                  <a:schemeClr val="hlink"/>
                </a:solidFill>
              </a:rPr>
              <a:t>Answer: Wetlands should be protected for all of the valuable things they do.  Many wetlands are protected for this reason.</a:t>
            </a:r>
          </a:p>
          <a:p>
            <a:pPr lvl="1" eaLnBrk="1" hangingPunct="1"/>
            <a:endParaRPr lang="en-US" sz="3200">
              <a:solidFill>
                <a:schemeClr val="hlink"/>
              </a:solidFill>
            </a:endParaRPr>
          </a:p>
        </p:txBody>
      </p:sp>
      <p:sp>
        <p:nvSpPr>
          <p:cNvPr id="275459" name="Rectangle 7"/>
          <p:cNvSpPr>
            <a:spLocks noGrp="1" noChangeArrowheads="1"/>
          </p:cNvSpPr>
          <p:nvPr>
            <p:ph sz="half" idx="4294967295"/>
          </p:nvPr>
        </p:nvSpPr>
        <p:spPr>
          <a:xfrm>
            <a:off x="6934200" y="4343400"/>
            <a:ext cx="1752600" cy="1782763"/>
          </a:xfrm>
        </p:spPr>
        <p:txBody>
          <a:bodyPr/>
          <a:lstStyle/>
          <a:p>
            <a:pPr eaLnBrk="1" hangingPunct="1"/>
            <a:endParaRPr lang="en-US" sz="2800"/>
          </a:p>
        </p:txBody>
      </p:sp>
      <p:pic>
        <p:nvPicPr>
          <p:cNvPr id="275460"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4267200"/>
            <a:ext cx="8686800" cy="2362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5461" name="Rectangle 9"/>
          <p:cNvSpPr>
            <a:spLocks noChangeArrowheads="1"/>
          </p:cNvSpPr>
          <p:nvPr/>
        </p:nvSpPr>
        <p:spPr bwMode="auto">
          <a:xfrm>
            <a:off x="6172200" y="6629400"/>
            <a:ext cx="2743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 .LLC</a:t>
            </a:r>
          </a:p>
        </p:txBody>
      </p:sp>
      <p:sp>
        <p:nvSpPr>
          <p:cNvPr id="275462" name="TextBox 1"/>
          <p:cNvSpPr txBox="1">
            <a:spLocks noChangeArrowheads="1"/>
          </p:cNvSpPr>
          <p:nvPr/>
        </p:nvSpPr>
        <p:spPr bwMode="auto">
          <a:xfrm>
            <a:off x="381000" y="5078413"/>
            <a:ext cx="731520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Verdana" pitchFamily="34" charset="0"/>
                <a:ea typeface="+mn-ea"/>
                <a:cs typeface="+mn-cs"/>
              </a:rPr>
              <a:t>Wetlands and flood control. Learn more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Verdana" pitchFamily="34" charset="0"/>
                <a:ea typeface="+mn-ea"/>
                <a:cs typeface="+mn-cs"/>
                <a:hlinkClick r:id="rId3"/>
              </a:rPr>
              <a:t>http://water.epa.gov/type/wetlands/flood.cfm</a:t>
            </a:r>
            <a:endParaRPr kumimoji="0" lang="en-US" sz="1800" b="0" i="0" u="none" strike="noStrike" kern="1200" cap="none" spc="0" normalizeH="0" baseline="0" noProof="0">
              <a:ln>
                <a:noFill/>
              </a:ln>
              <a:solidFill>
                <a:srgbClr val="FFFFFF"/>
              </a:solidFill>
              <a:effectLst/>
              <a:uLnTx/>
              <a:uFillTx/>
              <a:latin typeface="Verdana" pitchFamily="34" charset="0"/>
              <a:ea typeface="+mn-ea"/>
              <a:cs typeface="+mn-cs"/>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8" name="Rectangle 3"/>
          <p:cNvSpPr>
            <a:spLocks noGrp="1" noChangeArrowheads="1"/>
          </p:cNvSpPr>
          <p:nvPr>
            <p:ph type="body" idx="4294967295"/>
          </p:nvPr>
        </p:nvSpPr>
        <p:spPr>
          <a:xfrm>
            <a:off x="457200" y="304800"/>
            <a:ext cx="8229600" cy="5821363"/>
          </a:xfrm>
        </p:spPr>
        <p:txBody>
          <a:bodyPr/>
          <a:lstStyle/>
          <a:p>
            <a:pPr eaLnBrk="1" hangingPunct="1"/>
            <a:r>
              <a:rPr lang="en-US"/>
              <a:t>Try and figure out the picture beneath the boxes.</a:t>
            </a:r>
          </a:p>
          <a:p>
            <a:pPr lvl="1" eaLnBrk="1" hangingPunct="1"/>
            <a:r>
              <a:rPr lang="en-US">
                <a:solidFill>
                  <a:srgbClr val="9999FF"/>
                </a:solidFill>
              </a:rPr>
              <a:t>When you think you know, raise your hand.  You only get one guess.</a:t>
            </a:r>
          </a:p>
        </p:txBody>
      </p:sp>
      <p:pic>
        <p:nvPicPr>
          <p:cNvPr id="546819" name="Picture 4" descr="ques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438400"/>
            <a:ext cx="8382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6820" name="Rectangle 5"/>
          <p:cNvSpPr>
            <a:spLocks noChangeArrowheads="1"/>
          </p:cNvSpPr>
          <p:nvPr/>
        </p:nvSpPr>
        <p:spPr bwMode="auto">
          <a:xfrm>
            <a:off x="6172200" y="6629400"/>
            <a:ext cx="2743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anose="020B0604030504040204"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anose="020B0604030504040204"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anose="020B0604030504040204" pitchFamily="34" charset="0"/>
                <a:ea typeface="+mn-ea"/>
                <a:cs typeface="+mn-cs"/>
              </a:rPr>
              <a:t> .LLC</a:t>
            </a:r>
          </a:p>
        </p:txBody>
      </p:sp>
    </p:spTree>
    <p:extLst>
      <p:ext uri="{BB962C8B-B14F-4D97-AF65-F5344CB8AC3E}">
        <p14:creationId xmlns:p14="http://schemas.microsoft.com/office/powerpoint/2010/main" val="33456357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42" name="Rectangle 2"/>
          <p:cNvSpPr>
            <a:spLocks noGrp="1" noChangeArrowheads="1"/>
          </p:cNvSpPr>
          <p:nvPr>
            <p:ph type="title"/>
          </p:nvPr>
        </p:nvSpPr>
        <p:spPr/>
        <p:txBody>
          <a:bodyPr/>
          <a:lstStyle/>
          <a:p>
            <a:endParaRPr lang="en-US"/>
          </a:p>
        </p:txBody>
      </p:sp>
      <p:pic>
        <p:nvPicPr>
          <p:cNvPr id="547843" name="Picture 4"/>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0" y="76200"/>
            <a:ext cx="9067800" cy="6705600"/>
          </a:xfrm>
          <a:noFill/>
          <a:ln w="76200" cap="flat" algn="ctr">
            <a:solidFill>
              <a:schemeClr val="accent2"/>
            </a:solidFill>
            <a:miter lim="800000"/>
            <a:headEnd/>
            <a:tailEnd/>
          </a:ln>
        </p:spPr>
      </p:pic>
      <p:sp>
        <p:nvSpPr>
          <p:cNvPr id="547844" name="Rectangle 5"/>
          <p:cNvSpPr>
            <a:spLocks noChangeArrowheads="1"/>
          </p:cNvSpPr>
          <p:nvPr/>
        </p:nvSpPr>
        <p:spPr bwMode="auto">
          <a:xfrm>
            <a:off x="914400" y="1828800"/>
            <a:ext cx="914400" cy="16764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47845" name="Rectangle 6"/>
          <p:cNvSpPr>
            <a:spLocks noChangeArrowheads="1"/>
          </p:cNvSpPr>
          <p:nvPr/>
        </p:nvSpPr>
        <p:spPr bwMode="auto">
          <a:xfrm>
            <a:off x="914400" y="3505200"/>
            <a:ext cx="914400" cy="16764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47846" name="Rectangle 7"/>
          <p:cNvSpPr>
            <a:spLocks noChangeArrowheads="1"/>
          </p:cNvSpPr>
          <p:nvPr/>
        </p:nvSpPr>
        <p:spPr bwMode="auto">
          <a:xfrm>
            <a:off x="914400" y="5181600"/>
            <a:ext cx="914400" cy="16764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47847" name="Rectangle 8"/>
          <p:cNvSpPr>
            <a:spLocks noChangeArrowheads="1"/>
          </p:cNvSpPr>
          <p:nvPr/>
        </p:nvSpPr>
        <p:spPr bwMode="auto">
          <a:xfrm>
            <a:off x="1828800" y="5029200"/>
            <a:ext cx="914400" cy="16764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47848" name="Rectangle 9"/>
          <p:cNvSpPr>
            <a:spLocks noChangeArrowheads="1"/>
          </p:cNvSpPr>
          <p:nvPr/>
        </p:nvSpPr>
        <p:spPr bwMode="auto">
          <a:xfrm>
            <a:off x="1828800" y="3352800"/>
            <a:ext cx="914400" cy="16764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47849" name="Rectangle 10"/>
          <p:cNvSpPr>
            <a:spLocks noChangeArrowheads="1"/>
          </p:cNvSpPr>
          <p:nvPr/>
        </p:nvSpPr>
        <p:spPr bwMode="auto">
          <a:xfrm>
            <a:off x="1828800" y="1676400"/>
            <a:ext cx="914400" cy="16764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47850" name="Rectangle 11"/>
          <p:cNvSpPr>
            <a:spLocks noChangeArrowheads="1"/>
          </p:cNvSpPr>
          <p:nvPr/>
        </p:nvSpPr>
        <p:spPr bwMode="auto">
          <a:xfrm>
            <a:off x="1828800" y="0"/>
            <a:ext cx="914400" cy="16764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47851" name="Rectangle 12"/>
          <p:cNvSpPr>
            <a:spLocks noChangeArrowheads="1"/>
          </p:cNvSpPr>
          <p:nvPr/>
        </p:nvSpPr>
        <p:spPr bwMode="auto">
          <a:xfrm>
            <a:off x="2743200" y="228600"/>
            <a:ext cx="914400" cy="16764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47852" name="Rectangle 13"/>
          <p:cNvSpPr>
            <a:spLocks noChangeArrowheads="1"/>
          </p:cNvSpPr>
          <p:nvPr/>
        </p:nvSpPr>
        <p:spPr bwMode="auto">
          <a:xfrm>
            <a:off x="2743200" y="1828800"/>
            <a:ext cx="914400" cy="16764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47853" name="Rectangle 14"/>
          <p:cNvSpPr>
            <a:spLocks noChangeArrowheads="1"/>
          </p:cNvSpPr>
          <p:nvPr/>
        </p:nvSpPr>
        <p:spPr bwMode="auto">
          <a:xfrm>
            <a:off x="2743200" y="3505200"/>
            <a:ext cx="914400" cy="16764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47854" name="Rectangle 15"/>
          <p:cNvSpPr>
            <a:spLocks noChangeArrowheads="1"/>
          </p:cNvSpPr>
          <p:nvPr/>
        </p:nvSpPr>
        <p:spPr bwMode="auto">
          <a:xfrm>
            <a:off x="2743200" y="5181600"/>
            <a:ext cx="914400" cy="16764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47855" name="Rectangle 16"/>
          <p:cNvSpPr>
            <a:spLocks noChangeArrowheads="1"/>
          </p:cNvSpPr>
          <p:nvPr/>
        </p:nvSpPr>
        <p:spPr bwMode="auto">
          <a:xfrm>
            <a:off x="3657600" y="5029200"/>
            <a:ext cx="914400" cy="16764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47856" name="Rectangle 17"/>
          <p:cNvSpPr>
            <a:spLocks noChangeArrowheads="1"/>
          </p:cNvSpPr>
          <p:nvPr/>
        </p:nvSpPr>
        <p:spPr bwMode="auto">
          <a:xfrm>
            <a:off x="3657600" y="3352800"/>
            <a:ext cx="914400" cy="16764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47857" name="Rectangle 18"/>
          <p:cNvSpPr>
            <a:spLocks noChangeArrowheads="1"/>
          </p:cNvSpPr>
          <p:nvPr/>
        </p:nvSpPr>
        <p:spPr bwMode="auto">
          <a:xfrm>
            <a:off x="3657600" y="1676400"/>
            <a:ext cx="914400" cy="16764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47858" name="Rectangle 19"/>
          <p:cNvSpPr>
            <a:spLocks noChangeArrowheads="1"/>
          </p:cNvSpPr>
          <p:nvPr/>
        </p:nvSpPr>
        <p:spPr bwMode="auto">
          <a:xfrm>
            <a:off x="3657600" y="0"/>
            <a:ext cx="914400" cy="16764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47859" name="Rectangle 20"/>
          <p:cNvSpPr>
            <a:spLocks noChangeArrowheads="1"/>
          </p:cNvSpPr>
          <p:nvPr/>
        </p:nvSpPr>
        <p:spPr bwMode="auto">
          <a:xfrm>
            <a:off x="4572000" y="228600"/>
            <a:ext cx="914400" cy="16764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47860" name="Rectangle 21"/>
          <p:cNvSpPr>
            <a:spLocks noChangeArrowheads="1"/>
          </p:cNvSpPr>
          <p:nvPr/>
        </p:nvSpPr>
        <p:spPr bwMode="auto">
          <a:xfrm>
            <a:off x="4572000" y="1828800"/>
            <a:ext cx="914400" cy="16764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47861" name="Rectangle 22"/>
          <p:cNvSpPr>
            <a:spLocks noChangeArrowheads="1"/>
          </p:cNvSpPr>
          <p:nvPr/>
        </p:nvSpPr>
        <p:spPr bwMode="auto">
          <a:xfrm>
            <a:off x="4572000" y="3505200"/>
            <a:ext cx="914400" cy="16764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47862" name="Rectangle 23"/>
          <p:cNvSpPr>
            <a:spLocks noChangeArrowheads="1"/>
          </p:cNvSpPr>
          <p:nvPr/>
        </p:nvSpPr>
        <p:spPr bwMode="auto">
          <a:xfrm>
            <a:off x="4572000" y="5181600"/>
            <a:ext cx="914400" cy="16764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47863" name="Rectangle 24"/>
          <p:cNvSpPr>
            <a:spLocks noChangeArrowheads="1"/>
          </p:cNvSpPr>
          <p:nvPr/>
        </p:nvSpPr>
        <p:spPr bwMode="auto">
          <a:xfrm>
            <a:off x="5486400" y="5029200"/>
            <a:ext cx="914400" cy="16764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47864" name="Rectangle 25"/>
          <p:cNvSpPr>
            <a:spLocks noChangeArrowheads="1"/>
          </p:cNvSpPr>
          <p:nvPr/>
        </p:nvSpPr>
        <p:spPr bwMode="auto">
          <a:xfrm>
            <a:off x="5486400" y="3352800"/>
            <a:ext cx="914400" cy="16764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47865" name="Rectangle 26"/>
          <p:cNvSpPr>
            <a:spLocks noChangeArrowheads="1"/>
          </p:cNvSpPr>
          <p:nvPr/>
        </p:nvSpPr>
        <p:spPr bwMode="auto">
          <a:xfrm>
            <a:off x="5486400" y="1676400"/>
            <a:ext cx="914400" cy="16764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47866" name="Rectangle 27"/>
          <p:cNvSpPr>
            <a:spLocks noChangeArrowheads="1"/>
          </p:cNvSpPr>
          <p:nvPr/>
        </p:nvSpPr>
        <p:spPr bwMode="auto">
          <a:xfrm>
            <a:off x="5486400" y="0"/>
            <a:ext cx="914400" cy="16764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47867" name="Rectangle 28"/>
          <p:cNvSpPr>
            <a:spLocks noChangeArrowheads="1"/>
          </p:cNvSpPr>
          <p:nvPr/>
        </p:nvSpPr>
        <p:spPr bwMode="auto">
          <a:xfrm>
            <a:off x="6400800" y="228600"/>
            <a:ext cx="914400" cy="16764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47868" name="Rectangle 29"/>
          <p:cNvSpPr>
            <a:spLocks noChangeArrowheads="1"/>
          </p:cNvSpPr>
          <p:nvPr/>
        </p:nvSpPr>
        <p:spPr bwMode="auto">
          <a:xfrm>
            <a:off x="6400800" y="1828800"/>
            <a:ext cx="914400" cy="16764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47869" name="Rectangle 30"/>
          <p:cNvSpPr>
            <a:spLocks noChangeArrowheads="1"/>
          </p:cNvSpPr>
          <p:nvPr/>
        </p:nvSpPr>
        <p:spPr bwMode="auto">
          <a:xfrm>
            <a:off x="6400800" y="3505200"/>
            <a:ext cx="914400" cy="16764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47870" name="Rectangle 31"/>
          <p:cNvSpPr>
            <a:spLocks noChangeArrowheads="1"/>
          </p:cNvSpPr>
          <p:nvPr/>
        </p:nvSpPr>
        <p:spPr bwMode="auto">
          <a:xfrm>
            <a:off x="6400800" y="5181600"/>
            <a:ext cx="914400" cy="16764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47871" name="Rectangle 32"/>
          <p:cNvSpPr>
            <a:spLocks noChangeArrowheads="1"/>
          </p:cNvSpPr>
          <p:nvPr/>
        </p:nvSpPr>
        <p:spPr bwMode="auto">
          <a:xfrm>
            <a:off x="7315200" y="5029200"/>
            <a:ext cx="914400" cy="16764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47872" name="Rectangle 33"/>
          <p:cNvSpPr>
            <a:spLocks noChangeArrowheads="1"/>
          </p:cNvSpPr>
          <p:nvPr/>
        </p:nvSpPr>
        <p:spPr bwMode="auto">
          <a:xfrm>
            <a:off x="7315200" y="3352800"/>
            <a:ext cx="914400" cy="16764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47873" name="Rectangle 34"/>
          <p:cNvSpPr>
            <a:spLocks noChangeArrowheads="1"/>
          </p:cNvSpPr>
          <p:nvPr/>
        </p:nvSpPr>
        <p:spPr bwMode="auto">
          <a:xfrm>
            <a:off x="7315200" y="1676400"/>
            <a:ext cx="914400" cy="16764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47874" name="Rectangle 35"/>
          <p:cNvSpPr>
            <a:spLocks noChangeArrowheads="1"/>
          </p:cNvSpPr>
          <p:nvPr/>
        </p:nvSpPr>
        <p:spPr bwMode="auto">
          <a:xfrm>
            <a:off x="7315200" y="0"/>
            <a:ext cx="914400" cy="16764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47875" name="Rectangle 36"/>
          <p:cNvSpPr>
            <a:spLocks noChangeArrowheads="1"/>
          </p:cNvSpPr>
          <p:nvPr/>
        </p:nvSpPr>
        <p:spPr bwMode="auto">
          <a:xfrm>
            <a:off x="8229600" y="228600"/>
            <a:ext cx="914400" cy="16764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47876" name="Rectangle 37"/>
          <p:cNvSpPr>
            <a:spLocks noChangeArrowheads="1"/>
          </p:cNvSpPr>
          <p:nvPr/>
        </p:nvSpPr>
        <p:spPr bwMode="auto">
          <a:xfrm>
            <a:off x="8229600" y="1828800"/>
            <a:ext cx="914400" cy="16764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47877" name="Rectangle 38"/>
          <p:cNvSpPr>
            <a:spLocks noChangeArrowheads="1"/>
          </p:cNvSpPr>
          <p:nvPr/>
        </p:nvSpPr>
        <p:spPr bwMode="auto">
          <a:xfrm>
            <a:off x="8229600" y="3505200"/>
            <a:ext cx="914400" cy="16764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47878" name="Rectangle 39"/>
          <p:cNvSpPr>
            <a:spLocks noChangeArrowheads="1"/>
          </p:cNvSpPr>
          <p:nvPr/>
        </p:nvSpPr>
        <p:spPr bwMode="auto">
          <a:xfrm>
            <a:off x="8229600" y="5181600"/>
            <a:ext cx="914400" cy="16764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47879" name="Rectangle 40"/>
          <p:cNvSpPr>
            <a:spLocks noChangeArrowheads="1"/>
          </p:cNvSpPr>
          <p:nvPr/>
        </p:nvSpPr>
        <p:spPr bwMode="auto">
          <a:xfrm>
            <a:off x="914400" y="228600"/>
            <a:ext cx="914400" cy="16764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47880" name="Rectangle 41"/>
          <p:cNvSpPr>
            <a:spLocks noChangeArrowheads="1"/>
          </p:cNvSpPr>
          <p:nvPr/>
        </p:nvSpPr>
        <p:spPr bwMode="auto">
          <a:xfrm>
            <a:off x="0" y="0"/>
            <a:ext cx="914400" cy="16764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47881" name="Rectangle 42"/>
          <p:cNvSpPr>
            <a:spLocks noChangeArrowheads="1"/>
          </p:cNvSpPr>
          <p:nvPr/>
        </p:nvSpPr>
        <p:spPr bwMode="auto">
          <a:xfrm>
            <a:off x="0" y="1676400"/>
            <a:ext cx="914400" cy="16764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47882" name="Rectangle 43"/>
          <p:cNvSpPr>
            <a:spLocks noChangeArrowheads="1"/>
          </p:cNvSpPr>
          <p:nvPr/>
        </p:nvSpPr>
        <p:spPr bwMode="auto">
          <a:xfrm>
            <a:off x="0" y="3352800"/>
            <a:ext cx="914400" cy="16764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47883" name="Rectangle 44"/>
          <p:cNvSpPr>
            <a:spLocks noChangeArrowheads="1"/>
          </p:cNvSpPr>
          <p:nvPr/>
        </p:nvSpPr>
        <p:spPr bwMode="auto">
          <a:xfrm>
            <a:off x="0" y="4953000"/>
            <a:ext cx="914400" cy="16764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47884" name="Rectangle 46"/>
          <p:cNvSpPr>
            <a:spLocks noChangeArrowheads="1"/>
          </p:cNvSpPr>
          <p:nvPr/>
        </p:nvSpPr>
        <p:spPr bwMode="auto">
          <a:xfrm>
            <a:off x="0" y="6553200"/>
            <a:ext cx="914400" cy="3048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47885" name="Rectangle 47"/>
          <p:cNvSpPr>
            <a:spLocks noChangeArrowheads="1"/>
          </p:cNvSpPr>
          <p:nvPr/>
        </p:nvSpPr>
        <p:spPr bwMode="auto">
          <a:xfrm>
            <a:off x="1828800" y="6553200"/>
            <a:ext cx="914400" cy="3048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47886" name="Rectangle 48"/>
          <p:cNvSpPr>
            <a:spLocks noChangeArrowheads="1"/>
          </p:cNvSpPr>
          <p:nvPr/>
        </p:nvSpPr>
        <p:spPr bwMode="auto">
          <a:xfrm>
            <a:off x="3657600" y="6553200"/>
            <a:ext cx="914400" cy="3048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47887" name="Rectangle 49"/>
          <p:cNvSpPr>
            <a:spLocks noChangeArrowheads="1"/>
          </p:cNvSpPr>
          <p:nvPr/>
        </p:nvSpPr>
        <p:spPr bwMode="auto">
          <a:xfrm>
            <a:off x="5486400" y="6553200"/>
            <a:ext cx="914400" cy="3048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47888" name="Rectangle 50"/>
          <p:cNvSpPr>
            <a:spLocks noChangeArrowheads="1"/>
          </p:cNvSpPr>
          <p:nvPr/>
        </p:nvSpPr>
        <p:spPr bwMode="auto">
          <a:xfrm>
            <a:off x="7315200" y="6553200"/>
            <a:ext cx="914400" cy="3048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47889" name="Rectangle 51"/>
          <p:cNvSpPr>
            <a:spLocks noChangeArrowheads="1"/>
          </p:cNvSpPr>
          <p:nvPr/>
        </p:nvSpPr>
        <p:spPr bwMode="auto">
          <a:xfrm>
            <a:off x="914400" y="0"/>
            <a:ext cx="914400" cy="3048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47890" name="Rectangle 52"/>
          <p:cNvSpPr>
            <a:spLocks noChangeArrowheads="1"/>
          </p:cNvSpPr>
          <p:nvPr/>
        </p:nvSpPr>
        <p:spPr bwMode="auto">
          <a:xfrm>
            <a:off x="2743200" y="0"/>
            <a:ext cx="914400" cy="3048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47891" name="Rectangle 53"/>
          <p:cNvSpPr>
            <a:spLocks noChangeArrowheads="1"/>
          </p:cNvSpPr>
          <p:nvPr/>
        </p:nvSpPr>
        <p:spPr bwMode="auto">
          <a:xfrm>
            <a:off x="4572000" y="0"/>
            <a:ext cx="914400" cy="3048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47892" name="Rectangle 54"/>
          <p:cNvSpPr>
            <a:spLocks noChangeArrowheads="1"/>
          </p:cNvSpPr>
          <p:nvPr/>
        </p:nvSpPr>
        <p:spPr bwMode="auto">
          <a:xfrm>
            <a:off x="6400800" y="0"/>
            <a:ext cx="914400" cy="3048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47893" name="Rectangle 55"/>
          <p:cNvSpPr>
            <a:spLocks noChangeArrowheads="1"/>
          </p:cNvSpPr>
          <p:nvPr/>
        </p:nvSpPr>
        <p:spPr bwMode="auto">
          <a:xfrm>
            <a:off x="8229600" y="0"/>
            <a:ext cx="914400" cy="3048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47894" name="Freeform 56"/>
          <p:cNvSpPr>
            <a:spLocks/>
          </p:cNvSpPr>
          <p:nvPr/>
        </p:nvSpPr>
        <p:spPr bwMode="auto">
          <a:xfrm>
            <a:off x="-363538" y="115888"/>
            <a:ext cx="10218738" cy="7116762"/>
          </a:xfrm>
          <a:custGeom>
            <a:avLst/>
            <a:gdLst>
              <a:gd name="T0" fmla="*/ 2147483647 w 6437"/>
              <a:gd name="T1" fmla="*/ 0 h 4483"/>
              <a:gd name="T2" fmla="*/ 2147483647 w 6437"/>
              <a:gd name="T3" fmla="*/ 2147483647 h 4483"/>
              <a:gd name="T4" fmla="*/ 2147483647 w 6437"/>
              <a:gd name="T5" fmla="*/ 2147483647 h 4483"/>
              <a:gd name="T6" fmla="*/ 2147483647 w 6437"/>
              <a:gd name="T7" fmla="*/ 2147483647 h 4483"/>
              <a:gd name="T8" fmla="*/ 2147483647 w 6437"/>
              <a:gd name="T9" fmla="*/ 2147483647 h 4483"/>
              <a:gd name="T10" fmla="*/ 2147483647 w 6437"/>
              <a:gd name="T11" fmla="*/ 2147483647 h 4483"/>
              <a:gd name="T12" fmla="*/ 2147483647 w 6437"/>
              <a:gd name="T13" fmla="*/ 2147483647 h 4483"/>
              <a:gd name="T14" fmla="*/ 2147483647 w 6437"/>
              <a:gd name="T15" fmla="*/ 2147483647 h 4483"/>
              <a:gd name="T16" fmla="*/ 2147483647 w 6437"/>
              <a:gd name="T17" fmla="*/ 2147483647 h 4483"/>
              <a:gd name="T18" fmla="*/ 2147483647 w 6437"/>
              <a:gd name="T19" fmla="*/ 2147483647 h 4483"/>
              <a:gd name="T20" fmla="*/ 2147483647 w 6437"/>
              <a:gd name="T21" fmla="*/ 2147483647 h 4483"/>
              <a:gd name="T22" fmla="*/ 2147483647 w 6437"/>
              <a:gd name="T23" fmla="*/ 2147483647 h 4483"/>
              <a:gd name="T24" fmla="*/ 2147483647 w 6437"/>
              <a:gd name="T25" fmla="*/ 2147483647 h 4483"/>
              <a:gd name="T26" fmla="*/ 2147483647 w 6437"/>
              <a:gd name="T27" fmla="*/ 2147483647 h 4483"/>
              <a:gd name="T28" fmla="*/ 2147483647 w 6437"/>
              <a:gd name="T29" fmla="*/ 2147483647 h 4483"/>
              <a:gd name="T30" fmla="*/ 2147483647 w 6437"/>
              <a:gd name="T31" fmla="*/ 2147483647 h 4483"/>
              <a:gd name="T32" fmla="*/ 2147483647 w 6437"/>
              <a:gd name="T33" fmla="*/ 2147483647 h 4483"/>
              <a:gd name="T34" fmla="*/ 2147483647 w 6437"/>
              <a:gd name="T35" fmla="*/ 2147483647 h 4483"/>
              <a:gd name="T36" fmla="*/ 2147483647 w 6437"/>
              <a:gd name="T37" fmla="*/ 2147483647 h 4483"/>
              <a:gd name="T38" fmla="*/ 2147483647 w 6437"/>
              <a:gd name="T39" fmla="*/ 2147483647 h 4483"/>
              <a:gd name="T40" fmla="*/ 2147483647 w 6437"/>
              <a:gd name="T41" fmla="*/ 2147483647 h 4483"/>
              <a:gd name="T42" fmla="*/ 2147483647 w 6437"/>
              <a:gd name="T43" fmla="*/ 2147483647 h 4483"/>
              <a:gd name="T44" fmla="*/ 2147483647 w 6437"/>
              <a:gd name="T45" fmla="*/ 2147483647 h 4483"/>
              <a:gd name="T46" fmla="*/ 2147483647 w 6437"/>
              <a:gd name="T47" fmla="*/ 2147483647 h 4483"/>
              <a:gd name="T48" fmla="*/ 2147483647 w 6437"/>
              <a:gd name="T49" fmla="*/ 2147483647 h 4483"/>
              <a:gd name="T50" fmla="*/ 2147483647 w 6437"/>
              <a:gd name="T51" fmla="*/ 2147483647 h 4483"/>
              <a:gd name="T52" fmla="*/ 2147483647 w 6437"/>
              <a:gd name="T53" fmla="*/ 2147483647 h 4483"/>
              <a:gd name="T54" fmla="*/ 2147483647 w 6437"/>
              <a:gd name="T55" fmla="*/ 2147483647 h 4483"/>
              <a:gd name="T56" fmla="*/ 2147483647 w 6437"/>
              <a:gd name="T57" fmla="*/ 2147483647 h 4483"/>
              <a:gd name="T58" fmla="*/ 2147483647 w 6437"/>
              <a:gd name="T59" fmla="*/ 2147483647 h 4483"/>
              <a:gd name="T60" fmla="*/ 2147483647 w 6437"/>
              <a:gd name="T61" fmla="*/ 2147483647 h 4483"/>
              <a:gd name="T62" fmla="*/ 2147483647 w 6437"/>
              <a:gd name="T63" fmla="*/ 2147483647 h 4483"/>
              <a:gd name="T64" fmla="*/ 2147483647 w 6437"/>
              <a:gd name="T65" fmla="*/ 2147483647 h 4483"/>
              <a:gd name="T66" fmla="*/ 2147483647 w 6437"/>
              <a:gd name="T67" fmla="*/ 2147483647 h 4483"/>
              <a:gd name="T68" fmla="*/ 2147483647 w 6437"/>
              <a:gd name="T69" fmla="*/ 2147483647 h 4483"/>
              <a:gd name="T70" fmla="*/ 2147483647 w 6437"/>
              <a:gd name="T71" fmla="*/ 2147483647 h 4483"/>
              <a:gd name="T72" fmla="*/ 2147483647 w 6437"/>
              <a:gd name="T73" fmla="*/ 2147483647 h 4483"/>
              <a:gd name="T74" fmla="*/ 2147483647 w 6437"/>
              <a:gd name="T75" fmla="*/ 2147483647 h 4483"/>
              <a:gd name="T76" fmla="*/ 2147483647 w 6437"/>
              <a:gd name="T77" fmla="*/ 2147483647 h 4483"/>
              <a:gd name="T78" fmla="*/ 2147483647 w 6437"/>
              <a:gd name="T79" fmla="*/ 2147483647 h 4483"/>
              <a:gd name="T80" fmla="*/ 2147483647 w 6437"/>
              <a:gd name="T81" fmla="*/ 2147483647 h 4483"/>
              <a:gd name="T82" fmla="*/ 2147483647 w 6437"/>
              <a:gd name="T83" fmla="*/ 2147483647 h 4483"/>
              <a:gd name="T84" fmla="*/ 2147483647 w 6437"/>
              <a:gd name="T85" fmla="*/ 2147483647 h 4483"/>
              <a:gd name="T86" fmla="*/ 2147483647 w 6437"/>
              <a:gd name="T87" fmla="*/ 2147483647 h 4483"/>
              <a:gd name="T88" fmla="*/ 2147483647 w 6437"/>
              <a:gd name="T89" fmla="*/ 2147483647 h 4483"/>
              <a:gd name="T90" fmla="*/ 2147483647 w 6437"/>
              <a:gd name="T91" fmla="*/ 2147483647 h 4483"/>
              <a:gd name="T92" fmla="*/ 2147483647 w 6437"/>
              <a:gd name="T93" fmla="*/ 2147483647 h 4483"/>
              <a:gd name="T94" fmla="*/ 2147483647 w 6437"/>
              <a:gd name="T95" fmla="*/ 2147483647 h 4483"/>
              <a:gd name="T96" fmla="*/ 2147483647 w 6437"/>
              <a:gd name="T97" fmla="*/ 2147483647 h 4483"/>
              <a:gd name="T98" fmla="*/ 2147483647 w 6437"/>
              <a:gd name="T99" fmla="*/ 2147483647 h 4483"/>
              <a:gd name="T100" fmla="*/ 2147483647 w 6437"/>
              <a:gd name="T101" fmla="*/ 2147483647 h 4483"/>
              <a:gd name="T102" fmla="*/ 2147483647 w 6437"/>
              <a:gd name="T103" fmla="*/ 2147483647 h 4483"/>
              <a:gd name="T104" fmla="*/ 2147483647 w 6437"/>
              <a:gd name="T105" fmla="*/ 2147483647 h 4483"/>
              <a:gd name="T106" fmla="*/ 2147483647 w 6437"/>
              <a:gd name="T107" fmla="*/ 2147483647 h 4483"/>
              <a:gd name="T108" fmla="*/ 2147483647 w 6437"/>
              <a:gd name="T109" fmla="*/ 2147483647 h 4483"/>
              <a:gd name="T110" fmla="*/ 2147483647 w 6437"/>
              <a:gd name="T111" fmla="*/ 2147483647 h 4483"/>
              <a:gd name="T112" fmla="*/ 2147483647 w 6437"/>
              <a:gd name="T113" fmla="*/ 2147483647 h 4483"/>
              <a:gd name="T114" fmla="*/ 2147483647 w 6437"/>
              <a:gd name="T115" fmla="*/ 2147483647 h 4483"/>
              <a:gd name="T116" fmla="*/ 2147483647 w 6437"/>
              <a:gd name="T117" fmla="*/ 2147483647 h 448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437"/>
              <a:gd name="T178" fmla="*/ 0 h 4483"/>
              <a:gd name="T179" fmla="*/ 6437 w 6437"/>
              <a:gd name="T180" fmla="*/ 4483 h 448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437" h="4483">
                <a:moveTo>
                  <a:pt x="138" y="220"/>
                </a:moveTo>
                <a:cubicBezTo>
                  <a:pt x="186" y="236"/>
                  <a:pt x="200" y="243"/>
                  <a:pt x="238" y="274"/>
                </a:cubicBezTo>
                <a:cubicBezTo>
                  <a:pt x="245" y="280"/>
                  <a:pt x="249" y="288"/>
                  <a:pt x="256" y="293"/>
                </a:cubicBezTo>
                <a:cubicBezTo>
                  <a:pt x="277" y="306"/>
                  <a:pt x="350" y="310"/>
                  <a:pt x="357" y="311"/>
                </a:cubicBezTo>
                <a:cubicBezTo>
                  <a:pt x="397" y="308"/>
                  <a:pt x="437" y="308"/>
                  <a:pt x="476" y="302"/>
                </a:cubicBezTo>
                <a:cubicBezTo>
                  <a:pt x="495" y="299"/>
                  <a:pt x="531" y="284"/>
                  <a:pt x="531" y="284"/>
                </a:cubicBezTo>
                <a:cubicBezTo>
                  <a:pt x="540" y="275"/>
                  <a:pt x="547" y="264"/>
                  <a:pt x="558" y="256"/>
                </a:cubicBezTo>
                <a:cubicBezTo>
                  <a:pt x="569" y="248"/>
                  <a:pt x="584" y="247"/>
                  <a:pt x="595" y="238"/>
                </a:cubicBezTo>
                <a:cubicBezTo>
                  <a:pt x="604" y="231"/>
                  <a:pt x="605" y="218"/>
                  <a:pt x="613" y="210"/>
                </a:cubicBezTo>
                <a:cubicBezTo>
                  <a:pt x="636" y="187"/>
                  <a:pt x="671" y="168"/>
                  <a:pt x="695" y="146"/>
                </a:cubicBezTo>
                <a:cubicBezTo>
                  <a:pt x="724" y="120"/>
                  <a:pt x="743" y="99"/>
                  <a:pt x="768" y="73"/>
                </a:cubicBezTo>
                <a:cubicBezTo>
                  <a:pt x="807" y="31"/>
                  <a:pt x="837" y="26"/>
                  <a:pt x="887" y="9"/>
                </a:cubicBezTo>
                <a:cubicBezTo>
                  <a:pt x="896" y="6"/>
                  <a:pt x="915" y="0"/>
                  <a:pt x="915" y="0"/>
                </a:cubicBezTo>
                <a:cubicBezTo>
                  <a:pt x="939" y="6"/>
                  <a:pt x="966" y="7"/>
                  <a:pt x="988" y="18"/>
                </a:cubicBezTo>
                <a:cubicBezTo>
                  <a:pt x="998" y="23"/>
                  <a:pt x="1001" y="36"/>
                  <a:pt x="1006" y="46"/>
                </a:cubicBezTo>
                <a:cubicBezTo>
                  <a:pt x="1053" y="131"/>
                  <a:pt x="1011" y="73"/>
                  <a:pt x="1070" y="146"/>
                </a:cubicBezTo>
                <a:cubicBezTo>
                  <a:pt x="1095" y="222"/>
                  <a:pt x="1133" y="350"/>
                  <a:pt x="1180" y="412"/>
                </a:cubicBezTo>
                <a:cubicBezTo>
                  <a:pt x="1183" y="427"/>
                  <a:pt x="1190" y="442"/>
                  <a:pt x="1189" y="457"/>
                </a:cubicBezTo>
                <a:cubicBezTo>
                  <a:pt x="1187" y="506"/>
                  <a:pt x="1179" y="555"/>
                  <a:pt x="1171" y="604"/>
                </a:cubicBezTo>
                <a:cubicBezTo>
                  <a:pt x="1159" y="678"/>
                  <a:pt x="1045" y="717"/>
                  <a:pt x="988" y="741"/>
                </a:cubicBezTo>
                <a:cubicBezTo>
                  <a:pt x="915" y="735"/>
                  <a:pt x="841" y="730"/>
                  <a:pt x="768" y="722"/>
                </a:cubicBezTo>
                <a:cubicBezTo>
                  <a:pt x="652" y="709"/>
                  <a:pt x="492" y="578"/>
                  <a:pt x="430" y="485"/>
                </a:cubicBezTo>
                <a:cubicBezTo>
                  <a:pt x="408" y="417"/>
                  <a:pt x="400" y="454"/>
                  <a:pt x="412" y="366"/>
                </a:cubicBezTo>
                <a:cubicBezTo>
                  <a:pt x="437" y="440"/>
                  <a:pt x="477" y="506"/>
                  <a:pt x="512" y="576"/>
                </a:cubicBezTo>
                <a:cubicBezTo>
                  <a:pt x="556" y="665"/>
                  <a:pt x="602" y="748"/>
                  <a:pt x="668" y="823"/>
                </a:cubicBezTo>
                <a:cubicBezTo>
                  <a:pt x="700" y="859"/>
                  <a:pt x="725" y="900"/>
                  <a:pt x="768" y="924"/>
                </a:cubicBezTo>
                <a:cubicBezTo>
                  <a:pt x="782" y="932"/>
                  <a:pt x="800" y="934"/>
                  <a:pt x="814" y="942"/>
                </a:cubicBezTo>
                <a:cubicBezTo>
                  <a:pt x="848" y="962"/>
                  <a:pt x="882" y="998"/>
                  <a:pt x="924" y="1006"/>
                </a:cubicBezTo>
                <a:cubicBezTo>
                  <a:pt x="960" y="1013"/>
                  <a:pt x="997" y="1012"/>
                  <a:pt x="1034" y="1015"/>
                </a:cubicBezTo>
                <a:cubicBezTo>
                  <a:pt x="1095" y="1012"/>
                  <a:pt x="1156" y="1017"/>
                  <a:pt x="1216" y="1006"/>
                </a:cubicBezTo>
                <a:cubicBezTo>
                  <a:pt x="1229" y="1004"/>
                  <a:pt x="1233" y="986"/>
                  <a:pt x="1244" y="978"/>
                </a:cubicBezTo>
                <a:cubicBezTo>
                  <a:pt x="1293" y="943"/>
                  <a:pt x="1279" y="980"/>
                  <a:pt x="1335" y="924"/>
                </a:cubicBezTo>
                <a:cubicBezTo>
                  <a:pt x="1380" y="879"/>
                  <a:pt x="1443" y="817"/>
                  <a:pt x="1472" y="759"/>
                </a:cubicBezTo>
                <a:cubicBezTo>
                  <a:pt x="1514" y="676"/>
                  <a:pt x="1465" y="747"/>
                  <a:pt x="1518" y="677"/>
                </a:cubicBezTo>
                <a:cubicBezTo>
                  <a:pt x="1543" y="574"/>
                  <a:pt x="1644" y="477"/>
                  <a:pt x="1747" y="457"/>
                </a:cubicBezTo>
                <a:cubicBezTo>
                  <a:pt x="1774" y="460"/>
                  <a:pt x="1806" y="451"/>
                  <a:pt x="1829" y="466"/>
                </a:cubicBezTo>
                <a:cubicBezTo>
                  <a:pt x="1840" y="473"/>
                  <a:pt x="1820" y="490"/>
                  <a:pt x="1820" y="503"/>
                </a:cubicBezTo>
                <a:cubicBezTo>
                  <a:pt x="1820" y="680"/>
                  <a:pt x="1827" y="745"/>
                  <a:pt x="1838" y="896"/>
                </a:cubicBezTo>
                <a:cubicBezTo>
                  <a:pt x="1835" y="914"/>
                  <a:pt x="1837" y="934"/>
                  <a:pt x="1829" y="951"/>
                </a:cubicBezTo>
                <a:cubicBezTo>
                  <a:pt x="1818" y="974"/>
                  <a:pt x="1758" y="982"/>
                  <a:pt x="1738" y="988"/>
                </a:cubicBezTo>
                <a:cubicBezTo>
                  <a:pt x="1662" y="985"/>
                  <a:pt x="1585" y="988"/>
                  <a:pt x="1509" y="978"/>
                </a:cubicBezTo>
                <a:cubicBezTo>
                  <a:pt x="1491" y="976"/>
                  <a:pt x="1477" y="961"/>
                  <a:pt x="1463" y="951"/>
                </a:cubicBezTo>
                <a:cubicBezTo>
                  <a:pt x="1438" y="933"/>
                  <a:pt x="1367" y="876"/>
                  <a:pt x="1335" y="850"/>
                </a:cubicBezTo>
                <a:cubicBezTo>
                  <a:pt x="1315" y="834"/>
                  <a:pt x="1298" y="814"/>
                  <a:pt x="1280" y="796"/>
                </a:cubicBezTo>
                <a:cubicBezTo>
                  <a:pt x="1274" y="790"/>
                  <a:pt x="1253" y="776"/>
                  <a:pt x="1262" y="777"/>
                </a:cubicBezTo>
                <a:cubicBezTo>
                  <a:pt x="1286" y="780"/>
                  <a:pt x="1311" y="783"/>
                  <a:pt x="1335" y="786"/>
                </a:cubicBezTo>
                <a:cubicBezTo>
                  <a:pt x="1425" y="854"/>
                  <a:pt x="1515" y="899"/>
                  <a:pt x="1619" y="942"/>
                </a:cubicBezTo>
                <a:cubicBezTo>
                  <a:pt x="1638" y="950"/>
                  <a:pt x="1654" y="963"/>
                  <a:pt x="1674" y="969"/>
                </a:cubicBezTo>
                <a:cubicBezTo>
                  <a:pt x="1707" y="979"/>
                  <a:pt x="1742" y="977"/>
                  <a:pt x="1774" y="988"/>
                </a:cubicBezTo>
                <a:cubicBezTo>
                  <a:pt x="1792" y="994"/>
                  <a:pt x="1811" y="1000"/>
                  <a:pt x="1829" y="1006"/>
                </a:cubicBezTo>
                <a:cubicBezTo>
                  <a:pt x="2208" y="980"/>
                  <a:pt x="2019" y="1048"/>
                  <a:pt x="2131" y="942"/>
                </a:cubicBezTo>
                <a:cubicBezTo>
                  <a:pt x="2189" y="823"/>
                  <a:pt x="2227" y="702"/>
                  <a:pt x="2268" y="576"/>
                </a:cubicBezTo>
                <a:cubicBezTo>
                  <a:pt x="2297" y="489"/>
                  <a:pt x="2344" y="409"/>
                  <a:pt x="2387" y="329"/>
                </a:cubicBezTo>
                <a:cubicBezTo>
                  <a:pt x="2422" y="263"/>
                  <a:pt x="2458" y="190"/>
                  <a:pt x="2533" y="165"/>
                </a:cubicBezTo>
                <a:cubicBezTo>
                  <a:pt x="2566" y="113"/>
                  <a:pt x="2588" y="129"/>
                  <a:pt x="2652" y="137"/>
                </a:cubicBezTo>
                <a:cubicBezTo>
                  <a:pt x="2715" y="203"/>
                  <a:pt x="2666" y="144"/>
                  <a:pt x="2688" y="348"/>
                </a:cubicBezTo>
                <a:cubicBezTo>
                  <a:pt x="2693" y="394"/>
                  <a:pt x="2705" y="432"/>
                  <a:pt x="2716" y="476"/>
                </a:cubicBezTo>
                <a:cubicBezTo>
                  <a:pt x="2713" y="509"/>
                  <a:pt x="2718" y="545"/>
                  <a:pt x="2707" y="576"/>
                </a:cubicBezTo>
                <a:cubicBezTo>
                  <a:pt x="2702" y="591"/>
                  <a:pt x="2684" y="597"/>
                  <a:pt x="2670" y="604"/>
                </a:cubicBezTo>
                <a:cubicBezTo>
                  <a:pt x="2612" y="635"/>
                  <a:pt x="2538" y="662"/>
                  <a:pt x="2478" y="686"/>
                </a:cubicBezTo>
                <a:cubicBezTo>
                  <a:pt x="2449" y="698"/>
                  <a:pt x="2417" y="698"/>
                  <a:pt x="2387" y="704"/>
                </a:cubicBezTo>
                <a:cubicBezTo>
                  <a:pt x="2368" y="708"/>
                  <a:pt x="2332" y="722"/>
                  <a:pt x="2332" y="722"/>
                </a:cubicBezTo>
                <a:cubicBezTo>
                  <a:pt x="2298" y="719"/>
                  <a:pt x="2264" y="720"/>
                  <a:pt x="2231" y="713"/>
                </a:cubicBezTo>
                <a:cubicBezTo>
                  <a:pt x="2220" y="711"/>
                  <a:pt x="2201" y="705"/>
                  <a:pt x="2204" y="695"/>
                </a:cubicBezTo>
                <a:cubicBezTo>
                  <a:pt x="2208" y="683"/>
                  <a:pt x="2228" y="689"/>
                  <a:pt x="2240" y="686"/>
                </a:cubicBezTo>
                <a:cubicBezTo>
                  <a:pt x="2323" y="702"/>
                  <a:pt x="2407" y="723"/>
                  <a:pt x="2487" y="750"/>
                </a:cubicBezTo>
                <a:cubicBezTo>
                  <a:pt x="2548" y="747"/>
                  <a:pt x="2610" y="752"/>
                  <a:pt x="2670" y="741"/>
                </a:cubicBezTo>
                <a:cubicBezTo>
                  <a:pt x="2681" y="739"/>
                  <a:pt x="2682" y="722"/>
                  <a:pt x="2688" y="713"/>
                </a:cubicBezTo>
                <a:cubicBezTo>
                  <a:pt x="2714" y="676"/>
                  <a:pt x="2746" y="641"/>
                  <a:pt x="2771" y="604"/>
                </a:cubicBezTo>
                <a:cubicBezTo>
                  <a:pt x="2779" y="593"/>
                  <a:pt x="2779" y="577"/>
                  <a:pt x="2789" y="567"/>
                </a:cubicBezTo>
                <a:cubicBezTo>
                  <a:pt x="2865" y="490"/>
                  <a:pt x="3025" y="450"/>
                  <a:pt x="3127" y="430"/>
                </a:cubicBezTo>
                <a:cubicBezTo>
                  <a:pt x="3342" y="435"/>
                  <a:pt x="3466" y="425"/>
                  <a:pt x="3648" y="476"/>
                </a:cubicBezTo>
                <a:cubicBezTo>
                  <a:pt x="3704" y="529"/>
                  <a:pt x="3624" y="507"/>
                  <a:pt x="3603" y="503"/>
                </a:cubicBezTo>
                <a:cubicBezTo>
                  <a:pt x="3637" y="537"/>
                  <a:pt x="3647" y="575"/>
                  <a:pt x="3676" y="613"/>
                </a:cubicBezTo>
                <a:cubicBezTo>
                  <a:pt x="3693" y="635"/>
                  <a:pt x="3714" y="655"/>
                  <a:pt x="3731" y="677"/>
                </a:cubicBezTo>
                <a:cubicBezTo>
                  <a:pt x="3756" y="754"/>
                  <a:pt x="3785" y="836"/>
                  <a:pt x="3685" y="869"/>
                </a:cubicBezTo>
                <a:cubicBezTo>
                  <a:pt x="3178" y="853"/>
                  <a:pt x="3532" y="881"/>
                  <a:pt x="3338" y="832"/>
                </a:cubicBezTo>
                <a:cubicBezTo>
                  <a:pt x="3287" y="783"/>
                  <a:pt x="3215" y="764"/>
                  <a:pt x="3164" y="713"/>
                </a:cubicBezTo>
                <a:cubicBezTo>
                  <a:pt x="3129" y="678"/>
                  <a:pt x="3103" y="638"/>
                  <a:pt x="3054" y="622"/>
                </a:cubicBezTo>
                <a:cubicBezTo>
                  <a:pt x="3048" y="613"/>
                  <a:pt x="3044" y="602"/>
                  <a:pt x="3036" y="594"/>
                </a:cubicBezTo>
                <a:cubicBezTo>
                  <a:pt x="3028" y="586"/>
                  <a:pt x="3008" y="565"/>
                  <a:pt x="3008" y="576"/>
                </a:cubicBezTo>
                <a:cubicBezTo>
                  <a:pt x="3008" y="589"/>
                  <a:pt x="3028" y="594"/>
                  <a:pt x="3036" y="604"/>
                </a:cubicBezTo>
                <a:cubicBezTo>
                  <a:pt x="3068" y="642"/>
                  <a:pt x="3096" y="684"/>
                  <a:pt x="3127" y="722"/>
                </a:cubicBezTo>
                <a:cubicBezTo>
                  <a:pt x="3229" y="847"/>
                  <a:pt x="3387" y="1027"/>
                  <a:pt x="3548" y="1079"/>
                </a:cubicBezTo>
                <a:cubicBezTo>
                  <a:pt x="3616" y="1128"/>
                  <a:pt x="3659" y="1145"/>
                  <a:pt x="3740" y="1161"/>
                </a:cubicBezTo>
                <a:cubicBezTo>
                  <a:pt x="3777" y="1158"/>
                  <a:pt x="3814" y="1159"/>
                  <a:pt x="3850" y="1152"/>
                </a:cubicBezTo>
                <a:cubicBezTo>
                  <a:pt x="3899" y="1143"/>
                  <a:pt x="3876" y="1134"/>
                  <a:pt x="3904" y="1106"/>
                </a:cubicBezTo>
                <a:cubicBezTo>
                  <a:pt x="3942" y="1068"/>
                  <a:pt x="4007" y="1038"/>
                  <a:pt x="4032" y="988"/>
                </a:cubicBezTo>
                <a:cubicBezTo>
                  <a:pt x="4053" y="948"/>
                  <a:pt x="4074" y="918"/>
                  <a:pt x="4106" y="887"/>
                </a:cubicBezTo>
                <a:cubicBezTo>
                  <a:pt x="4124" y="834"/>
                  <a:pt x="4124" y="777"/>
                  <a:pt x="4133" y="722"/>
                </a:cubicBezTo>
                <a:cubicBezTo>
                  <a:pt x="4136" y="622"/>
                  <a:pt x="4137" y="521"/>
                  <a:pt x="4142" y="421"/>
                </a:cubicBezTo>
                <a:cubicBezTo>
                  <a:pt x="4143" y="408"/>
                  <a:pt x="4143" y="394"/>
                  <a:pt x="4151" y="384"/>
                </a:cubicBezTo>
                <a:cubicBezTo>
                  <a:pt x="4176" y="354"/>
                  <a:pt x="4224" y="352"/>
                  <a:pt x="4261" y="338"/>
                </a:cubicBezTo>
                <a:cubicBezTo>
                  <a:pt x="4270" y="335"/>
                  <a:pt x="4288" y="329"/>
                  <a:pt x="4288" y="329"/>
                </a:cubicBezTo>
                <a:cubicBezTo>
                  <a:pt x="4321" y="370"/>
                  <a:pt x="4331" y="391"/>
                  <a:pt x="4343" y="439"/>
                </a:cubicBezTo>
                <a:cubicBezTo>
                  <a:pt x="4350" y="466"/>
                  <a:pt x="4362" y="521"/>
                  <a:pt x="4362" y="521"/>
                </a:cubicBezTo>
                <a:cubicBezTo>
                  <a:pt x="4359" y="593"/>
                  <a:pt x="4381" y="736"/>
                  <a:pt x="4316" y="805"/>
                </a:cubicBezTo>
                <a:cubicBezTo>
                  <a:pt x="4290" y="884"/>
                  <a:pt x="4327" y="786"/>
                  <a:pt x="4288" y="850"/>
                </a:cubicBezTo>
                <a:cubicBezTo>
                  <a:pt x="4257" y="901"/>
                  <a:pt x="4308" y="859"/>
                  <a:pt x="4252" y="896"/>
                </a:cubicBezTo>
                <a:cubicBezTo>
                  <a:pt x="4249" y="905"/>
                  <a:pt x="4249" y="916"/>
                  <a:pt x="4243" y="924"/>
                </a:cubicBezTo>
                <a:cubicBezTo>
                  <a:pt x="4236" y="933"/>
                  <a:pt x="4224" y="936"/>
                  <a:pt x="4215" y="942"/>
                </a:cubicBezTo>
                <a:cubicBezTo>
                  <a:pt x="4203" y="951"/>
                  <a:pt x="4192" y="962"/>
                  <a:pt x="4179" y="969"/>
                </a:cubicBezTo>
                <a:cubicBezTo>
                  <a:pt x="4170" y="974"/>
                  <a:pt x="4160" y="975"/>
                  <a:pt x="4151" y="978"/>
                </a:cubicBezTo>
                <a:cubicBezTo>
                  <a:pt x="4049" y="1013"/>
                  <a:pt x="3997" y="1001"/>
                  <a:pt x="4316" y="988"/>
                </a:cubicBezTo>
                <a:cubicBezTo>
                  <a:pt x="4351" y="969"/>
                  <a:pt x="4380" y="964"/>
                  <a:pt x="4407" y="933"/>
                </a:cubicBezTo>
                <a:cubicBezTo>
                  <a:pt x="4455" y="877"/>
                  <a:pt x="4466" y="801"/>
                  <a:pt x="4517" y="750"/>
                </a:cubicBezTo>
                <a:cubicBezTo>
                  <a:pt x="4581" y="554"/>
                  <a:pt x="4702" y="431"/>
                  <a:pt x="4892" y="357"/>
                </a:cubicBezTo>
                <a:cubicBezTo>
                  <a:pt x="4959" y="360"/>
                  <a:pt x="5028" y="350"/>
                  <a:pt x="5093" y="366"/>
                </a:cubicBezTo>
                <a:cubicBezTo>
                  <a:pt x="5109" y="370"/>
                  <a:pt x="5274" y="487"/>
                  <a:pt x="5294" y="503"/>
                </a:cubicBezTo>
                <a:cubicBezTo>
                  <a:pt x="5338" y="576"/>
                  <a:pt x="5301" y="527"/>
                  <a:pt x="5358" y="576"/>
                </a:cubicBezTo>
                <a:cubicBezTo>
                  <a:pt x="5368" y="585"/>
                  <a:pt x="5386" y="591"/>
                  <a:pt x="5386" y="604"/>
                </a:cubicBezTo>
                <a:cubicBezTo>
                  <a:pt x="5386" y="614"/>
                  <a:pt x="5367" y="597"/>
                  <a:pt x="5358" y="594"/>
                </a:cubicBezTo>
                <a:cubicBezTo>
                  <a:pt x="5355" y="634"/>
                  <a:pt x="5357" y="674"/>
                  <a:pt x="5349" y="713"/>
                </a:cubicBezTo>
                <a:cubicBezTo>
                  <a:pt x="5340" y="759"/>
                  <a:pt x="5165" y="766"/>
                  <a:pt x="5148" y="768"/>
                </a:cubicBezTo>
                <a:cubicBezTo>
                  <a:pt x="5047" y="762"/>
                  <a:pt x="4946" y="765"/>
                  <a:pt x="4846" y="750"/>
                </a:cubicBezTo>
                <a:cubicBezTo>
                  <a:pt x="4821" y="746"/>
                  <a:pt x="4736" y="694"/>
                  <a:pt x="4709" y="677"/>
                </a:cubicBezTo>
                <a:cubicBezTo>
                  <a:pt x="4687" y="663"/>
                  <a:pt x="4645" y="631"/>
                  <a:pt x="4645" y="631"/>
                </a:cubicBezTo>
                <a:cubicBezTo>
                  <a:pt x="4654" y="666"/>
                  <a:pt x="4656" y="688"/>
                  <a:pt x="4682" y="713"/>
                </a:cubicBezTo>
                <a:cubicBezTo>
                  <a:pt x="4703" y="779"/>
                  <a:pt x="4750" y="818"/>
                  <a:pt x="4791" y="869"/>
                </a:cubicBezTo>
                <a:cubicBezTo>
                  <a:pt x="4805" y="886"/>
                  <a:pt x="4811" y="910"/>
                  <a:pt x="4828" y="924"/>
                </a:cubicBezTo>
                <a:cubicBezTo>
                  <a:pt x="4883" y="967"/>
                  <a:pt x="4924" y="989"/>
                  <a:pt x="4992" y="1006"/>
                </a:cubicBezTo>
                <a:cubicBezTo>
                  <a:pt x="5143" y="1001"/>
                  <a:pt x="5238" y="986"/>
                  <a:pt x="5376" y="997"/>
                </a:cubicBezTo>
                <a:cubicBezTo>
                  <a:pt x="5397" y="1018"/>
                  <a:pt x="5419" y="1040"/>
                  <a:pt x="5440" y="1061"/>
                </a:cubicBezTo>
                <a:cubicBezTo>
                  <a:pt x="5459" y="1080"/>
                  <a:pt x="5486" y="1125"/>
                  <a:pt x="5486" y="1125"/>
                </a:cubicBezTo>
                <a:cubicBezTo>
                  <a:pt x="5497" y="1157"/>
                  <a:pt x="5517" y="1168"/>
                  <a:pt x="5532" y="1198"/>
                </a:cubicBezTo>
                <a:cubicBezTo>
                  <a:pt x="5539" y="1212"/>
                  <a:pt x="5547" y="1249"/>
                  <a:pt x="5550" y="1262"/>
                </a:cubicBezTo>
                <a:cubicBezTo>
                  <a:pt x="5547" y="1302"/>
                  <a:pt x="5548" y="1342"/>
                  <a:pt x="5541" y="1381"/>
                </a:cubicBezTo>
                <a:cubicBezTo>
                  <a:pt x="5531" y="1434"/>
                  <a:pt x="5435" y="1444"/>
                  <a:pt x="5395" y="1454"/>
                </a:cubicBezTo>
                <a:cubicBezTo>
                  <a:pt x="5182" y="1444"/>
                  <a:pt x="5245" y="1465"/>
                  <a:pt x="5130" y="1408"/>
                </a:cubicBezTo>
                <a:cubicBezTo>
                  <a:pt x="5096" y="1359"/>
                  <a:pt x="5088" y="1370"/>
                  <a:pt x="5056" y="1308"/>
                </a:cubicBezTo>
                <a:cubicBezTo>
                  <a:pt x="5059" y="1259"/>
                  <a:pt x="5059" y="1210"/>
                  <a:pt x="5066" y="1161"/>
                </a:cubicBezTo>
                <a:cubicBezTo>
                  <a:pt x="5067" y="1152"/>
                  <a:pt x="5137" y="983"/>
                  <a:pt x="5084" y="1088"/>
                </a:cubicBezTo>
                <a:cubicBezTo>
                  <a:pt x="5051" y="1222"/>
                  <a:pt x="5103" y="1024"/>
                  <a:pt x="5056" y="1161"/>
                </a:cubicBezTo>
                <a:cubicBezTo>
                  <a:pt x="5032" y="1233"/>
                  <a:pt x="5017" y="1309"/>
                  <a:pt x="4992" y="1381"/>
                </a:cubicBezTo>
                <a:cubicBezTo>
                  <a:pt x="4984" y="1442"/>
                  <a:pt x="4977" y="1503"/>
                  <a:pt x="4965" y="1564"/>
                </a:cubicBezTo>
                <a:cubicBezTo>
                  <a:pt x="4971" y="1625"/>
                  <a:pt x="4972" y="1686"/>
                  <a:pt x="4983" y="1746"/>
                </a:cubicBezTo>
                <a:cubicBezTo>
                  <a:pt x="4995" y="1812"/>
                  <a:pt x="5137" y="1863"/>
                  <a:pt x="5194" y="1874"/>
                </a:cubicBezTo>
                <a:cubicBezTo>
                  <a:pt x="5246" y="1870"/>
                  <a:pt x="5302" y="1879"/>
                  <a:pt x="5349" y="1856"/>
                </a:cubicBezTo>
                <a:cubicBezTo>
                  <a:pt x="5366" y="1847"/>
                  <a:pt x="5379" y="1831"/>
                  <a:pt x="5395" y="1820"/>
                </a:cubicBezTo>
                <a:cubicBezTo>
                  <a:pt x="5489" y="1754"/>
                  <a:pt x="5577" y="1704"/>
                  <a:pt x="5642" y="1609"/>
                </a:cubicBezTo>
                <a:cubicBezTo>
                  <a:pt x="5650" y="1584"/>
                  <a:pt x="5662" y="1561"/>
                  <a:pt x="5669" y="1536"/>
                </a:cubicBezTo>
                <a:cubicBezTo>
                  <a:pt x="5686" y="1480"/>
                  <a:pt x="5687" y="1425"/>
                  <a:pt x="5715" y="1372"/>
                </a:cubicBezTo>
                <a:cubicBezTo>
                  <a:pt x="5709" y="1305"/>
                  <a:pt x="5704" y="1237"/>
                  <a:pt x="5696" y="1170"/>
                </a:cubicBezTo>
                <a:cubicBezTo>
                  <a:pt x="5692" y="1141"/>
                  <a:pt x="5664" y="1107"/>
                  <a:pt x="5651" y="1088"/>
                </a:cubicBezTo>
                <a:cubicBezTo>
                  <a:pt x="5646" y="1080"/>
                  <a:pt x="5647" y="1069"/>
                  <a:pt x="5642" y="1061"/>
                </a:cubicBezTo>
                <a:cubicBezTo>
                  <a:pt x="5608" y="1002"/>
                  <a:pt x="5621" y="1044"/>
                  <a:pt x="5578" y="988"/>
                </a:cubicBezTo>
                <a:cubicBezTo>
                  <a:pt x="5570" y="977"/>
                  <a:pt x="5568" y="961"/>
                  <a:pt x="5559" y="951"/>
                </a:cubicBezTo>
                <a:cubicBezTo>
                  <a:pt x="5543" y="933"/>
                  <a:pt x="5519" y="924"/>
                  <a:pt x="5504" y="905"/>
                </a:cubicBezTo>
                <a:cubicBezTo>
                  <a:pt x="5455" y="843"/>
                  <a:pt x="5447" y="787"/>
                  <a:pt x="5386" y="741"/>
                </a:cubicBezTo>
                <a:cubicBezTo>
                  <a:pt x="5365" y="701"/>
                  <a:pt x="5342" y="666"/>
                  <a:pt x="5331" y="622"/>
                </a:cubicBezTo>
                <a:cubicBezTo>
                  <a:pt x="5343" y="551"/>
                  <a:pt x="5328" y="498"/>
                  <a:pt x="5395" y="476"/>
                </a:cubicBezTo>
                <a:cubicBezTo>
                  <a:pt x="5419" y="479"/>
                  <a:pt x="5444" y="479"/>
                  <a:pt x="5468" y="485"/>
                </a:cubicBezTo>
                <a:cubicBezTo>
                  <a:pt x="5486" y="490"/>
                  <a:pt x="5511" y="520"/>
                  <a:pt x="5523" y="530"/>
                </a:cubicBezTo>
                <a:cubicBezTo>
                  <a:pt x="5586" y="584"/>
                  <a:pt x="5637" y="637"/>
                  <a:pt x="5687" y="704"/>
                </a:cubicBezTo>
                <a:cubicBezTo>
                  <a:pt x="5697" y="756"/>
                  <a:pt x="5708" y="796"/>
                  <a:pt x="5715" y="850"/>
                </a:cubicBezTo>
                <a:cubicBezTo>
                  <a:pt x="5706" y="905"/>
                  <a:pt x="5710" y="916"/>
                  <a:pt x="5660" y="933"/>
                </a:cubicBezTo>
                <a:cubicBezTo>
                  <a:pt x="5626" y="965"/>
                  <a:pt x="5585" y="1000"/>
                  <a:pt x="5541" y="1015"/>
                </a:cubicBezTo>
                <a:cubicBezTo>
                  <a:pt x="5601" y="955"/>
                  <a:pt x="5570" y="983"/>
                  <a:pt x="5632" y="933"/>
                </a:cubicBezTo>
                <a:cubicBezTo>
                  <a:pt x="5641" y="918"/>
                  <a:pt x="5650" y="902"/>
                  <a:pt x="5660" y="887"/>
                </a:cubicBezTo>
                <a:cubicBezTo>
                  <a:pt x="5675" y="865"/>
                  <a:pt x="5706" y="823"/>
                  <a:pt x="5706" y="823"/>
                </a:cubicBezTo>
                <a:cubicBezTo>
                  <a:pt x="5728" y="732"/>
                  <a:pt x="5742" y="635"/>
                  <a:pt x="5696" y="549"/>
                </a:cubicBezTo>
                <a:cubicBezTo>
                  <a:pt x="5684" y="486"/>
                  <a:pt x="5660" y="410"/>
                  <a:pt x="5623" y="357"/>
                </a:cubicBezTo>
                <a:cubicBezTo>
                  <a:pt x="5620" y="339"/>
                  <a:pt x="5620" y="320"/>
                  <a:pt x="5614" y="302"/>
                </a:cubicBezTo>
                <a:cubicBezTo>
                  <a:pt x="5611" y="291"/>
                  <a:pt x="5600" y="284"/>
                  <a:pt x="5596" y="274"/>
                </a:cubicBezTo>
                <a:cubicBezTo>
                  <a:pt x="5584" y="242"/>
                  <a:pt x="5580" y="206"/>
                  <a:pt x="5568" y="174"/>
                </a:cubicBezTo>
                <a:cubicBezTo>
                  <a:pt x="5571" y="156"/>
                  <a:pt x="5561" y="127"/>
                  <a:pt x="5578" y="119"/>
                </a:cubicBezTo>
                <a:cubicBezTo>
                  <a:pt x="5660" y="82"/>
                  <a:pt x="5750" y="190"/>
                  <a:pt x="5806" y="229"/>
                </a:cubicBezTo>
                <a:cubicBezTo>
                  <a:pt x="5812" y="238"/>
                  <a:pt x="5816" y="248"/>
                  <a:pt x="5824" y="256"/>
                </a:cubicBezTo>
                <a:cubicBezTo>
                  <a:pt x="5832" y="264"/>
                  <a:pt x="5845" y="266"/>
                  <a:pt x="5852" y="274"/>
                </a:cubicBezTo>
                <a:cubicBezTo>
                  <a:pt x="5864" y="287"/>
                  <a:pt x="5870" y="305"/>
                  <a:pt x="5879" y="320"/>
                </a:cubicBezTo>
                <a:cubicBezTo>
                  <a:pt x="5882" y="332"/>
                  <a:pt x="5889" y="344"/>
                  <a:pt x="5888" y="357"/>
                </a:cubicBezTo>
                <a:cubicBezTo>
                  <a:pt x="5886" y="394"/>
                  <a:pt x="5880" y="431"/>
                  <a:pt x="5870" y="466"/>
                </a:cubicBezTo>
                <a:cubicBezTo>
                  <a:pt x="5865" y="485"/>
                  <a:pt x="5838" y="490"/>
                  <a:pt x="5824" y="494"/>
                </a:cubicBezTo>
                <a:cubicBezTo>
                  <a:pt x="5785" y="504"/>
                  <a:pt x="5746" y="513"/>
                  <a:pt x="5706" y="521"/>
                </a:cubicBezTo>
                <a:cubicBezTo>
                  <a:pt x="5750" y="597"/>
                  <a:pt x="5765" y="590"/>
                  <a:pt x="5834" y="640"/>
                </a:cubicBezTo>
                <a:cubicBezTo>
                  <a:pt x="5848" y="650"/>
                  <a:pt x="5857" y="666"/>
                  <a:pt x="5870" y="677"/>
                </a:cubicBezTo>
                <a:cubicBezTo>
                  <a:pt x="5922" y="722"/>
                  <a:pt x="5981" y="762"/>
                  <a:pt x="6035" y="805"/>
                </a:cubicBezTo>
                <a:cubicBezTo>
                  <a:pt x="6047" y="854"/>
                  <a:pt x="6077" y="892"/>
                  <a:pt x="6090" y="942"/>
                </a:cubicBezTo>
                <a:cubicBezTo>
                  <a:pt x="6110" y="1149"/>
                  <a:pt x="6106" y="1066"/>
                  <a:pt x="6090" y="1426"/>
                </a:cubicBezTo>
                <a:cubicBezTo>
                  <a:pt x="6087" y="1487"/>
                  <a:pt x="6036" y="1526"/>
                  <a:pt x="5998" y="1564"/>
                </a:cubicBezTo>
                <a:cubicBezTo>
                  <a:pt x="5980" y="1582"/>
                  <a:pt x="5943" y="1618"/>
                  <a:pt x="5943" y="1618"/>
                </a:cubicBezTo>
                <a:cubicBezTo>
                  <a:pt x="5876" y="1789"/>
                  <a:pt x="6019" y="1968"/>
                  <a:pt x="6144" y="2066"/>
                </a:cubicBezTo>
                <a:cubicBezTo>
                  <a:pt x="6184" y="2097"/>
                  <a:pt x="6196" y="2134"/>
                  <a:pt x="6245" y="2158"/>
                </a:cubicBezTo>
                <a:cubicBezTo>
                  <a:pt x="6287" y="2200"/>
                  <a:pt x="6299" y="2217"/>
                  <a:pt x="6355" y="2231"/>
                </a:cubicBezTo>
                <a:cubicBezTo>
                  <a:pt x="6396" y="2147"/>
                  <a:pt x="6419" y="2058"/>
                  <a:pt x="6437" y="1966"/>
                </a:cubicBezTo>
                <a:cubicBezTo>
                  <a:pt x="6434" y="1945"/>
                  <a:pt x="6436" y="1922"/>
                  <a:pt x="6428" y="1902"/>
                </a:cubicBezTo>
                <a:cubicBezTo>
                  <a:pt x="6415" y="1871"/>
                  <a:pt x="6341" y="1847"/>
                  <a:pt x="6327" y="1838"/>
                </a:cubicBezTo>
                <a:cubicBezTo>
                  <a:pt x="6250" y="1786"/>
                  <a:pt x="6133" y="1778"/>
                  <a:pt x="6044" y="1756"/>
                </a:cubicBezTo>
                <a:cubicBezTo>
                  <a:pt x="6038" y="1765"/>
                  <a:pt x="6023" y="1773"/>
                  <a:pt x="6026" y="1783"/>
                </a:cubicBezTo>
                <a:cubicBezTo>
                  <a:pt x="6028" y="1792"/>
                  <a:pt x="6045" y="1786"/>
                  <a:pt x="6053" y="1792"/>
                </a:cubicBezTo>
                <a:cubicBezTo>
                  <a:pt x="6096" y="1824"/>
                  <a:pt x="6130" y="1864"/>
                  <a:pt x="6154" y="1911"/>
                </a:cubicBezTo>
                <a:cubicBezTo>
                  <a:pt x="6151" y="1932"/>
                  <a:pt x="6153" y="1955"/>
                  <a:pt x="6144" y="1975"/>
                </a:cubicBezTo>
                <a:cubicBezTo>
                  <a:pt x="6130" y="2005"/>
                  <a:pt x="6057" y="2014"/>
                  <a:pt x="6026" y="2021"/>
                </a:cubicBezTo>
                <a:cubicBezTo>
                  <a:pt x="5830" y="2064"/>
                  <a:pt x="5790" y="2067"/>
                  <a:pt x="5550" y="2076"/>
                </a:cubicBezTo>
                <a:cubicBezTo>
                  <a:pt x="5533" y="2087"/>
                  <a:pt x="5511" y="2090"/>
                  <a:pt x="5495" y="2103"/>
                </a:cubicBezTo>
                <a:cubicBezTo>
                  <a:pt x="5483" y="2113"/>
                  <a:pt x="5479" y="2129"/>
                  <a:pt x="5468" y="2140"/>
                </a:cubicBezTo>
                <a:cubicBezTo>
                  <a:pt x="5460" y="2148"/>
                  <a:pt x="5449" y="2152"/>
                  <a:pt x="5440" y="2158"/>
                </a:cubicBezTo>
                <a:cubicBezTo>
                  <a:pt x="5437" y="2167"/>
                  <a:pt x="5436" y="2177"/>
                  <a:pt x="5431" y="2185"/>
                </a:cubicBezTo>
                <a:cubicBezTo>
                  <a:pt x="5424" y="2196"/>
                  <a:pt x="5404" y="2200"/>
                  <a:pt x="5404" y="2213"/>
                </a:cubicBezTo>
                <a:cubicBezTo>
                  <a:pt x="5404" y="2328"/>
                  <a:pt x="5431" y="2419"/>
                  <a:pt x="5523" y="2478"/>
                </a:cubicBezTo>
                <a:cubicBezTo>
                  <a:pt x="5564" y="2539"/>
                  <a:pt x="5587" y="2522"/>
                  <a:pt x="5660" y="2505"/>
                </a:cubicBezTo>
                <a:cubicBezTo>
                  <a:pt x="5715" y="2468"/>
                  <a:pt x="5727" y="2428"/>
                  <a:pt x="5751" y="2368"/>
                </a:cubicBezTo>
                <a:cubicBezTo>
                  <a:pt x="5763" y="2268"/>
                  <a:pt x="5771" y="2265"/>
                  <a:pt x="5733" y="2140"/>
                </a:cubicBezTo>
                <a:cubicBezTo>
                  <a:pt x="5727" y="2119"/>
                  <a:pt x="5680" y="2070"/>
                  <a:pt x="5696" y="2085"/>
                </a:cubicBezTo>
                <a:cubicBezTo>
                  <a:pt x="5743" y="2131"/>
                  <a:pt x="5798" y="2176"/>
                  <a:pt x="5852" y="2213"/>
                </a:cubicBezTo>
                <a:cubicBezTo>
                  <a:pt x="5895" y="2277"/>
                  <a:pt x="5882" y="2313"/>
                  <a:pt x="5888" y="2405"/>
                </a:cubicBezTo>
                <a:cubicBezTo>
                  <a:pt x="5995" y="2368"/>
                  <a:pt x="6011" y="2322"/>
                  <a:pt x="6071" y="2240"/>
                </a:cubicBezTo>
                <a:cubicBezTo>
                  <a:pt x="6093" y="2152"/>
                  <a:pt x="6094" y="2163"/>
                  <a:pt x="6071" y="2012"/>
                </a:cubicBezTo>
                <a:cubicBezTo>
                  <a:pt x="6068" y="1994"/>
                  <a:pt x="6052" y="1982"/>
                  <a:pt x="6044" y="1966"/>
                </a:cubicBezTo>
                <a:cubicBezTo>
                  <a:pt x="6000" y="1876"/>
                  <a:pt x="5918" y="1785"/>
                  <a:pt x="5815" y="1765"/>
                </a:cubicBezTo>
                <a:cubicBezTo>
                  <a:pt x="5763" y="1773"/>
                  <a:pt x="5708" y="1770"/>
                  <a:pt x="5660" y="1792"/>
                </a:cubicBezTo>
                <a:cubicBezTo>
                  <a:pt x="5598" y="1820"/>
                  <a:pt x="5544" y="1858"/>
                  <a:pt x="5477" y="1874"/>
                </a:cubicBezTo>
                <a:cubicBezTo>
                  <a:pt x="5420" y="1903"/>
                  <a:pt x="5417" y="1892"/>
                  <a:pt x="5404" y="1957"/>
                </a:cubicBezTo>
                <a:cubicBezTo>
                  <a:pt x="5401" y="2012"/>
                  <a:pt x="5413" y="2069"/>
                  <a:pt x="5395" y="2121"/>
                </a:cubicBezTo>
                <a:cubicBezTo>
                  <a:pt x="5389" y="2139"/>
                  <a:pt x="5359" y="2135"/>
                  <a:pt x="5340" y="2140"/>
                </a:cubicBezTo>
                <a:cubicBezTo>
                  <a:pt x="5250" y="2166"/>
                  <a:pt x="5158" y="2176"/>
                  <a:pt x="5066" y="2185"/>
                </a:cubicBezTo>
                <a:cubicBezTo>
                  <a:pt x="4993" y="2182"/>
                  <a:pt x="4919" y="2183"/>
                  <a:pt x="4846" y="2176"/>
                </a:cubicBezTo>
                <a:cubicBezTo>
                  <a:pt x="4788" y="2170"/>
                  <a:pt x="4741" y="2120"/>
                  <a:pt x="4700" y="2085"/>
                </a:cubicBezTo>
                <a:cubicBezTo>
                  <a:pt x="4640" y="2033"/>
                  <a:pt x="4581" y="1977"/>
                  <a:pt x="4517" y="1929"/>
                </a:cubicBezTo>
                <a:cubicBezTo>
                  <a:pt x="4511" y="1917"/>
                  <a:pt x="4507" y="1904"/>
                  <a:pt x="4499" y="1893"/>
                </a:cubicBezTo>
                <a:cubicBezTo>
                  <a:pt x="4489" y="1879"/>
                  <a:pt x="4471" y="1871"/>
                  <a:pt x="4462" y="1856"/>
                </a:cubicBezTo>
                <a:cubicBezTo>
                  <a:pt x="4452" y="1839"/>
                  <a:pt x="4444" y="1801"/>
                  <a:pt x="4444" y="1801"/>
                </a:cubicBezTo>
                <a:cubicBezTo>
                  <a:pt x="4450" y="1713"/>
                  <a:pt x="4452" y="1624"/>
                  <a:pt x="4462" y="1536"/>
                </a:cubicBezTo>
                <a:cubicBezTo>
                  <a:pt x="4464" y="1517"/>
                  <a:pt x="4471" y="1498"/>
                  <a:pt x="4480" y="1481"/>
                </a:cubicBezTo>
                <a:cubicBezTo>
                  <a:pt x="4509" y="1424"/>
                  <a:pt x="4612" y="1238"/>
                  <a:pt x="4672" y="1198"/>
                </a:cubicBezTo>
                <a:cubicBezTo>
                  <a:pt x="4699" y="1201"/>
                  <a:pt x="4780" y="1202"/>
                  <a:pt x="4791" y="1225"/>
                </a:cubicBezTo>
                <a:cubicBezTo>
                  <a:pt x="4795" y="1233"/>
                  <a:pt x="4779" y="1238"/>
                  <a:pt x="4773" y="1244"/>
                </a:cubicBezTo>
                <a:cubicBezTo>
                  <a:pt x="4781" y="1365"/>
                  <a:pt x="4826" y="1568"/>
                  <a:pt x="4892" y="1673"/>
                </a:cubicBezTo>
                <a:cubicBezTo>
                  <a:pt x="4895" y="1691"/>
                  <a:pt x="4897" y="1710"/>
                  <a:pt x="4901" y="1728"/>
                </a:cubicBezTo>
                <a:cubicBezTo>
                  <a:pt x="4903" y="1738"/>
                  <a:pt x="4911" y="1746"/>
                  <a:pt x="4910" y="1756"/>
                </a:cubicBezTo>
                <a:cubicBezTo>
                  <a:pt x="4902" y="1837"/>
                  <a:pt x="4800" y="1915"/>
                  <a:pt x="4727" y="1938"/>
                </a:cubicBezTo>
                <a:cubicBezTo>
                  <a:pt x="4699" y="1968"/>
                  <a:pt x="4676" y="1983"/>
                  <a:pt x="4636" y="1993"/>
                </a:cubicBezTo>
                <a:cubicBezTo>
                  <a:pt x="4571" y="1980"/>
                  <a:pt x="4590" y="1992"/>
                  <a:pt x="4535" y="2012"/>
                </a:cubicBezTo>
                <a:cubicBezTo>
                  <a:pt x="4532" y="2011"/>
                  <a:pt x="4458" y="1983"/>
                  <a:pt x="4444" y="1966"/>
                </a:cubicBezTo>
                <a:cubicBezTo>
                  <a:pt x="4421" y="1938"/>
                  <a:pt x="4411" y="1902"/>
                  <a:pt x="4389" y="1874"/>
                </a:cubicBezTo>
                <a:cubicBezTo>
                  <a:pt x="4360" y="1837"/>
                  <a:pt x="4328" y="1801"/>
                  <a:pt x="4298" y="1765"/>
                </a:cubicBezTo>
                <a:cubicBezTo>
                  <a:pt x="4281" y="1744"/>
                  <a:pt x="4277" y="1714"/>
                  <a:pt x="4261" y="1692"/>
                </a:cubicBezTo>
                <a:cubicBezTo>
                  <a:pt x="4246" y="1671"/>
                  <a:pt x="4223" y="1657"/>
                  <a:pt x="4206" y="1637"/>
                </a:cubicBezTo>
                <a:cubicBezTo>
                  <a:pt x="4146" y="1567"/>
                  <a:pt x="4021" y="1398"/>
                  <a:pt x="3932" y="1353"/>
                </a:cubicBezTo>
                <a:cubicBezTo>
                  <a:pt x="3911" y="1342"/>
                  <a:pt x="3889" y="1336"/>
                  <a:pt x="3868" y="1326"/>
                </a:cubicBezTo>
                <a:cubicBezTo>
                  <a:pt x="3773" y="1329"/>
                  <a:pt x="3678" y="1327"/>
                  <a:pt x="3584" y="1335"/>
                </a:cubicBezTo>
                <a:cubicBezTo>
                  <a:pt x="3565" y="1337"/>
                  <a:pt x="3530" y="1353"/>
                  <a:pt x="3530" y="1353"/>
                </a:cubicBezTo>
                <a:cubicBezTo>
                  <a:pt x="3498" y="1395"/>
                  <a:pt x="3485" y="1420"/>
                  <a:pt x="3475" y="1472"/>
                </a:cubicBezTo>
                <a:cubicBezTo>
                  <a:pt x="3482" y="1539"/>
                  <a:pt x="3468" y="1614"/>
                  <a:pt x="3502" y="1673"/>
                </a:cubicBezTo>
                <a:cubicBezTo>
                  <a:pt x="3509" y="1684"/>
                  <a:pt x="3522" y="1690"/>
                  <a:pt x="3530" y="1701"/>
                </a:cubicBezTo>
                <a:cubicBezTo>
                  <a:pt x="3577" y="1765"/>
                  <a:pt x="3598" y="1829"/>
                  <a:pt x="3667" y="1874"/>
                </a:cubicBezTo>
                <a:cubicBezTo>
                  <a:pt x="3710" y="1853"/>
                  <a:pt x="3717" y="1836"/>
                  <a:pt x="3731" y="1792"/>
                </a:cubicBezTo>
                <a:cubicBezTo>
                  <a:pt x="3740" y="1727"/>
                  <a:pt x="3741" y="1706"/>
                  <a:pt x="3786" y="1664"/>
                </a:cubicBezTo>
                <a:cubicBezTo>
                  <a:pt x="3812" y="1612"/>
                  <a:pt x="3837" y="1551"/>
                  <a:pt x="3886" y="1518"/>
                </a:cubicBezTo>
                <a:cubicBezTo>
                  <a:pt x="3973" y="1530"/>
                  <a:pt x="3977" y="1544"/>
                  <a:pt x="4042" y="1591"/>
                </a:cubicBezTo>
                <a:cubicBezTo>
                  <a:pt x="4066" y="1631"/>
                  <a:pt x="4076" y="1668"/>
                  <a:pt x="4096" y="1710"/>
                </a:cubicBezTo>
                <a:cubicBezTo>
                  <a:pt x="4103" y="1740"/>
                  <a:pt x="4107" y="1787"/>
                  <a:pt x="4133" y="1810"/>
                </a:cubicBezTo>
                <a:cubicBezTo>
                  <a:pt x="4150" y="1825"/>
                  <a:pt x="4188" y="1847"/>
                  <a:pt x="4188" y="1847"/>
                </a:cubicBezTo>
                <a:cubicBezTo>
                  <a:pt x="4243" y="1844"/>
                  <a:pt x="4319" y="1794"/>
                  <a:pt x="4352" y="1838"/>
                </a:cubicBezTo>
                <a:cubicBezTo>
                  <a:pt x="4395" y="1897"/>
                  <a:pt x="4348" y="1984"/>
                  <a:pt x="4343" y="2057"/>
                </a:cubicBezTo>
                <a:cubicBezTo>
                  <a:pt x="4339" y="2109"/>
                  <a:pt x="4332" y="2161"/>
                  <a:pt x="4325" y="2213"/>
                </a:cubicBezTo>
                <a:cubicBezTo>
                  <a:pt x="4313" y="2304"/>
                  <a:pt x="4324" y="2537"/>
                  <a:pt x="4179" y="2551"/>
                </a:cubicBezTo>
                <a:cubicBezTo>
                  <a:pt x="4127" y="2556"/>
                  <a:pt x="4075" y="2557"/>
                  <a:pt x="4023" y="2560"/>
                </a:cubicBezTo>
                <a:cubicBezTo>
                  <a:pt x="3962" y="2574"/>
                  <a:pt x="3892" y="2586"/>
                  <a:pt x="3831" y="2606"/>
                </a:cubicBezTo>
                <a:cubicBezTo>
                  <a:pt x="3796" y="2629"/>
                  <a:pt x="3738" y="2652"/>
                  <a:pt x="3712" y="2688"/>
                </a:cubicBezTo>
                <a:cubicBezTo>
                  <a:pt x="3702" y="2702"/>
                  <a:pt x="3695" y="2719"/>
                  <a:pt x="3685" y="2734"/>
                </a:cubicBezTo>
                <a:cubicBezTo>
                  <a:pt x="3673" y="2753"/>
                  <a:pt x="3648" y="2789"/>
                  <a:pt x="3648" y="2789"/>
                </a:cubicBezTo>
                <a:cubicBezTo>
                  <a:pt x="3630" y="2879"/>
                  <a:pt x="3610" y="2930"/>
                  <a:pt x="3648" y="3036"/>
                </a:cubicBezTo>
                <a:cubicBezTo>
                  <a:pt x="3689" y="3149"/>
                  <a:pt x="3857" y="3200"/>
                  <a:pt x="3959" y="3228"/>
                </a:cubicBezTo>
                <a:cubicBezTo>
                  <a:pt x="4218" y="3216"/>
                  <a:pt x="4138" y="3263"/>
                  <a:pt x="4234" y="3127"/>
                </a:cubicBezTo>
                <a:cubicBezTo>
                  <a:pt x="4237" y="3115"/>
                  <a:pt x="4237" y="3101"/>
                  <a:pt x="4243" y="3090"/>
                </a:cubicBezTo>
                <a:cubicBezTo>
                  <a:pt x="4250" y="3077"/>
                  <a:pt x="4268" y="3069"/>
                  <a:pt x="4270" y="3054"/>
                </a:cubicBezTo>
                <a:cubicBezTo>
                  <a:pt x="4322" y="2619"/>
                  <a:pt x="4238" y="2923"/>
                  <a:pt x="4307" y="2697"/>
                </a:cubicBezTo>
                <a:cubicBezTo>
                  <a:pt x="4322" y="2647"/>
                  <a:pt x="4344" y="2600"/>
                  <a:pt x="4362" y="2551"/>
                </a:cubicBezTo>
                <a:cubicBezTo>
                  <a:pt x="4369" y="2533"/>
                  <a:pt x="4380" y="2496"/>
                  <a:pt x="4380" y="2496"/>
                </a:cubicBezTo>
                <a:cubicBezTo>
                  <a:pt x="4398" y="2351"/>
                  <a:pt x="4395" y="2405"/>
                  <a:pt x="4380" y="2167"/>
                </a:cubicBezTo>
                <a:cubicBezTo>
                  <a:pt x="4379" y="2145"/>
                  <a:pt x="4368" y="2124"/>
                  <a:pt x="4362" y="2103"/>
                </a:cubicBezTo>
                <a:cubicBezTo>
                  <a:pt x="4359" y="2094"/>
                  <a:pt x="4345" y="2070"/>
                  <a:pt x="4352" y="2076"/>
                </a:cubicBezTo>
                <a:cubicBezTo>
                  <a:pt x="4439" y="2150"/>
                  <a:pt x="4393" y="2138"/>
                  <a:pt x="4462" y="2213"/>
                </a:cubicBezTo>
                <a:cubicBezTo>
                  <a:pt x="4481" y="2234"/>
                  <a:pt x="4506" y="2249"/>
                  <a:pt x="4526" y="2268"/>
                </a:cubicBezTo>
                <a:cubicBezTo>
                  <a:pt x="4582" y="2321"/>
                  <a:pt x="4651" y="2405"/>
                  <a:pt x="4718" y="2450"/>
                </a:cubicBezTo>
                <a:cubicBezTo>
                  <a:pt x="4750" y="2499"/>
                  <a:pt x="4734" y="2472"/>
                  <a:pt x="4773" y="2551"/>
                </a:cubicBezTo>
                <a:cubicBezTo>
                  <a:pt x="4779" y="2563"/>
                  <a:pt x="4791" y="2588"/>
                  <a:pt x="4791" y="2588"/>
                </a:cubicBezTo>
                <a:cubicBezTo>
                  <a:pt x="4797" y="2616"/>
                  <a:pt x="4814" y="2642"/>
                  <a:pt x="4819" y="2670"/>
                </a:cubicBezTo>
                <a:cubicBezTo>
                  <a:pt x="4830" y="2730"/>
                  <a:pt x="4829" y="2792"/>
                  <a:pt x="4837" y="2853"/>
                </a:cubicBezTo>
                <a:cubicBezTo>
                  <a:pt x="4840" y="2920"/>
                  <a:pt x="4841" y="2987"/>
                  <a:pt x="4846" y="3054"/>
                </a:cubicBezTo>
                <a:cubicBezTo>
                  <a:pt x="4847" y="3070"/>
                  <a:pt x="4841" y="3092"/>
                  <a:pt x="4855" y="3100"/>
                </a:cubicBezTo>
                <a:cubicBezTo>
                  <a:pt x="4871" y="3109"/>
                  <a:pt x="4892" y="3093"/>
                  <a:pt x="4910" y="3090"/>
                </a:cubicBezTo>
                <a:cubicBezTo>
                  <a:pt x="4953" y="3034"/>
                  <a:pt x="5011" y="3006"/>
                  <a:pt x="5066" y="2962"/>
                </a:cubicBezTo>
                <a:cubicBezTo>
                  <a:pt x="5072" y="2950"/>
                  <a:pt x="5076" y="2937"/>
                  <a:pt x="5084" y="2926"/>
                </a:cubicBezTo>
                <a:cubicBezTo>
                  <a:pt x="5091" y="2915"/>
                  <a:pt x="5104" y="2909"/>
                  <a:pt x="5111" y="2898"/>
                </a:cubicBezTo>
                <a:cubicBezTo>
                  <a:pt x="5126" y="2875"/>
                  <a:pt x="5148" y="2825"/>
                  <a:pt x="5148" y="2825"/>
                </a:cubicBezTo>
                <a:cubicBezTo>
                  <a:pt x="5158" y="2712"/>
                  <a:pt x="5166" y="2705"/>
                  <a:pt x="5139" y="2578"/>
                </a:cubicBezTo>
                <a:cubicBezTo>
                  <a:pt x="5130" y="2538"/>
                  <a:pt x="5089" y="2512"/>
                  <a:pt x="5056" y="2487"/>
                </a:cubicBezTo>
                <a:cubicBezTo>
                  <a:pt x="4972" y="2424"/>
                  <a:pt x="4896" y="2367"/>
                  <a:pt x="4791" y="2350"/>
                </a:cubicBezTo>
                <a:cubicBezTo>
                  <a:pt x="4710" y="2323"/>
                  <a:pt x="4627" y="2331"/>
                  <a:pt x="4544" y="2341"/>
                </a:cubicBezTo>
                <a:cubicBezTo>
                  <a:pt x="4588" y="2367"/>
                  <a:pt x="4655" y="2414"/>
                  <a:pt x="4700" y="2432"/>
                </a:cubicBezTo>
                <a:cubicBezTo>
                  <a:pt x="4759" y="2456"/>
                  <a:pt x="4824" y="2463"/>
                  <a:pt x="4883" y="2487"/>
                </a:cubicBezTo>
                <a:cubicBezTo>
                  <a:pt x="5024" y="2545"/>
                  <a:pt x="5170" y="2579"/>
                  <a:pt x="5322" y="2597"/>
                </a:cubicBezTo>
                <a:cubicBezTo>
                  <a:pt x="5394" y="2621"/>
                  <a:pt x="5357" y="2612"/>
                  <a:pt x="5431" y="2624"/>
                </a:cubicBezTo>
                <a:cubicBezTo>
                  <a:pt x="5533" y="2689"/>
                  <a:pt x="5669" y="2779"/>
                  <a:pt x="5724" y="2889"/>
                </a:cubicBezTo>
                <a:cubicBezTo>
                  <a:pt x="5718" y="2929"/>
                  <a:pt x="5714" y="2969"/>
                  <a:pt x="5706" y="3008"/>
                </a:cubicBezTo>
                <a:cubicBezTo>
                  <a:pt x="5704" y="3018"/>
                  <a:pt x="5699" y="3026"/>
                  <a:pt x="5696" y="3036"/>
                </a:cubicBezTo>
                <a:cubicBezTo>
                  <a:pt x="5689" y="3060"/>
                  <a:pt x="5678" y="3109"/>
                  <a:pt x="5678" y="3109"/>
                </a:cubicBezTo>
                <a:cubicBezTo>
                  <a:pt x="5687" y="3121"/>
                  <a:pt x="5692" y="3140"/>
                  <a:pt x="5706" y="3145"/>
                </a:cubicBezTo>
                <a:cubicBezTo>
                  <a:pt x="5716" y="3148"/>
                  <a:pt x="5725" y="3134"/>
                  <a:pt x="5733" y="3127"/>
                </a:cubicBezTo>
                <a:cubicBezTo>
                  <a:pt x="5743" y="3119"/>
                  <a:pt x="5753" y="3111"/>
                  <a:pt x="5760" y="3100"/>
                </a:cubicBezTo>
                <a:cubicBezTo>
                  <a:pt x="5775" y="3077"/>
                  <a:pt x="5797" y="3026"/>
                  <a:pt x="5797" y="3026"/>
                </a:cubicBezTo>
                <a:cubicBezTo>
                  <a:pt x="5794" y="2950"/>
                  <a:pt x="5796" y="2874"/>
                  <a:pt x="5788" y="2798"/>
                </a:cubicBezTo>
                <a:cubicBezTo>
                  <a:pt x="5783" y="2747"/>
                  <a:pt x="5715" y="2725"/>
                  <a:pt x="5678" y="2706"/>
                </a:cubicBezTo>
                <a:cubicBezTo>
                  <a:pt x="5595" y="2665"/>
                  <a:pt x="5533" y="2651"/>
                  <a:pt x="5440" y="2642"/>
                </a:cubicBezTo>
                <a:cubicBezTo>
                  <a:pt x="5404" y="2645"/>
                  <a:pt x="5367" y="2644"/>
                  <a:pt x="5331" y="2652"/>
                </a:cubicBezTo>
                <a:cubicBezTo>
                  <a:pt x="5322" y="2654"/>
                  <a:pt x="5349" y="2658"/>
                  <a:pt x="5358" y="2661"/>
                </a:cubicBezTo>
                <a:cubicBezTo>
                  <a:pt x="5379" y="2667"/>
                  <a:pt x="5401" y="2672"/>
                  <a:pt x="5422" y="2679"/>
                </a:cubicBezTo>
                <a:cubicBezTo>
                  <a:pt x="5450" y="2687"/>
                  <a:pt x="5477" y="2696"/>
                  <a:pt x="5504" y="2706"/>
                </a:cubicBezTo>
                <a:cubicBezTo>
                  <a:pt x="5637" y="2753"/>
                  <a:pt x="5753" y="2826"/>
                  <a:pt x="5879" y="2889"/>
                </a:cubicBezTo>
                <a:cubicBezTo>
                  <a:pt x="5932" y="2916"/>
                  <a:pt x="6004" y="2982"/>
                  <a:pt x="6044" y="3026"/>
                </a:cubicBezTo>
                <a:cubicBezTo>
                  <a:pt x="6062" y="3045"/>
                  <a:pt x="6090" y="3090"/>
                  <a:pt x="6090" y="3090"/>
                </a:cubicBezTo>
                <a:cubicBezTo>
                  <a:pt x="6100" y="3132"/>
                  <a:pt x="6119" y="3169"/>
                  <a:pt x="6135" y="3209"/>
                </a:cubicBezTo>
                <a:cubicBezTo>
                  <a:pt x="6162" y="3402"/>
                  <a:pt x="6190" y="3673"/>
                  <a:pt x="5962" y="3730"/>
                </a:cubicBezTo>
                <a:cubicBezTo>
                  <a:pt x="5928" y="3727"/>
                  <a:pt x="5894" y="3729"/>
                  <a:pt x="5861" y="3721"/>
                </a:cubicBezTo>
                <a:cubicBezTo>
                  <a:pt x="5807" y="3708"/>
                  <a:pt x="5731" y="3639"/>
                  <a:pt x="5678" y="3612"/>
                </a:cubicBezTo>
                <a:cubicBezTo>
                  <a:pt x="5633" y="3590"/>
                  <a:pt x="5584" y="3574"/>
                  <a:pt x="5541" y="3548"/>
                </a:cubicBezTo>
                <a:cubicBezTo>
                  <a:pt x="5501" y="3524"/>
                  <a:pt x="5474" y="3498"/>
                  <a:pt x="5431" y="3484"/>
                </a:cubicBezTo>
                <a:cubicBezTo>
                  <a:pt x="5381" y="3432"/>
                  <a:pt x="5301" y="3373"/>
                  <a:pt x="5230" y="3356"/>
                </a:cubicBezTo>
                <a:cubicBezTo>
                  <a:pt x="5198" y="3380"/>
                  <a:pt x="5180" y="3407"/>
                  <a:pt x="5148" y="3429"/>
                </a:cubicBezTo>
                <a:cubicBezTo>
                  <a:pt x="5124" y="3466"/>
                  <a:pt x="5098" y="3500"/>
                  <a:pt x="5075" y="3538"/>
                </a:cubicBezTo>
                <a:cubicBezTo>
                  <a:pt x="5055" y="3620"/>
                  <a:pt x="5032" y="3707"/>
                  <a:pt x="5084" y="3785"/>
                </a:cubicBezTo>
                <a:cubicBezTo>
                  <a:pt x="5142" y="3698"/>
                  <a:pt x="5034" y="3869"/>
                  <a:pt x="5111" y="3639"/>
                </a:cubicBezTo>
                <a:cubicBezTo>
                  <a:pt x="5126" y="3594"/>
                  <a:pt x="5159" y="3592"/>
                  <a:pt x="5194" y="3584"/>
                </a:cubicBezTo>
                <a:cubicBezTo>
                  <a:pt x="5688" y="3597"/>
                  <a:pt x="5430" y="3532"/>
                  <a:pt x="5596" y="3639"/>
                </a:cubicBezTo>
                <a:cubicBezTo>
                  <a:pt x="5602" y="3648"/>
                  <a:pt x="5605" y="3660"/>
                  <a:pt x="5614" y="3666"/>
                </a:cubicBezTo>
                <a:cubicBezTo>
                  <a:pt x="5630" y="3676"/>
                  <a:pt x="5669" y="3685"/>
                  <a:pt x="5669" y="3685"/>
                </a:cubicBezTo>
                <a:cubicBezTo>
                  <a:pt x="5756" y="3679"/>
                  <a:pt x="5814" y="3700"/>
                  <a:pt x="5861" y="3630"/>
                </a:cubicBezTo>
                <a:cubicBezTo>
                  <a:pt x="5894" y="3496"/>
                  <a:pt x="5837" y="3346"/>
                  <a:pt x="5715" y="3282"/>
                </a:cubicBezTo>
                <a:cubicBezTo>
                  <a:pt x="5667" y="3213"/>
                  <a:pt x="5576" y="3161"/>
                  <a:pt x="5495" y="3145"/>
                </a:cubicBezTo>
                <a:cubicBezTo>
                  <a:pt x="5508" y="3187"/>
                  <a:pt x="5547" y="3206"/>
                  <a:pt x="5578" y="3237"/>
                </a:cubicBezTo>
                <a:cubicBezTo>
                  <a:pt x="5597" y="3293"/>
                  <a:pt x="5573" y="3234"/>
                  <a:pt x="5623" y="3301"/>
                </a:cubicBezTo>
                <a:cubicBezTo>
                  <a:pt x="5683" y="3381"/>
                  <a:pt x="5720" y="3481"/>
                  <a:pt x="5751" y="3575"/>
                </a:cubicBezTo>
                <a:cubicBezTo>
                  <a:pt x="5760" y="3641"/>
                  <a:pt x="5779" y="3701"/>
                  <a:pt x="5788" y="3767"/>
                </a:cubicBezTo>
                <a:cubicBezTo>
                  <a:pt x="5785" y="3861"/>
                  <a:pt x="5786" y="3956"/>
                  <a:pt x="5779" y="4050"/>
                </a:cubicBezTo>
                <a:cubicBezTo>
                  <a:pt x="5774" y="4117"/>
                  <a:pt x="5758" y="4127"/>
                  <a:pt x="5724" y="4178"/>
                </a:cubicBezTo>
                <a:cubicBezTo>
                  <a:pt x="5650" y="4290"/>
                  <a:pt x="5623" y="4336"/>
                  <a:pt x="5495" y="4389"/>
                </a:cubicBezTo>
                <a:cubicBezTo>
                  <a:pt x="5443" y="4386"/>
                  <a:pt x="5391" y="4390"/>
                  <a:pt x="5340" y="4380"/>
                </a:cubicBezTo>
                <a:cubicBezTo>
                  <a:pt x="5335" y="4379"/>
                  <a:pt x="5233" y="4315"/>
                  <a:pt x="5212" y="4306"/>
                </a:cubicBezTo>
                <a:cubicBezTo>
                  <a:pt x="5206" y="4297"/>
                  <a:pt x="5202" y="4287"/>
                  <a:pt x="5194" y="4279"/>
                </a:cubicBezTo>
                <a:cubicBezTo>
                  <a:pt x="5186" y="4271"/>
                  <a:pt x="5173" y="4270"/>
                  <a:pt x="5166" y="4261"/>
                </a:cubicBezTo>
                <a:cubicBezTo>
                  <a:pt x="5154" y="4246"/>
                  <a:pt x="5137" y="4190"/>
                  <a:pt x="5130" y="4169"/>
                </a:cubicBezTo>
                <a:cubicBezTo>
                  <a:pt x="5133" y="4133"/>
                  <a:pt x="5128" y="4095"/>
                  <a:pt x="5139" y="4060"/>
                </a:cubicBezTo>
                <a:cubicBezTo>
                  <a:pt x="5144" y="4044"/>
                  <a:pt x="5162" y="4034"/>
                  <a:pt x="5175" y="4023"/>
                </a:cubicBezTo>
                <a:cubicBezTo>
                  <a:pt x="5208" y="3995"/>
                  <a:pt x="5237" y="3961"/>
                  <a:pt x="5276" y="3941"/>
                </a:cubicBezTo>
                <a:cubicBezTo>
                  <a:pt x="5330" y="3914"/>
                  <a:pt x="5357" y="3903"/>
                  <a:pt x="5404" y="3868"/>
                </a:cubicBezTo>
                <a:cubicBezTo>
                  <a:pt x="5453" y="3831"/>
                  <a:pt x="5502" y="3788"/>
                  <a:pt x="5550" y="3749"/>
                </a:cubicBezTo>
                <a:cubicBezTo>
                  <a:pt x="5559" y="3742"/>
                  <a:pt x="5577" y="3718"/>
                  <a:pt x="5587" y="3712"/>
                </a:cubicBezTo>
                <a:cubicBezTo>
                  <a:pt x="5595" y="3707"/>
                  <a:pt x="5623" y="3703"/>
                  <a:pt x="5614" y="3703"/>
                </a:cubicBezTo>
                <a:cubicBezTo>
                  <a:pt x="5586" y="3703"/>
                  <a:pt x="5559" y="3716"/>
                  <a:pt x="5532" y="3721"/>
                </a:cubicBezTo>
                <a:cubicBezTo>
                  <a:pt x="5493" y="3747"/>
                  <a:pt x="5448" y="3751"/>
                  <a:pt x="5404" y="3767"/>
                </a:cubicBezTo>
                <a:cubicBezTo>
                  <a:pt x="5368" y="3780"/>
                  <a:pt x="5331" y="3792"/>
                  <a:pt x="5294" y="3804"/>
                </a:cubicBezTo>
                <a:cubicBezTo>
                  <a:pt x="5285" y="3807"/>
                  <a:pt x="5267" y="3813"/>
                  <a:pt x="5267" y="3813"/>
                </a:cubicBezTo>
                <a:cubicBezTo>
                  <a:pt x="5228" y="3840"/>
                  <a:pt x="5168" y="3872"/>
                  <a:pt x="5130" y="3904"/>
                </a:cubicBezTo>
                <a:cubicBezTo>
                  <a:pt x="5081" y="3945"/>
                  <a:pt x="5043" y="3993"/>
                  <a:pt x="5002" y="4041"/>
                </a:cubicBezTo>
                <a:cubicBezTo>
                  <a:pt x="4984" y="4062"/>
                  <a:pt x="4968" y="4086"/>
                  <a:pt x="4947" y="4105"/>
                </a:cubicBezTo>
                <a:cubicBezTo>
                  <a:pt x="4930" y="4120"/>
                  <a:pt x="4892" y="4142"/>
                  <a:pt x="4892" y="4142"/>
                </a:cubicBezTo>
                <a:cubicBezTo>
                  <a:pt x="4757" y="4104"/>
                  <a:pt x="4716" y="4005"/>
                  <a:pt x="4608" y="3941"/>
                </a:cubicBezTo>
                <a:cubicBezTo>
                  <a:pt x="4550" y="3867"/>
                  <a:pt x="4582" y="3912"/>
                  <a:pt x="4517" y="3804"/>
                </a:cubicBezTo>
                <a:cubicBezTo>
                  <a:pt x="4502" y="3779"/>
                  <a:pt x="4490" y="3721"/>
                  <a:pt x="4490" y="3721"/>
                </a:cubicBezTo>
                <a:cubicBezTo>
                  <a:pt x="4487" y="3678"/>
                  <a:pt x="4492" y="3634"/>
                  <a:pt x="4480" y="3593"/>
                </a:cubicBezTo>
                <a:cubicBezTo>
                  <a:pt x="4476" y="3579"/>
                  <a:pt x="4455" y="3577"/>
                  <a:pt x="4444" y="3566"/>
                </a:cubicBezTo>
                <a:cubicBezTo>
                  <a:pt x="4436" y="3558"/>
                  <a:pt x="4435" y="3545"/>
                  <a:pt x="4426" y="3538"/>
                </a:cubicBezTo>
                <a:cubicBezTo>
                  <a:pt x="4388" y="3507"/>
                  <a:pt x="4334" y="3482"/>
                  <a:pt x="4288" y="3474"/>
                </a:cubicBezTo>
                <a:cubicBezTo>
                  <a:pt x="4144" y="3482"/>
                  <a:pt x="4133" y="3472"/>
                  <a:pt x="4032" y="3511"/>
                </a:cubicBezTo>
                <a:cubicBezTo>
                  <a:pt x="3979" y="3565"/>
                  <a:pt x="3999" y="3539"/>
                  <a:pt x="3968" y="3584"/>
                </a:cubicBezTo>
                <a:cubicBezTo>
                  <a:pt x="3953" y="3631"/>
                  <a:pt x="3997" y="3627"/>
                  <a:pt x="4042" y="3630"/>
                </a:cubicBezTo>
                <a:cubicBezTo>
                  <a:pt x="4106" y="3635"/>
                  <a:pt x="4170" y="3635"/>
                  <a:pt x="4234" y="3639"/>
                </a:cubicBezTo>
                <a:cubicBezTo>
                  <a:pt x="4270" y="3641"/>
                  <a:pt x="4307" y="3645"/>
                  <a:pt x="4343" y="3648"/>
                </a:cubicBezTo>
                <a:cubicBezTo>
                  <a:pt x="4380" y="3657"/>
                  <a:pt x="4403" y="3664"/>
                  <a:pt x="4435" y="3685"/>
                </a:cubicBezTo>
                <a:cubicBezTo>
                  <a:pt x="4441" y="3697"/>
                  <a:pt x="4446" y="3710"/>
                  <a:pt x="4453" y="3721"/>
                </a:cubicBezTo>
                <a:cubicBezTo>
                  <a:pt x="4467" y="3743"/>
                  <a:pt x="4499" y="3785"/>
                  <a:pt x="4499" y="3785"/>
                </a:cubicBezTo>
                <a:cubicBezTo>
                  <a:pt x="4505" y="3803"/>
                  <a:pt x="4511" y="3822"/>
                  <a:pt x="4517" y="3840"/>
                </a:cubicBezTo>
                <a:cubicBezTo>
                  <a:pt x="4518" y="3844"/>
                  <a:pt x="4492" y="3944"/>
                  <a:pt x="4480" y="3959"/>
                </a:cubicBezTo>
                <a:cubicBezTo>
                  <a:pt x="4473" y="3967"/>
                  <a:pt x="4462" y="3971"/>
                  <a:pt x="4453" y="3977"/>
                </a:cubicBezTo>
                <a:cubicBezTo>
                  <a:pt x="4425" y="4020"/>
                  <a:pt x="4393" y="4032"/>
                  <a:pt x="4352" y="4060"/>
                </a:cubicBezTo>
                <a:cubicBezTo>
                  <a:pt x="4245" y="4053"/>
                  <a:pt x="4204" y="4045"/>
                  <a:pt x="4115" y="4023"/>
                </a:cubicBezTo>
                <a:cubicBezTo>
                  <a:pt x="4053" y="3983"/>
                  <a:pt x="3981" y="3952"/>
                  <a:pt x="3941" y="3886"/>
                </a:cubicBezTo>
                <a:cubicBezTo>
                  <a:pt x="3934" y="3874"/>
                  <a:pt x="3930" y="3861"/>
                  <a:pt x="3923" y="3849"/>
                </a:cubicBezTo>
                <a:cubicBezTo>
                  <a:pt x="3912" y="3830"/>
                  <a:pt x="3886" y="3794"/>
                  <a:pt x="3886" y="3794"/>
                </a:cubicBezTo>
                <a:cubicBezTo>
                  <a:pt x="3889" y="3764"/>
                  <a:pt x="3880" y="3730"/>
                  <a:pt x="3895" y="3703"/>
                </a:cubicBezTo>
                <a:cubicBezTo>
                  <a:pt x="3901" y="3692"/>
                  <a:pt x="3924" y="3702"/>
                  <a:pt x="3932" y="3712"/>
                </a:cubicBezTo>
                <a:cubicBezTo>
                  <a:pt x="3938" y="3720"/>
                  <a:pt x="3926" y="3731"/>
                  <a:pt x="3923" y="3740"/>
                </a:cubicBezTo>
                <a:cubicBezTo>
                  <a:pt x="3926" y="3804"/>
                  <a:pt x="3924" y="3868"/>
                  <a:pt x="3932" y="3932"/>
                </a:cubicBezTo>
                <a:cubicBezTo>
                  <a:pt x="3937" y="3973"/>
                  <a:pt x="4047" y="4009"/>
                  <a:pt x="4078" y="4014"/>
                </a:cubicBezTo>
                <a:cubicBezTo>
                  <a:pt x="4119" y="4038"/>
                  <a:pt x="4144" y="4047"/>
                  <a:pt x="4188" y="4060"/>
                </a:cubicBezTo>
                <a:cubicBezTo>
                  <a:pt x="4206" y="4066"/>
                  <a:pt x="4243" y="4078"/>
                  <a:pt x="4243" y="4078"/>
                </a:cubicBezTo>
                <a:cubicBezTo>
                  <a:pt x="4264" y="4075"/>
                  <a:pt x="4288" y="4080"/>
                  <a:pt x="4307" y="4069"/>
                </a:cubicBezTo>
                <a:cubicBezTo>
                  <a:pt x="4327" y="4058"/>
                  <a:pt x="4338" y="3987"/>
                  <a:pt x="4343" y="3968"/>
                </a:cubicBezTo>
                <a:cubicBezTo>
                  <a:pt x="4340" y="3947"/>
                  <a:pt x="4315" y="3915"/>
                  <a:pt x="4334" y="3904"/>
                </a:cubicBezTo>
                <a:cubicBezTo>
                  <a:pt x="4353" y="3893"/>
                  <a:pt x="4370" y="3929"/>
                  <a:pt x="4389" y="3941"/>
                </a:cubicBezTo>
                <a:cubicBezTo>
                  <a:pt x="4458" y="3985"/>
                  <a:pt x="4514" y="4043"/>
                  <a:pt x="4581" y="4087"/>
                </a:cubicBezTo>
                <a:cubicBezTo>
                  <a:pt x="4603" y="4120"/>
                  <a:pt x="4630" y="4146"/>
                  <a:pt x="4654" y="4178"/>
                </a:cubicBezTo>
                <a:cubicBezTo>
                  <a:pt x="4665" y="4212"/>
                  <a:pt x="4682" y="4234"/>
                  <a:pt x="4691" y="4270"/>
                </a:cubicBezTo>
                <a:cubicBezTo>
                  <a:pt x="4685" y="4297"/>
                  <a:pt x="4687" y="4328"/>
                  <a:pt x="4672" y="4352"/>
                </a:cubicBezTo>
                <a:cubicBezTo>
                  <a:pt x="4666" y="4363"/>
                  <a:pt x="4647" y="4355"/>
                  <a:pt x="4636" y="4361"/>
                </a:cubicBezTo>
                <a:cubicBezTo>
                  <a:pt x="4628" y="4365"/>
                  <a:pt x="4626" y="4378"/>
                  <a:pt x="4618" y="4380"/>
                </a:cubicBezTo>
                <a:cubicBezTo>
                  <a:pt x="4566" y="4395"/>
                  <a:pt x="4470" y="4407"/>
                  <a:pt x="4407" y="4416"/>
                </a:cubicBezTo>
                <a:cubicBezTo>
                  <a:pt x="4210" y="4483"/>
                  <a:pt x="4112" y="4450"/>
                  <a:pt x="3859" y="4444"/>
                </a:cubicBezTo>
                <a:cubicBezTo>
                  <a:pt x="3732" y="4380"/>
                  <a:pt x="3612" y="4312"/>
                  <a:pt x="3493" y="4233"/>
                </a:cubicBezTo>
                <a:cubicBezTo>
                  <a:pt x="3420" y="4185"/>
                  <a:pt x="3338" y="4139"/>
                  <a:pt x="3283" y="4069"/>
                </a:cubicBezTo>
                <a:cubicBezTo>
                  <a:pt x="3251" y="4028"/>
                  <a:pt x="3224" y="3978"/>
                  <a:pt x="3200" y="3932"/>
                </a:cubicBezTo>
                <a:cubicBezTo>
                  <a:pt x="3185" y="3856"/>
                  <a:pt x="3170" y="3831"/>
                  <a:pt x="3191" y="3740"/>
                </a:cubicBezTo>
                <a:cubicBezTo>
                  <a:pt x="3201" y="3698"/>
                  <a:pt x="3225" y="3696"/>
                  <a:pt x="3246" y="3666"/>
                </a:cubicBezTo>
                <a:cubicBezTo>
                  <a:pt x="3254" y="3655"/>
                  <a:pt x="3255" y="3640"/>
                  <a:pt x="3264" y="3630"/>
                </a:cubicBezTo>
                <a:cubicBezTo>
                  <a:pt x="3285" y="3605"/>
                  <a:pt x="3317" y="3591"/>
                  <a:pt x="3338" y="3566"/>
                </a:cubicBezTo>
                <a:cubicBezTo>
                  <a:pt x="3373" y="3526"/>
                  <a:pt x="3356" y="3527"/>
                  <a:pt x="3402" y="3493"/>
                </a:cubicBezTo>
                <a:cubicBezTo>
                  <a:pt x="3445" y="3461"/>
                  <a:pt x="3494" y="3432"/>
                  <a:pt x="3539" y="3401"/>
                </a:cubicBezTo>
                <a:cubicBezTo>
                  <a:pt x="3561" y="3386"/>
                  <a:pt x="3612" y="3365"/>
                  <a:pt x="3612" y="3365"/>
                </a:cubicBezTo>
                <a:cubicBezTo>
                  <a:pt x="3705" y="3267"/>
                  <a:pt x="3646" y="3338"/>
                  <a:pt x="3301" y="3356"/>
                </a:cubicBezTo>
                <a:cubicBezTo>
                  <a:pt x="3241" y="3359"/>
                  <a:pt x="3177" y="3396"/>
                  <a:pt x="3118" y="3410"/>
                </a:cubicBezTo>
                <a:cubicBezTo>
                  <a:pt x="3088" y="3431"/>
                  <a:pt x="3075" y="3439"/>
                  <a:pt x="3063" y="3474"/>
                </a:cubicBezTo>
                <a:cubicBezTo>
                  <a:pt x="3069" y="3499"/>
                  <a:pt x="3073" y="3524"/>
                  <a:pt x="3082" y="3548"/>
                </a:cubicBezTo>
                <a:cubicBezTo>
                  <a:pt x="3105" y="3611"/>
                  <a:pt x="3192" y="3639"/>
                  <a:pt x="3237" y="3685"/>
                </a:cubicBezTo>
                <a:cubicBezTo>
                  <a:pt x="3285" y="3734"/>
                  <a:pt x="3240" y="3713"/>
                  <a:pt x="3292" y="3730"/>
                </a:cubicBezTo>
                <a:cubicBezTo>
                  <a:pt x="3317" y="3756"/>
                  <a:pt x="3339" y="3758"/>
                  <a:pt x="3374" y="3767"/>
                </a:cubicBezTo>
                <a:cubicBezTo>
                  <a:pt x="3383" y="3776"/>
                  <a:pt x="3396" y="3783"/>
                  <a:pt x="3402" y="3794"/>
                </a:cubicBezTo>
                <a:cubicBezTo>
                  <a:pt x="3411" y="3811"/>
                  <a:pt x="3420" y="3849"/>
                  <a:pt x="3420" y="3849"/>
                </a:cubicBezTo>
                <a:cubicBezTo>
                  <a:pt x="3423" y="3873"/>
                  <a:pt x="3430" y="3898"/>
                  <a:pt x="3429" y="3922"/>
                </a:cubicBezTo>
                <a:cubicBezTo>
                  <a:pt x="3421" y="4090"/>
                  <a:pt x="3401" y="4048"/>
                  <a:pt x="3246" y="4060"/>
                </a:cubicBezTo>
                <a:cubicBezTo>
                  <a:pt x="3239" y="4081"/>
                  <a:pt x="3212" y="4092"/>
                  <a:pt x="3210" y="4114"/>
                </a:cubicBezTo>
                <a:cubicBezTo>
                  <a:pt x="3205" y="4163"/>
                  <a:pt x="3214" y="4212"/>
                  <a:pt x="3219" y="4261"/>
                </a:cubicBezTo>
                <a:cubicBezTo>
                  <a:pt x="3220" y="4270"/>
                  <a:pt x="3237" y="4288"/>
                  <a:pt x="3228" y="4288"/>
                </a:cubicBezTo>
                <a:cubicBezTo>
                  <a:pt x="3208" y="4288"/>
                  <a:pt x="3190" y="4272"/>
                  <a:pt x="3173" y="4261"/>
                </a:cubicBezTo>
                <a:cubicBezTo>
                  <a:pt x="3088" y="4209"/>
                  <a:pt x="3027" y="4134"/>
                  <a:pt x="2954" y="4069"/>
                </a:cubicBezTo>
                <a:cubicBezTo>
                  <a:pt x="2873" y="3997"/>
                  <a:pt x="2778" y="3931"/>
                  <a:pt x="2707" y="3849"/>
                </a:cubicBezTo>
                <a:cubicBezTo>
                  <a:pt x="2702" y="3843"/>
                  <a:pt x="2588" y="3696"/>
                  <a:pt x="2560" y="3648"/>
                </a:cubicBezTo>
                <a:cubicBezTo>
                  <a:pt x="2533" y="3601"/>
                  <a:pt x="2521" y="3550"/>
                  <a:pt x="2496" y="3502"/>
                </a:cubicBezTo>
                <a:cubicBezTo>
                  <a:pt x="2476" y="3383"/>
                  <a:pt x="2470" y="3371"/>
                  <a:pt x="2515" y="3191"/>
                </a:cubicBezTo>
                <a:cubicBezTo>
                  <a:pt x="2522" y="3161"/>
                  <a:pt x="2551" y="3142"/>
                  <a:pt x="2570" y="3118"/>
                </a:cubicBezTo>
                <a:cubicBezTo>
                  <a:pt x="2636" y="3034"/>
                  <a:pt x="2704" y="2972"/>
                  <a:pt x="2789" y="2908"/>
                </a:cubicBezTo>
                <a:cubicBezTo>
                  <a:pt x="2822" y="2884"/>
                  <a:pt x="2871" y="2877"/>
                  <a:pt x="2908" y="2862"/>
                </a:cubicBezTo>
                <a:cubicBezTo>
                  <a:pt x="2945" y="2865"/>
                  <a:pt x="2982" y="2864"/>
                  <a:pt x="3018" y="2871"/>
                </a:cubicBezTo>
                <a:cubicBezTo>
                  <a:pt x="3029" y="2873"/>
                  <a:pt x="3040" y="2899"/>
                  <a:pt x="3045" y="2889"/>
                </a:cubicBezTo>
                <a:cubicBezTo>
                  <a:pt x="3051" y="2877"/>
                  <a:pt x="3036" y="2863"/>
                  <a:pt x="3027" y="2853"/>
                </a:cubicBezTo>
                <a:cubicBezTo>
                  <a:pt x="2991" y="2811"/>
                  <a:pt x="2930" y="2810"/>
                  <a:pt x="2880" y="2798"/>
                </a:cubicBezTo>
                <a:cubicBezTo>
                  <a:pt x="2585" y="2809"/>
                  <a:pt x="2692" y="2762"/>
                  <a:pt x="2560" y="2889"/>
                </a:cubicBezTo>
                <a:cubicBezTo>
                  <a:pt x="2554" y="2901"/>
                  <a:pt x="2549" y="2914"/>
                  <a:pt x="2542" y="2926"/>
                </a:cubicBezTo>
                <a:cubicBezTo>
                  <a:pt x="2537" y="2935"/>
                  <a:pt x="2525" y="2942"/>
                  <a:pt x="2524" y="2953"/>
                </a:cubicBezTo>
                <a:cubicBezTo>
                  <a:pt x="2518" y="3016"/>
                  <a:pt x="2534" y="3046"/>
                  <a:pt x="2588" y="3063"/>
                </a:cubicBezTo>
                <a:cubicBezTo>
                  <a:pt x="2631" y="3097"/>
                  <a:pt x="2681" y="3141"/>
                  <a:pt x="2734" y="3154"/>
                </a:cubicBezTo>
                <a:cubicBezTo>
                  <a:pt x="2789" y="3209"/>
                  <a:pt x="2731" y="3158"/>
                  <a:pt x="2807" y="3200"/>
                </a:cubicBezTo>
                <a:cubicBezTo>
                  <a:pt x="2885" y="3243"/>
                  <a:pt x="2936" y="3290"/>
                  <a:pt x="2963" y="3374"/>
                </a:cubicBezTo>
                <a:cubicBezTo>
                  <a:pt x="2960" y="3444"/>
                  <a:pt x="2961" y="3514"/>
                  <a:pt x="2954" y="3584"/>
                </a:cubicBezTo>
                <a:cubicBezTo>
                  <a:pt x="2952" y="3603"/>
                  <a:pt x="2941" y="3620"/>
                  <a:pt x="2935" y="3639"/>
                </a:cubicBezTo>
                <a:cubicBezTo>
                  <a:pt x="2901" y="3750"/>
                  <a:pt x="2823" y="3735"/>
                  <a:pt x="2725" y="3749"/>
                </a:cubicBezTo>
                <a:cubicBezTo>
                  <a:pt x="2708" y="3799"/>
                  <a:pt x="2697" y="3852"/>
                  <a:pt x="2688" y="3904"/>
                </a:cubicBezTo>
                <a:cubicBezTo>
                  <a:pt x="2691" y="3922"/>
                  <a:pt x="2690" y="3942"/>
                  <a:pt x="2698" y="3959"/>
                </a:cubicBezTo>
                <a:cubicBezTo>
                  <a:pt x="2703" y="3969"/>
                  <a:pt x="2717" y="3970"/>
                  <a:pt x="2725" y="3977"/>
                </a:cubicBezTo>
                <a:cubicBezTo>
                  <a:pt x="2820" y="4058"/>
                  <a:pt x="2674" y="3948"/>
                  <a:pt x="2789" y="4032"/>
                </a:cubicBezTo>
                <a:cubicBezTo>
                  <a:pt x="2806" y="4059"/>
                  <a:pt x="2826" y="4079"/>
                  <a:pt x="2844" y="4105"/>
                </a:cubicBezTo>
                <a:cubicBezTo>
                  <a:pt x="2857" y="4146"/>
                  <a:pt x="2876" y="4154"/>
                  <a:pt x="2862" y="4197"/>
                </a:cubicBezTo>
                <a:cubicBezTo>
                  <a:pt x="2674" y="4171"/>
                  <a:pt x="2494" y="4138"/>
                  <a:pt x="2314" y="4078"/>
                </a:cubicBezTo>
                <a:cubicBezTo>
                  <a:pt x="2289" y="4054"/>
                  <a:pt x="2278" y="4025"/>
                  <a:pt x="2259" y="3996"/>
                </a:cubicBezTo>
                <a:cubicBezTo>
                  <a:pt x="2236" y="3906"/>
                  <a:pt x="2249" y="3946"/>
                  <a:pt x="2222" y="3877"/>
                </a:cubicBezTo>
                <a:cubicBezTo>
                  <a:pt x="2219" y="3862"/>
                  <a:pt x="2217" y="3846"/>
                  <a:pt x="2213" y="3831"/>
                </a:cubicBezTo>
                <a:cubicBezTo>
                  <a:pt x="2208" y="3815"/>
                  <a:pt x="2198" y="3801"/>
                  <a:pt x="2195" y="3785"/>
                </a:cubicBezTo>
                <a:cubicBezTo>
                  <a:pt x="2186" y="3743"/>
                  <a:pt x="2188" y="3699"/>
                  <a:pt x="2176" y="3657"/>
                </a:cubicBezTo>
                <a:cubicBezTo>
                  <a:pt x="2170" y="3636"/>
                  <a:pt x="2164" y="3614"/>
                  <a:pt x="2158" y="3593"/>
                </a:cubicBezTo>
                <a:cubicBezTo>
                  <a:pt x="2164" y="3502"/>
                  <a:pt x="2166" y="3410"/>
                  <a:pt x="2176" y="3319"/>
                </a:cubicBezTo>
                <a:cubicBezTo>
                  <a:pt x="2187" y="3221"/>
                  <a:pt x="2291" y="3086"/>
                  <a:pt x="2368" y="3026"/>
                </a:cubicBezTo>
                <a:cubicBezTo>
                  <a:pt x="2412" y="2943"/>
                  <a:pt x="2481" y="2877"/>
                  <a:pt x="2515" y="2789"/>
                </a:cubicBezTo>
                <a:cubicBezTo>
                  <a:pt x="2577" y="2628"/>
                  <a:pt x="2607" y="2449"/>
                  <a:pt x="2716" y="2313"/>
                </a:cubicBezTo>
                <a:cubicBezTo>
                  <a:pt x="2742" y="2248"/>
                  <a:pt x="2785" y="2221"/>
                  <a:pt x="2826" y="2167"/>
                </a:cubicBezTo>
                <a:cubicBezTo>
                  <a:pt x="2865" y="2170"/>
                  <a:pt x="2905" y="2170"/>
                  <a:pt x="2944" y="2176"/>
                </a:cubicBezTo>
                <a:cubicBezTo>
                  <a:pt x="2986" y="2183"/>
                  <a:pt x="2994" y="2200"/>
                  <a:pt x="3027" y="2222"/>
                </a:cubicBezTo>
                <a:cubicBezTo>
                  <a:pt x="3042" y="2232"/>
                  <a:pt x="3056" y="2241"/>
                  <a:pt x="3072" y="2249"/>
                </a:cubicBezTo>
                <a:cubicBezTo>
                  <a:pt x="3087" y="2256"/>
                  <a:pt x="3104" y="2259"/>
                  <a:pt x="3118" y="2268"/>
                </a:cubicBezTo>
                <a:cubicBezTo>
                  <a:pt x="3173" y="2303"/>
                  <a:pt x="3216" y="2349"/>
                  <a:pt x="3274" y="2377"/>
                </a:cubicBezTo>
                <a:cubicBezTo>
                  <a:pt x="3294" y="2397"/>
                  <a:pt x="3320" y="2410"/>
                  <a:pt x="3338" y="2432"/>
                </a:cubicBezTo>
                <a:cubicBezTo>
                  <a:pt x="3344" y="2440"/>
                  <a:pt x="3343" y="2451"/>
                  <a:pt x="3347" y="2460"/>
                </a:cubicBezTo>
                <a:cubicBezTo>
                  <a:pt x="3352" y="2470"/>
                  <a:pt x="3358" y="2479"/>
                  <a:pt x="3365" y="2487"/>
                </a:cubicBezTo>
                <a:cubicBezTo>
                  <a:pt x="3402" y="2528"/>
                  <a:pt x="3445" y="2567"/>
                  <a:pt x="3484" y="2606"/>
                </a:cubicBezTo>
                <a:cubicBezTo>
                  <a:pt x="3498" y="2620"/>
                  <a:pt x="3516" y="2629"/>
                  <a:pt x="3530" y="2642"/>
                </a:cubicBezTo>
                <a:cubicBezTo>
                  <a:pt x="3549" y="2659"/>
                  <a:pt x="3566" y="2679"/>
                  <a:pt x="3584" y="2697"/>
                </a:cubicBezTo>
                <a:cubicBezTo>
                  <a:pt x="3590" y="2703"/>
                  <a:pt x="3603" y="2716"/>
                  <a:pt x="3603" y="2716"/>
                </a:cubicBezTo>
                <a:cubicBezTo>
                  <a:pt x="3595" y="2639"/>
                  <a:pt x="3582" y="2557"/>
                  <a:pt x="3548" y="2487"/>
                </a:cubicBezTo>
                <a:cubicBezTo>
                  <a:pt x="3539" y="2441"/>
                  <a:pt x="3530" y="2421"/>
                  <a:pt x="3502" y="2386"/>
                </a:cubicBezTo>
                <a:cubicBezTo>
                  <a:pt x="3495" y="2377"/>
                  <a:pt x="3493" y="2365"/>
                  <a:pt x="3484" y="2359"/>
                </a:cubicBezTo>
                <a:cubicBezTo>
                  <a:pt x="3456" y="2342"/>
                  <a:pt x="3420" y="2339"/>
                  <a:pt x="3392" y="2322"/>
                </a:cubicBezTo>
                <a:cubicBezTo>
                  <a:pt x="3373" y="2311"/>
                  <a:pt x="3354" y="2301"/>
                  <a:pt x="3338" y="2286"/>
                </a:cubicBezTo>
                <a:cubicBezTo>
                  <a:pt x="3332" y="2280"/>
                  <a:pt x="3326" y="2273"/>
                  <a:pt x="3319" y="2268"/>
                </a:cubicBezTo>
                <a:cubicBezTo>
                  <a:pt x="3299" y="2256"/>
                  <a:pt x="3276" y="2250"/>
                  <a:pt x="3255" y="2240"/>
                </a:cubicBezTo>
                <a:cubicBezTo>
                  <a:pt x="3203" y="2187"/>
                  <a:pt x="3230" y="2201"/>
                  <a:pt x="3182" y="2185"/>
                </a:cubicBezTo>
                <a:cubicBezTo>
                  <a:pt x="3145" y="2148"/>
                  <a:pt x="3113" y="2124"/>
                  <a:pt x="3063" y="2112"/>
                </a:cubicBezTo>
                <a:cubicBezTo>
                  <a:pt x="3002" y="2116"/>
                  <a:pt x="2935" y="2103"/>
                  <a:pt x="2880" y="2130"/>
                </a:cubicBezTo>
                <a:cubicBezTo>
                  <a:pt x="2714" y="2213"/>
                  <a:pt x="2875" y="2156"/>
                  <a:pt x="2789" y="2185"/>
                </a:cubicBezTo>
                <a:cubicBezTo>
                  <a:pt x="2759" y="2217"/>
                  <a:pt x="2733" y="2251"/>
                  <a:pt x="2707" y="2286"/>
                </a:cubicBezTo>
                <a:cubicBezTo>
                  <a:pt x="2704" y="2295"/>
                  <a:pt x="2703" y="2305"/>
                  <a:pt x="2698" y="2313"/>
                </a:cubicBezTo>
                <a:cubicBezTo>
                  <a:pt x="2693" y="2321"/>
                  <a:pt x="2683" y="2324"/>
                  <a:pt x="2679" y="2332"/>
                </a:cubicBezTo>
                <a:cubicBezTo>
                  <a:pt x="2673" y="2343"/>
                  <a:pt x="2674" y="2356"/>
                  <a:pt x="2670" y="2368"/>
                </a:cubicBezTo>
                <a:cubicBezTo>
                  <a:pt x="2665" y="2386"/>
                  <a:pt x="2658" y="2405"/>
                  <a:pt x="2652" y="2423"/>
                </a:cubicBezTo>
                <a:cubicBezTo>
                  <a:pt x="2649" y="2432"/>
                  <a:pt x="2643" y="2450"/>
                  <a:pt x="2643" y="2450"/>
                </a:cubicBezTo>
                <a:cubicBezTo>
                  <a:pt x="2640" y="2475"/>
                  <a:pt x="2639" y="2500"/>
                  <a:pt x="2634" y="2524"/>
                </a:cubicBezTo>
                <a:cubicBezTo>
                  <a:pt x="2632" y="2533"/>
                  <a:pt x="2633" y="2549"/>
                  <a:pt x="2624" y="2551"/>
                </a:cubicBezTo>
                <a:cubicBezTo>
                  <a:pt x="2611" y="2554"/>
                  <a:pt x="2600" y="2539"/>
                  <a:pt x="2588" y="2533"/>
                </a:cubicBezTo>
                <a:cubicBezTo>
                  <a:pt x="2555" y="2498"/>
                  <a:pt x="2520" y="2456"/>
                  <a:pt x="2496" y="2414"/>
                </a:cubicBezTo>
                <a:cubicBezTo>
                  <a:pt x="2478" y="2383"/>
                  <a:pt x="2470" y="2352"/>
                  <a:pt x="2451" y="2322"/>
                </a:cubicBezTo>
                <a:cubicBezTo>
                  <a:pt x="2415" y="2183"/>
                  <a:pt x="2409" y="2193"/>
                  <a:pt x="2451" y="1975"/>
                </a:cubicBezTo>
                <a:cubicBezTo>
                  <a:pt x="2459" y="1935"/>
                  <a:pt x="2491" y="1903"/>
                  <a:pt x="2506" y="1865"/>
                </a:cubicBezTo>
                <a:cubicBezTo>
                  <a:pt x="2533" y="1797"/>
                  <a:pt x="2568" y="1725"/>
                  <a:pt x="2643" y="1701"/>
                </a:cubicBezTo>
                <a:cubicBezTo>
                  <a:pt x="2712" y="1707"/>
                  <a:pt x="2761" y="1717"/>
                  <a:pt x="2826" y="1728"/>
                </a:cubicBezTo>
                <a:cubicBezTo>
                  <a:pt x="2861" y="1725"/>
                  <a:pt x="2951" y="1732"/>
                  <a:pt x="2954" y="1701"/>
                </a:cubicBezTo>
                <a:cubicBezTo>
                  <a:pt x="2967" y="1577"/>
                  <a:pt x="2905" y="1410"/>
                  <a:pt x="3054" y="1381"/>
                </a:cubicBezTo>
                <a:cubicBezTo>
                  <a:pt x="3079" y="1419"/>
                  <a:pt x="3109" y="1454"/>
                  <a:pt x="3136" y="1490"/>
                </a:cubicBezTo>
                <a:cubicBezTo>
                  <a:pt x="3163" y="1582"/>
                  <a:pt x="3182" y="1680"/>
                  <a:pt x="3146" y="1774"/>
                </a:cubicBezTo>
                <a:cubicBezTo>
                  <a:pt x="3130" y="1815"/>
                  <a:pt x="3123" y="1809"/>
                  <a:pt x="3100" y="1847"/>
                </a:cubicBezTo>
                <a:cubicBezTo>
                  <a:pt x="3056" y="1919"/>
                  <a:pt x="3018" y="1975"/>
                  <a:pt x="2935" y="2002"/>
                </a:cubicBezTo>
                <a:cubicBezTo>
                  <a:pt x="2812" y="2088"/>
                  <a:pt x="2629" y="2081"/>
                  <a:pt x="2487" y="2094"/>
                </a:cubicBezTo>
                <a:cubicBezTo>
                  <a:pt x="2450" y="2101"/>
                  <a:pt x="2414" y="2109"/>
                  <a:pt x="2378" y="2121"/>
                </a:cubicBezTo>
                <a:cubicBezTo>
                  <a:pt x="2491" y="2209"/>
                  <a:pt x="2419" y="2166"/>
                  <a:pt x="2716" y="2130"/>
                </a:cubicBezTo>
                <a:cubicBezTo>
                  <a:pt x="2832" y="2116"/>
                  <a:pt x="2939" y="2046"/>
                  <a:pt x="3045" y="2002"/>
                </a:cubicBezTo>
                <a:cubicBezTo>
                  <a:pt x="3132" y="1966"/>
                  <a:pt x="3236" y="1947"/>
                  <a:pt x="3328" y="1938"/>
                </a:cubicBezTo>
                <a:cubicBezTo>
                  <a:pt x="3356" y="1944"/>
                  <a:pt x="3386" y="1944"/>
                  <a:pt x="3411" y="1957"/>
                </a:cubicBezTo>
                <a:cubicBezTo>
                  <a:pt x="3455" y="1979"/>
                  <a:pt x="3521" y="2037"/>
                  <a:pt x="3566" y="2066"/>
                </a:cubicBezTo>
                <a:cubicBezTo>
                  <a:pt x="3656" y="2124"/>
                  <a:pt x="3741" y="2167"/>
                  <a:pt x="3840" y="2204"/>
                </a:cubicBezTo>
                <a:cubicBezTo>
                  <a:pt x="3871" y="2201"/>
                  <a:pt x="3906" y="2211"/>
                  <a:pt x="3932" y="2194"/>
                </a:cubicBezTo>
                <a:cubicBezTo>
                  <a:pt x="3945" y="2186"/>
                  <a:pt x="3938" y="2151"/>
                  <a:pt x="3923" y="2149"/>
                </a:cubicBezTo>
                <a:cubicBezTo>
                  <a:pt x="3784" y="2132"/>
                  <a:pt x="3642" y="2143"/>
                  <a:pt x="3502" y="2140"/>
                </a:cubicBezTo>
                <a:cubicBezTo>
                  <a:pt x="3450" y="2121"/>
                  <a:pt x="3407" y="2079"/>
                  <a:pt x="3356" y="2057"/>
                </a:cubicBezTo>
                <a:cubicBezTo>
                  <a:pt x="3336" y="2048"/>
                  <a:pt x="3313" y="2046"/>
                  <a:pt x="3292" y="2039"/>
                </a:cubicBezTo>
                <a:cubicBezTo>
                  <a:pt x="3244" y="2051"/>
                  <a:pt x="3239" y="2069"/>
                  <a:pt x="3200" y="2094"/>
                </a:cubicBezTo>
                <a:cubicBezTo>
                  <a:pt x="3173" y="2176"/>
                  <a:pt x="3050" y="2230"/>
                  <a:pt x="2972" y="2249"/>
                </a:cubicBezTo>
                <a:cubicBezTo>
                  <a:pt x="2870" y="2244"/>
                  <a:pt x="2789" y="2252"/>
                  <a:pt x="2698" y="2222"/>
                </a:cubicBezTo>
                <a:cubicBezTo>
                  <a:pt x="2692" y="2216"/>
                  <a:pt x="2686" y="2209"/>
                  <a:pt x="2679" y="2204"/>
                </a:cubicBezTo>
                <a:cubicBezTo>
                  <a:pt x="2671" y="2199"/>
                  <a:pt x="2659" y="2200"/>
                  <a:pt x="2652" y="2194"/>
                </a:cubicBezTo>
                <a:cubicBezTo>
                  <a:pt x="2609" y="2158"/>
                  <a:pt x="2600" y="2080"/>
                  <a:pt x="2588" y="2030"/>
                </a:cubicBezTo>
                <a:cubicBezTo>
                  <a:pt x="2580" y="1959"/>
                  <a:pt x="2568" y="1891"/>
                  <a:pt x="2560" y="1820"/>
                </a:cubicBezTo>
                <a:cubicBezTo>
                  <a:pt x="2552" y="1654"/>
                  <a:pt x="2543" y="1479"/>
                  <a:pt x="2451" y="1335"/>
                </a:cubicBezTo>
                <a:cubicBezTo>
                  <a:pt x="2422" y="1290"/>
                  <a:pt x="2384" y="1249"/>
                  <a:pt x="2368" y="1198"/>
                </a:cubicBezTo>
                <a:cubicBezTo>
                  <a:pt x="2365" y="1189"/>
                  <a:pt x="2365" y="1178"/>
                  <a:pt x="2359" y="1170"/>
                </a:cubicBezTo>
                <a:cubicBezTo>
                  <a:pt x="2339" y="1145"/>
                  <a:pt x="2286" y="1106"/>
                  <a:pt x="2286" y="1106"/>
                </a:cubicBezTo>
                <a:cubicBezTo>
                  <a:pt x="2277" y="1109"/>
                  <a:pt x="2255" y="1107"/>
                  <a:pt x="2259" y="1116"/>
                </a:cubicBezTo>
                <a:cubicBezTo>
                  <a:pt x="2272" y="1148"/>
                  <a:pt x="2302" y="1171"/>
                  <a:pt x="2323" y="1198"/>
                </a:cubicBezTo>
                <a:cubicBezTo>
                  <a:pt x="2344" y="1226"/>
                  <a:pt x="2362" y="1256"/>
                  <a:pt x="2387" y="1280"/>
                </a:cubicBezTo>
                <a:cubicBezTo>
                  <a:pt x="2428" y="1448"/>
                  <a:pt x="2387" y="1266"/>
                  <a:pt x="2387" y="1710"/>
                </a:cubicBezTo>
                <a:cubicBezTo>
                  <a:pt x="2387" y="1842"/>
                  <a:pt x="2363" y="1816"/>
                  <a:pt x="2423" y="1856"/>
                </a:cubicBezTo>
                <a:cubicBezTo>
                  <a:pt x="2467" y="1922"/>
                  <a:pt x="2481" y="1906"/>
                  <a:pt x="2423" y="1920"/>
                </a:cubicBezTo>
                <a:cubicBezTo>
                  <a:pt x="2368" y="1902"/>
                  <a:pt x="2327" y="1866"/>
                  <a:pt x="2277" y="1838"/>
                </a:cubicBezTo>
                <a:cubicBezTo>
                  <a:pt x="2220" y="1806"/>
                  <a:pt x="2160" y="1779"/>
                  <a:pt x="2103" y="1746"/>
                </a:cubicBezTo>
                <a:cubicBezTo>
                  <a:pt x="2045" y="1713"/>
                  <a:pt x="1988" y="1679"/>
                  <a:pt x="1930" y="1646"/>
                </a:cubicBezTo>
                <a:cubicBezTo>
                  <a:pt x="1825" y="1585"/>
                  <a:pt x="1720" y="1520"/>
                  <a:pt x="1619" y="1454"/>
                </a:cubicBezTo>
                <a:cubicBezTo>
                  <a:pt x="1588" y="1434"/>
                  <a:pt x="1545" y="1443"/>
                  <a:pt x="1509" y="1436"/>
                </a:cubicBezTo>
                <a:cubicBezTo>
                  <a:pt x="1485" y="1438"/>
                  <a:pt x="1368" y="1431"/>
                  <a:pt x="1326" y="1463"/>
                </a:cubicBezTo>
                <a:cubicBezTo>
                  <a:pt x="1304" y="1480"/>
                  <a:pt x="1291" y="1507"/>
                  <a:pt x="1271" y="1527"/>
                </a:cubicBezTo>
                <a:cubicBezTo>
                  <a:pt x="1274" y="1539"/>
                  <a:pt x="1270" y="1556"/>
                  <a:pt x="1280" y="1564"/>
                </a:cubicBezTo>
                <a:cubicBezTo>
                  <a:pt x="1325" y="1602"/>
                  <a:pt x="1472" y="1596"/>
                  <a:pt x="1509" y="1600"/>
                </a:cubicBezTo>
                <a:cubicBezTo>
                  <a:pt x="1530" y="1602"/>
                  <a:pt x="1552" y="1606"/>
                  <a:pt x="1573" y="1609"/>
                </a:cubicBezTo>
                <a:cubicBezTo>
                  <a:pt x="1624" y="1626"/>
                  <a:pt x="1663" y="1658"/>
                  <a:pt x="1710" y="1682"/>
                </a:cubicBezTo>
                <a:cubicBezTo>
                  <a:pt x="1755" y="1730"/>
                  <a:pt x="1696" y="1674"/>
                  <a:pt x="1756" y="1710"/>
                </a:cubicBezTo>
                <a:cubicBezTo>
                  <a:pt x="1788" y="1729"/>
                  <a:pt x="1818" y="1750"/>
                  <a:pt x="1847" y="1774"/>
                </a:cubicBezTo>
                <a:cubicBezTo>
                  <a:pt x="1930" y="1843"/>
                  <a:pt x="1869" y="1819"/>
                  <a:pt x="1930" y="1838"/>
                </a:cubicBezTo>
                <a:cubicBezTo>
                  <a:pt x="1971" y="1867"/>
                  <a:pt x="2002" y="1896"/>
                  <a:pt x="2048" y="1911"/>
                </a:cubicBezTo>
                <a:cubicBezTo>
                  <a:pt x="2125" y="1984"/>
                  <a:pt x="2222" y="2010"/>
                  <a:pt x="2323" y="2021"/>
                </a:cubicBezTo>
                <a:cubicBezTo>
                  <a:pt x="2329" y="2039"/>
                  <a:pt x="2347" y="2058"/>
                  <a:pt x="2341" y="2076"/>
                </a:cubicBezTo>
                <a:cubicBezTo>
                  <a:pt x="2323" y="2130"/>
                  <a:pt x="2305" y="2167"/>
                  <a:pt x="2250" y="2185"/>
                </a:cubicBezTo>
                <a:cubicBezTo>
                  <a:pt x="2199" y="2236"/>
                  <a:pt x="2111" y="2208"/>
                  <a:pt x="2048" y="2204"/>
                </a:cubicBezTo>
                <a:cubicBezTo>
                  <a:pt x="1955" y="2170"/>
                  <a:pt x="2026" y="2252"/>
                  <a:pt x="2058" y="2268"/>
                </a:cubicBezTo>
                <a:cubicBezTo>
                  <a:pt x="2086" y="2282"/>
                  <a:pt x="2120" y="2282"/>
                  <a:pt x="2149" y="2295"/>
                </a:cubicBezTo>
                <a:cubicBezTo>
                  <a:pt x="2258" y="2345"/>
                  <a:pt x="2186" y="2320"/>
                  <a:pt x="2250" y="2341"/>
                </a:cubicBezTo>
                <a:cubicBezTo>
                  <a:pt x="2284" y="2363"/>
                  <a:pt x="2291" y="2385"/>
                  <a:pt x="2304" y="2423"/>
                </a:cubicBezTo>
                <a:cubicBezTo>
                  <a:pt x="2307" y="2457"/>
                  <a:pt x="2308" y="2491"/>
                  <a:pt x="2314" y="2524"/>
                </a:cubicBezTo>
                <a:cubicBezTo>
                  <a:pt x="2317" y="2543"/>
                  <a:pt x="2332" y="2578"/>
                  <a:pt x="2332" y="2578"/>
                </a:cubicBezTo>
                <a:cubicBezTo>
                  <a:pt x="2326" y="2615"/>
                  <a:pt x="2330" y="2654"/>
                  <a:pt x="2314" y="2688"/>
                </a:cubicBezTo>
                <a:cubicBezTo>
                  <a:pt x="2309" y="2700"/>
                  <a:pt x="2290" y="2697"/>
                  <a:pt x="2277" y="2697"/>
                </a:cubicBezTo>
                <a:cubicBezTo>
                  <a:pt x="2183" y="2697"/>
                  <a:pt x="2088" y="2691"/>
                  <a:pt x="1994" y="2688"/>
                </a:cubicBezTo>
                <a:cubicBezTo>
                  <a:pt x="1929" y="2662"/>
                  <a:pt x="1830" y="2585"/>
                  <a:pt x="1783" y="2533"/>
                </a:cubicBezTo>
                <a:cubicBezTo>
                  <a:pt x="1768" y="2517"/>
                  <a:pt x="1760" y="2495"/>
                  <a:pt x="1747" y="2478"/>
                </a:cubicBezTo>
                <a:cubicBezTo>
                  <a:pt x="1739" y="2468"/>
                  <a:pt x="1728" y="2459"/>
                  <a:pt x="1719" y="2450"/>
                </a:cubicBezTo>
                <a:cubicBezTo>
                  <a:pt x="1703" y="2411"/>
                  <a:pt x="1696" y="2372"/>
                  <a:pt x="1683" y="2332"/>
                </a:cubicBezTo>
                <a:cubicBezTo>
                  <a:pt x="1691" y="2247"/>
                  <a:pt x="1694" y="2205"/>
                  <a:pt x="1765" y="2158"/>
                </a:cubicBezTo>
                <a:cubicBezTo>
                  <a:pt x="1671" y="2135"/>
                  <a:pt x="1617" y="2187"/>
                  <a:pt x="1536" y="2213"/>
                </a:cubicBezTo>
                <a:cubicBezTo>
                  <a:pt x="1491" y="2247"/>
                  <a:pt x="1484" y="2258"/>
                  <a:pt x="1472" y="2313"/>
                </a:cubicBezTo>
                <a:cubicBezTo>
                  <a:pt x="1486" y="2479"/>
                  <a:pt x="1432" y="2523"/>
                  <a:pt x="1546" y="2560"/>
                </a:cubicBezTo>
                <a:cubicBezTo>
                  <a:pt x="1593" y="2592"/>
                  <a:pt x="1656" y="2606"/>
                  <a:pt x="1710" y="2624"/>
                </a:cubicBezTo>
                <a:cubicBezTo>
                  <a:pt x="1721" y="2627"/>
                  <a:pt x="1727" y="2639"/>
                  <a:pt x="1738" y="2642"/>
                </a:cubicBezTo>
                <a:cubicBezTo>
                  <a:pt x="1813" y="2665"/>
                  <a:pt x="1906" y="2660"/>
                  <a:pt x="1975" y="2706"/>
                </a:cubicBezTo>
                <a:cubicBezTo>
                  <a:pt x="2056" y="2760"/>
                  <a:pt x="2038" y="2746"/>
                  <a:pt x="2085" y="2816"/>
                </a:cubicBezTo>
                <a:cubicBezTo>
                  <a:pt x="2093" y="2827"/>
                  <a:pt x="2098" y="2840"/>
                  <a:pt x="2103" y="2853"/>
                </a:cubicBezTo>
                <a:cubicBezTo>
                  <a:pt x="2110" y="2871"/>
                  <a:pt x="2122" y="2908"/>
                  <a:pt x="2122" y="2908"/>
                </a:cubicBezTo>
                <a:cubicBezTo>
                  <a:pt x="2119" y="2917"/>
                  <a:pt x="2118" y="2928"/>
                  <a:pt x="2112" y="2935"/>
                </a:cubicBezTo>
                <a:cubicBezTo>
                  <a:pt x="2105" y="2943"/>
                  <a:pt x="2087" y="2942"/>
                  <a:pt x="2085" y="2953"/>
                </a:cubicBezTo>
                <a:cubicBezTo>
                  <a:pt x="2070" y="3044"/>
                  <a:pt x="2125" y="3064"/>
                  <a:pt x="2149" y="3136"/>
                </a:cubicBezTo>
                <a:cubicBezTo>
                  <a:pt x="2143" y="3157"/>
                  <a:pt x="2143" y="3181"/>
                  <a:pt x="2131" y="3200"/>
                </a:cubicBezTo>
                <a:cubicBezTo>
                  <a:pt x="2096" y="3256"/>
                  <a:pt x="2070" y="3248"/>
                  <a:pt x="2030" y="3292"/>
                </a:cubicBezTo>
                <a:cubicBezTo>
                  <a:pt x="2009" y="3314"/>
                  <a:pt x="1975" y="3365"/>
                  <a:pt x="1975" y="3365"/>
                </a:cubicBezTo>
                <a:cubicBezTo>
                  <a:pt x="1975" y="3368"/>
                  <a:pt x="1981" y="3440"/>
                  <a:pt x="1994" y="3456"/>
                </a:cubicBezTo>
                <a:cubicBezTo>
                  <a:pt x="2004" y="3468"/>
                  <a:pt x="2019" y="3474"/>
                  <a:pt x="2030" y="3484"/>
                </a:cubicBezTo>
                <a:cubicBezTo>
                  <a:pt x="2077" y="3526"/>
                  <a:pt x="2121" y="3570"/>
                  <a:pt x="2158" y="3621"/>
                </a:cubicBezTo>
                <a:cubicBezTo>
                  <a:pt x="2078" y="3661"/>
                  <a:pt x="1988" y="3642"/>
                  <a:pt x="1911" y="3602"/>
                </a:cubicBezTo>
                <a:cubicBezTo>
                  <a:pt x="1905" y="3590"/>
                  <a:pt x="1902" y="3576"/>
                  <a:pt x="1893" y="3566"/>
                </a:cubicBezTo>
                <a:cubicBezTo>
                  <a:pt x="1886" y="3558"/>
                  <a:pt x="1872" y="3557"/>
                  <a:pt x="1866" y="3548"/>
                </a:cubicBezTo>
                <a:cubicBezTo>
                  <a:pt x="1850" y="3525"/>
                  <a:pt x="1846" y="3496"/>
                  <a:pt x="1829" y="3474"/>
                </a:cubicBezTo>
                <a:cubicBezTo>
                  <a:pt x="1795" y="3429"/>
                  <a:pt x="1810" y="3450"/>
                  <a:pt x="1783" y="3410"/>
                </a:cubicBezTo>
                <a:cubicBezTo>
                  <a:pt x="1772" y="3367"/>
                  <a:pt x="1758" y="3325"/>
                  <a:pt x="1747" y="3282"/>
                </a:cubicBezTo>
                <a:cubicBezTo>
                  <a:pt x="1735" y="3145"/>
                  <a:pt x="1698" y="3015"/>
                  <a:pt x="1555" y="2962"/>
                </a:cubicBezTo>
                <a:cubicBezTo>
                  <a:pt x="1540" y="2965"/>
                  <a:pt x="1524" y="2968"/>
                  <a:pt x="1509" y="2972"/>
                </a:cubicBezTo>
                <a:cubicBezTo>
                  <a:pt x="1500" y="2974"/>
                  <a:pt x="1485" y="2972"/>
                  <a:pt x="1482" y="2981"/>
                </a:cubicBezTo>
                <a:cubicBezTo>
                  <a:pt x="1468" y="3022"/>
                  <a:pt x="1519" y="3076"/>
                  <a:pt x="1536" y="3109"/>
                </a:cubicBezTo>
                <a:cubicBezTo>
                  <a:pt x="1573" y="3182"/>
                  <a:pt x="1602" y="3259"/>
                  <a:pt x="1628" y="3337"/>
                </a:cubicBezTo>
                <a:cubicBezTo>
                  <a:pt x="1627" y="3370"/>
                  <a:pt x="1593" y="3521"/>
                  <a:pt x="1637" y="3584"/>
                </a:cubicBezTo>
                <a:cubicBezTo>
                  <a:pt x="1659" y="3615"/>
                  <a:pt x="1744" y="3621"/>
                  <a:pt x="1774" y="3630"/>
                </a:cubicBezTo>
                <a:cubicBezTo>
                  <a:pt x="1859" y="3656"/>
                  <a:pt x="1944" y="3690"/>
                  <a:pt x="2030" y="3712"/>
                </a:cubicBezTo>
                <a:cubicBezTo>
                  <a:pt x="2060" y="3735"/>
                  <a:pt x="2098" y="3755"/>
                  <a:pt x="2122" y="3785"/>
                </a:cubicBezTo>
                <a:cubicBezTo>
                  <a:pt x="2189" y="3869"/>
                  <a:pt x="2139" y="3830"/>
                  <a:pt x="2195" y="3868"/>
                </a:cubicBezTo>
                <a:cubicBezTo>
                  <a:pt x="2206" y="3890"/>
                  <a:pt x="2228" y="3908"/>
                  <a:pt x="2231" y="3932"/>
                </a:cubicBezTo>
                <a:cubicBezTo>
                  <a:pt x="2232" y="3939"/>
                  <a:pt x="2216" y="3987"/>
                  <a:pt x="2213" y="3996"/>
                </a:cubicBezTo>
                <a:cubicBezTo>
                  <a:pt x="2222" y="4048"/>
                  <a:pt x="2240" y="4081"/>
                  <a:pt x="2250" y="4133"/>
                </a:cubicBezTo>
                <a:cubicBezTo>
                  <a:pt x="2247" y="4169"/>
                  <a:pt x="2251" y="4207"/>
                  <a:pt x="2240" y="4242"/>
                </a:cubicBezTo>
                <a:cubicBezTo>
                  <a:pt x="2233" y="4263"/>
                  <a:pt x="2198" y="4257"/>
                  <a:pt x="2176" y="4261"/>
                </a:cubicBezTo>
                <a:cubicBezTo>
                  <a:pt x="2074" y="4279"/>
                  <a:pt x="1969" y="4282"/>
                  <a:pt x="1866" y="4288"/>
                </a:cubicBezTo>
                <a:cubicBezTo>
                  <a:pt x="1829" y="4285"/>
                  <a:pt x="1791" y="4291"/>
                  <a:pt x="1756" y="4279"/>
                </a:cubicBezTo>
                <a:cubicBezTo>
                  <a:pt x="1736" y="4272"/>
                  <a:pt x="1725" y="4248"/>
                  <a:pt x="1710" y="4233"/>
                </a:cubicBezTo>
                <a:cubicBezTo>
                  <a:pt x="1668" y="4191"/>
                  <a:pt x="1638" y="4163"/>
                  <a:pt x="1619" y="4105"/>
                </a:cubicBezTo>
                <a:cubicBezTo>
                  <a:pt x="1622" y="4087"/>
                  <a:pt x="1621" y="4067"/>
                  <a:pt x="1628" y="4050"/>
                </a:cubicBezTo>
                <a:cubicBezTo>
                  <a:pt x="1633" y="4039"/>
                  <a:pt x="1680" y="3989"/>
                  <a:pt x="1692" y="3977"/>
                </a:cubicBezTo>
                <a:cubicBezTo>
                  <a:pt x="1698" y="3959"/>
                  <a:pt x="1715" y="3941"/>
                  <a:pt x="1710" y="3922"/>
                </a:cubicBezTo>
                <a:cubicBezTo>
                  <a:pt x="1687" y="3840"/>
                  <a:pt x="1665" y="3812"/>
                  <a:pt x="1582" y="3785"/>
                </a:cubicBezTo>
                <a:cubicBezTo>
                  <a:pt x="1567" y="3800"/>
                  <a:pt x="1546" y="3812"/>
                  <a:pt x="1536" y="3831"/>
                </a:cubicBezTo>
                <a:cubicBezTo>
                  <a:pt x="1505" y="3893"/>
                  <a:pt x="1477" y="3955"/>
                  <a:pt x="1408" y="3977"/>
                </a:cubicBezTo>
                <a:cubicBezTo>
                  <a:pt x="1300" y="3912"/>
                  <a:pt x="1411" y="3990"/>
                  <a:pt x="1344" y="3913"/>
                </a:cubicBezTo>
                <a:cubicBezTo>
                  <a:pt x="1213" y="3763"/>
                  <a:pt x="1378" y="3984"/>
                  <a:pt x="1262" y="3840"/>
                </a:cubicBezTo>
                <a:cubicBezTo>
                  <a:pt x="1087" y="3624"/>
                  <a:pt x="1244" y="3810"/>
                  <a:pt x="1143" y="3676"/>
                </a:cubicBezTo>
                <a:cubicBezTo>
                  <a:pt x="1070" y="3579"/>
                  <a:pt x="1008" y="3511"/>
                  <a:pt x="979" y="3392"/>
                </a:cubicBezTo>
                <a:cubicBezTo>
                  <a:pt x="985" y="3322"/>
                  <a:pt x="980" y="3250"/>
                  <a:pt x="997" y="3182"/>
                </a:cubicBezTo>
                <a:cubicBezTo>
                  <a:pt x="1009" y="3134"/>
                  <a:pt x="1051" y="3141"/>
                  <a:pt x="1079" y="3118"/>
                </a:cubicBezTo>
                <a:cubicBezTo>
                  <a:pt x="1099" y="3102"/>
                  <a:pt x="1134" y="3063"/>
                  <a:pt x="1134" y="3063"/>
                </a:cubicBezTo>
                <a:cubicBezTo>
                  <a:pt x="1085" y="3034"/>
                  <a:pt x="1033" y="3017"/>
                  <a:pt x="979" y="2999"/>
                </a:cubicBezTo>
                <a:cubicBezTo>
                  <a:pt x="933" y="3002"/>
                  <a:pt x="886" y="2996"/>
                  <a:pt x="842" y="3008"/>
                </a:cubicBezTo>
                <a:cubicBezTo>
                  <a:pt x="825" y="3012"/>
                  <a:pt x="820" y="3036"/>
                  <a:pt x="805" y="3045"/>
                </a:cubicBezTo>
                <a:cubicBezTo>
                  <a:pt x="794" y="3052"/>
                  <a:pt x="780" y="3051"/>
                  <a:pt x="768" y="3054"/>
                </a:cubicBezTo>
                <a:cubicBezTo>
                  <a:pt x="752" y="3102"/>
                  <a:pt x="767" y="3076"/>
                  <a:pt x="704" y="3118"/>
                </a:cubicBezTo>
                <a:cubicBezTo>
                  <a:pt x="686" y="3130"/>
                  <a:pt x="659" y="3164"/>
                  <a:pt x="659" y="3164"/>
                </a:cubicBezTo>
                <a:cubicBezTo>
                  <a:pt x="640" y="3241"/>
                  <a:pt x="670" y="3293"/>
                  <a:pt x="723" y="3346"/>
                </a:cubicBezTo>
                <a:cubicBezTo>
                  <a:pt x="734" y="3357"/>
                  <a:pt x="747" y="3365"/>
                  <a:pt x="759" y="3374"/>
                </a:cubicBezTo>
                <a:cubicBezTo>
                  <a:pt x="777" y="3387"/>
                  <a:pt x="814" y="3410"/>
                  <a:pt x="814" y="3410"/>
                </a:cubicBezTo>
                <a:cubicBezTo>
                  <a:pt x="844" y="3456"/>
                  <a:pt x="823" y="3432"/>
                  <a:pt x="887" y="3474"/>
                </a:cubicBezTo>
                <a:cubicBezTo>
                  <a:pt x="934" y="3505"/>
                  <a:pt x="945" y="3549"/>
                  <a:pt x="997" y="3566"/>
                </a:cubicBezTo>
                <a:cubicBezTo>
                  <a:pt x="1028" y="3597"/>
                  <a:pt x="1066" y="3618"/>
                  <a:pt x="1098" y="3648"/>
                </a:cubicBezTo>
                <a:cubicBezTo>
                  <a:pt x="1122" y="3723"/>
                  <a:pt x="1141" y="3801"/>
                  <a:pt x="1162" y="3877"/>
                </a:cubicBezTo>
                <a:cubicBezTo>
                  <a:pt x="1159" y="3917"/>
                  <a:pt x="1164" y="3958"/>
                  <a:pt x="1152" y="3996"/>
                </a:cubicBezTo>
                <a:cubicBezTo>
                  <a:pt x="1134" y="4053"/>
                  <a:pt x="969" y="4049"/>
                  <a:pt x="951" y="4050"/>
                </a:cubicBezTo>
                <a:cubicBezTo>
                  <a:pt x="837" y="4043"/>
                  <a:pt x="727" y="4052"/>
                  <a:pt x="659" y="3950"/>
                </a:cubicBezTo>
                <a:cubicBezTo>
                  <a:pt x="669" y="3846"/>
                  <a:pt x="657" y="3846"/>
                  <a:pt x="750" y="3831"/>
                </a:cubicBezTo>
                <a:cubicBezTo>
                  <a:pt x="759" y="3813"/>
                  <a:pt x="800" y="3747"/>
                  <a:pt x="759" y="3730"/>
                </a:cubicBezTo>
                <a:cubicBezTo>
                  <a:pt x="740" y="3722"/>
                  <a:pt x="648" y="3756"/>
                  <a:pt x="613" y="3758"/>
                </a:cubicBezTo>
                <a:cubicBezTo>
                  <a:pt x="555" y="3761"/>
                  <a:pt x="497" y="3764"/>
                  <a:pt x="439" y="3767"/>
                </a:cubicBezTo>
                <a:cubicBezTo>
                  <a:pt x="384" y="3803"/>
                  <a:pt x="376" y="3866"/>
                  <a:pt x="348" y="3922"/>
                </a:cubicBezTo>
                <a:cubicBezTo>
                  <a:pt x="351" y="3943"/>
                  <a:pt x="357" y="3964"/>
                  <a:pt x="357" y="3986"/>
                </a:cubicBezTo>
                <a:cubicBezTo>
                  <a:pt x="357" y="4001"/>
                  <a:pt x="355" y="3955"/>
                  <a:pt x="348" y="3941"/>
                </a:cubicBezTo>
                <a:cubicBezTo>
                  <a:pt x="330" y="3903"/>
                  <a:pt x="305" y="3868"/>
                  <a:pt x="284" y="3831"/>
                </a:cubicBezTo>
                <a:cubicBezTo>
                  <a:pt x="241" y="3758"/>
                  <a:pt x="179" y="3698"/>
                  <a:pt x="128" y="3630"/>
                </a:cubicBezTo>
                <a:cubicBezTo>
                  <a:pt x="105" y="3600"/>
                  <a:pt x="82" y="3546"/>
                  <a:pt x="64" y="3511"/>
                </a:cubicBezTo>
                <a:cubicBezTo>
                  <a:pt x="73" y="3490"/>
                  <a:pt x="74" y="3462"/>
                  <a:pt x="92" y="3447"/>
                </a:cubicBezTo>
                <a:cubicBezTo>
                  <a:pt x="134" y="3411"/>
                  <a:pt x="213" y="3405"/>
                  <a:pt x="266" y="3392"/>
                </a:cubicBezTo>
                <a:cubicBezTo>
                  <a:pt x="315" y="3395"/>
                  <a:pt x="364" y="3393"/>
                  <a:pt x="412" y="3401"/>
                </a:cubicBezTo>
                <a:cubicBezTo>
                  <a:pt x="425" y="3403"/>
                  <a:pt x="447" y="3430"/>
                  <a:pt x="458" y="3438"/>
                </a:cubicBezTo>
                <a:cubicBezTo>
                  <a:pt x="490" y="3463"/>
                  <a:pt x="494" y="3459"/>
                  <a:pt x="540" y="3474"/>
                </a:cubicBezTo>
                <a:cubicBezTo>
                  <a:pt x="549" y="3477"/>
                  <a:pt x="512" y="3465"/>
                  <a:pt x="512" y="3465"/>
                </a:cubicBezTo>
                <a:cubicBezTo>
                  <a:pt x="502" y="3434"/>
                  <a:pt x="486" y="3405"/>
                  <a:pt x="476" y="3374"/>
                </a:cubicBezTo>
                <a:cubicBezTo>
                  <a:pt x="488" y="3292"/>
                  <a:pt x="474" y="3276"/>
                  <a:pt x="512" y="3228"/>
                </a:cubicBezTo>
                <a:cubicBezTo>
                  <a:pt x="529" y="3207"/>
                  <a:pt x="586" y="3191"/>
                  <a:pt x="586" y="3191"/>
                </a:cubicBezTo>
                <a:cubicBezTo>
                  <a:pt x="589" y="3182"/>
                  <a:pt x="599" y="3172"/>
                  <a:pt x="595" y="3164"/>
                </a:cubicBezTo>
                <a:cubicBezTo>
                  <a:pt x="570" y="3114"/>
                  <a:pt x="504" y="3100"/>
                  <a:pt x="467" y="3063"/>
                </a:cubicBezTo>
                <a:cubicBezTo>
                  <a:pt x="456" y="3052"/>
                  <a:pt x="449" y="3037"/>
                  <a:pt x="439" y="3026"/>
                </a:cubicBezTo>
                <a:cubicBezTo>
                  <a:pt x="422" y="3007"/>
                  <a:pt x="384" y="2972"/>
                  <a:pt x="384" y="2972"/>
                </a:cubicBezTo>
                <a:cubicBezTo>
                  <a:pt x="366" y="2936"/>
                  <a:pt x="352" y="2925"/>
                  <a:pt x="375" y="2880"/>
                </a:cubicBezTo>
                <a:cubicBezTo>
                  <a:pt x="382" y="2867"/>
                  <a:pt x="444" y="2846"/>
                  <a:pt x="448" y="2844"/>
                </a:cubicBezTo>
                <a:cubicBezTo>
                  <a:pt x="464" y="2836"/>
                  <a:pt x="477" y="2822"/>
                  <a:pt x="494" y="2816"/>
                </a:cubicBezTo>
                <a:cubicBezTo>
                  <a:pt x="511" y="2810"/>
                  <a:pt x="531" y="2811"/>
                  <a:pt x="549" y="2807"/>
                </a:cubicBezTo>
                <a:cubicBezTo>
                  <a:pt x="568" y="2802"/>
                  <a:pt x="586" y="2796"/>
                  <a:pt x="604" y="2789"/>
                </a:cubicBezTo>
                <a:cubicBezTo>
                  <a:pt x="678" y="2758"/>
                  <a:pt x="744" y="2727"/>
                  <a:pt x="823" y="2716"/>
                </a:cubicBezTo>
                <a:cubicBezTo>
                  <a:pt x="856" y="2717"/>
                  <a:pt x="1057" y="2759"/>
                  <a:pt x="1116" y="2697"/>
                </a:cubicBezTo>
                <a:cubicBezTo>
                  <a:pt x="1126" y="2658"/>
                  <a:pt x="1143" y="2632"/>
                  <a:pt x="1162" y="2597"/>
                </a:cubicBezTo>
                <a:cubicBezTo>
                  <a:pt x="1179" y="2526"/>
                  <a:pt x="1204" y="2459"/>
                  <a:pt x="1216" y="2386"/>
                </a:cubicBezTo>
                <a:cubicBezTo>
                  <a:pt x="1213" y="2356"/>
                  <a:pt x="1223" y="2321"/>
                  <a:pt x="1207" y="2295"/>
                </a:cubicBezTo>
                <a:cubicBezTo>
                  <a:pt x="1199" y="2281"/>
                  <a:pt x="1195" y="2325"/>
                  <a:pt x="1189" y="2341"/>
                </a:cubicBezTo>
                <a:cubicBezTo>
                  <a:pt x="1183" y="2359"/>
                  <a:pt x="1179" y="2378"/>
                  <a:pt x="1171" y="2396"/>
                </a:cubicBezTo>
                <a:cubicBezTo>
                  <a:pt x="1153" y="2436"/>
                  <a:pt x="1100" y="2468"/>
                  <a:pt x="1061" y="2478"/>
                </a:cubicBezTo>
                <a:cubicBezTo>
                  <a:pt x="1018" y="2504"/>
                  <a:pt x="897" y="2592"/>
                  <a:pt x="842" y="2606"/>
                </a:cubicBezTo>
                <a:cubicBezTo>
                  <a:pt x="833" y="2603"/>
                  <a:pt x="822" y="2602"/>
                  <a:pt x="814" y="2597"/>
                </a:cubicBezTo>
                <a:cubicBezTo>
                  <a:pt x="803" y="2590"/>
                  <a:pt x="799" y="2575"/>
                  <a:pt x="787" y="2569"/>
                </a:cubicBezTo>
                <a:cubicBezTo>
                  <a:pt x="765" y="2558"/>
                  <a:pt x="738" y="2559"/>
                  <a:pt x="714" y="2551"/>
                </a:cubicBezTo>
                <a:cubicBezTo>
                  <a:pt x="568" y="2557"/>
                  <a:pt x="421" y="2557"/>
                  <a:pt x="275" y="2569"/>
                </a:cubicBezTo>
                <a:cubicBezTo>
                  <a:pt x="238" y="2572"/>
                  <a:pt x="211" y="2661"/>
                  <a:pt x="211" y="2661"/>
                </a:cubicBezTo>
                <a:cubicBezTo>
                  <a:pt x="205" y="2682"/>
                  <a:pt x="191" y="2747"/>
                  <a:pt x="192" y="2725"/>
                </a:cubicBezTo>
                <a:cubicBezTo>
                  <a:pt x="196" y="2663"/>
                  <a:pt x="217" y="2520"/>
                  <a:pt x="238" y="2441"/>
                </a:cubicBezTo>
                <a:cubicBezTo>
                  <a:pt x="243" y="2422"/>
                  <a:pt x="247" y="2403"/>
                  <a:pt x="256" y="2386"/>
                </a:cubicBezTo>
                <a:cubicBezTo>
                  <a:pt x="310" y="2278"/>
                  <a:pt x="277" y="2338"/>
                  <a:pt x="330" y="2295"/>
                </a:cubicBezTo>
                <a:cubicBezTo>
                  <a:pt x="371" y="2261"/>
                  <a:pt x="365" y="2240"/>
                  <a:pt x="430" y="2213"/>
                </a:cubicBezTo>
                <a:cubicBezTo>
                  <a:pt x="521" y="2176"/>
                  <a:pt x="617" y="2161"/>
                  <a:pt x="714" y="2149"/>
                </a:cubicBezTo>
                <a:cubicBezTo>
                  <a:pt x="763" y="2152"/>
                  <a:pt x="812" y="2150"/>
                  <a:pt x="860" y="2158"/>
                </a:cubicBezTo>
                <a:cubicBezTo>
                  <a:pt x="891" y="2163"/>
                  <a:pt x="938" y="2218"/>
                  <a:pt x="979" y="2231"/>
                </a:cubicBezTo>
                <a:cubicBezTo>
                  <a:pt x="1032" y="2266"/>
                  <a:pt x="1085" y="2237"/>
                  <a:pt x="1134" y="2204"/>
                </a:cubicBezTo>
                <a:cubicBezTo>
                  <a:pt x="1156" y="2170"/>
                  <a:pt x="1171" y="2142"/>
                  <a:pt x="1180" y="2103"/>
                </a:cubicBezTo>
                <a:cubicBezTo>
                  <a:pt x="1187" y="2070"/>
                  <a:pt x="1180" y="2031"/>
                  <a:pt x="1198" y="2002"/>
                </a:cubicBezTo>
                <a:cubicBezTo>
                  <a:pt x="1205" y="1990"/>
                  <a:pt x="1223" y="1990"/>
                  <a:pt x="1235" y="1984"/>
                </a:cubicBezTo>
                <a:cubicBezTo>
                  <a:pt x="1326" y="1987"/>
                  <a:pt x="1418" y="1982"/>
                  <a:pt x="1509" y="1993"/>
                </a:cubicBezTo>
                <a:cubicBezTo>
                  <a:pt x="1522" y="1995"/>
                  <a:pt x="1533" y="2034"/>
                  <a:pt x="1536" y="2021"/>
                </a:cubicBezTo>
                <a:cubicBezTo>
                  <a:pt x="1547" y="1972"/>
                  <a:pt x="1541" y="1867"/>
                  <a:pt x="1482" y="1847"/>
                </a:cubicBezTo>
                <a:cubicBezTo>
                  <a:pt x="1363" y="1855"/>
                  <a:pt x="1231" y="1845"/>
                  <a:pt x="1116" y="1874"/>
                </a:cubicBezTo>
                <a:cubicBezTo>
                  <a:pt x="1082" y="1897"/>
                  <a:pt x="1062" y="1928"/>
                  <a:pt x="1034" y="1957"/>
                </a:cubicBezTo>
                <a:cubicBezTo>
                  <a:pt x="1031" y="1966"/>
                  <a:pt x="1029" y="1976"/>
                  <a:pt x="1024" y="1984"/>
                </a:cubicBezTo>
                <a:cubicBezTo>
                  <a:pt x="1017" y="1995"/>
                  <a:pt x="1002" y="2000"/>
                  <a:pt x="997" y="2012"/>
                </a:cubicBezTo>
                <a:cubicBezTo>
                  <a:pt x="977" y="2064"/>
                  <a:pt x="999" y="2084"/>
                  <a:pt x="960" y="2121"/>
                </a:cubicBezTo>
                <a:cubicBezTo>
                  <a:pt x="908" y="2095"/>
                  <a:pt x="883" y="2078"/>
                  <a:pt x="851" y="2030"/>
                </a:cubicBezTo>
                <a:cubicBezTo>
                  <a:pt x="835" y="2006"/>
                  <a:pt x="805" y="1957"/>
                  <a:pt x="805" y="1957"/>
                </a:cubicBezTo>
                <a:cubicBezTo>
                  <a:pt x="786" y="1881"/>
                  <a:pt x="754" y="1780"/>
                  <a:pt x="832" y="1728"/>
                </a:cubicBezTo>
                <a:cubicBezTo>
                  <a:pt x="863" y="1731"/>
                  <a:pt x="894" y="1731"/>
                  <a:pt x="924" y="1737"/>
                </a:cubicBezTo>
                <a:cubicBezTo>
                  <a:pt x="943" y="1741"/>
                  <a:pt x="979" y="1756"/>
                  <a:pt x="979" y="1756"/>
                </a:cubicBezTo>
                <a:cubicBezTo>
                  <a:pt x="1052" y="1704"/>
                  <a:pt x="1011" y="1632"/>
                  <a:pt x="1006" y="1536"/>
                </a:cubicBezTo>
                <a:cubicBezTo>
                  <a:pt x="785" y="1543"/>
                  <a:pt x="743" y="1469"/>
                  <a:pt x="677" y="1600"/>
                </a:cubicBezTo>
                <a:cubicBezTo>
                  <a:pt x="695" y="1687"/>
                  <a:pt x="707" y="1756"/>
                  <a:pt x="768" y="1820"/>
                </a:cubicBezTo>
                <a:cubicBezTo>
                  <a:pt x="765" y="1844"/>
                  <a:pt x="770" y="1871"/>
                  <a:pt x="759" y="1893"/>
                </a:cubicBezTo>
                <a:cubicBezTo>
                  <a:pt x="753" y="1905"/>
                  <a:pt x="734" y="1904"/>
                  <a:pt x="723" y="1911"/>
                </a:cubicBezTo>
                <a:cubicBezTo>
                  <a:pt x="683" y="1937"/>
                  <a:pt x="644" y="1947"/>
                  <a:pt x="595" y="1957"/>
                </a:cubicBezTo>
                <a:cubicBezTo>
                  <a:pt x="577" y="1961"/>
                  <a:pt x="558" y="1962"/>
                  <a:pt x="540" y="1966"/>
                </a:cubicBezTo>
                <a:cubicBezTo>
                  <a:pt x="521" y="1971"/>
                  <a:pt x="485" y="1984"/>
                  <a:pt x="485" y="1984"/>
                </a:cubicBezTo>
                <a:cubicBezTo>
                  <a:pt x="421" y="1978"/>
                  <a:pt x="351" y="1995"/>
                  <a:pt x="375" y="1920"/>
                </a:cubicBezTo>
                <a:cubicBezTo>
                  <a:pt x="388" y="1972"/>
                  <a:pt x="385" y="2026"/>
                  <a:pt x="366" y="2076"/>
                </a:cubicBezTo>
                <a:cubicBezTo>
                  <a:pt x="361" y="2089"/>
                  <a:pt x="353" y="2100"/>
                  <a:pt x="348" y="2112"/>
                </a:cubicBezTo>
                <a:cubicBezTo>
                  <a:pt x="341" y="2130"/>
                  <a:pt x="330" y="2167"/>
                  <a:pt x="330" y="2167"/>
                </a:cubicBezTo>
                <a:cubicBezTo>
                  <a:pt x="252" y="2148"/>
                  <a:pt x="214" y="2066"/>
                  <a:pt x="174" y="2002"/>
                </a:cubicBezTo>
                <a:cubicBezTo>
                  <a:pt x="167" y="1991"/>
                  <a:pt x="161" y="1978"/>
                  <a:pt x="156" y="1966"/>
                </a:cubicBezTo>
                <a:cubicBezTo>
                  <a:pt x="149" y="1948"/>
                  <a:pt x="138" y="1911"/>
                  <a:pt x="138" y="1911"/>
                </a:cubicBezTo>
                <a:cubicBezTo>
                  <a:pt x="141" y="1862"/>
                  <a:pt x="136" y="1813"/>
                  <a:pt x="147" y="1765"/>
                </a:cubicBezTo>
                <a:cubicBezTo>
                  <a:pt x="152" y="1744"/>
                  <a:pt x="171" y="1728"/>
                  <a:pt x="183" y="1710"/>
                </a:cubicBezTo>
                <a:cubicBezTo>
                  <a:pt x="229" y="1640"/>
                  <a:pt x="291" y="1601"/>
                  <a:pt x="366" y="1564"/>
                </a:cubicBezTo>
                <a:cubicBezTo>
                  <a:pt x="420" y="1510"/>
                  <a:pt x="394" y="1530"/>
                  <a:pt x="439" y="1500"/>
                </a:cubicBezTo>
                <a:cubicBezTo>
                  <a:pt x="463" y="1465"/>
                  <a:pt x="491" y="1428"/>
                  <a:pt x="522" y="1399"/>
                </a:cubicBezTo>
                <a:cubicBezTo>
                  <a:pt x="546" y="1327"/>
                  <a:pt x="552" y="1252"/>
                  <a:pt x="576" y="1180"/>
                </a:cubicBezTo>
                <a:cubicBezTo>
                  <a:pt x="628" y="1193"/>
                  <a:pt x="622" y="1207"/>
                  <a:pt x="659" y="1244"/>
                </a:cubicBezTo>
                <a:cubicBezTo>
                  <a:pt x="681" y="1377"/>
                  <a:pt x="739" y="1580"/>
                  <a:pt x="631" y="1682"/>
                </a:cubicBezTo>
                <a:cubicBezTo>
                  <a:pt x="609" y="1727"/>
                  <a:pt x="590" y="1766"/>
                  <a:pt x="540" y="1783"/>
                </a:cubicBezTo>
                <a:cubicBezTo>
                  <a:pt x="478" y="1845"/>
                  <a:pt x="510" y="1830"/>
                  <a:pt x="458" y="1847"/>
                </a:cubicBezTo>
                <a:cubicBezTo>
                  <a:pt x="422" y="1898"/>
                  <a:pt x="362" y="1928"/>
                  <a:pt x="302" y="1938"/>
                </a:cubicBezTo>
                <a:cubicBezTo>
                  <a:pt x="281" y="1935"/>
                  <a:pt x="256" y="1941"/>
                  <a:pt x="238" y="1929"/>
                </a:cubicBezTo>
                <a:cubicBezTo>
                  <a:pt x="230" y="1924"/>
                  <a:pt x="244" y="1911"/>
                  <a:pt x="247" y="1902"/>
                </a:cubicBezTo>
                <a:cubicBezTo>
                  <a:pt x="257" y="1868"/>
                  <a:pt x="259" y="1847"/>
                  <a:pt x="266" y="1810"/>
                </a:cubicBezTo>
                <a:cubicBezTo>
                  <a:pt x="257" y="1719"/>
                  <a:pt x="253" y="1627"/>
                  <a:pt x="238" y="1536"/>
                </a:cubicBezTo>
                <a:cubicBezTo>
                  <a:pt x="232" y="1499"/>
                  <a:pt x="177" y="1416"/>
                  <a:pt x="165" y="1390"/>
                </a:cubicBezTo>
                <a:cubicBezTo>
                  <a:pt x="131" y="1318"/>
                  <a:pt x="109" y="1236"/>
                  <a:pt x="64" y="1170"/>
                </a:cubicBezTo>
                <a:cubicBezTo>
                  <a:pt x="61" y="1161"/>
                  <a:pt x="54" y="1152"/>
                  <a:pt x="55" y="1143"/>
                </a:cubicBezTo>
                <a:cubicBezTo>
                  <a:pt x="66" y="1030"/>
                  <a:pt x="113" y="1066"/>
                  <a:pt x="202" y="1042"/>
                </a:cubicBezTo>
                <a:cubicBezTo>
                  <a:pt x="211" y="1036"/>
                  <a:pt x="225" y="1034"/>
                  <a:pt x="229" y="1024"/>
                </a:cubicBezTo>
                <a:cubicBezTo>
                  <a:pt x="254" y="963"/>
                  <a:pt x="245" y="918"/>
                  <a:pt x="275" y="860"/>
                </a:cubicBezTo>
                <a:cubicBezTo>
                  <a:pt x="284" y="875"/>
                  <a:pt x="292" y="891"/>
                  <a:pt x="302" y="905"/>
                </a:cubicBezTo>
                <a:cubicBezTo>
                  <a:pt x="313" y="921"/>
                  <a:pt x="328" y="934"/>
                  <a:pt x="339" y="951"/>
                </a:cubicBezTo>
                <a:cubicBezTo>
                  <a:pt x="365" y="993"/>
                  <a:pt x="375" y="1039"/>
                  <a:pt x="403" y="1079"/>
                </a:cubicBezTo>
                <a:cubicBezTo>
                  <a:pt x="421" y="1134"/>
                  <a:pt x="437" y="1217"/>
                  <a:pt x="412" y="1271"/>
                </a:cubicBezTo>
                <a:cubicBezTo>
                  <a:pt x="403" y="1290"/>
                  <a:pt x="317" y="1342"/>
                  <a:pt x="284" y="1353"/>
                </a:cubicBezTo>
                <a:cubicBezTo>
                  <a:pt x="262" y="1376"/>
                  <a:pt x="238" y="1381"/>
                  <a:pt x="211" y="1399"/>
                </a:cubicBezTo>
                <a:cubicBezTo>
                  <a:pt x="193" y="1396"/>
                  <a:pt x="167" y="1405"/>
                  <a:pt x="156" y="1390"/>
                </a:cubicBezTo>
                <a:cubicBezTo>
                  <a:pt x="148" y="1379"/>
                  <a:pt x="179" y="1377"/>
                  <a:pt x="192" y="1372"/>
                </a:cubicBezTo>
                <a:cubicBezTo>
                  <a:pt x="213" y="1364"/>
                  <a:pt x="235" y="1359"/>
                  <a:pt x="256" y="1353"/>
                </a:cubicBezTo>
                <a:cubicBezTo>
                  <a:pt x="305" y="1322"/>
                  <a:pt x="361" y="1304"/>
                  <a:pt x="403" y="1262"/>
                </a:cubicBezTo>
                <a:cubicBezTo>
                  <a:pt x="487" y="1178"/>
                  <a:pt x="413" y="1230"/>
                  <a:pt x="476" y="1189"/>
                </a:cubicBezTo>
                <a:cubicBezTo>
                  <a:pt x="479" y="1180"/>
                  <a:pt x="480" y="1170"/>
                  <a:pt x="485" y="1161"/>
                </a:cubicBezTo>
                <a:cubicBezTo>
                  <a:pt x="492" y="1148"/>
                  <a:pt x="506" y="1139"/>
                  <a:pt x="512" y="1125"/>
                </a:cubicBezTo>
                <a:cubicBezTo>
                  <a:pt x="521" y="1105"/>
                  <a:pt x="525" y="1082"/>
                  <a:pt x="531" y="1061"/>
                </a:cubicBezTo>
                <a:cubicBezTo>
                  <a:pt x="527" y="1000"/>
                  <a:pt x="552" y="909"/>
                  <a:pt x="485" y="887"/>
                </a:cubicBezTo>
                <a:cubicBezTo>
                  <a:pt x="422" y="801"/>
                  <a:pt x="501" y="902"/>
                  <a:pt x="412" y="814"/>
                </a:cubicBezTo>
                <a:cubicBezTo>
                  <a:pt x="360" y="762"/>
                  <a:pt x="290" y="672"/>
                  <a:pt x="220" y="649"/>
                </a:cubicBezTo>
                <a:cubicBezTo>
                  <a:pt x="214" y="640"/>
                  <a:pt x="200" y="633"/>
                  <a:pt x="202" y="622"/>
                </a:cubicBezTo>
                <a:cubicBezTo>
                  <a:pt x="209" y="586"/>
                  <a:pt x="291" y="617"/>
                  <a:pt x="311" y="622"/>
                </a:cubicBezTo>
                <a:cubicBezTo>
                  <a:pt x="364" y="675"/>
                  <a:pt x="336" y="661"/>
                  <a:pt x="384" y="677"/>
                </a:cubicBezTo>
                <a:cubicBezTo>
                  <a:pt x="431" y="722"/>
                  <a:pt x="376" y="752"/>
                  <a:pt x="339" y="777"/>
                </a:cubicBezTo>
                <a:cubicBezTo>
                  <a:pt x="272" y="755"/>
                  <a:pt x="250" y="677"/>
                  <a:pt x="192" y="640"/>
                </a:cubicBezTo>
                <a:cubicBezTo>
                  <a:pt x="124" y="549"/>
                  <a:pt x="209" y="651"/>
                  <a:pt x="128" y="585"/>
                </a:cubicBezTo>
                <a:cubicBezTo>
                  <a:pt x="73" y="540"/>
                  <a:pt x="25" y="479"/>
                  <a:pt x="0" y="412"/>
                </a:cubicBezTo>
                <a:cubicBezTo>
                  <a:pt x="3" y="391"/>
                  <a:pt x="3" y="368"/>
                  <a:pt x="10" y="348"/>
                </a:cubicBezTo>
                <a:cubicBezTo>
                  <a:pt x="19" y="322"/>
                  <a:pt x="63" y="312"/>
                  <a:pt x="83" y="293"/>
                </a:cubicBezTo>
                <a:cubicBezTo>
                  <a:pt x="104" y="228"/>
                  <a:pt x="75" y="307"/>
                  <a:pt x="119" y="229"/>
                </a:cubicBezTo>
                <a:cubicBezTo>
                  <a:pt x="129" y="212"/>
                  <a:pt x="129" y="191"/>
                  <a:pt x="138" y="174"/>
                </a:cubicBezTo>
                <a:cubicBezTo>
                  <a:pt x="188" y="85"/>
                  <a:pt x="163" y="151"/>
                  <a:pt x="183" y="92"/>
                </a:cubicBezTo>
                <a:cubicBezTo>
                  <a:pt x="221" y="104"/>
                  <a:pt x="226" y="119"/>
                  <a:pt x="238" y="156"/>
                </a:cubicBezTo>
                <a:cubicBezTo>
                  <a:pt x="229" y="287"/>
                  <a:pt x="229" y="241"/>
                  <a:pt x="229" y="293"/>
                </a:cubicBezTo>
              </a:path>
            </a:pathLst>
          </a:custGeom>
          <a:solidFill>
            <a:srgbClr val="66FF66"/>
          </a:solidFill>
          <a:ln w="76200" cmpd="sng">
            <a:solidFill>
              <a:schemeClr val="accent2"/>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47895" name="Freeform 57"/>
          <p:cNvSpPr>
            <a:spLocks/>
          </p:cNvSpPr>
          <p:nvPr/>
        </p:nvSpPr>
        <p:spPr bwMode="auto">
          <a:xfrm>
            <a:off x="-211138" y="0"/>
            <a:ext cx="10218738" cy="7385050"/>
          </a:xfrm>
          <a:custGeom>
            <a:avLst/>
            <a:gdLst>
              <a:gd name="T0" fmla="*/ 2147483647 w 6437"/>
              <a:gd name="T1" fmla="*/ 0 h 4483"/>
              <a:gd name="T2" fmla="*/ 2147483647 w 6437"/>
              <a:gd name="T3" fmla="*/ 2147483647 h 4483"/>
              <a:gd name="T4" fmla="*/ 2147483647 w 6437"/>
              <a:gd name="T5" fmla="*/ 2147483647 h 4483"/>
              <a:gd name="T6" fmla="*/ 2147483647 w 6437"/>
              <a:gd name="T7" fmla="*/ 2147483647 h 4483"/>
              <a:gd name="T8" fmla="*/ 2147483647 w 6437"/>
              <a:gd name="T9" fmla="*/ 2147483647 h 4483"/>
              <a:gd name="T10" fmla="*/ 2147483647 w 6437"/>
              <a:gd name="T11" fmla="*/ 2147483647 h 4483"/>
              <a:gd name="T12" fmla="*/ 2147483647 w 6437"/>
              <a:gd name="T13" fmla="*/ 2147483647 h 4483"/>
              <a:gd name="T14" fmla="*/ 2147483647 w 6437"/>
              <a:gd name="T15" fmla="*/ 2147483647 h 4483"/>
              <a:gd name="T16" fmla="*/ 2147483647 w 6437"/>
              <a:gd name="T17" fmla="*/ 2147483647 h 4483"/>
              <a:gd name="T18" fmla="*/ 2147483647 w 6437"/>
              <a:gd name="T19" fmla="*/ 2147483647 h 4483"/>
              <a:gd name="T20" fmla="*/ 2147483647 w 6437"/>
              <a:gd name="T21" fmla="*/ 2147483647 h 4483"/>
              <a:gd name="T22" fmla="*/ 2147483647 w 6437"/>
              <a:gd name="T23" fmla="*/ 2147483647 h 4483"/>
              <a:gd name="T24" fmla="*/ 2147483647 w 6437"/>
              <a:gd name="T25" fmla="*/ 2147483647 h 4483"/>
              <a:gd name="T26" fmla="*/ 2147483647 w 6437"/>
              <a:gd name="T27" fmla="*/ 2147483647 h 4483"/>
              <a:gd name="T28" fmla="*/ 2147483647 w 6437"/>
              <a:gd name="T29" fmla="*/ 2147483647 h 4483"/>
              <a:gd name="T30" fmla="*/ 2147483647 w 6437"/>
              <a:gd name="T31" fmla="*/ 2147483647 h 4483"/>
              <a:gd name="T32" fmla="*/ 2147483647 w 6437"/>
              <a:gd name="T33" fmla="*/ 2147483647 h 4483"/>
              <a:gd name="T34" fmla="*/ 2147483647 w 6437"/>
              <a:gd name="T35" fmla="*/ 2147483647 h 4483"/>
              <a:gd name="T36" fmla="*/ 2147483647 w 6437"/>
              <a:gd name="T37" fmla="*/ 2147483647 h 4483"/>
              <a:gd name="T38" fmla="*/ 2147483647 w 6437"/>
              <a:gd name="T39" fmla="*/ 2147483647 h 4483"/>
              <a:gd name="T40" fmla="*/ 2147483647 w 6437"/>
              <a:gd name="T41" fmla="*/ 2147483647 h 4483"/>
              <a:gd name="T42" fmla="*/ 2147483647 w 6437"/>
              <a:gd name="T43" fmla="*/ 2147483647 h 4483"/>
              <a:gd name="T44" fmla="*/ 2147483647 w 6437"/>
              <a:gd name="T45" fmla="*/ 2147483647 h 4483"/>
              <a:gd name="T46" fmla="*/ 2147483647 w 6437"/>
              <a:gd name="T47" fmla="*/ 2147483647 h 4483"/>
              <a:gd name="T48" fmla="*/ 2147483647 w 6437"/>
              <a:gd name="T49" fmla="*/ 2147483647 h 4483"/>
              <a:gd name="T50" fmla="*/ 2147483647 w 6437"/>
              <a:gd name="T51" fmla="*/ 2147483647 h 4483"/>
              <a:gd name="T52" fmla="*/ 2147483647 w 6437"/>
              <a:gd name="T53" fmla="*/ 2147483647 h 4483"/>
              <a:gd name="T54" fmla="*/ 2147483647 w 6437"/>
              <a:gd name="T55" fmla="*/ 2147483647 h 4483"/>
              <a:gd name="T56" fmla="*/ 2147483647 w 6437"/>
              <a:gd name="T57" fmla="*/ 2147483647 h 4483"/>
              <a:gd name="T58" fmla="*/ 2147483647 w 6437"/>
              <a:gd name="T59" fmla="*/ 2147483647 h 4483"/>
              <a:gd name="T60" fmla="*/ 2147483647 w 6437"/>
              <a:gd name="T61" fmla="*/ 2147483647 h 4483"/>
              <a:gd name="T62" fmla="*/ 2147483647 w 6437"/>
              <a:gd name="T63" fmla="*/ 2147483647 h 4483"/>
              <a:gd name="T64" fmla="*/ 2147483647 w 6437"/>
              <a:gd name="T65" fmla="*/ 2147483647 h 4483"/>
              <a:gd name="T66" fmla="*/ 2147483647 w 6437"/>
              <a:gd name="T67" fmla="*/ 2147483647 h 4483"/>
              <a:gd name="T68" fmla="*/ 2147483647 w 6437"/>
              <a:gd name="T69" fmla="*/ 2147483647 h 4483"/>
              <a:gd name="T70" fmla="*/ 2147483647 w 6437"/>
              <a:gd name="T71" fmla="*/ 2147483647 h 4483"/>
              <a:gd name="T72" fmla="*/ 2147483647 w 6437"/>
              <a:gd name="T73" fmla="*/ 2147483647 h 4483"/>
              <a:gd name="T74" fmla="*/ 2147483647 w 6437"/>
              <a:gd name="T75" fmla="*/ 2147483647 h 4483"/>
              <a:gd name="T76" fmla="*/ 2147483647 w 6437"/>
              <a:gd name="T77" fmla="*/ 2147483647 h 4483"/>
              <a:gd name="T78" fmla="*/ 2147483647 w 6437"/>
              <a:gd name="T79" fmla="*/ 2147483647 h 4483"/>
              <a:gd name="T80" fmla="*/ 2147483647 w 6437"/>
              <a:gd name="T81" fmla="*/ 2147483647 h 4483"/>
              <a:gd name="T82" fmla="*/ 2147483647 w 6437"/>
              <a:gd name="T83" fmla="*/ 2147483647 h 4483"/>
              <a:gd name="T84" fmla="*/ 2147483647 w 6437"/>
              <a:gd name="T85" fmla="*/ 2147483647 h 4483"/>
              <a:gd name="T86" fmla="*/ 2147483647 w 6437"/>
              <a:gd name="T87" fmla="*/ 2147483647 h 4483"/>
              <a:gd name="T88" fmla="*/ 2147483647 w 6437"/>
              <a:gd name="T89" fmla="*/ 2147483647 h 4483"/>
              <a:gd name="T90" fmla="*/ 2147483647 w 6437"/>
              <a:gd name="T91" fmla="*/ 2147483647 h 4483"/>
              <a:gd name="T92" fmla="*/ 2147483647 w 6437"/>
              <a:gd name="T93" fmla="*/ 2147483647 h 4483"/>
              <a:gd name="T94" fmla="*/ 2147483647 w 6437"/>
              <a:gd name="T95" fmla="*/ 2147483647 h 4483"/>
              <a:gd name="T96" fmla="*/ 2147483647 w 6437"/>
              <a:gd name="T97" fmla="*/ 2147483647 h 4483"/>
              <a:gd name="T98" fmla="*/ 2147483647 w 6437"/>
              <a:gd name="T99" fmla="*/ 2147483647 h 4483"/>
              <a:gd name="T100" fmla="*/ 2147483647 w 6437"/>
              <a:gd name="T101" fmla="*/ 2147483647 h 4483"/>
              <a:gd name="T102" fmla="*/ 2147483647 w 6437"/>
              <a:gd name="T103" fmla="*/ 2147483647 h 4483"/>
              <a:gd name="T104" fmla="*/ 2147483647 w 6437"/>
              <a:gd name="T105" fmla="*/ 2147483647 h 4483"/>
              <a:gd name="T106" fmla="*/ 2147483647 w 6437"/>
              <a:gd name="T107" fmla="*/ 2147483647 h 4483"/>
              <a:gd name="T108" fmla="*/ 2147483647 w 6437"/>
              <a:gd name="T109" fmla="*/ 2147483647 h 4483"/>
              <a:gd name="T110" fmla="*/ 2147483647 w 6437"/>
              <a:gd name="T111" fmla="*/ 2147483647 h 4483"/>
              <a:gd name="T112" fmla="*/ 2147483647 w 6437"/>
              <a:gd name="T113" fmla="*/ 2147483647 h 4483"/>
              <a:gd name="T114" fmla="*/ 2147483647 w 6437"/>
              <a:gd name="T115" fmla="*/ 2147483647 h 4483"/>
              <a:gd name="T116" fmla="*/ 2147483647 w 6437"/>
              <a:gd name="T117" fmla="*/ 2147483647 h 448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437"/>
              <a:gd name="T178" fmla="*/ 0 h 4483"/>
              <a:gd name="T179" fmla="*/ 6437 w 6437"/>
              <a:gd name="T180" fmla="*/ 4483 h 448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437" h="4483">
                <a:moveTo>
                  <a:pt x="138" y="220"/>
                </a:moveTo>
                <a:cubicBezTo>
                  <a:pt x="186" y="236"/>
                  <a:pt x="200" y="243"/>
                  <a:pt x="238" y="274"/>
                </a:cubicBezTo>
                <a:cubicBezTo>
                  <a:pt x="245" y="280"/>
                  <a:pt x="249" y="288"/>
                  <a:pt x="256" y="293"/>
                </a:cubicBezTo>
                <a:cubicBezTo>
                  <a:pt x="277" y="306"/>
                  <a:pt x="350" y="310"/>
                  <a:pt x="357" y="311"/>
                </a:cubicBezTo>
                <a:cubicBezTo>
                  <a:pt x="397" y="308"/>
                  <a:pt x="437" y="308"/>
                  <a:pt x="476" y="302"/>
                </a:cubicBezTo>
                <a:cubicBezTo>
                  <a:pt x="495" y="299"/>
                  <a:pt x="531" y="284"/>
                  <a:pt x="531" y="284"/>
                </a:cubicBezTo>
                <a:cubicBezTo>
                  <a:pt x="540" y="275"/>
                  <a:pt x="547" y="264"/>
                  <a:pt x="558" y="256"/>
                </a:cubicBezTo>
                <a:cubicBezTo>
                  <a:pt x="569" y="248"/>
                  <a:pt x="584" y="247"/>
                  <a:pt x="595" y="238"/>
                </a:cubicBezTo>
                <a:cubicBezTo>
                  <a:pt x="604" y="231"/>
                  <a:pt x="605" y="218"/>
                  <a:pt x="613" y="210"/>
                </a:cubicBezTo>
                <a:cubicBezTo>
                  <a:pt x="636" y="187"/>
                  <a:pt x="671" y="168"/>
                  <a:pt x="695" y="146"/>
                </a:cubicBezTo>
                <a:cubicBezTo>
                  <a:pt x="724" y="120"/>
                  <a:pt x="743" y="99"/>
                  <a:pt x="768" y="73"/>
                </a:cubicBezTo>
                <a:cubicBezTo>
                  <a:pt x="807" y="31"/>
                  <a:pt x="837" y="26"/>
                  <a:pt x="887" y="9"/>
                </a:cubicBezTo>
                <a:cubicBezTo>
                  <a:pt x="896" y="6"/>
                  <a:pt x="915" y="0"/>
                  <a:pt x="915" y="0"/>
                </a:cubicBezTo>
                <a:cubicBezTo>
                  <a:pt x="939" y="6"/>
                  <a:pt x="966" y="7"/>
                  <a:pt x="988" y="18"/>
                </a:cubicBezTo>
                <a:cubicBezTo>
                  <a:pt x="998" y="23"/>
                  <a:pt x="1001" y="36"/>
                  <a:pt x="1006" y="46"/>
                </a:cubicBezTo>
                <a:cubicBezTo>
                  <a:pt x="1053" y="131"/>
                  <a:pt x="1011" y="73"/>
                  <a:pt x="1070" y="146"/>
                </a:cubicBezTo>
                <a:cubicBezTo>
                  <a:pt x="1095" y="222"/>
                  <a:pt x="1133" y="350"/>
                  <a:pt x="1180" y="412"/>
                </a:cubicBezTo>
                <a:cubicBezTo>
                  <a:pt x="1183" y="427"/>
                  <a:pt x="1190" y="442"/>
                  <a:pt x="1189" y="457"/>
                </a:cubicBezTo>
                <a:cubicBezTo>
                  <a:pt x="1187" y="506"/>
                  <a:pt x="1179" y="555"/>
                  <a:pt x="1171" y="604"/>
                </a:cubicBezTo>
                <a:cubicBezTo>
                  <a:pt x="1159" y="678"/>
                  <a:pt x="1045" y="717"/>
                  <a:pt x="988" y="741"/>
                </a:cubicBezTo>
                <a:cubicBezTo>
                  <a:pt x="915" y="735"/>
                  <a:pt x="841" y="730"/>
                  <a:pt x="768" y="722"/>
                </a:cubicBezTo>
                <a:cubicBezTo>
                  <a:pt x="652" y="709"/>
                  <a:pt x="492" y="578"/>
                  <a:pt x="430" y="485"/>
                </a:cubicBezTo>
                <a:cubicBezTo>
                  <a:pt x="408" y="417"/>
                  <a:pt x="400" y="454"/>
                  <a:pt x="412" y="366"/>
                </a:cubicBezTo>
                <a:cubicBezTo>
                  <a:pt x="437" y="440"/>
                  <a:pt x="477" y="506"/>
                  <a:pt x="512" y="576"/>
                </a:cubicBezTo>
                <a:cubicBezTo>
                  <a:pt x="556" y="665"/>
                  <a:pt x="602" y="748"/>
                  <a:pt x="668" y="823"/>
                </a:cubicBezTo>
                <a:cubicBezTo>
                  <a:pt x="700" y="859"/>
                  <a:pt x="725" y="900"/>
                  <a:pt x="768" y="924"/>
                </a:cubicBezTo>
                <a:cubicBezTo>
                  <a:pt x="782" y="932"/>
                  <a:pt x="800" y="934"/>
                  <a:pt x="814" y="942"/>
                </a:cubicBezTo>
                <a:cubicBezTo>
                  <a:pt x="848" y="962"/>
                  <a:pt x="882" y="998"/>
                  <a:pt x="924" y="1006"/>
                </a:cubicBezTo>
                <a:cubicBezTo>
                  <a:pt x="960" y="1013"/>
                  <a:pt x="997" y="1012"/>
                  <a:pt x="1034" y="1015"/>
                </a:cubicBezTo>
                <a:cubicBezTo>
                  <a:pt x="1095" y="1012"/>
                  <a:pt x="1156" y="1017"/>
                  <a:pt x="1216" y="1006"/>
                </a:cubicBezTo>
                <a:cubicBezTo>
                  <a:pt x="1229" y="1004"/>
                  <a:pt x="1233" y="986"/>
                  <a:pt x="1244" y="978"/>
                </a:cubicBezTo>
                <a:cubicBezTo>
                  <a:pt x="1293" y="943"/>
                  <a:pt x="1279" y="980"/>
                  <a:pt x="1335" y="924"/>
                </a:cubicBezTo>
                <a:cubicBezTo>
                  <a:pt x="1380" y="879"/>
                  <a:pt x="1443" y="817"/>
                  <a:pt x="1472" y="759"/>
                </a:cubicBezTo>
                <a:cubicBezTo>
                  <a:pt x="1514" y="676"/>
                  <a:pt x="1465" y="747"/>
                  <a:pt x="1518" y="677"/>
                </a:cubicBezTo>
                <a:cubicBezTo>
                  <a:pt x="1543" y="574"/>
                  <a:pt x="1644" y="477"/>
                  <a:pt x="1747" y="457"/>
                </a:cubicBezTo>
                <a:cubicBezTo>
                  <a:pt x="1774" y="460"/>
                  <a:pt x="1806" y="451"/>
                  <a:pt x="1829" y="466"/>
                </a:cubicBezTo>
                <a:cubicBezTo>
                  <a:pt x="1840" y="473"/>
                  <a:pt x="1820" y="490"/>
                  <a:pt x="1820" y="503"/>
                </a:cubicBezTo>
                <a:cubicBezTo>
                  <a:pt x="1820" y="680"/>
                  <a:pt x="1827" y="745"/>
                  <a:pt x="1838" y="896"/>
                </a:cubicBezTo>
                <a:cubicBezTo>
                  <a:pt x="1835" y="914"/>
                  <a:pt x="1837" y="934"/>
                  <a:pt x="1829" y="951"/>
                </a:cubicBezTo>
                <a:cubicBezTo>
                  <a:pt x="1818" y="974"/>
                  <a:pt x="1758" y="982"/>
                  <a:pt x="1738" y="988"/>
                </a:cubicBezTo>
                <a:cubicBezTo>
                  <a:pt x="1662" y="985"/>
                  <a:pt x="1585" y="988"/>
                  <a:pt x="1509" y="978"/>
                </a:cubicBezTo>
                <a:cubicBezTo>
                  <a:pt x="1491" y="976"/>
                  <a:pt x="1477" y="961"/>
                  <a:pt x="1463" y="951"/>
                </a:cubicBezTo>
                <a:cubicBezTo>
                  <a:pt x="1438" y="933"/>
                  <a:pt x="1367" y="876"/>
                  <a:pt x="1335" y="850"/>
                </a:cubicBezTo>
                <a:cubicBezTo>
                  <a:pt x="1315" y="834"/>
                  <a:pt x="1298" y="814"/>
                  <a:pt x="1280" y="796"/>
                </a:cubicBezTo>
                <a:cubicBezTo>
                  <a:pt x="1274" y="790"/>
                  <a:pt x="1253" y="776"/>
                  <a:pt x="1262" y="777"/>
                </a:cubicBezTo>
                <a:cubicBezTo>
                  <a:pt x="1286" y="780"/>
                  <a:pt x="1311" y="783"/>
                  <a:pt x="1335" y="786"/>
                </a:cubicBezTo>
                <a:cubicBezTo>
                  <a:pt x="1425" y="854"/>
                  <a:pt x="1515" y="899"/>
                  <a:pt x="1619" y="942"/>
                </a:cubicBezTo>
                <a:cubicBezTo>
                  <a:pt x="1638" y="950"/>
                  <a:pt x="1654" y="963"/>
                  <a:pt x="1674" y="969"/>
                </a:cubicBezTo>
                <a:cubicBezTo>
                  <a:pt x="1707" y="979"/>
                  <a:pt x="1742" y="977"/>
                  <a:pt x="1774" y="988"/>
                </a:cubicBezTo>
                <a:cubicBezTo>
                  <a:pt x="1792" y="994"/>
                  <a:pt x="1811" y="1000"/>
                  <a:pt x="1829" y="1006"/>
                </a:cubicBezTo>
                <a:cubicBezTo>
                  <a:pt x="2208" y="980"/>
                  <a:pt x="2019" y="1048"/>
                  <a:pt x="2131" y="942"/>
                </a:cubicBezTo>
                <a:cubicBezTo>
                  <a:pt x="2189" y="823"/>
                  <a:pt x="2227" y="702"/>
                  <a:pt x="2268" y="576"/>
                </a:cubicBezTo>
                <a:cubicBezTo>
                  <a:pt x="2297" y="489"/>
                  <a:pt x="2344" y="409"/>
                  <a:pt x="2387" y="329"/>
                </a:cubicBezTo>
                <a:cubicBezTo>
                  <a:pt x="2422" y="263"/>
                  <a:pt x="2458" y="190"/>
                  <a:pt x="2533" y="165"/>
                </a:cubicBezTo>
                <a:cubicBezTo>
                  <a:pt x="2566" y="113"/>
                  <a:pt x="2588" y="129"/>
                  <a:pt x="2652" y="137"/>
                </a:cubicBezTo>
                <a:cubicBezTo>
                  <a:pt x="2715" y="203"/>
                  <a:pt x="2666" y="144"/>
                  <a:pt x="2688" y="348"/>
                </a:cubicBezTo>
                <a:cubicBezTo>
                  <a:pt x="2693" y="394"/>
                  <a:pt x="2705" y="432"/>
                  <a:pt x="2716" y="476"/>
                </a:cubicBezTo>
                <a:cubicBezTo>
                  <a:pt x="2713" y="509"/>
                  <a:pt x="2718" y="545"/>
                  <a:pt x="2707" y="576"/>
                </a:cubicBezTo>
                <a:cubicBezTo>
                  <a:pt x="2702" y="591"/>
                  <a:pt x="2684" y="597"/>
                  <a:pt x="2670" y="604"/>
                </a:cubicBezTo>
                <a:cubicBezTo>
                  <a:pt x="2612" y="635"/>
                  <a:pt x="2538" y="662"/>
                  <a:pt x="2478" y="686"/>
                </a:cubicBezTo>
                <a:cubicBezTo>
                  <a:pt x="2449" y="698"/>
                  <a:pt x="2417" y="698"/>
                  <a:pt x="2387" y="704"/>
                </a:cubicBezTo>
                <a:cubicBezTo>
                  <a:pt x="2368" y="708"/>
                  <a:pt x="2332" y="722"/>
                  <a:pt x="2332" y="722"/>
                </a:cubicBezTo>
                <a:cubicBezTo>
                  <a:pt x="2298" y="719"/>
                  <a:pt x="2264" y="720"/>
                  <a:pt x="2231" y="713"/>
                </a:cubicBezTo>
                <a:cubicBezTo>
                  <a:pt x="2220" y="711"/>
                  <a:pt x="2201" y="705"/>
                  <a:pt x="2204" y="695"/>
                </a:cubicBezTo>
                <a:cubicBezTo>
                  <a:pt x="2208" y="683"/>
                  <a:pt x="2228" y="689"/>
                  <a:pt x="2240" y="686"/>
                </a:cubicBezTo>
                <a:cubicBezTo>
                  <a:pt x="2323" y="702"/>
                  <a:pt x="2407" y="723"/>
                  <a:pt x="2487" y="750"/>
                </a:cubicBezTo>
                <a:cubicBezTo>
                  <a:pt x="2548" y="747"/>
                  <a:pt x="2610" y="752"/>
                  <a:pt x="2670" y="741"/>
                </a:cubicBezTo>
                <a:cubicBezTo>
                  <a:pt x="2681" y="739"/>
                  <a:pt x="2682" y="722"/>
                  <a:pt x="2688" y="713"/>
                </a:cubicBezTo>
                <a:cubicBezTo>
                  <a:pt x="2714" y="676"/>
                  <a:pt x="2746" y="641"/>
                  <a:pt x="2771" y="604"/>
                </a:cubicBezTo>
                <a:cubicBezTo>
                  <a:pt x="2779" y="593"/>
                  <a:pt x="2779" y="577"/>
                  <a:pt x="2789" y="567"/>
                </a:cubicBezTo>
                <a:cubicBezTo>
                  <a:pt x="2865" y="490"/>
                  <a:pt x="3025" y="450"/>
                  <a:pt x="3127" y="430"/>
                </a:cubicBezTo>
                <a:cubicBezTo>
                  <a:pt x="3342" y="435"/>
                  <a:pt x="3466" y="425"/>
                  <a:pt x="3648" y="476"/>
                </a:cubicBezTo>
                <a:cubicBezTo>
                  <a:pt x="3704" y="529"/>
                  <a:pt x="3624" y="507"/>
                  <a:pt x="3603" y="503"/>
                </a:cubicBezTo>
                <a:cubicBezTo>
                  <a:pt x="3637" y="537"/>
                  <a:pt x="3647" y="575"/>
                  <a:pt x="3676" y="613"/>
                </a:cubicBezTo>
                <a:cubicBezTo>
                  <a:pt x="3693" y="635"/>
                  <a:pt x="3714" y="655"/>
                  <a:pt x="3731" y="677"/>
                </a:cubicBezTo>
                <a:cubicBezTo>
                  <a:pt x="3756" y="754"/>
                  <a:pt x="3785" y="836"/>
                  <a:pt x="3685" y="869"/>
                </a:cubicBezTo>
                <a:cubicBezTo>
                  <a:pt x="3178" y="853"/>
                  <a:pt x="3532" y="881"/>
                  <a:pt x="3338" y="832"/>
                </a:cubicBezTo>
                <a:cubicBezTo>
                  <a:pt x="3287" y="783"/>
                  <a:pt x="3215" y="764"/>
                  <a:pt x="3164" y="713"/>
                </a:cubicBezTo>
                <a:cubicBezTo>
                  <a:pt x="3129" y="678"/>
                  <a:pt x="3103" y="638"/>
                  <a:pt x="3054" y="622"/>
                </a:cubicBezTo>
                <a:cubicBezTo>
                  <a:pt x="3048" y="613"/>
                  <a:pt x="3044" y="602"/>
                  <a:pt x="3036" y="594"/>
                </a:cubicBezTo>
                <a:cubicBezTo>
                  <a:pt x="3028" y="586"/>
                  <a:pt x="3008" y="565"/>
                  <a:pt x="3008" y="576"/>
                </a:cubicBezTo>
                <a:cubicBezTo>
                  <a:pt x="3008" y="589"/>
                  <a:pt x="3028" y="594"/>
                  <a:pt x="3036" y="604"/>
                </a:cubicBezTo>
                <a:cubicBezTo>
                  <a:pt x="3068" y="642"/>
                  <a:pt x="3096" y="684"/>
                  <a:pt x="3127" y="722"/>
                </a:cubicBezTo>
                <a:cubicBezTo>
                  <a:pt x="3229" y="847"/>
                  <a:pt x="3387" y="1027"/>
                  <a:pt x="3548" y="1079"/>
                </a:cubicBezTo>
                <a:cubicBezTo>
                  <a:pt x="3616" y="1128"/>
                  <a:pt x="3659" y="1145"/>
                  <a:pt x="3740" y="1161"/>
                </a:cubicBezTo>
                <a:cubicBezTo>
                  <a:pt x="3777" y="1158"/>
                  <a:pt x="3814" y="1159"/>
                  <a:pt x="3850" y="1152"/>
                </a:cubicBezTo>
                <a:cubicBezTo>
                  <a:pt x="3899" y="1143"/>
                  <a:pt x="3876" y="1134"/>
                  <a:pt x="3904" y="1106"/>
                </a:cubicBezTo>
                <a:cubicBezTo>
                  <a:pt x="3942" y="1068"/>
                  <a:pt x="4007" y="1038"/>
                  <a:pt x="4032" y="988"/>
                </a:cubicBezTo>
                <a:cubicBezTo>
                  <a:pt x="4053" y="948"/>
                  <a:pt x="4074" y="918"/>
                  <a:pt x="4106" y="887"/>
                </a:cubicBezTo>
                <a:cubicBezTo>
                  <a:pt x="4124" y="834"/>
                  <a:pt x="4124" y="777"/>
                  <a:pt x="4133" y="722"/>
                </a:cubicBezTo>
                <a:cubicBezTo>
                  <a:pt x="4136" y="622"/>
                  <a:pt x="4137" y="521"/>
                  <a:pt x="4142" y="421"/>
                </a:cubicBezTo>
                <a:cubicBezTo>
                  <a:pt x="4143" y="408"/>
                  <a:pt x="4143" y="394"/>
                  <a:pt x="4151" y="384"/>
                </a:cubicBezTo>
                <a:cubicBezTo>
                  <a:pt x="4176" y="354"/>
                  <a:pt x="4224" y="352"/>
                  <a:pt x="4261" y="338"/>
                </a:cubicBezTo>
                <a:cubicBezTo>
                  <a:pt x="4270" y="335"/>
                  <a:pt x="4288" y="329"/>
                  <a:pt x="4288" y="329"/>
                </a:cubicBezTo>
                <a:cubicBezTo>
                  <a:pt x="4321" y="370"/>
                  <a:pt x="4331" y="391"/>
                  <a:pt x="4343" y="439"/>
                </a:cubicBezTo>
                <a:cubicBezTo>
                  <a:pt x="4350" y="466"/>
                  <a:pt x="4362" y="521"/>
                  <a:pt x="4362" y="521"/>
                </a:cubicBezTo>
                <a:cubicBezTo>
                  <a:pt x="4359" y="593"/>
                  <a:pt x="4381" y="736"/>
                  <a:pt x="4316" y="805"/>
                </a:cubicBezTo>
                <a:cubicBezTo>
                  <a:pt x="4290" y="884"/>
                  <a:pt x="4327" y="786"/>
                  <a:pt x="4288" y="850"/>
                </a:cubicBezTo>
                <a:cubicBezTo>
                  <a:pt x="4257" y="901"/>
                  <a:pt x="4308" y="859"/>
                  <a:pt x="4252" y="896"/>
                </a:cubicBezTo>
                <a:cubicBezTo>
                  <a:pt x="4249" y="905"/>
                  <a:pt x="4249" y="916"/>
                  <a:pt x="4243" y="924"/>
                </a:cubicBezTo>
                <a:cubicBezTo>
                  <a:pt x="4236" y="933"/>
                  <a:pt x="4224" y="936"/>
                  <a:pt x="4215" y="942"/>
                </a:cubicBezTo>
                <a:cubicBezTo>
                  <a:pt x="4203" y="951"/>
                  <a:pt x="4192" y="962"/>
                  <a:pt x="4179" y="969"/>
                </a:cubicBezTo>
                <a:cubicBezTo>
                  <a:pt x="4170" y="974"/>
                  <a:pt x="4160" y="975"/>
                  <a:pt x="4151" y="978"/>
                </a:cubicBezTo>
                <a:cubicBezTo>
                  <a:pt x="4049" y="1013"/>
                  <a:pt x="3997" y="1001"/>
                  <a:pt x="4316" y="988"/>
                </a:cubicBezTo>
                <a:cubicBezTo>
                  <a:pt x="4351" y="969"/>
                  <a:pt x="4380" y="964"/>
                  <a:pt x="4407" y="933"/>
                </a:cubicBezTo>
                <a:cubicBezTo>
                  <a:pt x="4455" y="877"/>
                  <a:pt x="4466" y="801"/>
                  <a:pt x="4517" y="750"/>
                </a:cubicBezTo>
                <a:cubicBezTo>
                  <a:pt x="4581" y="554"/>
                  <a:pt x="4702" y="431"/>
                  <a:pt x="4892" y="357"/>
                </a:cubicBezTo>
                <a:cubicBezTo>
                  <a:pt x="4959" y="360"/>
                  <a:pt x="5028" y="350"/>
                  <a:pt x="5093" y="366"/>
                </a:cubicBezTo>
                <a:cubicBezTo>
                  <a:pt x="5109" y="370"/>
                  <a:pt x="5274" y="487"/>
                  <a:pt x="5294" y="503"/>
                </a:cubicBezTo>
                <a:cubicBezTo>
                  <a:pt x="5338" y="576"/>
                  <a:pt x="5301" y="527"/>
                  <a:pt x="5358" y="576"/>
                </a:cubicBezTo>
                <a:cubicBezTo>
                  <a:pt x="5368" y="585"/>
                  <a:pt x="5386" y="591"/>
                  <a:pt x="5386" y="604"/>
                </a:cubicBezTo>
                <a:cubicBezTo>
                  <a:pt x="5386" y="614"/>
                  <a:pt x="5367" y="597"/>
                  <a:pt x="5358" y="594"/>
                </a:cubicBezTo>
                <a:cubicBezTo>
                  <a:pt x="5355" y="634"/>
                  <a:pt x="5357" y="674"/>
                  <a:pt x="5349" y="713"/>
                </a:cubicBezTo>
                <a:cubicBezTo>
                  <a:pt x="5340" y="759"/>
                  <a:pt x="5165" y="766"/>
                  <a:pt x="5148" y="768"/>
                </a:cubicBezTo>
                <a:cubicBezTo>
                  <a:pt x="5047" y="762"/>
                  <a:pt x="4946" y="765"/>
                  <a:pt x="4846" y="750"/>
                </a:cubicBezTo>
                <a:cubicBezTo>
                  <a:pt x="4821" y="746"/>
                  <a:pt x="4736" y="694"/>
                  <a:pt x="4709" y="677"/>
                </a:cubicBezTo>
                <a:cubicBezTo>
                  <a:pt x="4687" y="663"/>
                  <a:pt x="4645" y="631"/>
                  <a:pt x="4645" y="631"/>
                </a:cubicBezTo>
                <a:cubicBezTo>
                  <a:pt x="4654" y="666"/>
                  <a:pt x="4656" y="688"/>
                  <a:pt x="4682" y="713"/>
                </a:cubicBezTo>
                <a:cubicBezTo>
                  <a:pt x="4703" y="779"/>
                  <a:pt x="4750" y="818"/>
                  <a:pt x="4791" y="869"/>
                </a:cubicBezTo>
                <a:cubicBezTo>
                  <a:pt x="4805" y="886"/>
                  <a:pt x="4811" y="910"/>
                  <a:pt x="4828" y="924"/>
                </a:cubicBezTo>
                <a:cubicBezTo>
                  <a:pt x="4883" y="967"/>
                  <a:pt x="4924" y="989"/>
                  <a:pt x="4992" y="1006"/>
                </a:cubicBezTo>
                <a:cubicBezTo>
                  <a:pt x="5143" y="1001"/>
                  <a:pt x="5238" y="986"/>
                  <a:pt x="5376" y="997"/>
                </a:cubicBezTo>
                <a:cubicBezTo>
                  <a:pt x="5397" y="1018"/>
                  <a:pt x="5419" y="1040"/>
                  <a:pt x="5440" y="1061"/>
                </a:cubicBezTo>
                <a:cubicBezTo>
                  <a:pt x="5459" y="1080"/>
                  <a:pt x="5486" y="1125"/>
                  <a:pt x="5486" y="1125"/>
                </a:cubicBezTo>
                <a:cubicBezTo>
                  <a:pt x="5497" y="1157"/>
                  <a:pt x="5517" y="1168"/>
                  <a:pt x="5532" y="1198"/>
                </a:cubicBezTo>
                <a:cubicBezTo>
                  <a:pt x="5539" y="1212"/>
                  <a:pt x="5547" y="1249"/>
                  <a:pt x="5550" y="1262"/>
                </a:cubicBezTo>
                <a:cubicBezTo>
                  <a:pt x="5547" y="1302"/>
                  <a:pt x="5548" y="1342"/>
                  <a:pt x="5541" y="1381"/>
                </a:cubicBezTo>
                <a:cubicBezTo>
                  <a:pt x="5531" y="1434"/>
                  <a:pt x="5435" y="1444"/>
                  <a:pt x="5395" y="1454"/>
                </a:cubicBezTo>
                <a:cubicBezTo>
                  <a:pt x="5182" y="1444"/>
                  <a:pt x="5245" y="1465"/>
                  <a:pt x="5130" y="1408"/>
                </a:cubicBezTo>
                <a:cubicBezTo>
                  <a:pt x="5096" y="1359"/>
                  <a:pt x="5088" y="1370"/>
                  <a:pt x="5056" y="1308"/>
                </a:cubicBezTo>
                <a:cubicBezTo>
                  <a:pt x="5059" y="1259"/>
                  <a:pt x="5059" y="1210"/>
                  <a:pt x="5066" y="1161"/>
                </a:cubicBezTo>
                <a:cubicBezTo>
                  <a:pt x="5067" y="1152"/>
                  <a:pt x="5137" y="983"/>
                  <a:pt x="5084" y="1088"/>
                </a:cubicBezTo>
                <a:cubicBezTo>
                  <a:pt x="5051" y="1222"/>
                  <a:pt x="5103" y="1024"/>
                  <a:pt x="5056" y="1161"/>
                </a:cubicBezTo>
                <a:cubicBezTo>
                  <a:pt x="5032" y="1233"/>
                  <a:pt x="5017" y="1309"/>
                  <a:pt x="4992" y="1381"/>
                </a:cubicBezTo>
                <a:cubicBezTo>
                  <a:pt x="4984" y="1442"/>
                  <a:pt x="4977" y="1503"/>
                  <a:pt x="4965" y="1564"/>
                </a:cubicBezTo>
                <a:cubicBezTo>
                  <a:pt x="4971" y="1625"/>
                  <a:pt x="4972" y="1686"/>
                  <a:pt x="4983" y="1746"/>
                </a:cubicBezTo>
                <a:cubicBezTo>
                  <a:pt x="4995" y="1812"/>
                  <a:pt x="5137" y="1863"/>
                  <a:pt x="5194" y="1874"/>
                </a:cubicBezTo>
                <a:cubicBezTo>
                  <a:pt x="5246" y="1870"/>
                  <a:pt x="5302" y="1879"/>
                  <a:pt x="5349" y="1856"/>
                </a:cubicBezTo>
                <a:cubicBezTo>
                  <a:pt x="5366" y="1847"/>
                  <a:pt x="5379" y="1831"/>
                  <a:pt x="5395" y="1820"/>
                </a:cubicBezTo>
                <a:cubicBezTo>
                  <a:pt x="5489" y="1754"/>
                  <a:pt x="5577" y="1704"/>
                  <a:pt x="5642" y="1609"/>
                </a:cubicBezTo>
                <a:cubicBezTo>
                  <a:pt x="5650" y="1584"/>
                  <a:pt x="5662" y="1561"/>
                  <a:pt x="5669" y="1536"/>
                </a:cubicBezTo>
                <a:cubicBezTo>
                  <a:pt x="5686" y="1480"/>
                  <a:pt x="5687" y="1425"/>
                  <a:pt x="5715" y="1372"/>
                </a:cubicBezTo>
                <a:cubicBezTo>
                  <a:pt x="5709" y="1305"/>
                  <a:pt x="5704" y="1237"/>
                  <a:pt x="5696" y="1170"/>
                </a:cubicBezTo>
                <a:cubicBezTo>
                  <a:pt x="5692" y="1141"/>
                  <a:pt x="5664" y="1107"/>
                  <a:pt x="5651" y="1088"/>
                </a:cubicBezTo>
                <a:cubicBezTo>
                  <a:pt x="5646" y="1080"/>
                  <a:pt x="5647" y="1069"/>
                  <a:pt x="5642" y="1061"/>
                </a:cubicBezTo>
                <a:cubicBezTo>
                  <a:pt x="5608" y="1002"/>
                  <a:pt x="5621" y="1044"/>
                  <a:pt x="5578" y="988"/>
                </a:cubicBezTo>
                <a:cubicBezTo>
                  <a:pt x="5570" y="977"/>
                  <a:pt x="5568" y="961"/>
                  <a:pt x="5559" y="951"/>
                </a:cubicBezTo>
                <a:cubicBezTo>
                  <a:pt x="5543" y="933"/>
                  <a:pt x="5519" y="924"/>
                  <a:pt x="5504" y="905"/>
                </a:cubicBezTo>
                <a:cubicBezTo>
                  <a:pt x="5455" y="843"/>
                  <a:pt x="5447" y="787"/>
                  <a:pt x="5386" y="741"/>
                </a:cubicBezTo>
                <a:cubicBezTo>
                  <a:pt x="5365" y="701"/>
                  <a:pt x="5342" y="666"/>
                  <a:pt x="5331" y="622"/>
                </a:cubicBezTo>
                <a:cubicBezTo>
                  <a:pt x="5343" y="551"/>
                  <a:pt x="5328" y="498"/>
                  <a:pt x="5395" y="476"/>
                </a:cubicBezTo>
                <a:cubicBezTo>
                  <a:pt x="5419" y="479"/>
                  <a:pt x="5444" y="479"/>
                  <a:pt x="5468" y="485"/>
                </a:cubicBezTo>
                <a:cubicBezTo>
                  <a:pt x="5486" y="490"/>
                  <a:pt x="5511" y="520"/>
                  <a:pt x="5523" y="530"/>
                </a:cubicBezTo>
                <a:cubicBezTo>
                  <a:pt x="5586" y="584"/>
                  <a:pt x="5637" y="637"/>
                  <a:pt x="5687" y="704"/>
                </a:cubicBezTo>
                <a:cubicBezTo>
                  <a:pt x="5697" y="756"/>
                  <a:pt x="5708" y="796"/>
                  <a:pt x="5715" y="850"/>
                </a:cubicBezTo>
                <a:cubicBezTo>
                  <a:pt x="5706" y="905"/>
                  <a:pt x="5710" y="916"/>
                  <a:pt x="5660" y="933"/>
                </a:cubicBezTo>
                <a:cubicBezTo>
                  <a:pt x="5626" y="965"/>
                  <a:pt x="5585" y="1000"/>
                  <a:pt x="5541" y="1015"/>
                </a:cubicBezTo>
                <a:cubicBezTo>
                  <a:pt x="5601" y="955"/>
                  <a:pt x="5570" y="983"/>
                  <a:pt x="5632" y="933"/>
                </a:cubicBezTo>
                <a:cubicBezTo>
                  <a:pt x="5641" y="918"/>
                  <a:pt x="5650" y="902"/>
                  <a:pt x="5660" y="887"/>
                </a:cubicBezTo>
                <a:cubicBezTo>
                  <a:pt x="5675" y="865"/>
                  <a:pt x="5706" y="823"/>
                  <a:pt x="5706" y="823"/>
                </a:cubicBezTo>
                <a:cubicBezTo>
                  <a:pt x="5728" y="732"/>
                  <a:pt x="5742" y="635"/>
                  <a:pt x="5696" y="549"/>
                </a:cubicBezTo>
                <a:cubicBezTo>
                  <a:pt x="5684" y="486"/>
                  <a:pt x="5660" y="410"/>
                  <a:pt x="5623" y="357"/>
                </a:cubicBezTo>
                <a:cubicBezTo>
                  <a:pt x="5620" y="339"/>
                  <a:pt x="5620" y="320"/>
                  <a:pt x="5614" y="302"/>
                </a:cubicBezTo>
                <a:cubicBezTo>
                  <a:pt x="5611" y="291"/>
                  <a:pt x="5600" y="284"/>
                  <a:pt x="5596" y="274"/>
                </a:cubicBezTo>
                <a:cubicBezTo>
                  <a:pt x="5584" y="242"/>
                  <a:pt x="5580" y="206"/>
                  <a:pt x="5568" y="174"/>
                </a:cubicBezTo>
                <a:cubicBezTo>
                  <a:pt x="5571" y="156"/>
                  <a:pt x="5561" y="127"/>
                  <a:pt x="5578" y="119"/>
                </a:cubicBezTo>
                <a:cubicBezTo>
                  <a:pt x="5660" y="82"/>
                  <a:pt x="5750" y="190"/>
                  <a:pt x="5806" y="229"/>
                </a:cubicBezTo>
                <a:cubicBezTo>
                  <a:pt x="5812" y="238"/>
                  <a:pt x="5816" y="248"/>
                  <a:pt x="5824" y="256"/>
                </a:cubicBezTo>
                <a:cubicBezTo>
                  <a:pt x="5832" y="264"/>
                  <a:pt x="5845" y="266"/>
                  <a:pt x="5852" y="274"/>
                </a:cubicBezTo>
                <a:cubicBezTo>
                  <a:pt x="5864" y="287"/>
                  <a:pt x="5870" y="305"/>
                  <a:pt x="5879" y="320"/>
                </a:cubicBezTo>
                <a:cubicBezTo>
                  <a:pt x="5882" y="332"/>
                  <a:pt x="5889" y="344"/>
                  <a:pt x="5888" y="357"/>
                </a:cubicBezTo>
                <a:cubicBezTo>
                  <a:pt x="5886" y="394"/>
                  <a:pt x="5880" y="431"/>
                  <a:pt x="5870" y="466"/>
                </a:cubicBezTo>
                <a:cubicBezTo>
                  <a:pt x="5865" y="485"/>
                  <a:pt x="5838" y="490"/>
                  <a:pt x="5824" y="494"/>
                </a:cubicBezTo>
                <a:cubicBezTo>
                  <a:pt x="5785" y="504"/>
                  <a:pt x="5746" y="513"/>
                  <a:pt x="5706" y="521"/>
                </a:cubicBezTo>
                <a:cubicBezTo>
                  <a:pt x="5750" y="597"/>
                  <a:pt x="5765" y="590"/>
                  <a:pt x="5834" y="640"/>
                </a:cubicBezTo>
                <a:cubicBezTo>
                  <a:pt x="5848" y="650"/>
                  <a:pt x="5857" y="666"/>
                  <a:pt x="5870" y="677"/>
                </a:cubicBezTo>
                <a:cubicBezTo>
                  <a:pt x="5922" y="722"/>
                  <a:pt x="5981" y="762"/>
                  <a:pt x="6035" y="805"/>
                </a:cubicBezTo>
                <a:cubicBezTo>
                  <a:pt x="6047" y="854"/>
                  <a:pt x="6077" y="892"/>
                  <a:pt x="6090" y="942"/>
                </a:cubicBezTo>
                <a:cubicBezTo>
                  <a:pt x="6110" y="1149"/>
                  <a:pt x="6106" y="1066"/>
                  <a:pt x="6090" y="1426"/>
                </a:cubicBezTo>
                <a:cubicBezTo>
                  <a:pt x="6087" y="1487"/>
                  <a:pt x="6036" y="1526"/>
                  <a:pt x="5998" y="1564"/>
                </a:cubicBezTo>
                <a:cubicBezTo>
                  <a:pt x="5980" y="1582"/>
                  <a:pt x="5943" y="1618"/>
                  <a:pt x="5943" y="1618"/>
                </a:cubicBezTo>
                <a:cubicBezTo>
                  <a:pt x="5876" y="1789"/>
                  <a:pt x="6019" y="1968"/>
                  <a:pt x="6144" y="2066"/>
                </a:cubicBezTo>
                <a:cubicBezTo>
                  <a:pt x="6184" y="2097"/>
                  <a:pt x="6196" y="2134"/>
                  <a:pt x="6245" y="2158"/>
                </a:cubicBezTo>
                <a:cubicBezTo>
                  <a:pt x="6287" y="2200"/>
                  <a:pt x="6299" y="2217"/>
                  <a:pt x="6355" y="2231"/>
                </a:cubicBezTo>
                <a:cubicBezTo>
                  <a:pt x="6396" y="2147"/>
                  <a:pt x="6419" y="2058"/>
                  <a:pt x="6437" y="1966"/>
                </a:cubicBezTo>
                <a:cubicBezTo>
                  <a:pt x="6434" y="1945"/>
                  <a:pt x="6436" y="1922"/>
                  <a:pt x="6428" y="1902"/>
                </a:cubicBezTo>
                <a:cubicBezTo>
                  <a:pt x="6415" y="1871"/>
                  <a:pt x="6341" y="1847"/>
                  <a:pt x="6327" y="1838"/>
                </a:cubicBezTo>
                <a:cubicBezTo>
                  <a:pt x="6250" y="1786"/>
                  <a:pt x="6133" y="1778"/>
                  <a:pt x="6044" y="1756"/>
                </a:cubicBezTo>
                <a:cubicBezTo>
                  <a:pt x="6038" y="1765"/>
                  <a:pt x="6023" y="1773"/>
                  <a:pt x="6026" y="1783"/>
                </a:cubicBezTo>
                <a:cubicBezTo>
                  <a:pt x="6028" y="1792"/>
                  <a:pt x="6045" y="1786"/>
                  <a:pt x="6053" y="1792"/>
                </a:cubicBezTo>
                <a:cubicBezTo>
                  <a:pt x="6096" y="1824"/>
                  <a:pt x="6130" y="1864"/>
                  <a:pt x="6154" y="1911"/>
                </a:cubicBezTo>
                <a:cubicBezTo>
                  <a:pt x="6151" y="1932"/>
                  <a:pt x="6153" y="1955"/>
                  <a:pt x="6144" y="1975"/>
                </a:cubicBezTo>
                <a:cubicBezTo>
                  <a:pt x="6130" y="2005"/>
                  <a:pt x="6057" y="2014"/>
                  <a:pt x="6026" y="2021"/>
                </a:cubicBezTo>
                <a:cubicBezTo>
                  <a:pt x="5830" y="2064"/>
                  <a:pt x="5790" y="2067"/>
                  <a:pt x="5550" y="2076"/>
                </a:cubicBezTo>
                <a:cubicBezTo>
                  <a:pt x="5533" y="2087"/>
                  <a:pt x="5511" y="2090"/>
                  <a:pt x="5495" y="2103"/>
                </a:cubicBezTo>
                <a:cubicBezTo>
                  <a:pt x="5483" y="2113"/>
                  <a:pt x="5479" y="2129"/>
                  <a:pt x="5468" y="2140"/>
                </a:cubicBezTo>
                <a:cubicBezTo>
                  <a:pt x="5460" y="2148"/>
                  <a:pt x="5449" y="2152"/>
                  <a:pt x="5440" y="2158"/>
                </a:cubicBezTo>
                <a:cubicBezTo>
                  <a:pt x="5437" y="2167"/>
                  <a:pt x="5436" y="2177"/>
                  <a:pt x="5431" y="2185"/>
                </a:cubicBezTo>
                <a:cubicBezTo>
                  <a:pt x="5424" y="2196"/>
                  <a:pt x="5404" y="2200"/>
                  <a:pt x="5404" y="2213"/>
                </a:cubicBezTo>
                <a:cubicBezTo>
                  <a:pt x="5404" y="2328"/>
                  <a:pt x="5431" y="2419"/>
                  <a:pt x="5523" y="2478"/>
                </a:cubicBezTo>
                <a:cubicBezTo>
                  <a:pt x="5564" y="2539"/>
                  <a:pt x="5587" y="2522"/>
                  <a:pt x="5660" y="2505"/>
                </a:cubicBezTo>
                <a:cubicBezTo>
                  <a:pt x="5715" y="2468"/>
                  <a:pt x="5727" y="2428"/>
                  <a:pt x="5751" y="2368"/>
                </a:cubicBezTo>
                <a:cubicBezTo>
                  <a:pt x="5763" y="2268"/>
                  <a:pt x="5771" y="2265"/>
                  <a:pt x="5733" y="2140"/>
                </a:cubicBezTo>
                <a:cubicBezTo>
                  <a:pt x="5727" y="2119"/>
                  <a:pt x="5680" y="2070"/>
                  <a:pt x="5696" y="2085"/>
                </a:cubicBezTo>
                <a:cubicBezTo>
                  <a:pt x="5743" y="2131"/>
                  <a:pt x="5798" y="2176"/>
                  <a:pt x="5852" y="2213"/>
                </a:cubicBezTo>
                <a:cubicBezTo>
                  <a:pt x="5895" y="2277"/>
                  <a:pt x="5882" y="2313"/>
                  <a:pt x="5888" y="2405"/>
                </a:cubicBezTo>
                <a:cubicBezTo>
                  <a:pt x="5995" y="2368"/>
                  <a:pt x="6011" y="2322"/>
                  <a:pt x="6071" y="2240"/>
                </a:cubicBezTo>
                <a:cubicBezTo>
                  <a:pt x="6093" y="2152"/>
                  <a:pt x="6094" y="2163"/>
                  <a:pt x="6071" y="2012"/>
                </a:cubicBezTo>
                <a:cubicBezTo>
                  <a:pt x="6068" y="1994"/>
                  <a:pt x="6052" y="1982"/>
                  <a:pt x="6044" y="1966"/>
                </a:cubicBezTo>
                <a:cubicBezTo>
                  <a:pt x="6000" y="1876"/>
                  <a:pt x="5918" y="1785"/>
                  <a:pt x="5815" y="1765"/>
                </a:cubicBezTo>
                <a:cubicBezTo>
                  <a:pt x="5763" y="1773"/>
                  <a:pt x="5708" y="1770"/>
                  <a:pt x="5660" y="1792"/>
                </a:cubicBezTo>
                <a:cubicBezTo>
                  <a:pt x="5598" y="1820"/>
                  <a:pt x="5544" y="1858"/>
                  <a:pt x="5477" y="1874"/>
                </a:cubicBezTo>
                <a:cubicBezTo>
                  <a:pt x="5420" y="1903"/>
                  <a:pt x="5417" y="1892"/>
                  <a:pt x="5404" y="1957"/>
                </a:cubicBezTo>
                <a:cubicBezTo>
                  <a:pt x="5401" y="2012"/>
                  <a:pt x="5413" y="2069"/>
                  <a:pt x="5395" y="2121"/>
                </a:cubicBezTo>
                <a:cubicBezTo>
                  <a:pt x="5389" y="2139"/>
                  <a:pt x="5359" y="2135"/>
                  <a:pt x="5340" y="2140"/>
                </a:cubicBezTo>
                <a:cubicBezTo>
                  <a:pt x="5250" y="2166"/>
                  <a:pt x="5158" y="2176"/>
                  <a:pt x="5066" y="2185"/>
                </a:cubicBezTo>
                <a:cubicBezTo>
                  <a:pt x="4993" y="2182"/>
                  <a:pt x="4919" y="2183"/>
                  <a:pt x="4846" y="2176"/>
                </a:cubicBezTo>
                <a:cubicBezTo>
                  <a:pt x="4788" y="2170"/>
                  <a:pt x="4741" y="2120"/>
                  <a:pt x="4700" y="2085"/>
                </a:cubicBezTo>
                <a:cubicBezTo>
                  <a:pt x="4640" y="2033"/>
                  <a:pt x="4581" y="1977"/>
                  <a:pt x="4517" y="1929"/>
                </a:cubicBezTo>
                <a:cubicBezTo>
                  <a:pt x="4511" y="1917"/>
                  <a:pt x="4507" y="1904"/>
                  <a:pt x="4499" y="1893"/>
                </a:cubicBezTo>
                <a:cubicBezTo>
                  <a:pt x="4489" y="1879"/>
                  <a:pt x="4471" y="1871"/>
                  <a:pt x="4462" y="1856"/>
                </a:cubicBezTo>
                <a:cubicBezTo>
                  <a:pt x="4452" y="1839"/>
                  <a:pt x="4444" y="1801"/>
                  <a:pt x="4444" y="1801"/>
                </a:cubicBezTo>
                <a:cubicBezTo>
                  <a:pt x="4450" y="1713"/>
                  <a:pt x="4452" y="1624"/>
                  <a:pt x="4462" y="1536"/>
                </a:cubicBezTo>
                <a:cubicBezTo>
                  <a:pt x="4464" y="1517"/>
                  <a:pt x="4471" y="1498"/>
                  <a:pt x="4480" y="1481"/>
                </a:cubicBezTo>
                <a:cubicBezTo>
                  <a:pt x="4509" y="1424"/>
                  <a:pt x="4612" y="1238"/>
                  <a:pt x="4672" y="1198"/>
                </a:cubicBezTo>
                <a:cubicBezTo>
                  <a:pt x="4699" y="1201"/>
                  <a:pt x="4780" y="1202"/>
                  <a:pt x="4791" y="1225"/>
                </a:cubicBezTo>
                <a:cubicBezTo>
                  <a:pt x="4795" y="1233"/>
                  <a:pt x="4779" y="1238"/>
                  <a:pt x="4773" y="1244"/>
                </a:cubicBezTo>
                <a:cubicBezTo>
                  <a:pt x="4781" y="1365"/>
                  <a:pt x="4826" y="1568"/>
                  <a:pt x="4892" y="1673"/>
                </a:cubicBezTo>
                <a:cubicBezTo>
                  <a:pt x="4895" y="1691"/>
                  <a:pt x="4897" y="1710"/>
                  <a:pt x="4901" y="1728"/>
                </a:cubicBezTo>
                <a:cubicBezTo>
                  <a:pt x="4903" y="1738"/>
                  <a:pt x="4911" y="1746"/>
                  <a:pt x="4910" y="1756"/>
                </a:cubicBezTo>
                <a:cubicBezTo>
                  <a:pt x="4902" y="1837"/>
                  <a:pt x="4800" y="1915"/>
                  <a:pt x="4727" y="1938"/>
                </a:cubicBezTo>
                <a:cubicBezTo>
                  <a:pt x="4699" y="1968"/>
                  <a:pt x="4676" y="1983"/>
                  <a:pt x="4636" y="1993"/>
                </a:cubicBezTo>
                <a:cubicBezTo>
                  <a:pt x="4571" y="1980"/>
                  <a:pt x="4590" y="1992"/>
                  <a:pt x="4535" y="2012"/>
                </a:cubicBezTo>
                <a:cubicBezTo>
                  <a:pt x="4532" y="2011"/>
                  <a:pt x="4458" y="1983"/>
                  <a:pt x="4444" y="1966"/>
                </a:cubicBezTo>
                <a:cubicBezTo>
                  <a:pt x="4421" y="1938"/>
                  <a:pt x="4411" y="1902"/>
                  <a:pt x="4389" y="1874"/>
                </a:cubicBezTo>
                <a:cubicBezTo>
                  <a:pt x="4360" y="1837"/>
                  <a:pt x="4328" y="1801"/>
                  <a:pt x="4298" y="1765"/>
                </a:cubicBezTo>
                <a:cubicBezTo>
                  <a:pt x="4281" y="1744"/>
                  <a:pt x="4277" y="1714"/>
                  <a:pt x="4261" y="1692"/>
                </a:cubicBezTo>
                <a:cubicBezTo>
                  <a:pt x="4246" y="1671"/>
                  <a:pt x="4223" y="1657"/>
                  <a:pt x="4206" y="1637"/>
                </a:cubicBezTo>
                <a:cubicBezTo>
                  <a:pt x="4146" y="1567"/>
                  <a:pt x="4021" y="1398"/>
                  <a:pt x="3932" y="1353"/>
                </a:cubicBezTo>
                <a:cubicBezTo>
                  <a:pt x="3911" y="1342"/>
                  <a:pt x="3889" y="1336"/>
                  <a:pt x="3868" y="1326"/>
                </a:cubicBezTo>
                <a:cubicBezTo>
                  <a:pt x="3773" y="1329"/>
                  <a:pt x="3678" y="1327"/>
                  <a:pt x="3584" y="1335"/>
                </a:cubicBezTo>
                <a:cubicBezTo>
                  <a:pt x="3565" y="1337"/>
                  <a:pt x="3530" y="1353"/>
                  <a:pt x="3530" y="1353"/>
                </a:cubicBezTo>
                <a:cubicBezTo>
                  <a:pt x="3498" y="1395"/>
                  <a:pt x="3485" y="1420"/>
                  <a:pt x="3475" y="1472"/>
                </a:cubicBezTo>
                <a:cubicBezTo>
                  <a:pt x="3482" y="1539"/>
                  <a:pt x="3468" y="1614"/>
                  <a:pt x="3502" y="1673"/>
                </a:cubicBezTo>
                <a:cubicBezTo>
                  <a:pt x="3509" y="1684"/>
                  <a:pt x="3522" y="1690"/>
                  <a:pt x="3530" y="1701"/>
                </a:cubicBezTo>
                <a:cubicBezTo>
                  <a:pt x="3577" y="1765"/>
                  <a:pt x="3598" y="1829"/>
                  <a:pt x="3667" y="1874"/>
                </a:cubicBezTo>
                <a:cubicBezTo>
                  <a:pt x="3710" y="1853"/>
                  <a:pt x="3717" y="1836"/>
                  <a:pt x="3731" y="1792"/>
                </a:cubicBezTo>
                <a:cubicBezTo>
                  <a:pt x="3740" y="1727"/>
                  <a:pt x="3741" y="1706"/>
                  <a:pt x="3786" y="1664"/>
                </a:cubicBezTo>
                <a:cubicBezTo>
                  <a:pt x="3812" y="1612"/>
                  <a:pt x="3837" y="1551"/>
                  <a:pt x="3886" y="1518"/>
                </a:cubicBezTo>
                <a:cubicBezTo>
                  <a:pt x="3973" y="1530"/>
                  <a:pt x="3977" y="1544"/>
                  <a:pt x="4042" y="1591"/>
                </a:cubicBezTo>
                <a:cubicBezTo>
                  <a:pt x="4066" y="1631"/>
                  <a:pt x="4076" y="1668"/>
                  <a:pt x="4096" y="1710"/>
                </a:cubicBezTo>
                <a:cubicBezTo>
                  <a:pt x="4103" y="1740"/>
                  <a:pt x="4107" y="1787"/>
                  <a:pt x="4133" y="1810"/>
                </a:cubicBezTo>
                <a:cubicBezTo>
                  <a:pt x="4150" y="1825"/>
                  <a:pt x="4188" y="1847"/>
                  <a:pt x="4188" y="1847"/>
                </a:cubicBezTo>
                <a:cubicBezTo>
                  <a:pt x="4243" y="1844"/>
                  <a:pt x="4319" y="1794"/>
                  <a:pt x="4352" y="1838"/>
                </a:cubicBezTo>
                <a:cubicBezTo>
                  <a:pt x="4395" y="1897"/>
                  <a:pt x="4348" y="1984"/>
                  <a:pt x="4343" y="2057"/>
                </a:cubicBezTo>
                <a:cubicBezTo>
                  <a:pt x="4339" y="2109"/>
                  <a:pt x="4332" y="2161"/>
                  <a:pt x="4325" y="2213"/>
                </a:cubicBezTo>
                <a:cubicBezTo>
                  <a:pt x="4313" y="2304"/>
                  <a:pt x="4324" y="2537"/>
                  <a:pt x="4179" y="2551"/>
                </a:cubicBezTo>
                <a:cubicBezTo>
                  <a:pt x="4127" y="2556"/>
                  <a:pt x="4075" y="2557"/>
                  <a:pt x="4023" y="2560"/>
                </a:cubicBezTo>
                <a:cubicBezTo>
                  <a:pt x="3962" y="2574"/>
                  <a:pt x="3892" y="2586"/>
                  <a:pt x="3831" y="2606"/>
                </a:cubicBezTo>
                <a:cubicBezTo>
                  <a:pt x="3796" y="2629"/>
                  <a:pt x="3738" y="2652"/>
                  <a:pt x="3712" y="2688"/>
                </a:cubicBezTo>
                <a:cubicBezTo>
                  <a:pt x="3702" y="2702"/>
                  <a:pt x="3695" y="2719"/>
                  <a:pt x="3685" y="2734"/>
                </a:cubicBezTo>
                <a:cubicBezTo>
                  <a:pt x="3673" y="2753"/>
                  <a:pt x="3648" y="2789"/>
                  <a:pt x="3648" y="2789"/>
                </a:cubicBezTo>
                <a:cubicBezTo>
                  <a:pt x="3630" y="2879"/>
                  <a:pt x="3610" y="2930"/>
                  <a:pt x="3648" y="3036"/>
                </a:cubicBezTo>
                <a:cubicBezTo>
                  <a:pt x="3689" y="3149"/>
                  <a:pt x="3857" y="3200"/>
                  <a:pt x="3959" y="3228"/>
                </a:cubicBezTo>
                <a:cubicBezTo>
                  <a:pt x="4218" y="3216"/>
                  <a:pt x="4138" y="3263"/>
                  <a:pt x="4234" y="3127"/>
                </a:cubicBezTo>
                <a:cubicBezTo>
                  <a:pt x="4237" y="3115"/>
                  <a:pt x="4237" y="3101"/>
                  <a:pt x="4243" y="3090"/>
                </a:cubicBezTo>
                <a:cubicBezTo>
                  <a:pt x="4250" y="3077"/>
                  <a:pt x="4268" y="3069"/>
                  <a:pt x="4270" y="3054"/>
                </a:cubicBezTo>
                <a:cubicBezTo>
                  <a:pt x="4322" y="2619"/>
                  <a:pt x="4238" y="2923"/>
                  <a:pt x="4307" y="2697"/>
                </a:cubicBezTo>
                <a:cubicBezTo>
                  <a:pt x="4322" y="2647"/>
                  <a:pt x="4344" y="2600"/>
                  <a:pt x="4362" y="2551"/>
                </a:cubicBezTo>
                <a:cubicBezTo>
                  <a:pt x="4369" y="2533"/>
                  <a:pt x="4380" y="2496"/>
                  <a:pt x="4380" y="2496"/>
                </a:cubicBezTo>
                <a:cubicBezTo>
                  <a:pt x="4398" y="2351"/>
                  <a:pt x="4395" y="2405"/>
                  <a:pt x="4380" y="2167"/>
                </a:cubicBezTo>
                <a:cubicBezTo>
                  <a:pt x="4379" y="2145"/>
                  <a:pt x="4368" y="2124"/>
                  <a:pt x="4362" y="2103"/>
                </a:cubicBezTo>
                <a:cubicBezTo>
                  <a:pt x="4359" y="2094"/>
                  <a:pt x="4345" y="2070"/>
                  <a:pt x="4352" y="2076"/>
                </a:cubicBezTo>
                <a:cubicBezTo>
                  <a:pt x="4439" y="2150"/>
                  <a:pt x="4393" y="2138"/>
                  <a:pt x="4462" y="2213"/>
                </a:cubicBezTo>
                <a:cubicBezTo>
                  <a:pt x="4481" y="2234"/>
                  <a:pt x="4506" y="2249"/>
                  <a:pt x="4526" y="2268"/>
                </a:cubicBezTo>
                <a:cubicBezTo>
                  <a:pt x="4582" y="2321"/>
                  <a:pt x="4651" y="2405"/>
                  <a:pt x="4718" y="2450"/>
                </a:cubicBezTo>
                <a:cubicBezTo>
                  <a:pt x="4750" y="2499"/>
                  <a:pt x="4734" y="2472"/>
                  <a:pt x="4773" y="2551"/>
                </a:cubicBezTo>
                <a:cubicBezTo>
                  <a:pt x="4779" y="2563"/>
                  <a:pt x="4791" y="2588"/>
                  <a:pt x="4791" y="2588"/>
                </a:cubicBezTo>
                <a:cubicBezTo>
                  <a:pt x="4797" y="2616"/>
                  <a:pt x="4814" y="2642"/>
                  <a:pt x="4819" y="2670"/>
                </a:cubicBezTo>
                <a:cubicBezTo>
                  <a:pt x="4830" y="2730"/>
                  <a:pt x="4829" y="2792"/>
                  <a:pt x="4837" y="2853"/>
                </a:cubicBezTo>
                <a:cubicBezTo>
                  <a:pt x="4840" y="2920"/>
                  <a:pt x="4841" y="2987"/>
                  <a:pt x="4846" y="3054"/>
                </a:cubicBezTo>
                <a:cubicBezTo>
                  <a:pt x="4847" y="3070"/>
                  <a:pt x="4841" y="3092"/>
                  <a:pt x="4855" y="3100"/>
                </a:cubicBezTo>
                <a:cubicBezTo>
                  <a:pt x="4871" y="3109"/>
                  <a:pt x="4892" y="3093"/>
                  <a:pt x="4910" y="3090"/>
                </a:cubicBezTo>
                <a:cubicBezTo>
                  <a:pt x="4953" y="3034"/>
                  <a:pt x="5011" y="3006"/>
                  <a:pt x="5066" y="2962"/>
                </a:cubicBezTo>
                <a:cubicBezTo>
                  <a:pt x="5072" y="2950"/>
                  <a:pt x="5076" y="2937"/>
                  <a:pt x="5084" y="2926"/>
                </a:cubicBezTo>
                <a:cubicBezTo>
                  <a:pt x="5091" y="2915"/>
                  <a:pt x="5104" y="2909"/>
                  <a:pt x="5111" y="2898"/>
                </a:cubicBezTo>
                <a:cubicBezTo>
                  <a:pt x="5126" y="2875"/>
                  <a:pt x="5148" y="2825"/>
                  <a:pt x="5148" y="2825"/>
                </a:cubicBezTo>
                <a:cubicBezTo>
                  <a:pt x="5158" y="2712"/>
                  <a:pt x="5166" y="2705"/>
                  <a:pt x="5139" y="2578"/>
                </a:cubicBezTo>
                <a:cubicBezTo>
                  <a:pt x="5130" y="2538"/>
                  <a:pt x="5089" y="2512"/>
                  <a:pt x="5056" y="2487"/>
                </a:cubicBezTo>
                <a:cubicBezTo>
                  <a:pt x="4972" y="2424"/>
                  <a:pt x="4896" y="2367"/>
                  <a:pt x="4791" y="2350"/>
                </a:cubicBezTo>
                <a:cubicBezTo>
                  <a:pt x="4710" y="2323"/>
                  <a:pt x="4627" y="2331"/>
                  <a:pt x="4544" y="2341"/>
                </a:cubicBezTo>
                <a:cubicBezTo>
                  <a:pt x="4588" y="2367"/>
                  <a:pt x="4655" y="2414"/>
                  <a:pt x="4700" y="2432"/>
                </a:cubicBezTo>
                <a:cubicBezTo>
                  <a:pt x="4759" y="2456"/>
                  <a:pt x="4824" y="2463"/>
                  <a:pt x="4883" y="2487"/>
                </a:cubicBezTo>
                <a:cubicBezTo>
                  <a:pt x="5024" y="2545"/>
                  <a:pt x="5170" y="2579"/>
                  <a:pt x="5322" y="2597"/>
                </a:cubicBezTo>
                <a:cubicBezTo>
                  <a:pt x="5394" y="2621"/>
                  <a:pt x="5357" y="2612"/>
                  <a:pt x="5431" y="2624"/>
                </a:cubicBezTo>
                <a:cubicBezTo>
                  <a:pt x="5533" y="2689"/>
                  <a:pt x="5669" y="2779"/>
                  <a:pt x="5724" y="2889"/>
                </a:cubicBezTo>
                <a:cubicBezTo>
                  <a:pt x="5718" y="2929"/>
                  <a:pt x="5714" y="2969"/>
                  <a:pt x="5706" y="3008"/>
                </a:cubicBezTo>
                <a:cubicBezTo>
                  <a:pt x="5704" y="3018"/>
                  <a:pt x="5699" y="3026"/>
                  <a:pt x="5696" y="3036"/>
                </a:cubicBezTo>
                <a:cubicBezTo>
                  <a:pt x="5689" y="3060"/>
                  <a:pt x="5678" y="3109"/>
                  <a:pt x="5678" y="3109"/>
                </a:cubicBezTo>
                <a:cubicBezTo>
                  <a:pt x="5687" y="3121"/>
                  <a:pt x="5692" y="3140"/>
                  <a:pt x="5706" y="3145"/>
                </a:cubicBezTo>
                <a:cubicBezTo>
                  <a:pt x="5716" y="3148"/>
                  <a:pt x="5725" y="3134"/>
                  <a:pt x="5733" y="3127"/>
                </a:cubicBezTo>
                <a:cubicBezTo>
                  <a:pt x="5743" y="3119"/>
                  <a:pt x="5753" y="3111"/>
                  <a:pt x="5760" y="3100"/>
                </a:cubicBezTo>
                <a:cubicBezTo>
                  <a:pt x="5775" y="3077"/>
                  <a:pt x="5797" y="3026"/>
                  <a:pt x="5797" y="3026"/>
                </a:cubicBezTo>
                <a:cubicBezTo>
                  <a:pt x="5794" y="2950"/>
                  <a:pt x="5796" y="2874"/>
                  <a:pt x="5788" y="2798"/>
                </a:cubicBezTo>
                <a:cubicBezTo>
                  <a:pt x="5783" y="2747"/>
                  <a:pt x="5715" y="2725"/>
                  <a:pt x="5678" y="2706"/>
                </a:cubicBezTo>
                <a:cubicBezTo>
                  <a:pt x="5595" y="2665"/>
                  <a:pt x="5533" y="2651"/>
                  <a:pt x="5440" y="2642"/>
                </a:cubicBezTo>
                <a:cubicBezTo>
                  <a:pt x="5404" y="2645"/>
                  <a:pt x="5367" y="2644"/>
                  <a:pt x="5331" y="2652"/>
                </a:cubicBezTo>
                <a:cubicBezTo>
                  <a:pt x="5322" y="2654"/>
                  <a:pt x="5349" y="2658"/>
                  <a:pt x="5358" y="2661"/>
                </a:cubicBezTo>
                <a:cubicBezTo>
                  <a:pt x="5379" y="2667"/>
                  <a:pt x="5401" y="2672"/>
                  <a:pt x="5422" y="2679"/>
                </a:cubicBezTo>
                <a:cubicBezTo>
                  <a:pt x="5450" y="2687"/>
                  <a:pt x="5477" y="2696"/>
                  <a:pt x="5504" y="2706"/>
                </a:cubicBezTo>
                <a:cubicBezTo>
                  <a:pt x="5637" y="2753"/>
                  <a:pt x="5753" y="2826"/>
                  <a:pt x="5879" y="2889"/>
                </a:cubicBezTo>
                <a:cubicBezTo>
                  <a:pt x="5932" y="2916"/>
                  <a:pt x="6004" y="2982"/>
                  <a:pt x="6044" y="3026"/>
                </a:cubicBezTo>
                <a:cubicBezTo>
                  <a:pt x="6062" y="3045"/>
                  <a:pt x="6090" y="3090"/>
                  <a:pt x="6090" y="3090"/>
                </a:cubicBezTo>
                <a:cubicBezTo>
                  <a:pt x="6100" y="3132"/>
                  <a:pt x="6119" y="3169"/>
                  <a:pt x="6135" y="3209"/>
                </a:cubicBezTo>
                <a:cubicBezTo>
                  <a:pt x="6162" y="3402"/>
                  <a:pt x="6190" y="3673"/>
                  <a:pt x="5962" y="3730"/>
                </a:cubicBezTo>
                <a:cubicBezTo>
                  <a:pt x="5928" y="3727"/>
                  <a:pt x="5894" y="3729"/>
                  <a:pt x="5861" y="3721"/>
                </a:cubicBezTo>
                <a:cubicBezTo>
                  <a:pt x="5807" y="3708"/>
                  <a:pt x="5731" y="3639"/>
                  <a:pt x="5678" y="3612"/>
                </a:cubicBezTo>
                <a:cubicBezTo>
                  <a:pt x="5633" y="3590"/>
                  <a:pt x="5584" y="3574"/>
                  <a:pt x="5541" y="3548"/>
                </a:cubicBezTo>
                <a:cubicBezTo>
                  <a:pt x="5501" y="3524"/>
                  <a:pt x="5474" y="3498"/>
                  <a:pt x="5431" y="3484"/>
                </a:cubicBezTo>
                <a:cubicBezTo>
                  <a:pt x="5381" y="3432"/>
                  <a:pt x="5301" y="3373"/>
                  <a:pt x="5230" y="3356"/>
                </a:cubicBezTo>
                <a:cubicBezTo>
                  <a:pt x="5198" y="3380"/>
                  <a:pt x="5180" y="3407"/>
                  <a:pt x="5148" y="3429"/>
                </a:cubicBezTo>
                <a:cubicBezTo>
                  <a:pt x="5124" y="3466"/>
                  <a:pt x="5098" y="3500"/>
                  <a:pt x="5075" y="3538"/>
                </a:cubicBezTo>
                <a:cubicBezTo>
                  <a:pt x="5055" y="3620"/>
                  <a:pt x="5032" y="3707"/>
                  <a:pt x="5084" y="3785"/>
                </a:cubicBezTo>
                <a:cubicBezTo>
                  <a:pt x="5142" y="3698"/>
                  <a:pt x="5034" y="3869"/>
                  <a:pt x="5111" y="3639"/>
                </a:cubicBezTo>
                <a:cubicBezTo>
                  <a:pt x="5126" y="3594"/>
                  <a:pt x="5159" y="3592"/>
                  <a:pt x="5194" y="3584"/>
                </a:cubicBezTo>
                <a:cubicBezTo>
                  <a:pt x="5688" y="3597"/>
                  <a:pt x="5430" y="3532"/>
                  <a:pt x="5596" y="3639"/>
                </a:cubicBezTo>
                <a:cubicBezTo>
                  <a:pt x="5602" y="3648"/>
                  <a:pt x="5605" y="3660"/>
                  <a:pt x="5614" y="3666"/>
                </a:cubicBezTo>
                <a:cubicBezTo>
                  <a:pt x="5630" y="3676"/>
                  <a:pt x="5669" y="3685"/>
                  <a:pt x="5669" y="3685"/>
                </a:cubicBezTo>
                <a:cubicBezTo>
                  <a:pt x="5756" y="3679"/>
                  <a:pt x="5814" y="3700"/>
                  <a:pt x="5861" y="3630"/>
                </a:cubicBezTo>
                <a:cubicBezTo>
                  <a:pt x="5894" y="3496"/>
                  <a:pt x="5837" y="3346"/>
                  <a:pt x="5715" y="3282"/>
                </a:cubicBezTo>
                <a:cubicBezTo>
                  <a:pt x="5667" y="3213"/>
                  <a:pt x="5576" y="3161"/>
                  <a:pt x="5495" y="3145"/>
                </a:cubicBezTo>
                <a:cubicBezTo>
                  <a:pt x="5508" y="3187"/>
                  <a:pt x="5547" y="3206"/>
                  <a:pt x="5578" y="3237"/>
                </a:cubicBezTo>
                <a:cubicBezTo>
                  <a:pt x="5597" y="3293"/>
                  <a:pt x="5573" y="3234"/>
                  <a:pt x="5623" y="3301"/>
                </a:cubicBezTo>
                <a:cubicBezTo>
                  <a:pt x="5683" y="3381"/>
                  <a:pt x="5720" y="3481"/>
                  <a:pt x="5751" y="3575"/>
                </a:cubicBezTo>
                <a:cubicBezTo>
                  <a:pt x="5760" y="3641"/>
                  <a:pt x="5779" y="3701"/>
                  <a:pt x="5788" y="3767"/>
                </a:cubicBezTo>
                <a:cubicBezTo>
                  <a:pt x="5785" y="3861"/>
                  <a:pt x="5786" y="3956"/>
                  <a:pt x="5779" y="4050"/>
                </a:cubicBezTo>
                <a:cubicBezTo>
                  <a:pt x="5774" y="4117"/>
                  <a:pt x="5758" y="4127"/>
                  <a:pt x="5724" y="4178"/>
                </a:cubicBezTo>
                <a:cubicBezTo>
                  <a:pt x="5650" y="4290"/>
                  <a:pt x="5623" y="4336"/>
                  <a:pt x="5495" y="4389"/>
                </a:cubicBezTo>
                <a:cubicBezTo>
                  <a:pt x="5443" y="4386"/>
                  <a:pt x="5391" y="4390"/>
                  <a:pt x="5340" y="4380"/>
                </a:cubicBezTo>
                <a:cubicBezTo>
                  <a:pt x="5335" y="4379"/>
                  <a:pt x="5233" y="4315"/>
                  <a:pt x="5212" y="4306"/>
                </a:cubicBezTo>
                <a:cubicBezTo>
                  <a:pt x="5206" y="4297"/>
                  <a:pt x="5202" y="4287"/>
                  <a:pt x="5194" y="4279"/>
                </a:cubicBezTo>
                <a:cubicBezTo>
                  <a:pt x="5186" y="4271"/>
                  <a:pt x="5173" y="4270"/>
                  <a:pt x="5166" y="4261"/>
                </a:cubicBezTo>
                <a:cubicBezTo>
                  <a:pt x="5154" y="4246"/>
                  <a:pt x="5137" y="4190"/>
                  <a:pt x="5130" y="4169"/>
                </a:cubicBezTo>
                <a:cubicBezTo>
                  <a:pt x="5133" y="4133"/>
                  <a:pt x="5128" y="4095"/>
                  <a:pt x="5139" y="4060"/>
                </a:cubicBezTo>
                <a:cubicBezTo>
                  <a:pt x="5144" y="4044"/>
                  <a:pt x="5162" y="4034"/>
                  <a:pt x="5175" y="4023"/>
                </a:cubicBezTo>
                <a:cubicBezTo>
                  <a:pt x="5208" y="3995"/>
                  <a:pt x="5237" y="3961"/>
                  <a:pt x="5276" y="3941"/>
                </a:cubicBezTo>
                <a:cubicBezTo>
                  <a:pt x="5330" y="3914"/>
                  <a:pt x="5357" y="3903"/>
                  <a:pt x="5404" y="3868"/>
                </a:cubicBezTo>
                <a:cubicBezTo>
                  <a:pt x="5453" y="3831"/>
                  <a:pt x="5502" y="3788"/>
                  <a:pt x="5550" y="3749"/>
                </a:cubicBezTo>
                <a:cubicBezTo>
                  <a:pt x="5559" y="3742"/>
                  <a:pt x="5577" y="3718"/>
                  <a:pt x="5587" y="3712"/>
                </a:cubicBezTo>
                <a:cubicBezTo>
                  <a:pt x="5595" y="3707"/>
                  <a:pt x="5623" y="3703"/>
                  <a:pt x="5614" y="3703"/>
                </a:cubicBezTo>
                <a:cubicBezTo>
                  <a:pt x="5586" y="3703"/>
                  <a:pt x="5559" y="3716"/>
                  <a:pt x="5532" y="3721"/>
                </a:cubicBezTo>
                <a:cubicBezTo>
                  <a:pt x="5493" y="3747"/>
                  <a:pt x="5448" y="3751"/>
                  <a:pt x="5404" y="3767"/>
                </a:cubicBezTo>
                <a:cubicBezTo>
                  <a:pt x="5368" y="3780"/>
                  <a:pt x="5331" y="3792"/>
                  <a:pt x="5294" y="3804"/>
                </a:cubicBezTo>
                <a:cubicBezTo>
                  <a:pt x="5285" y="3807"/>
                  <a:pt x="5267" y="3813"/>
                  <a:pt x="5267" y="3813"/>
                </a:cubicBezTo>
                <a:cubicBezTo>
                  <a:pt x="5228" y="3840"/>
                  <a:pt x="5168" y="3872"/>
                  <a:pt x="5130" y="3904"/>
                </a:cubicBezTo>
                <a:cubicBezTo>
                  <a:pt x="5081" y="3945"/>
                  <a:pt x="5043" y="3993"/>
                  <a:pt x="5002" y="4041"/>
                </a:cubicBezTo>
                <a:cubicBezTo>
                  <a:pt x="4984" y="4062"/>
                  <a:pt x="4968" y="4086"/>
                  <a:pt x="4947" y="4105"/>
                </a:cubicBezTo>
                <a:cubicBezTo>
                  <a:pt x="4930" y="4120"/>
                  <a:pt x="4892" y="4142"/>
                  <a:pt x="4892" y="4142"/>
                </a:cubicBezTo>
                <a:cubicBezTo>
                  <a:pt x="4757" y="4104"/>
                  <a:pt x="4716" y="4005"/>
                  <a:pt x="4608" y="3941"/>
                </a:cubicBezTo>
                <a:cubicBezTo>
                  <a:pt x="4550" y="3867"/>
                  <a:pt x="4582" y="3912"/>
                  <a:pt x="4517" y="3804"/>
                </a:cubicBezTo>
                <a:cubicBezTo>
                  <a:pt x="4502" y="3779"/>
                  <a:pt x="4490" y="3721"/>
                  <a:pt x="4490" y="3721"/>
                </a:cubicBezTo>
                <a:cubicBezTo>
                  <a:pt x="4487" y="3678"/>
                  <a:pt x="4492" y="3634"/>
                  <a:pt x="4480" y="3593"/>
                </a:cubicBezTo>
                <a:cubicBezTo>
                  <a:pt x="4476" y="3579"/>
                  <a:pt x="4455" y="3577"/>
                  <a:pt x="4444" y="3566"/>
                </a:cubicBezTo>
                <a:cubicBezTo>
                  <a:pt x="4436" y="3558"/>
                  <a:pt x="4435" y="3545"/>
                  <a:pt x="4426" y="3538"/>
                </a:cubicBezTo>
                <a:cubicBezTo>
                  <a:pt x="4388" y="3507"/>
                  <a:pt x="4334" y="3482"/>
                  <a:pt x="4288" y="3474"/>
                </a:cubicBezTo>
                <a:cubicBezTo>
                  <a:pt x="4144" y="3482"/>
                  <a:pt x="4133" y="3472"/>
                  <a:pt x="4032" y="3511"/>
                </a:cubicBezTo>
                <a:cubicBezTo>
                  <a:pt x="3979" y="3565"/>
                  <a:pt x="3999" y="3539"/>
                  <a:pt x="3968" y="3584"/>
                </a:cubicBezTo>
                <a:cubicBezTo>
                  <a:pt x="3953" y="3631"/>
                  <a:pt x="3997" y="3627"/>
                  <a:pt x="4042" y="3630"/>
                </a:cubicBezTo>
                <a:cubicBezTo>
                  <a:pt x="4106" y="3635"/>
                  <a:pt x="4170" y="3635"/>
                  <a:pt x="4234" y="3639"/>
                </a:cubicBezTo>
                <a:cubicBezTo>
                  <a:pt x="4270" y="3641"/>
                  <a:pt x="4307" y="3645"/>
                  <a:pt x="4343" y="3648"/>
                </a:cubicBezTo>
                <a:cubicBezTo>
                  <a:pt x="4380" y="3657"/>
                  <a:pt x="4403" y="3664"/>
                  <a:pt x="4435" y="3685"/>
                </a:cubicBezTo>
                <a:cubicBezTo>
                  <a:pt x="4441" y="3697"/>
                  <a:pt x="4446" y="3710"/>
                  <a:pt x="4453" y="3721"/>
                </a:cubicBezTo>
                <a:cubicBezTo>
                  <a:pt x="4467" y="3743"/>
                  <a:pt x="4499" y="3785"/>
                  <a:pt x="4499" y="3785"/>
                </a:cubicBezTo>
                <a:cubicBezTo>
                  <a:pt x="4505" y="3803"/>
                  <a:pt x="4511" y="3822"/>
                  <a:pt x="4517" y="3840"/>
                </a:cubicBezTo>
                <a:cubicBezTo>
                  <a:pt x="4518" y="3844"/>
                  <a:pt x="4492" y="3944"/>
                  <a:pt x="4480" y="3959"/>
                </a:cubicBezTo>
                <a:cubicBezTo>
                  <a:pt x="4473" y="3967"/>
                  <a:pt x="4462" y="3971"/>
                  <a:pt x="4453" y="3977"/>
                </a:cubicBezTo>
                <a:cubicBezTo>
                  <a:pt x="4425" y="4020"/>
                  <a:pt x="4393" y="4032"/>
                  <a:pt x="4352" y="4060"/>
                </a:cubicBezTo>
                <a:cubicBezTo>
                  <a:pt x="4245" y="4053"/>
                  <a:pt x="4204" y="4045"/>
                  <a:pt x="4115" y="4023"/>
                </a:cubicBezTo>
                <a:cubicBezTo>
                  <a:pt x="4053" y="3983"/>
                  <a:pt x="3981" y="3952"/>
                  <a:pt x="3941" y="3886"/>
                </a:cubicBezTo>
                <a:cubicBezTo>
                  <a:pt x="3934" y="3874"/>
                  <a:pt x="3930" y="3861"/>
                  <a:pt x="3923" y="3849"/>
                </a:cubicBezTo>
                <a:cubicBezTo>
                  <a:pt x="3912" y="3830"/>
                  <a:pt x="3886" y="3794"/>
                  <a:pt x="3886" y="3794"/>
                </a:cubicBezTo>
                <a:cubicBezTo>
                  <a:pt x="3889" y="3764"/>
                  <a:pt x="3880" y="3730"/>
                  <a:pt x="3895" y="3703"/>
                </a:cubicBezTo>
                <a:cubicBezTo>
                  <a:pt x="3901" y="3692"/>
                  <a:pt x="3924" y="3702"/>
                  <a:pt x="3932" y="3712"/>
                </a:cubicBezTo>
                <a:cubicBezTo>
                  <a:pt x="3938" y="3720"/>
                  <a:pt x="3926" y="3731"/>
                  <a:pt x="3923" y="3740"/>
                </a:cubicBezTo>
                <a:cubicBezTo>
                  <a:pt x="3926" y="3804"/>
                  <a:pt x="3924" y="3868"/>
                  <a:pt x="3932" y="3932"/>
                </a:cubicBezTo>
                <a:cubicBezTo>
                  <a:pt x="3937" y="3973"/>
                  <a:pt x="4047" y="4009"/>
                  <a:pt x="4078" y="4014"/>
                </a:cubicBezTo>
                <a:cubicBezTo>
                  <a:pt x="4119" y="4038"/>
                  <a:pt x="4144" y="4047"/>
                  <a:pt x="4188" y="4060"/>
                </a:cubicBezTo>
                <a:cubicBezTo>
                  <a:pt x="4206" y="4066"/>
                  <a:pt x="4243" y="4078"/>
                  <a:pt x="4243" y="4078"/>
                </a:cubicBezTo>
                <a:cubicBezTo>
                  <a:pt x="4264" y="4075"/>
                  <a:pt x="4288" y="4080"/>
                  <a:pt x="4307" y="4069"/>
                </a:cubicBezTo>
                <a:cubicBezTo>
                  <a:pt x="4327" y="4058"/>
                  <a:pt x="4338" y="3987"/>
                  <a:pt x="4343" y="3968"/>
                </a:cubicBezTo>
                <a:cubicBezTo>
                  <a:pt x="4340" y="3947"/>
                  <a:pt x="4315" y="3915"/>
                  <a:pt x="4334" y="3904"/>
                </a:cubicBezTo>
                <a:cubicBezTo>
                  <a:pt x="4353" y="3893"/>
                  <a:pt x="4370" y="3929"/>
                  <a:pt x="4389" y="3941"/>
                </a:cubicBezTo>
                <a:cubicBezTo>
                  <a:pt x="4458" y="3985"/>
                  <a:pt x="4514" y="4043"/>
                  <a:pt x="4581" y="4087"/>
                </a:cubicBezTo>
                <a:cubicBezTo>
                  <a:pt x="4603" y="4120"/>
                  <a:pt x="4630" y="4146"/>
                  <a:pt x="4654" y="4178"/>
                </a:cubicBezTo>
                <a:cubicBezTo>
                  <a:pt x="4665" y="4212"/>
                  <a:pt x="4682" y="4234"/>
                  <a:pt x="4691" y="4270"/>
                </a:cubicBezTo>
                <a:cubicBezTo>
                  <a:pt x="4685" y="4297"/>
                  <a:pt x="4687" y="4328"/>
                  <a:pt x="4672" y="4352"/>
                </a:cubicBezTo>
                <a:cubicBezTo>
                  <a:pt x="4666" y="4363"/>
                  <a:pt x="4647" y="4355"/>
                  <a:pt x="4636" y="4361"/>
                </a:cubicBezTo>
                <a:cubicBezTo>
                  <a:pt x="4628" y="4365"/>
                  <a:pt x="4626" y="4378"/>
                  <a:pt x="4618" y="4380"/>
                </a:cubicBezTo>
                <a:cubicBezTo>
                  <a:pt x="4566" y="4395"/>
                  <a:pt x="4470" y="4407"/>
                  <a:pt x="4407" y="4416"/>
                </a:cubicBezTo>
                <a:cubicBezTo>
                  <a:pt x="4210" y="4483"/>
                  <a:pt x="4112" y="4450"/>
                  <a:pt x="3859" y="4444"/>
                </a:cubicBezTo>
                <a:cubicBezTo>
                  <a:pt x="3732" y="4380"/>
                  <a:pt x="3612" y="4312"/>
                  <a:pt x="3493" y="4233"/>
                </a:cubicBezTo>
                <a:cubicBezTo>
                  <a:pt x="3420" y="4185"/>
                  <a:pt x="3338" y="4139"/>
                  <a:pt x="3283" y="4069"/>
                </a:cubicBezTo>
                <a:cubicBezTo>
                  <a:pt x="3251" y="4028"/>
                  <a:pt x="3224" y="3978"/>
                  <a:pt x="3200" y="3932"/>
                </a:cubicBezTo>
                <a:cubicBezTo>
                  <a:pt x="3185" y="3856"/>
                  <a:pt x="3170" y="3831"/>
                  <a:pt x="3191" y="3740"/>
                </a:cubicBezTo>
                <a:cubicBezTo>
                  <a:pt x="3201" y="3698"/>
                  <a:pt x="3225" y="3696"/>
                  <a:pt x="3246" y="3666"/>
                </a:cubicBezTo>
                <a:cubicBezTo>
                  <a:pt x="3254" y="3655"/>
                  <a:pt x="3255" y="3640"/>
                  <a:pt x="3264" y="3630"/>
                </a:cubicBezTo>
                <a:cubicBezTo>
                  <a:pt x="3285" y="3605"/>
                  <a:pt x="3317" y="3591"/>
                  <a:pt x="3338" y="3566"/>
                </a:cubicBezTo>
                <a:cubicBezTo>
                  <a:pt x="3373" y="3526"/>
                  <a:pt x="3356" y="3527"/>
                  <a:pt x="3402" y="3493"/>
                </a:cubicBezTo>
                <a:cubicBezTo>
                  <a:pt x="3445" y="3461"/>
                  <a:pt x="3494" y="3432"/>
                  <a:pt x="3539" y="3401"/>
                </a:cubicBezTo>
                <a:cubicBezTo>
                  <a:pt x="3561" y="3386"/>
                  <a:pt x="3612" y="3365"/>
                  <a:pt x="3612" y="3365"/>
                </a:cubicBezTo>
                <a:cubicBezTo>
                  <a:pt x="3705" y="3267"/>
                  <a:pt x="3646" y="3338"/>
                  <a:pt x="3301" y="3356"/>
                </a:cubicBezTo>
                <a:cubicBezTo>
                  <a:pt x="3241" y="3359"/>
                  <a:pt x="3177" y="3396"/>
                  <a:pt x="3118" y="3410"/>
                </a:cubicBezTo>
                <a:cubicBezTo>
                  <a:pt x="3088" y="3431"/>
                  <a:pt x="3075" y="3439"/>
                  <a:pt x="3063" y="3474"/>
                </a:cubicBezTo>
                <a:cubicBezTo>
                  <a:pt x="3069" y="3499"/>
                  <a:pt x="3073" y="3524"/>
                  <a:pt x="3082" y="3548"/>
                </a:cubicBezTo>
                <a:cubicBezTo>
                  <a:pt x="3105" y="3611"/>
                  <a:pt x="3192" y="3639"/>
                  <a:pt x="3237" y="3685"/>
                </a:cubicBezTo>
                <a:cubicBezTo>
                  <a:pt x="3285" y="3734"/>
                  <a:pt x="3240" y="3713"/>
                  <a:pt x="3292" y="3730"/>
                </a:cubicBezTo>
                <a:cubicBezTo>
                  <a:pt x="3317" y="3756"/>
                  <a:pt x="3339" y="3758"/>
                  <a:pt x="3374" y="3767"/>
                </a:cubicBezTo>
                <a:cubicBezTo>
                  <a:pt x="3383" y="3776"/>
                  <a:pt x="3396" y="3783"/>
                  <a:pt x="3402" y="3794"/>
                </a:cubicBezTo>
                <a:cubicBezTo>
                  <a:pt x="3411" y="3811"/>
                  <a:pt x="3420" y="3849"/>
                  <a:pt x="3420" y="3849"/>
                </a:cubicBezTo>
                <a:cubicBezTo>
                  <a:pt x="3423" y="3873"/>
                  <a:pt x="3430" y="3898"/>
                  <a:pt x="3429" y="3922"/>
                </a:cubicBezTo>
                <a:cubicBezTo>
                  <a:pt x="3421" y="4090"/>
                  <a:pt x="3401" y="4048"/>
                  <a:pt x="3246" y="4060"/>
                </a:cubicBezTo>
                <a:cubicBezTo>
                  <a:pt x="3239" y="4081"/>
                  <a:pt x="3212" y="4092"/>
                  <a:pt x="3210" y="4114"/>
                </a:cubicBezTo>
                <a:cubicBezTo>
                  <a:pt x="3205" y="4163"/>
                  <a:pt x="3214" y="4212"/>
                  <a:pt x="3219" y="4261"/>
                </a:cubicBezTo>
                <a:cubicBezTo>
                  <a:pt x="3220" y="4270"/>
                  <a:pt x="3237" y="4288"/>
                  <a:pt x="3228" y="4288"/>
                </a:cubicBezTo>
                <a:cubicBezTo>
                  <a:pt x="3208" y="4288"/>
                  <a:pt x="3190" y="4272"/>
                  <a:pt x="3173" y="4261"/>
                </a:cubicBezTo>
                <a:cubicBezTo>
                  <a:pt x="3088" y="4209"/>
                  <a:pt x="3027" y="4134"/>
                  <a:pt x="2954" y="4069"/>
                </a:cubicBezTo>
                <a:cubicBezTo>
                  <a:pt x="2873" y="3997"/>
                  <a:pt x="2778" y="3931"/>
                  <a:pt x="2707" y="3849"/>
                </a:cubicBezTo>
                <a:cubicBezTo>
                  <a:pt x="2702" y="3843"/>
                  <a:pt x="2588" y="3696"/>
                  <a:pt x="2560" y="3648"/>
                </a:cubicBezTo>
                <a:cubicBezTo>
                  <a:pt x="2533" y="3601"/>
                  <a:pt x="2521" y="3550"/>
                  <a:pt x="2496" y="3502"/>
                </a:cubicBezTo>
                <a:cubicBezTo>
                  <a:pt x="2476" y="3383"/>
                  <a:pt x="2470" y="3371"/>
                  <a:pt x="2515" y="3191"/>
                </a:cubicBezTo>
                <a:cubicBezTo>
                  <a:pt x="2522" y="3161"/>
                  <a:pt x="2551" y="3142"/>
                  <a:pt x="2570" y="3118"/>
                </a:cubicBezTo>
                <a:cubicBezTo>
                  <a:pt x="2636" y="3034"/>
                  <a:pt x="2704" y="2972"/>
                  <a:pt x="2789" y="2908"/>
                </a:cubicBezTo>
                <a:cubicBezTo>
                  <a:pt x="2822" y="2884"/>
                  <a:pt x="2871" y="2877"/>
                  <a:pt x="2908" y="2862"/>
                </a:cubicBezTo>
                <a:cubicBezTo>
                  <a:pt x="2945" y="2865"/>
                  <a:pt x="2982" y="2864"/>
                  <a:pt x="3018" y="2871"/>
                </a:cubicBezTo>
                <a:cubicBezTo>
                  <a:pt x="3029" y="2873"/>
                  <a:pt x="3040" y="2899"/>
                  <a:pt x="3045" y="2889"/>
                </a:cubicBezTo>
                <a:cubicBezTo>
                  <a:pt x="3051" y="2877"/>
                  <a:pt x="3036" y="2863"/>
                  <a:pt x="3027" y="2853"/>
                </a:cubicBezTo>
                <a:cubicBezTo>
                  <a:pt x="2991" y="2811"/>
                  <a:pt x="2930" y="2810"/>
                  <a:pt x="2880" y="2798"/>
                </a:cubicBezTo>
                <a:cubicBezTo>
                  <a:pt x="2585" y="2809"/>
                  <a:pt x="2692" y="2762"/>
                  <a:pt x="2560" y="2889"/>
                </a:cubicBezTo>
                <a:cubicBezTo>
                  <a:pt x="2554" y="2901"/>
                  <a:pt x="2549" y="2914"/>
                  <a:pt x="2542" y="2926"/>
                </a:cubicBezTo>
                <a:cubicBezTo>
                  <a:pt x="2537" y="2935"/>
                  <a:pt x="2525" y="2942"/>
                  <a:pt x="2524" y="2953"/>
                </a:cubicBezTo>
                <a:cubicBezTo>
                  <a:pt x="2518" y="3016"/>
                  <a:pt x="2534" y="3046"/>
                  <a:pt x="2588" y="3063"/>
                </a:cubicBezTo>
                <a:cubicBezTo>
                  <a:pt x="2631" y="3097"/>
                  <a:pt x="2681" y="3141"/>
                  <a:pt x="2734" y="3154"/>
                </a:cubicBezTo>
                <a:cubicBezTo>
                  <a:pt x="2789" y="3209"/>
                  <a:pt x="2731" y="3158"/>
                  <a:pt x="2807" y="3200"/>
                </a:cubicBezTo>
                <a:cubicBezTo>
                  <a:pt x="2885" y="3243"/>
                  <a:pt x="2936" y="3290"/>
                  <a:pt x="2963" y="3374"/>
                </a:cubicBezTo>
                <a:cubicBezTo>
                  <a:pt x="2960" y="3444"/>
                  <a:pt x="2961" y="3514"/>
                  <a:pt x="2954" y="3584"/>
                </a:cubicBezTo>
                <a:cubicBezTo>
                  <a:pt x="2952" y="3603"/>
                  <a:pt x="2941" y="3620"/>
                  <a:pt x="2935" y="3639"/>
                </a:cubicBezTo>
                <a:cubicBezTo>
                  <a:pt x="2901" y="3750"/>
                  <a:pt x="2823" y="3735"/>
                  <a:pt x="2725" y="3749"/>
                </a:cubicBezTo>
                <a:cubicBezTo>
                  <a:pt x="2708" y="3799"/>
                  <a:pt x="2697" y="3852"/>
                  <a:pt x="2688" y="3904"/>
                </a:cubicBezTo>
                <a:cubicBezTo>
                  <a:pt x="2691" y="3922"/>
                  <a:pt x="2690" y="3942"/>
                  <a:pt x="2698" y="3959"/>
                </a:cubicBezTo>
                <a:cubicBezTo>
                  <a:pt x="2703" y="3969"/>
                  <a:pt x="2717" y="3970"/>
                  <a:pt x="2725" y="3977"/>
                </a:cubicBezTo>
                <a:cubicBezTo>
                  <a:pt x="2820" y="4058"/>
                  <a:pt x="2674" y="3948"/>
                  <a:pt x="2789" y="4032"/>
                </a:cubicBezTo>
                <a:cubicBezTo>
                  <a:pt x="2806" y="4059"/>
                  <a:pt x="2826" y="4079"/>
                  <a:pt x="2844" y="4105"/>
                </a:cubicBezTo>
                <a:cubicBezTo>
                  <a:pt x="2857" y="4146"/>
                  <a:pt x="2876" y="4154"/>
                  <a:pt x="2862" y="4197"/>
                </a:cubicBezTo>
                <a:cubicBezTo>
                  <a:pt x="2674" y="4171"/>
                  <a:pt x="2494" y="4138"/>
                  <a:pt x="2314" y="4078"/>
                </a:cubicBezTo>
                <a:cubicBezTo>
                  <a:pt x="2289" y="4054"/>
                  <a:pt x="2278" y="4025"/>
                  <a:pt x="2259" y="3996"/>
                </a:cubicBezTo>
                <a:cubicBezTo>
                  <a:pt x="2236" y="3906"/>
                  <a:pt x="2249" y="3946"/>
                  <a:pt x="2222" y="3877"/>
                </a:cubicBezTo>
                <a:cubicBezTo>
                  <a:pt x="2219" y="3862"/>
                  <a:pt x="2217" y="3846"/>
                  <a:pt x="2213" y="3831"/>
                </a:cubicBezTo>
                <a:cubicBezTo>
                  <a:pt x="2208" y="3815"/>
                  <a:pt x="2198" y="3801"/>
                  <a:pt x="2195" y="3785"/>
                </a:cubicBezTo>
                <a:cubicBezTo>
                  <a:pt x="2186" y="3743"/>
                  <a:pt x="2188" y="3699"/>
                  <a:pt x="2176" y="3657"/>
                </a:cubicBezTo>
                <a:cubicBezTo>
                  <a:pt x="2170" y="3636"/>
                  <a:pt x="2164" y="3614"/>
                  <a:pt x="2158" y="3593"/>
                </a:cubicBezTo>
                <a:cubicBezTo>
                  <a:pt x="2164" y="3502"/>
                  <a:pt x="2166" y="3410"/>
                  <a:pt x="2176" y="3319"/>
                </a:cubicBezTo>
                <a:cubicBezTo>
                  <a:pt x="2187" y="3221"/>
                  <a:pt x="2291" y="3086"/>
                  <a:pt x="2368" y="3026"/>
                </a:cubicBezTo>
                <a:cubicBezTo>
                  <a:pt x="2412" y="2943"/>
                  <a:pt x="2481" y="2877"/>
                  <a:pt x="2515" y="2789"/>
                </a:cubicBezTo>
                <a:cubicBezTo>
                  <a:pt x="2577" y="2628"/>
                  <a:pt x="2607" y="2449"/>
                  <a:pt x="2716" y="2313"/>
                </a:cubicBezTo>
                <a:cubicBezTo>
                  <a:pt x="2742" y="2248"/>
                  <a:pt x="2785" y="2221"/>
                  <a:pt x="2826" y="2167"/>
                </a:cubicBezTo>
                <a:cubicBezTo>
                  <a:pt x="2865" y="2170"/>
                  <a:pt x="2905" y="2170"/>
                  <a:pt x="2944" y="2176"/>
                </a:cubicBezTo>
                <a:cubicBezTo>
                  <a:pt x="2986" y="2183"/>
                  <a:pt x="2994" y="2200"/>
                  <a:pt x="3027" y="2222"/>
                </a:cubicBezTo>
                <a:cubicBezTo>
                  <a:pt x="3042" y="2232"/>
                  <a:pt x="3056" y="2241"/>
                  <a:pt x="3072" y="2249"/>
                </a:cubicBezTo>
                <a:cubicBezTo>
                  <a:pt x="3087" y="2256"/>
                  <a:pt x="3104" y="2259"/>
                  <a:pt x="3118" y="2268"/>
                </a:cubicBezTo>
                <a:cubicBezTo>
                  <a:pt x="3173" y="2303"/>
                  <a:pt x="3216" y="2349"/>
                  <a:pt x="3274" y="2377"/>
                </a:cubicBezTo>
                <a:cubicBezTo>
                  <a:pt x="3294" y="2397"/>
                  <a:pt x="3320" y="2410"/>
                  <a:pt x="3338" y="2432"/>
                </a:cubicBezTo>
                <a:cubicBezTo>
                  <a:pt x="3344" y="2440"/>
                  <a:pt x="3343" y="2451"/>
                  <a:pt x="3347" y="2460"/>
                </a:cubicBezTo>
                <a:cubicBezTo>
                  <a:pt x="3352" y="2470"/>
                  <a:pt x="3358" y="2479"/>
                  <a:pt x="3365" y="2487"/>
                </a:cubicBezTo>
                <a:cubicBezTo>
                  <a:pt x="3402" y="2528"/>
                  <a:pt x="3445" y="2567"/>
                  <a:pt x="3484" y="2606"/>
                </a:cubicBezTo>
                <a:cubicBezTo>
                  <a:pt x="3498" y="2620"/>
                  <a:pt x="3516" y="2629"/>
                  <a:pt x="3530" y="2642"/>
                </a:cubicBezTo>
                <a:cubicBezTo>
                  <a:pt x="3549" y="2659"/>
                  <a:pt x="3566" y="2679"/>
                  <a:pt x="3584" y="2697"/>
                </a:cubicBezTo>
                <a:cubicBezTo>
                  <a:pt x="3590" y="2703"/>
                  <a:pt x="3603" y="2716"/>
                  <a:pt x="3603" y="2716"/>
                </a:cubicBezTo>
                <a:cubicBezTo>
                  <a:pt x="3595" y="2639"/>
                  <a:pt x="3582" y="2557"/>
                  <a:pt x="3548" y="2487"/>
                </a:cubicBezTo>
                <a:cubicBezTo>
                  <a:pt x="3539" y="2441"/>
                  <a:pt x="3530" y="2421"/>
                  <a:pt x="3502" y="2386"/>
                </a:cubicBezTo>
                <a:cubicBezTo>
                  <a:pt x="3495" y="2377"/>
                  <a:pt x="3493" y="2365"/>
                  <a:pt x="3484" y="2359"/>
                </a:cubicBezTo>
                <a:cubicBezTo>
                  <a:pt x="3456" y="2342"/>
                  <a:pt x="3420" y="2339"/>
                  <a:pt x="3392" y="2322"/>
                </a:cubicBezTo>
                <a:cubicBezTo>
                  <a:pt x="3373" y="2311"/>
                  <a:pt x="3354" y="2301"/>
                  <a:pt x="3338" y="2286"/>
                </a:cubicBezTo>
                <a:cubicBezTo>
                  <a:pt x="3332" y="2280"/>
                  <a:pt x="3326" y="2273"/>
                  <a:pt x="3319" y="2268"/>
                </a:cubicBezTo>
                <a:cubicBezTo>
                  <a:pt x="3299" y="2256"/>
                  <a:pt x="3276" y="2250"/>
                  <a:pt x="3255" y="2240"/>
                </a:cubicBezTo>
                <a:cubicBezTo>
                  <a:pt x="3203" y="2187"/>
                  <a:pt x="3230" y="2201"/>
                  <a:pt x="3182" y="2185"/>
                </a:cubicBezTo>
                <a:cubicBezTo>
                  <a:pt x="3145" y="2148"/>
                  <a:pt x="3113" y="2124"/>
                  <a:pt x="3063" y="2112"/>
                </a:cubicBezTo>
                <a:cubicBezTo>
                  <a:pt x="3002" y="2116"/>
                  <a:pt x="2935" y="2103"/>
                  <a:pt x="2880" y="2130"/>
                </a:cubicBezTo>
                <a:cubicBezTo>
                  <a:pt x="2714" y="2213"/>
                  <a:pt x="2875" y="2156"/>
                  <a:pt x="2789" y="2185"/>
                </a:cubicBezTo>
                <a:cubicBezTo>
                  <a:pt x="2759" y="2217"/>
                  <a:pt x="2733" y="2251"/>
                  <a:pt x="2707" y="2286"/>
                </a:cubicBezTo>
                <a:cubicBezTo>
                  <a:pt x="2704" y="2295"/>
                  <a:pt x="2703" y="2305"/>
                  <a:pt x="2698" y="2313"/>
                </a:cubicBezTo>
                <a:cubicBezTo>
                  <a:pt x="2693" y="2321"/>
                  <a:pt x="2683" y="2324"/>
                  <a:pt x="2679" y="2332"/>
                </a:cubicBezTo>
                <a:cubicBezTo>
                  <a:pt x="2673" y="2343"/>
                  <a:pt x="2674" y="2356"/>
                  <a:pt x="2670" y="2368"/>
                </a:cubicBezTo>
                <a:cubicBezTo>
                  <a:pt x="2665" y="2386"/>
                  <a:pt x="2658" y="2405"/>
                  <a:pt x="2652" y="2423"/>
                </a:cubicBezTo>
                <a:cubicBezTo>
                  <a:pt x="2649" y="2432"/>
                  <a:pt x="2643" y="2450"/>
                  <a:pt x="2643" y="2450"/>
                </a:cubicBezTo>
                <a:cubicBezTo>
                  <a:pt x="2640" y="2475"/>
                  <a:pt x="2639" y="2500"/>
                  <a:pt x="2634" y="2524"/>
                </a:cubicBezTo>
                <a:cubicBezTo>
                  <a:pt x="2632" y="2533"/>
                  <a:pt x="2633" y="2549"/>
                  <a:pt x="2624" y="2551"/>
                </a:cubicBezTo>
                <a:cubicBezTo>
                  <a:pt x="2611" y="2554"/>
                  <a:pt x="2600" y="2539"/>
                  <a:pt x="2588" y="2533"/>
                </a:cubicBezTo>
                <a:cubicBezTo>
                  <a:pt x="2555" y="2498"/>
                  <a:pt x="2520" y="2456"/>
                  <a:pt x="2496" y="2414"/>
                </a:cubicBezTo>
                <a:cubicBezTo>
                  <a:pt x="2478" y="2383"/>
                  <a:pt x="2470" y="2352"/>
                  <a:pt x="2451" y="2322"/>
                </a:cubicBezTo>
                <a:cubicBezTo>
                  <a:pt x="2415" y="2183"/>
                  <a:pt x="2409" y="2193"/>
                  <a:pt x="2451" y="1975"/>
                </a:cubicBezTo>
                <a:cubicBezTo>
                  <a:pt x="2459" y="1935"/>
                  <a:pt x="2491" y="1903"/>
                  <a:pt x="2506" y="1865"/>
                </a:cubicBezTo>
                <a:cubicBezTo>
                  <a:pt x="2533" y="1797"/>
                  <a:pt x="2568" y="1725"/>
                  <a:pt x="2643" y="1701"/>
                </a:cubicBezTo>
                <a:cubicBezTo>
                  <a:pt x="2712" y="1707"/>
                  <a:pt x="2761" y="1717"/>
                  <a:pt x="2826" y="1728"/>
                </a:cubicBezTo>
                <a:cubicBezTo>
                  <a:pt x="2861" y="1725"/>
                  <a:pt x="2951" y="1732"/>
                  <a:pt x="2954" y="1701"/>
                </a:cubicBezTo>
                <a:cubicBezTo>
                  <a:pt x="2967" y="1577"/>
                  <a:pt x="2905" y="1410"/>
                  <a:pt x="3054" y="1381"/>
                </a:cubicBezTo>
                <a:cubicBezTo>
                  <a:pt x="3079" y="1419"/>
                  <a:pt x="3109" y="1454"/>
                  <a:pt x="3136" y="1490"/>
                </a:cubicBezTo>
                <a:cubicBezTo>
                  <a:pt x="3163" y="1582"/>
                  <a:pt x="3182" y="1680"/>
                  <a:pt x="3146" y="1774"/>
                </a:cubicBezTo>
                <a:cubicBezTo>
                  <a:pt x="3130" y="1815"/>
                  <a:pt x="3123" y="1809"/>
                  <a:pt x="3100" y="1847"/>
                </a:cubicBezTo>
                <a:cubicBezTo>
                  <a:pt x="3056" y="1919"/>
                  <a:pt x="3018" y="1975"/>
                  <a:pt x="2935" y="2002"/>
                </a:cubicBezTo>
                <a:cubicBezTo>
                  <a:pt x="2812" y="2088"/>
                  <a:pt x="2629" y="2081"/>
                  <a:pt x="2487" y="2094"/>
                </a:cubicBezTo>
                <a:cubicBezTo>
                  <a:pt x="2450" y="2101"/>
                  <a:pt x="2414" y="2109"/>
                  <a:pt x="2378" y="2121"/>
                </a:cubicBezTo>
                <a:cubicBezTo>
                  <a:pt x="2491" y="2209"/>
                  <a:pt x="2419" y="2166"/>
                  <a:pt x="2716" y="2130"/>
                </a:cubicBezTo>
                <a:cubicBezTo>
                  <a:pt x="2832" y="2116"/>
                  <a:pt x="2939" y="2046"/>
                  <a:pt x="3045" y="2002"/>
                </a:cubicBezTo>
                <a:cubicBezTo>
                  <a:pt x="3132" y="1966"/>
                  <a:pt x="3236" y="1947"/>
                  <a:pt x="3328" y="1938"/>
                </a:cubicBezTo>
                <a:cubicBezTo>
                  <a:pt x="3356" y="1944"/>
                  <a:pt x="3386" y="1944"/>
                  <a:pt x="3411" y="1957"/>
                </a:cubicBezTo>
                <a:cubicBezTo>
                  <a:pt x="3455" y="1979"/>
                  <a:pt x="3521" y="2037"/>
                  <a:pt x="3566" y="2066"/>
                </a:cubicBezTo>
                <a:cubicBezTo>
                  <a:pt x="3656" y="2124"/>
                  <a:pt x="3741" y="2167"/>
                  <a:pt x="3840" y="2204"/>
                </a:cubicBezTo>
                <a:cubicBezTo>
                  <a:pt x="3871" y="2201"/>
                  <a:pt x="3906" y="2211"/>
                  <a:pt x="3932" y="2194"/>
                </a:cubicBezTo>
                <a:cubicBezTo>
                  <a:pt x="3945" y="2186"/>
                  <a:pt x="3938" y="2151"/>
                  <a:pt x="3923" y="2149"/>
                </a:cubicBezTo>
                <a:cubicBezTo>
                  <a:pt x="3784" y="2132"/>
                  <a:pt x="3642" y="2143"/>
                  <a:pt x="3502" y="2140"/>
                </a:cubicBezTo>
                <a:cubicBezTo>
                  <a:pt x="3450" y="2121"/>
                  <a:pt x="3407" y="2079"/>
                  <a:pt x="3356" y="2057"/>
                </a:cubicBezTo>
                <a:cubicBezTo>
                  <a:pt x="3336" y="2048"/>
                  <a:pt x="3313" y="2046"/>
                  <a:pt x="3292" y="2039"/>
                </a:cubicBezTo>
                <a:cubicBezTo>
                  <a:pt x="3244" y="2051"/>
                  <a:pt x="3239" y="2069"/>
                  <a:pt x="3200" y="2094"/>
                </a:cubicBezTo>
                <a:cubicBezTo>
                  <a:pt x="3173" y="2176"/>
                  <a:pt x="3050" y="2230"/>
                  <a:pt x="2972" y="2249"/>
                </a:cubicBezTo>
                <a:cubicBezTo>
                  <a:pt x="2870" y="2244"/>
                  <a:pt x="2789" y="2252"/>
                  <a:pt x="2698" y="2222"/>
                </a:cubicBezTo>
                <a:cubicBezTo>
                  <a:pt x="2692" y="2216"/>
                  <a:pt x="2686" y="2209"/>
                  <a:pt x="2679" y="2204"/>
                </a:cubicBezTo>
                <a:cubicBezTo>
                  <a:pt x="2671" y="2199"/>
                  <a:pt x="2659" y="2200"/>
                  <a:pt x="2652" y="2194"/>
                </a:cubicBezTo>
                <a:cubicBezTo>
                  <a:pt x="2609" y="2158"/>
                  <a:pt x="2600" y="2080"/>
                  <a:pt x="2588" y="2030"/>
                </a:cubicBezTo>
                <a:cubicBezTo>
                  <a:pt x="2580" y="1959"/>
                  <a:pt x="2568" y="1891"/>
                  <a:pt x="2560" y="1820"/>
                </a:cubicBezTo>
                <a:cubicBezTo>
                  <a:pt x="2552" y="1654"/>
                  <a:pt x="2543" y="1479"/>
                  <a:pt x="2451" y="1335"/>
                </a:cubicBezTo>
                <a:cubicBezTo>
                  <a:pt x="2422" y="1290"/>
                  <a:pt x="2384" y="1249"/>
                  <a:pt x="2368" y="1198"/>
                </a:cubicBezTo>
                <a:cubicBezTo>
                  <a:pt x="2365" y="1189"/>
                  <a:pt x="2365" y="1178"/>
                  <a:pt x="2359" y="1170"/>
                </a:cubicBezTo>
                <a:cubicBezTo>
                  <a:pt x="2339" y="1145"/>
                  <a:pt x="2286" y="1106"/>
                  <a:pt x="2286" y="1106"/>
                </a:cubicBezTo>
                <a:cubicBezTo>
                  <a:pt x="2277" y="1109"/>
                  <a:pt x="2255" y="1107"/>
                  <a:pt x="2259" y="1116"/>
                </a:cubicBezTo>
                <a:cubicBezTo>
                  <a:pt x="2272" y="1148"/>
                  <a:pt x="2302" y="1171"/>
                  <a:pt x="2323" y="1198"/>
                </a:cubicBezTo>
                <a:cubicBezTo>
                  <a:pt x="2344" y="1226"/>
                  <a:pt x="2362" y="1256"/>
                  <a:pt x="2387" y="1280"/>
                </a:cubicBezTo>
                <a:cubicBezTo>
                  <a:pt x="2428" y="1448"/>
                  <a:pt x="2387" y="1266"/>
                  <a:pt x="2387" y="1710"/>
                </a:cubicBezTo>
                <a:cubicBezTo>
                  <a:pt x="2387" y="1842"/>
                  <a:pt x="2363" y="1816"/>
                  <a:pt x="2423" y="1856"/>
                </a:cubicBezTo>
                <a:cubicBezTo>
                  <a:pt x="2467" y="1922"/>
                  <a:pt x="2481" y="1906"/>
                  <a:pt x="2423" y="1920"/>
                </a:cubicBezTo>
                <a:cubicBezTo>
                  <a:pt x="2368" y="1902"/>
                  <a:pt x="2327" y="1866"/>
                  <a:pt x="2277" y="1838"/>
                </a:cubicBezTo>
                <a:cubicBezTo>
                  <a:pt x="2220" y="1806"/>
                  <a:pt x="2160" y="1779"/>
                  <a:pt x="2103" y="1746"/>
                </a:cubicBezTo>
                <a:cubicBezTo>
                  <a:pt x="2045" y="1713"/>
                  <a:pt x="1988" y="1679"/>
                  <a:pt x="1930" y="1646"/>
                </a:cubicBezTo>
                <a:cubicBezTo>
                  <a:pt x="1825" y="1585"/>
                  <a:pt x="1720" y="1520"/>
                  <a:pt x="1619" y="1454"/>
                </a:cubicBezTo>
                <a:cubicBezTo>
                  <a:pt x="1588" y="1434"/>
                  <a:pt x="1545" y="1443"/>
                  <a:pt x="1509" y="1436"/>
                </a:cubicBezTo>
                <a:cubicBezTo>
                  <a:pt x="1485" y="1438"/>
                  <a:pt x="1368" y="1431"/>
                  <a:pt x="1326" y="1463"/>
                </a:cubicBezTo>
                <a:cubicBezTo>
                  <a:pt x="1304" y="1480"/>
                  <a:pt x="1291" y="1507"/>
                  <a:pt x="1271" y="1527"/>
                </a:cubicBezTo>
                <a:cubicBezTo>
                  <a:pt x="1274" y="1539"/>
                  <a:pt x="1270" y="1556"/>
                  <a:pt x="1280" y="1564"/>
                </a:cubicBezTo>
                <a:cubicBezTo>
                  <a:pt x="1325" y="1602"/>
                  <a:pt x="1472" y="1596"/>
                  <a:pt x="1509" y="1600"/>
                </a:cubicBezTo>
                <a:cubicBezTo>
                  <a:pt x="1530" y="1602"/>
                  <a:pt x="1552" y="1606"/>
                  <a:pt x="1573" y="1609"/>
                </a:cubicBezTo>
                <a:cubicBezTo>
                  <a:pt x="1624" y="1626"/>
                  <a:pt x="1663" y="1658"/>
                  <a:pt x="1710" y="1682"/>
                </a:cubicBezTo>
                <a:cubicBezTo>
                  <a:pt x="1755" y="1730"/>
                  <a:pt x="1696" y="1674"/>
                  <a:pt x="1756" y="1710"/>
                </a:cubicBezTo>
                <a:cubicBezTo>
                  <a:pt x="1788" y="1729"/>
                  <a:pt x="1818" y="1750"/>
                  <a:pt x="1847" y="1774"/>
                </a:cubicBezTo>
                <a:cubicBezTo>
                  <a:pt x="1930" y="1843"/>
                  <a:pt x="1869" y="1819"/>
                  <a:pt x="1930" y="1838"/>
                </a:cubicBezTo>
                <a:cubicBezTo>
                  <a:pt x="1971" y="1867"/>
                  <a:pt x="2002" y="1896"/>
                  <a:pt x="2048" y="1911"/>
                </a:cubicBezTo>
                <a:cubicBezTo>
                  <a:pt x="2125" y="1984"/>
                  <a:pt x="2222" y="2010"/>
                  <a:pt x="2323" y="2021"/>
                </a:cubicBezTo>
                <a:cubicBezTo>
                  <a:pt x="2329" y="2039"/>
                  <a:pt x="2347" y="2058"/>
                  <a:pt x="2341" y="2076"/>
                </a:cubicBezTo>
                <a:cubicBezTo>
                  <a:pt x="2323" y="2130"/>
                  <a:pt x="2305" y="2167"/>
                  <a:pt x="2250" y="2185"/>
                </a:cubicBezTo>
                <a:cubicBezTo>
                  <a:pt x="2199" y="2236"/>
                  <a:pt x="2111" y="2208"/>
                  <a:pt x="2048" y="2204"/>
                </a:cubicBezTo>
                <a:cubicBezTo>
                  <a:pt x="1955" y="2170"/>
                  <a:pt x="2026" y="2252"/>
                  <a:pt x="2058" y="2268"/>
                </a:cubicBezTo>
                <a:cubicBezTo>
                  <a:pt x="2086" y="2282"/>
                  <a:pt x="2120" y="2282"/>
                  <a:pt x="2149" y="2295"/>
                </a:cubicBezTo>
                <a:cubicBezTo>
                  <a:pt x="2258" y="2345"/>
                  <a:pt x="2186" y="2320"/>
                  <a:pt x="2250" y="2341"/>
                </a:cubicBezTo>
                <a:cubicBezTo>
                  <a:pt x="2284" y="2363"/>
                  <a:pt x="2291" y="2385"/>
                  <a:pt x="2304" y="2423"/>
                </a:cubicBezTo>
                <a:cubicBezTo>
                  <a:pt x="2307" y="2457"/>
                  <a:pt x="2308" y="2491"/>
                  <a:pt x="2314" y="2524"/>
                </a:cubicBezTo>
                <a:cubicBezTo>
                  <a:pt x="2317" y="2543"/>
                  <a:pt x="2332" y="2578"/>
                  <a:pt x="2332" y="2578"/>
                </a:cubicBezTo>
                <a:cubicBezTo>
                  <a:pt x="2326" y="2615"/>
                  <a:pt x="2330" y="2654"/>
                  <a:pt x="2314" y="2688"/>
                </a:cubicBezTo>
                <a:cubicBezTo>
                  <a:pt x="2309" y="2700"/>
                  <a:pt x="2290" y="2697"/>
                  <a:pt x="2277" y="2697"/>
                </a:cubicBezTo>
                <a:cubicBezTo>
                  <a:pt x="2183" y="2697"/>
                  <a:pt x="2088" y="2691"/>
                  <a:pt x="1994" y="2688"/>
                </a:cubicBezTo>
                <a:cubicBezTo>
                  <a:pt x="1929" y="2662"/>
                  <a:pt x="1830" y="2585"/>
                  <a:pt x="1783" y="2533"/>
                </a:cubicBezTo>
                <a:cubicBezTo>
                  <a:pt x="1768" y="2517"/>
                  <a:pt x="1760" y="2495"/>
                  <a:pt x="1747" y="2478"/>
                </a:cubicBezTo>
                <a:cubicBezTo>
                  <a:pt x="1739" y="2468"/>
                  <a:pt x="1728" y="2459"/>
                  <a:pt x="1719" y="2450"/>
                </a:cubicBezTo>
                <a:cubicBezTo>
                  <a:pt x="1703" y="2411"/>
                  <a:pt x="1696" y="2372"/>
                  <a:pt x="1683" y="2332"/>
                </a:cubicBezTo>
                <a:cubicBezTo>
                  <a:pt x="1691" y="2247"/>
                  <a:pt x="1694" y="2205"/>
                  <a:pt x="1765" y="2158"/>
                </a:cubicBezTo>
                <a:cubicBezTo>
                  <a:pt x="1671" y="2135"/>
                  <a:pt x="1617" y="2187"/>
                  <a:pt x="1536" y="2213"/>
                </a:cubicBezTo>
                <a:cubicBezTo>
                  <a:pt x="1491" y="2247"/>
                  <a:pt x="1484" y="2258"/>
                  <a:pt x="1472" y="2313"/>
                </a:cubicBezTo>
                <a:cubicBezTo>
                  <a:pt x="1486" y="2479"/>
                  <a:pt x="1432" y="2523"/>
                  <a:pt x="1546" y="2560"/>
                </a:cubicBezTo>
                <a:cubicBezTo>
                  <a:pt x="1593" y="2592"/>
                  <a:pt x="1656" y="2606"/>
                  <a:pt x="1710" y="2624"/>
                </a:cubicBezTo>
                <a:cubicBezTo>
                  <a:pt x="1721" y="2627"/>
                  <a:pt x="1727" y="2639"/>
                  <a:pt x="1738" y="2642"/>
                </a:cubicBezTo>
                <a:cubicBezTo>
                  <a:pt x="1813" y="2665"/>
                  <a:pt x="1906" y="2660"/>
                  <a:pt x="1975" y="2706"/>
                </a:cubicBezTo>
                <a:cubicBezTo>
                  <a:pt x="2056" y="2760"/>
                  <a:pt x="2038" y="2746"/>
                  <a:pt x="2085" y="2816"/>
                </a:cubicBezTo>
                <a:cubicBezTo>
                  <a:pt x="2093" y="2827"/>
                  <a:pt x="2098" y="2840"/>
                  <a:pt x="2103" y="2853"/>
                </a:cubicBezTo>
                <a:cubicBezTo>
                  <a:pt x="2110" y="2871"/>
                  <a:pt x="2122" y="2908"/>
                  <a:pt x="2122" y="2908"/>
                </a:cubicBezTo>
                <a:cubicBezTo>
                  <a:pt x="2119" y="2917"/>
                  <a:pt x="2118" y="2928"/>
                  <a:pt x="2112" y="2935"/>
                </a:cubicBezTo>
                <a:cubicBezTo>
                  <a:pt x="2105" y="2943"/>
                  <a:pt x="2087" y="2942"/>
                  <a:pt x="2085" y="2953"/>
                </a:cubicBezTo>
                <a:cubicBezTo>
                  <a:pt x="2070" y="3044"/>
                  <a:pt x="2125" y="3064"/>
                  <a:pt x="2149" y="3136"/>
                </a:cubicBezTo>
                <a:cubicBezTo>
                  <a:pt x="2143" y="3157"/>
                  <a:pt x="2143" y="3181"/>
                  <a:pt x="2131" y="3200"/>
                </a:cubicBezTo>
                <a:cubicBezTo>
                  <a:pt x="2096" y="3256"/>
                  <a:pt x="2070" y="3248"/>
                  <a:pt x="2030" y="3292"/>
                </a:cubicBezTo>
                <a:cubicBezTo>
                  <a:pt x="2009" y="3314"/>
                  <a:pt x="1975" y="3365"/>
                  <a:pt x="1975" y="3365"/>
                </a:cubicBezTo>
                <a:cubicBezTo>
                  <a:pt x="1975" y="3368"/>
                  <a:pt x="1981" y="3440"/>
                  <a:pt x="1994" y="3456"/>
                </a:cubicBezTo>
                <a:cubicBezTo>
                  <a:pt x="2004" y="3468"/>
                  <a:pt x="2019" y="3474"/>
                  <a:pt x="2030" y="3484"/>
                </a:cubicBezTo>
                <a:cubicBezTo>
                  <a:pt x="2077" y="3526"/>
                  <a:pt x="2121" y="3570"/>
                  <a:pt x="2158" y="3621"/>
                </a:cubicBezTo>
                <a:cubicBezTo>
                  <a:pt x="2078" y="3661"/>
                  <a:pt x="1988" y="3642"/>
                  <a:pt x="1911" y="3602"/>
                </a:cubicBezTo>
                <a:cubicBezTo>
                  <a:pt x="1905" y="3590"/>
                  <a:pt x="1902" y="3576"/>
                  <a:pt x="1893" y="3566"/>
                </a:cubicBezTo>
                <a:cubicBezTo>
                  <a:pt x="1886" y="3558"/>
                  <a:pt x="1872" y="3557"/>
                  <a:pt x="1866" y="3548"/>
                </a:cubicBezTo>
                <a:cubicBezTo>
                  <a:pt x="1850" y="3525"/>
                  <a:pt x="1846" y="3496"/>
                  <a:pt x="1829" y="3474"/>
                </a:cubicBezTo>
                <a:cubicBezTo>
                  <a:pt x="1795" y="3429"/>
                  <a:pt x="1810" y="3450"/>
                  <a:pt x="1783" y="3410"/>
                </a:cubicBezTo>
                <a:cubicBezTo>
                  <a:pt x="1772" y="3367"/>
                  <a:pt x="1758" y="3325"/>
                  <a:pt x="1747" y="3282"/>
                </a:cubicBezTo>
                <a:cubicBezTo>
                  <a:pt x="1735" y="3145"/>
                  <a:pt x="1698" y="3015"/>
                  <a:pt x="1555" y="2962"/>
                </a:cubicBezTo>
                <a:cubicBezTo>
                  <a:pt x="1540" y="2965"/>
                  <a:pt x="1524" y="2968"/>
                  <a:pt x="1509" y="2972"/>
                </a:cubicBezTo>
                <a:cubicBezTo>
                  <a:pt x="1500" y="2974"/>
                  <a:pt x="1485" y="2972"/>
                  <a:pt x="1482" y="2981"/>
                </a:cubicBezTo>
                <a:cubicBezTo>
                  <a:pt x="1468" y="3022"/>
                  <a:pt x="1519" y="3076"/>
                  <a:pt x="1536" y="3109"/>
                </a:cubicBezTo>
                <a:cubicBezTo>
                  <a:pt x="1573" y="3182"/>
                  <a:pt x="1602" y="3259"/>
                  <a:pt x="1628" y="3337"/>
                </a:cubicBezTo>
                <a:cubicBezTo>
                  <a:pt x="1627" y="3370"/>
                  <a:pt x="1593" y="3521"/>
                  <a:pt x="1637" y="3584"/>
                </a:cubicBezTo>
                <a:cubicBezTo>
                  <a:pt x="1659" y="3615"/>
                  <a:pt x="1744" y="3621"/>
                  <a:pt x="1774" y="3630"/>
                </a:cubicBezTo>
                <a:cubicBezTo>
                  <a:pt x="1859" y="3656"/>
                  <a:pt x="1944" y="3690"/>
                  <a:pt x="2030" y="3712"/>
                </a:cubicBezTo>
                <a:cubicBezTo>
                  <a:pt x="2060" y="3735"/>
                  <a:pt x="2098" y="3755"/>
                  <a:pt x="2122" y="3785"/>
                </a:cubicBezTo>
                <a:cubicBezTo>
                  <a:pt x="2189" y="3869"/>
                  <a:pt x="2139" y="3830"/>
                  <a:pt x="2195" y="3868"/>
                </a:cubicBezTo>
                <a:cubicBezTo>
                  <a:pt x="2206" y="3890"/>
                  <a:pt x="2228" y="3908"/>
                  <a:pt x="2231" y="3932"/>
                </a:cubicBezTo>
                <a:cubicBezTo>
                  <a:pt x="2232" y="3939"/>
                  <a:pt x="2216" y="3987"/>
                  <a:pt x="2213" y="3996"/>
                </a:cubicBezTo>
                <a:cubicBezTo>
                  <a:pt x="2222" y="4048"/>
                  <a:pt x="2240" y="4081"/>
                  <a:pt x="2250" y="4133"/>
                </a:cubicBezTo>
                <a:cubicBezTo>
                  <a:pt x="2247" y="4169"/>
                  <a:pt x="2251" y="4207"/>
                  <a:pt x="2240" y="4242"/>
                </a:cubicBezTo>
                <a:cubicBezTo>
                  <a:pt x="2233" y="4263"/>
                  <a:pt x="2198" y="4257"/>
                  <a:pt x="2176" y="4261"/>
                </a:cubicBezTo>
                <a:cubicBezTo>
                  <a:pt x="2074" y="4279"/>
                  <a:pt x="1969" y="4282"/>
                  <a:pt x="1866" y="4288"/>
                </a:cubicBezTo>
                <a:cubicBezTo>
                  <a:pt x="1829" y="4285"/>
                  <a:pt x="1791" y="4291"/>
                  <a:pt x="1756" y="4279"/>
                </a:cubicBezTo>
                <a:cubicBezTo>
                  <a:pt x="1736" y="4272"/>
                  <a:pt x="1725" y="4248"/>
                  <a:pt x="1710" y="4233"/>
                </a:cubicBezTo>
                <a:cubicBezTo>
                  <a:pt x="1668" y="4191"/>
                  <a:pt x="1638" y="4163"/>
                  <a:pt x="1619" y="4105"/>
                </a:cubicBezTo>
                <a:cubicBezTo>
                  <a:pt x="1622" y="4087"/>
                  <a:pt x="1621" y="4067"/>
                  <a:pt x="1628" y="4050"/>
                </a:cubicBezTo>
                <a:cubicBezTo>
                  <a:pt x="1633" y="4039"/>
                  <a:pt x="1680" y="3989"/>
                  <a:pt x="1692" y="3977"/>
                </a:cubicBezTo>
                <a:cubicBezTo>
                  <a:pt x="1698" y="3959"/>
                  <a:pt x="1715" y="3941"/>
                  <a:pt x="1710" y="3922"/>
                </a:cubicBezTo>
                <a:cubicBezTo>
                  <a:pt x="1687" y="3840"/>
                  <a:pt x="1665" y="3812"/>
                  <a:pt x="1582" y="3785"/>
                </a:cubicBezTo>
                <a:cubicBezTo>
                  <a:pt x="1567" y="3800"/>
                  <a:pt x="1546" y="3812"/>
                  <a:pt x="1536" y="3831"/>
                </a:cubicBezTo>
                <a:cubicBezTo>
                  <a:pt x="1505" y="3893"/>
                  <a:pt x="1477" y="3955"/>
                  <a:pt x="1408" y="3977"/>
                </a:cubicBezTo>
                <a:cubicBezTo>
                  <a:pt x="1300" y="3912"/>
                  <a:pt x="1411" y="3990"/>
                  <a:pt x="1344" y="3913"/>
                </a:cubicBezTo>
                <a:cubicBezTo>
                  <a:pt x="1213" y="3763"/>
                  <a:pt x="1378" y="3984"/>
                  <a:pt x="1262" y="3840"/>
                </a:cubicBezTo>
                <a:cubicBezTo>
                  <a:pt x="1087" y="3624"/>
                  <a:pt x="1244" y="3810"/>
                  <a:pt x="1143" y="3676"/>
                </a:cubicBezTo>
                <a:cubicBezTo>
                  <a:pt x="1070" y="3579"/>
                  <a:pt x="1008" y="3511"/>
                  <a:pt x="979" y="3392"/>
                </a:cubicBezTo>
                <a:cubicBezTo>
                  <a:pt x="985" y="3322"/>
                  <a:pt x="980" y="3250"/>
                  <a:pt x="997" y="3182"/>
                </a:cubicBezTo>
                <a:cubicBezTo>
                  <a:pt x="1009" y="3134"/>
                  <a:pt x="1051" y="3141"/>
                  <a:pt x="1079" y="3118"/>
                </a:cubicBezTo>
                <a:cubicBezTo>
                  <a:pt x="1099" y="3102"/>
                  <a:pt x="1134" y="3063"/>
                  <a:pt x="1134" y="3063"/>
                </a:cubicBezTo>
                <a:cubicBezTo>
                  <a:pt x="1085" y="3034"/>
                  <a:pt x="1033" y="3017"/>
                  <a:pt x="979" y="2999"/>
                </a:cubicBezTo>
                <a:cubicBezTo>
                  <a:pt x="933" y="3002"/>
                  <a:pt x="886" y="2996"/>
                  <a:pt x="842" y="3008"/>
                </a:cubicBezTo>
                <a:cubicBezTo>
                  <a:pt x="825" y="3012"/>
                  <a:pt x="820" y="3036"/>
                  <a:pt x="805" y="3045"/>
                </a:cubicBezTo>
                <a:cubicBezTo>
                  <a:pt x="794" y="3052"/>
                  <a:pt x="780" y="3051"/>
                  <a:pt x="768" y="3054"/>
                </a:cubicBezTo>
                <a:cubicBezTo>
                  <a:pt x="752" y="3102"/>
                  <a:pt x="767" y="3076"/>
                  <a:pt x="704" y="3118"/>
                </a:cubicBezTo>
                <a:cubicBezTo>
                  <a:pt x="686" y="3130"/>
                  <a:pt x="659" y="3164"/>
                  <a:pt x="659" y="3164"/>
                </a:cubicBezTo>
                <a:cubicBezTo>
                  <a:pt x="640" y="3241"/>
                  <a:pt x="670" y="3293"/>
                  <a:pt x="723" y="3346"/>
                </a:cubicBezTo>
                <a:cubicBezTo>
                  <a:pt x="734" y="3357"/>
                  <a:pt x="747" y="3365"/>
                  <a:pt x="759" y="3374"/>
                </a:cubicBezTo>
                <a:cubicBezTo>
                  <a:pt x="777" y="3387"/>
                  <a:pt x="814" y="3410"/>
                  <a:pt x="814" y="3410"/>
                </a:cubicBezTo>
                <a:cubicBezTo>
                  <a:pt x="844" y="3456"/>
                  <a:pt x="823" y="3432"/>
                  <a:pt x="887" y="3474"/>
                </a:cubicBezTo>
                <a:cubicBezTo>
                  <a:pt x="934" y="3505"/>
                  <a:pt x="945" y="3549"/>
                  <a:pt x="997" y="3566"/>
                </a:cubicBezTo>
                <a:cubicBezTo>
                  <a:pt x="1028" y="3597"/>
                  <a:pt x="1066" y="3618"/>
                  <a:pt x="1098" y="3648"/>
                </a:cubicBezTo>
                <a:cubicBezTo>
                  <a:pt x="1122" y="3723"/>
                  <a:pt x="1141" y="3801"/>
                  <a:pt x="1162" y="3877"/>
                </a:cubicBezTo>
                <a:cubicBezTo>
                  <a:pt x="1159" y="3917"/>
                  <a:pt x="1164" y="3958"/>
                  <a:pt x="1152" y="3996"/>
                </a:cubicBezTo>
                <a:cubicBezTo>
                  <a:pt x="1134" y="4053"/>
                  <a:pt x="969" y="4049"/>
                  <a:pt x="951" y="4050"/>
                </a:cubicBezTo>
                <a:cubicBezTo>
                  <a:pt x="837" y="4043"/>
                  <a:pt x="727" y="4052"/>
                  <a:pt x="659" y="3950"/>
                </a:cubicBezTo>
                <a:cubicBezTo>
                  <a:pt x="669" y="3846"/>
                  <a:pt x="657" y="3846"/>
                  <a:pt x="750" y="3831"/>
                </a:cubicBezTo>
                <a:cubicBezTo>
                  <a:pt x="759" y="3813"/>
                  <a:pt x="800" y="3747"/>
                  <a:pt x="759" y="3730"/>
                </a:cubicBezTo>
                <a:cubicBezTo>
                  <a:pt x="740" y="3722"/>
                  <a:pt x="648" y="3756"/>
                  <a:pt x="613" y="3758"/>
                </a:cubicBezTo>
                <a:cubicBezTo>
                  <a:pt x="555" y="3761"/>
                  <a:pt x="497" y="3764"/>
                  <a:pt x="439" y="3767"/>
                </a:cubicBezTo>
                <a:cubicBezTo>
                  <a:pt x="384" y="3803"/>
                  <a:pt x="376" y="3866"/>
                  <a:pt x="348" y="3922"/>
                </a:cubicBezTo>
                <a:cubicBezTo>
                  <a:pt x="351" y="3943"/>
                  <a:pt x="357" y="3964"/>
                  <a:pt x="357" y="3986"/>
                </a:cubicBezTo>
                <a:cubicBezTo>
                  <a:pt x="357" y="4001"/>
                  <a:pt x="355" y="3955"/>
                  <a:pt x="348" y="3941"/>
                </a:cubicBezTo>
                <a:cubicBezTo>
                  <a:pt x="330" y="3903"/>
                  <a:pt x="305" y="3868"/>
                  <a:pt x="284" y="3831"/>
                </a:cubicBezTo>
                <a:cubicBezTo>
                  <a:pt x="241" y="3758"/>
                  <a:pt x="179" y="3698"/>
                  <a:pt x="128" y="3630"/>
                </a:cubicBezTo>
                <a:cubicBezTo>
                  <a:pt x="105" y="3600"/>
                  <a:pt x="82" y="3546"/>
                  <a:pt x="64" y="3511"/>
                </a:cubicBezTo>
                <a:cubicBezTo>
                  <a:pt x="73" y="3490"/>
                  <a:pt x="74" y="3462"/>
                  <a:pt x="92" y="3447"/>
                </a:cubicBezTo>
                <a:cubicBezTo>
                  <a:pt x="134" y="3411"/>
                  <a:pt x="213" y="3405"/>
                  <a:pt x="266" y="3392"/>
                </a:cubicBezTo>
                <a:cubicBezTo>
                  <a:pt x="315" y="3395"/>
                  <a:pt x="364" y="3393"/>
                  <a:pt x="412" y="3401"/>
                </a:cubicBezTo>
                <a:cubicBezTo>
                  <a:pt x="425" y="3403"/>
                  <a:pt x="447" y="3430"/>
                  <a:pt x="458" y="3438"/>
                </a:cubicBezTo>
                <a:cubicBezTo>
                  <a:pt x="490" y="3463"/>
                  <a:pt x="494" y="3459"/>
                  <a:pt x="540" y="3474"/>
                </a:cubicBezTo>
                <a:cubicBezTo>
                  <a:pt x="549" y="3477"/>
                  <a:pt x="512" y="3465"/>
                  <a:pt x="512" y="3465"/>
                </a:cubicBezTo>
                <a:cubicBezTo>
                  <a:pt x="502" y="3434"/>
                  <a:pt x="486" y="3405"/>
                  <a:pt x="476" y="3374"/>
                </a:cubicBezTo>
                <a:cubicBezTo>
                  <a:pt x="488" y="3292"/>
                  <a:pt x="474" y="3276"/>
                  <a:pt x="512" y="3228"/>
                </a:cubicBezTo>
                <a:cubicBezTo>
                  <a:pt x="529" y="3207"/>
                  <a:pt x="586" y="3191"/>
                  <a:pt x="586" y="3191"/>
                </a:cubicBezTo>
                <a:cubicBezTo>
                  <a:pt x="589" y="3182"/>
                  <a:pt x="599" y="3172"/>
                  <a:pt x="595" y="3164"/>
                </a:cubicBezTo>
                <a:cubicBezTo>
                  <a:pt x="570" y="3114"/>
                  <a:pt x="504" y="3100"/>
                  <a:pt x="467" y="3063"/>
                </a:cubicBezTo>
                <a:cubicBezTo>
                  <a:pt x="456" y="3052"/>
                  <a:pt x="449" y="3037"/>
                  <a:pt x="439" y="3026"/>
                </a:cubicBezTo>
                <a:cubicBezTo>
                  <a:pt x="422" y="3007"/>
                  <a:pt x="384" y="2972"/>
                  <a:pt x="384" y="2972"/>
                </a:cubicBezTo>
                <a:cubicBezTo>
                  <a:pt x="366" y="2936"/>
                  <a:pt x="352" y="2925"/>
                  <a:pt x="375" y="2880"/>
                </a:cubicBezTo>
                <a:cubicBezTo>
                  <a:pt x="382" y="2867"/>
                  <a:pt x="444" y="2846"/>
                  <a:pt x="448" y="2844"/>
                </a:cubicBezTo>
                <a:cubicBezTo>
                  <a:pt x="464" y="2836"/>
                  <a:pt x="477" y="2822"/>
                  <a:pt x="494" y="2816"/>
                </a:cubicBezTo>
                <a:cubicBezTo>
                  <a:pt x="511" y="2810"/>
                  <a:pt x="531" y="2811"/>
                  <a:pt x="549" y="2807"/>
                </a:cubicBezTo>
                <a:cubicBezTo>
                  <a:pt x="568" y="2802"/>
                  <a:pt x="586" y="2796"/>
                  <a:pt x="604" y="2789"/>
                </a:cubicBezTo>
                <a:cubicBezTo>
                  <a:pt x="678" y="2758"/>
                  <a:pt x="744" y="2727"/>
                  <a:pt x="823" y="2716"/>
                </a:cubicBezTo>
                <a:cubicBezTo>
                  <a:pt x="856" y="2717"/>
                  <a:pt x="1057" y="2759"/>
                  <a:pt x="1116" y="2697"/>
                </a:cubicBezTo>
                <a:cubicBezTo>
                  <a:pt x="1126" y="2658"/>
                  <a:pt x="1143" y="2632"/>
                  <a:pt x="1162" y="2597"/>
                </a:cubicBezTo>
                <a:cubicBezTo>
                  <a:pt x="1179" y="2526"/>
                  <a:pt x="1204" y="2459"/>
                  <a:pt x="1216" y="2386"/>
                </a:cubicBezTo>
                <a:cubicBezTo>
                  <a:pt x="1213" y="2356"/>
                  <a:pt x="1223" y="2321"/>
                  <a:pt x="1207" y="2295"/>
                </a:cubicBezTo>
                <a:cubicBezTo>
                  <a:pt x="1199" y="2281"/>
                  <a:pt x="1195" y="2325"/>
                  <a:pt x="1189" y="2341"/>
                </a:cubicBezTo>
                <a:cubicBezTo>
                  <a:pt x="1183" y="2359"/>
                  <a:pt x="1179" y="2378"/>
                  <a:pt x="1171" y="2396"/>
                </a:cubicBezTo>
                <a:cubicBezTo>
                  <a:pt x="1153" y="2436"/>
                  <a:pt x="1100" y="2468"/>
                  <a:pt x="1061" y="2478"/>
                </a:cubicBezTo>
                <a:cubicBezTo>
                  <a:pt x="1018" y="2504"/>
                  <a:pt x="897" y="2592"/>
                  <a:pt x="842" y="2606"/>
                </a:cubicBezTo>
                <a:cubicBezTo>
                  <a:pt x="833" y="2603"/>
                  <a:pt x="822" y="2602"/>
                  <a:pt x="814" y="2597"/>
                </a:cubicBezTo>
                <a:cubicBezTo>
                  <a:pt x="803" y="2590"/>
                  <a:pt x="799" y="2575"/>
                  <a:pt x="787" y="2569"/>
                </a:cubicBezTo>
                <a:cubicBezTo>
                  <a:pt x="765" y="2558"/>
                  <a:pt x="738" y="2559"/>
                  <a:pt x="714" y="2551"/>
                </a:cubicBezTo>
                <a:cubicBezTo>
                  <a:pt x="568" y="2557"/>
                  <a:pt x="421" y="2557"/>
                  <a:pt x="275" y="2569"/>
                </a:cubicBezTo>
                <a:cubicBezTo>
                  <a:pt x="238" y="2572"/>
                  <a:pt x="211" y="2661"/>
                  <a:pt x="211" y="2661"/>
                </a:cubicBezTo>
                <a:cubicBezTo>
                  <a:pt x="205" y="2682"/>
                  <a:pt x="191" y="2747"/>
                  <a:pt x="192" y="2725"/>
                </a:cubicBezTo>
                <a:cubicBezTo>
                  <a:pt x="196" y="2663"/>
                  <a:pt x="217" y="2520"/>
                  <a:pt x="238" y="2441"/>
                </a:cubicBezTo>
                <a:cubicBezTo>
                  <a:pt x="243" y="2422"/>
                  <a:pt x="247" y="2403"/>
                  <a:pt x="256" y="2386"/>
                </a:cubicBezTo>
                <a:cubicBezTo>
                  <a:pt x="310" y="2278"/>
                  <a:pt x="277" y="2338"/>
                  <a:pt x="330" y="2295"/>
                </a:cubicBezTo>
                <a:cubicBezTo>
                  <a:pt x="371" y="2261"/>
                  <a:pt x="365" y="2240"/>
                  <a:pt x="430" y="2213"/>
                </a:cubicBezTo>
                <a:cubicBezTo>
                  <a:pt x="521" y="2176"/>
                  <a:pt x="617" y="2161"/>
                  <a:pt x="714" y="2149"/>
                </a:cubicBezTo>
                <a:cubicBezTo>
                  <a:pt x="763" y="2152"/>
                  <a:pt x="812" y="2150"/>
                  <a:pt x="860" y="2158"/>
                </a:cubicBezTo>
                <a:cubicBezTo>
                  <a:pt x="891" y="2163"/>
                  <a:pt x="938" y="2218"/>
                  <a:pt x="979" y="2231"/>
                </a:cubicBezTo>
                <a:cubicBezTo>
                  <a:pt x="1032" y="2266"/>
                  <a:pt x="1085" y="2237"/>
                  <a:pt x="1134" y="2204"/>
                </a:cubicBezTo>
                <a:cubicBezTo>
                  <a:pt x="1156" y="2170"/>
                  <a:pt x="1171" y="2142"/>
                  <a:pt x="1180" y="2103"/>
                </a:cubicBezTo>
                <a:cubicBezTo>
                  <a:pt x="1187" y="2070"/>
                  <a:pt x="1180" y="2031"/>
                  <a:pt x="1198" y="2002"/>
                </a:cubicBezTo>
                <a:cubicBezTo>
                  <a:pt x="1205" y="1990"/>
                  <a:pt x="1223" y="1990"/>
                  <a:pt x="1235" y="1984"/>
                </a:cubicBezTo>
                <a:cubicBezTo>
                  <a:pt x="1326" y="1987"/>
                  <a:pt x="1418" y="1982"/>
                  <a:pt x="1509" y="1993"/>
                </a:cubicBezTo>
                <a:cubicBezTo>
                  <a:pt x="1522" y="1995"/>
                  <a:pt x="1533" y="2034"/>
                  <a:pt x="1536" y="2021"/>
                </a:cubicBezTo>
                <a:cubicBezTo>
                  <a:pt x="1547" y="1972"/>
                  <a:pt x="1541" y="1867"/>
                  <a:pt x="1482" y="1847"/>
                </a:cubicBezTo>
                <a:cubicBezTo>
                  <a:pt x="1363" y="1855"/>
                  <a:pt x="1231" y="1845"/>
                  <a:pt x="1116" y="1874"/>
                </a:cubicBezTo>
                <a:cubicBezTo>
                  <a:pt x="1082" y="1897"/>
                  <a:pt x="1062" y="1928"/>
                  <a:pt x="1034" y="1957"/>
                </a:cubicBezTo>
                <a:cubicBezTo>
                  <a:pt x="1031" y="1966"/>
                  <a:pt x="1029" y="1976"/>
                  <a:pt x="1024" y="1984"/>
                </a:cubicBezTo>
                <a:cubicBezTo>
                  <a:pt x="1017" y="1995"/>
                  <a:pt x="1002" y="2000"/>
                  <a:pt x="997" y="2012"/>
                </a:cubicBezTo>
                <a:cubicBezTo>
                  <a:pt x="977" y="2064"/>
                  <a:pt x="999" y="2084"/>
                  <a:pt x="960" y="2121"/>
                </a:cubicBezTo>
                <a:cubicBezTo>
                  <a:pt x="908" y="2095"/>
                  <a:pt x="883" y="2078"/>
                  <a:pt x="851" y="2030"/>
                </a:cubicBezTo>
                <a:cubicBezTo>
                  <a:pt x="835" y="2006"/>
                  <a:pt x="805" y="1957"/>
                  <a:pt x="805" y="1957"/>
                </a:cubicBezTo>
                <a:cubicBezTo>
                  <a:pt x="786" y="1881"/>
                  <a:pt x="754" y="1780"/>
                  <a:pt x="832" y="1728"/>
                </a:cubicBezTo>
                <a:cubicBezTo>
                  <a:pt x="863" y="1731"/>
                  <a:pt x="894" y="1731"/>
                  <a:pt x="924" y="1737"/>
                </a:cubicBezTo>
                <a:cubicBezTo>
                  <a:pt x="943" y="1741"/>
                  <a:pt x="979" y="1756"/>
                  <a:pt x="979" y="1756"/>
                </a:cubicBezTo>
                <a:cubicBezTo>
                  <a:pt x="1052" y="1704"/>
                  <a:pt x="1011" y="1632"/>
                  <a:pt x="1006" y="1536"/>
                </a:cubicBezTo>
                <a:cubicBezTo>
                  <a:pt x="785" y="1543"/>
                  <a:pt x="743" y="1469"/>
                  <a:pt x="677" y="1600"/>
                </a:cubicBezTo>
                <a:cubicBezTo>
                  <a:pt x="695" y="1687"/>
                  <a:pt x="707" y="1756"/>
                  <a:pt x="768" y="1820"/>
                </a:cubicBezTo>
                <a:cubicBezTo>
                  <a:pt x="765" y="1844"/>
                  <a:pt x="770" y="1871"/>
                  <a:pt x="759" y="1893"/>
                </a:cubicBezTo>
                <a:cubicBezTo>
                  <a:pt x="753" y="1905"/>
                  <a:pt x="734" y="1904"/>
                  <a:pt x="723" y="1911"/>
                </a:cubicBezTo>
                <a:cubicBezTo>
                  <a:pt x="683" y="1937"/>
                  <a:pt x="644" y="1947"/>
                  <a:pt x="595" y="1957"/>
                </a:cubicBezTo>
                <a:cubicBezTo>
                  <a:pt x="577" y="1961"/>
                  <a:pt x="558" y="1962"/>
                  <a:pt x="540" y="1966"/>
                </a:cubicBezTo>
                <a:cubicBezTo>
                  <a:pt x="521" y="1971"/>
                  <a:pt x="485" y="1984"/>
                  <a:pt x="485" y="1984"/>
                </a:cubicBezTo>
                <a:cubicBezTo>
                  <a:pt x="421" y="1978"/>
                  <a:pt x="351" y="1995"/>
                  <a:pt x="375" y="1920"/>
                </a:cubicBezTo>
                <a:cubicBezTo>
                  <a:pt x="388" y="1972"/>
                  <a:pt x="385" y="2026"/>
                  <a:pt x="366" y="2076"/>
                </a:cubicBezTo>
                <a:cubicBezTo>
                  <a:pt x="361" y="2089"/>
                  <a:pt x="353" y="2100"/>
                  <a:pt x="348" y="2112"/>
                </a:cubicBezTo>
                <a:cubicBezTo>
                  <a:pt x="341" y="2130"/>
                  <a:pt x="330" y="2167"/>
                  <a:pt x="330" y="2167"/>
                </a:cubicBezTo>
                <a:cubicBezTo>
                  <a:pt x="252" y="2148"/>
                  <a:pt x="214" y="2066"/>
                  <a:pt x="174" y="2002"/>
                </a:cubicBezTo>
                <a:cubicBezTo>
                  <a:pt x="167" y="1991"/>
                  <a:pt x="161" y="1978"/>
                  <a:pt x="156" y="1966"/>
                </a:cubicBezTo>
                <a:cubicBezTo>
                  <a:pt x="149" y="1948"/>
                  <a:pt x="138" y="1911"/>
                  <a:pt x="138" y="1911"/>
                </a:cubicBezTo>
                <a:cubicBezTo>
                  <a:pt x="141" y="1862"/>
                  <a:pt x="136" y="1813"/>
                  <a:pt x="147" y="1765"/>
                </a:cubicBezTo>
                <a:cubicBezTo>
                  <a:pt x="152" y="1744"/>
                  <a:pt x="171" y="1728"/>
                  <a:pt x="183" y="1710"/>
                </a:cubicBezTo>
                <a:cubicBezTo>
                  <a:pt x="229" y="1640"/>
                  <a:pt x="291" y="1601"/>
                  <a:pt x="366" y="1564"/>
                </a:cubicBezTo>
                <a:cubicBezTo>
                  <a:pt x="420" y="1510"/>
                  <a:pt x="394" y="1530"/>
                  <a:pt x="439" y="1500"/>
                </a:cubicBezTo>
                <a:cubicBezTo>
                  <a:pt x="463" y="1465"/>
                  <a:pt x="491" y="1428"/>
                  <a:pt x="522" y="1399"/>
                </a:cubicBezTo>
                <a:cubicBezTo>
                  <a:pt x="546" y="1327"/>
                  <a:pt x="552" y="1252"/>
                  <a:pt x="576" y="1180"/>
                </a:cubicBezTo>
                <a:cubicBezTo>
                  <a:pt x="628" y="1193"/>
                  <a:pt x="622" y="1207"/>
                  <a:pt x="659" y="1244"/>
                </a:cubicBezTo>
                <a:cubicBezTo>
                  <a:pt x="681" y="1377"/>
                  <a:pt x="739" y="1580"/>
                  <a:pt x="631" y="1682"/>
                </a:cubicBezTo>
                <a:cubicBezTo>
                  <a:pt x="609" y="1727"/>
                  <a:pt x="590" y="1766"/>
                  <a:pt x="540" y="1783"/>
                </a:cubicBezTo>
                <a:cubicBezTo>
                  <a:pt x="478" y="1845"/>
                  <a:pt x="510" y="1830"/>
                  <a:pt x="458" y="1847"/>
                </a:cubicBezTo>
                <a:cubicBezTo>
                  <a:pt x="422" y="1898"/>
                  <a:pt x="362" y="1928"/>
                  <a:pt x="302" y="1938"/>
                </a:cubicBezTo>
                <a:cubicBezTo>
                  <a:pt x="281" y="1935"/>
                  <a:pt x="256" y="1941"/>
                  <a:pt x="238" y="1929"/>
                </a:cubicBezTo>
                <a:cubicBezTo>
                  <a:pt x="230" y="1924"/>
                  <a:pt x="244" y="1911"/>
                  <a:pt x="247" y="1902"/>
                </a:cubicBezTo>
                <a:cubicBezTo>
                  <a:pt x="257" y="1868"/>
                  <a:pt x="259" y="1847"/>
                  <a:pt x="266" y="1810"/>
                </a:cubicBezTo>
                <a:cubicBezTo>
                  <a:pt x="257" y="1719"/>
                  <a:pt x="253" y="1627"/>
                  <a:pt x="238" y="1536"/>
                </a:cubicBezTo>
                <a:cubicBezTo>
                  <a:pt x="232" y="1499"/>
                  <a:pt x="177" y="1416"/>
                  <a:pt x="165" y="1390"/>
                </a:cubicBezTo>
                <a:cubicBezTo>
                  <a:pt x="131" y="1318"/>
                  <a:pt x="109" y="1236"/>
                  <a:pt x="64" y="1170"/>
                </a:cubicBezTo>
                <a:cubicBezTo>
                  <a:pt x="61" y="1161"/>
                  <a:pt x="54" y="1152"/>
                  <a:pt x="55" y="1143"/>
                </a:cubicBezTo>
                <a:cubicBezTo>
                  <a:pt x="66" y="1030"/>
                  <a:pt x="113" y="1066"/>
                  <a:pt x="202" y="1042"/>
                </a:cubicBezTo>
                <a:cubicBezTo>
                  <a:pt x="211" y="1036"/>
                  <a:pt x="225" y="1034"/>
                  <a:pt x="229" y="1024"/>
                </a:cubicBezTo>
                <a:cubicBezTo>
                  <a:pt x="254" y="963"/>
                  <a:pt x="245" y="918"/>
                  <a:pt x="275" y="860"/>
                </a:cubicBezTo>
                <a:cubicBezTo>
                  <a:pt x="284" y="875"/>
                  <a:pt x="292" y="891"/>
                  <a:pt x="302" y="905"/>
                </a:cubicBezTo>
                <a:cubicBezTo>
                  <a:pt x="313" y="921"/>
                  <a:pt x="328" y="934"/>
                  <a:pt x="339" y="951"/>
                </a:cubicBezTo>
                <a:cubicBezTo>
                  <a:pt x="365" y="993"/>
                  <a:pt x="375" y="1039"/>
                  <a:pt x="403" y="1079"/>
                </a:cubicBezTo>
                <a:cubicBezTo>
                  <a:pt x="421" y="1134"/>
                  <a:pt x="437" y="1217"/>
                  <a:pt x="412" y="1271"/>
                </a:cubicBezTo>
                <a:cubicBezTo>
                  <a:pt x="403" y="1290"/>
                  <a:pt x="317" y="1342"/>
                  <a:pt x="284" y="1353"/>
                </a:cubicBezTo>
                <a:cubicBezTo>
                  <a:pt x="262" y="1376"/>
                  <a:pt x="238" y="1381"/>
                  <a:pt x="211" y="1399"/>
                </a:cubicBezTo>
                <a:cubicBezTo>
                  <a:pt x="193" y="1396"/>
                  <a:pt x="167" y="1405"/>
                  <a:pt x="156" y="1390"/>
                </a:cubicBezTo>
                <a:cubicBezTo>
                  <a:pt x="148" y="1379"/>
                  <a:pt x="179" y="1377"/>
                  <a:pt x="192" y="1372"/>
                </a:cubicBezTo>
                <a:cubicBezTo>
                  <a:pt x="213" y="1364"/>
                  <a:pt x="235" y="1359"/>
                  <a:pt x="256" y="1353"/>
                </a:cubicBezTo>
                <a:cubicBezTo>
                  <a:pt x="305" y="1322"/>
                  <a:pt x="361" y="1304"/>
                  <a:pt x="403" y="1262"/>
                </a:cubicBezTo>
                <a:cubicBezTo>
                  <a:pt x="487" y="1178"/>
                  <a:pt x="413" y="1230"/>
                  <a:pt x="476" y="1189"/>
                </a:cubicBezTo>
                <a:cubicBezTo>
                  <a:pt x="479" y="1180"/>
                  <a:pt x="480" y="1170"/>
                  <a:pt x="485" y="1161"/>
                </a:cubicBezTo>
                <a:cubicBezTo>
                  <a:pt x="492" y="1148"/>
                  <a:pt x="506" y="1139"/>
                  <a:pt x="512" y="1125"/>
                </a:cubicBezTo>
                <a:cubicBezTo>
                  <a:pt x="521" y="1105"/>
                  <a:pt x="525" y="1082"/>
                  <a:pt x="531" y="1061"/>
                </a:cubicBezTo>
                <a:cubicBezTo>
                  <a:pt x="527" y="1000"/>
                  <a:pt x="552" y="909"/>
                  <a:pt x="485" y="887"/>
                </a:cubicBezTo>
                <a:cubicBezTo>
                  <a:pt x="422" y="801"/>
                  <a:pt x="501" y="902"/>
                  <a:pt x="412" y="814"/>
                </a:cubicBezTo>
                <a:cubicBezTo>
                  <a:pt x="360" y="762"/>
                  <a:pt x="290" y="672"/>
                  <a:pt x="220" y="649"/>
                </a:cubicBezTo>
                <a:cubicBezTo>
                  <a:pt x="214" y="640"/>
                  <a:pt x="200" y="633"/>
                  <a:pt x="202" y="622"/>
                </a:cubicBezTo>
                <a:cubicBezTo>
                  <a:pt x="209" y="586"/>
                  <a:pt x="291" y="617"/>
                  <a:pt x="311" y="622"/>
                </a:cubicBezTo>
                <a:cubicBezTo>
                  <a:pt x="364" y="675"/>
                  <a:pt x="336" y="661"/>
                  <a:pt x="384" y="677"/>
                </a:cubicBezTo>
                <a:cubicBezTo>
                  <a:pt x="431" y="722"/>
                  <a:pt x="376" y="752"/>
                  <a:pt x="339" y="777"/>
                </a:cubicBezTo>
                <a:cubicBezTo>
                  <a:pt x="272" y="755"/>
                  <a:pt x="250" y="677"/>
                  <a:pt x="192" y="640"/>
                </a:cubicBezTo>
                <a:cubicBezTo>
                  <a:pt x="124" y="549"/>
                  <a:pt x="209" y="651"/>
                  <a:pt x="128" y="585"/>
                </a:cubicBezTo>
                <a:cubicBezTo>
                  <a:pt x="73" y="540"/>
                  <a:pt x="25" y="479"/>
                  <a:pt x="0" y="412"/>
                </a:cubicBezTo>
                <a:cubicBezTo>
                  <a:pt x="3" y="391"/>
                  <a:pt x="3" y="368"/>
                  <a:pt x="10" y="348"/>
                </a:cubicBezTo>
                <a:cubicBezTo>
                  <a:pt x="19" y="322"/>
                  <a:pt x="63" y="312"/>
                  <a:pt x="83" y="293"/>
                </a:cubicBezTo>
                <a:cubicBezTo>
                  <a:pt x="104" y="228"/>
                  <a:pt x="75" y="307"/>
                  <a:pt x="119" y="229"/>
                </a:cubicBezTo>
                <a:cubicBezTo>
                  <a:pt x="129" y="212"/>
                  <a:pt x="129" y="191"/>
                  <a:pt x="138" y="174"/>
                </a:cubicBezTo>
                <a:cubicBezTo>
                  <a:pt x="188" y="85"/>
                  <a:pt x="163" y="151"/>
                  <a:pt x="183" y="92"/>
                </a:cubicBezTo>
                <a:cubicBezTo>
                  <a:pt x="221" y="104"/>
                  <a:pt x="226" y="119"/>
                  <a:pt x="238" y="156"/>
                </a:cubicBezTo>
                <a:cubicBezTo>
                  <a:pt x="229" y="287"/>
                  <a:pt x="229" y="241"/>
                  <a:pt x="229" y="293"/>
                </a:cubicBezTo>
              </a:path>
            </a:pathLst>
          </a:custGeom>
          <a:solidFill>
            <a:srgbClr val="339933"/>
          </a:solidFill>
          <a:ln w="76200" cmpd="sng">
            <a:solidFill>
              <a:srgbClr val="0033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Tree>
    <p:extLst>
      <p:ext uri="{BB962C8B-B14F-4D97-AF65-F5344CB8AC3E}">
        <p14:creationId xmlns:p14="http://schemas.microsoft.com/office/powerpoint/2010/main" val="4118376902"/>
      </p:ext>
    </p:extLst>
  </p:cSld>
  <p:clrMapOvr>
    <a:masterClrMapping/>
  </p:clrMapOvr>
  <mc:AlternateContent xmlns:mc="http://schemas.openxmlformats.org/markup-compatibility/2006" xmlns:p14="http://schemas.microsoft.com/office/powerpoint/2010/main">
    <mc:Choice Requires="p14">
      <p:transition p14:dur="100">
        <p:cut/>
        <p:sndAc>
          <p:stSnd>
            <p:snd r:embed="rId2" name="type.wav"/>
          </p:stSnd>
        </p:sndAc>
      </p:transition>
    </mc:Choice>
    <mc:Fallback xmlns="">
      <p:transition>
        <p:cut/>
        <p:sndAc>
          <p:stSnd>
            <p:snd r:embed="rId4" name="type.wav"/>
          </p:stSnd>
        </p:sndAc>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6" name="Rectangle 2"/>
          <p:cNvSpPr>
            <a:spLocks noGrp="1" noChangeArrowheads="1"/>
          </p:cNvSpPr>
          <p:nvPr>
            <p:ph type="title"/>
          </p:nvPr>
        </p:nvSpPr>
        <p:spPr/>
        <p:txBody>
          <a:bodyPr/>
          <a:lstStyle/>
          <a:p>
            <a:endParaRPr lang="en-US"/>
          </a:p>
        </p:txBody>
      </p:sp>
      <p:pic>
        <p:nvPicPr>
          <p:cNvPr id="548867" name="Picture 4"/>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0" y="76200"/>
            <a:ext cx="9067800" cy="6705600"/>
          </a:xfrm>
          <a:noFill/>
          <a:ln w="76200" cap="flat" algn="ctr">
            <a:solidFill>
              <a:schemeClr val="accent2"/>
            </a:solidFill>
            <a:miter lim="800000"/>
            <a:headEnd/>
            <a:tailEnd/>
          </a:ln>
        </p:spPr>
      </p:pic>
      <p:sp>
        <p:nvSpPr>
          <p:cNvPr id="548868" name="Rectangle 5"/>
          <p:cNvSpPr>
            <a:spLocks noChangeArrowheads="1"/>
          </p:cNvSpPr>
          <p:nvPr/>
        </p:nvSpPr>
        <p:spPr bwMode="auto">
          <a:xfrm>
            <a:off x="914400" y="3505200"/>
            <a:ext cx="914400" cy="16764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48869" name="Rectangle 6"/>
          <p:cNvSpPr>
            <a:spLocks noChangeArrowheads="1"/>
          </p:cNvSpPr>
          <p:nvPr/>
        </p:nvSpPr>
        <p:spPr bwMode="auto">
          <a:xfrm>
            <a:off x="914400" y="5181600"/>
            <a:ext cx="914400" cy="16764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48870" name="Rectangle 7"/>
          <p:cNvSpPr>
            <a:spLocks noChangeArrowheads="1"/>
          </p:cNvSpPr>
          <p:nvPr/>
        </p:nvSpPr>
        <p:spPr bwMode="auto">
          <a:xfrm>
            <a:off x="1828800" y="5029200"/>
            <a:ext cx="914400" cy="16764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48871" name="Rectangle 8"/>
          <p:cNvSpPr>
            <a:spLocks noChangeArrowheads="1"/>
          </p:cNvSpPr>
          <p:nvPr/>
        </p:nvSpPr>
        <p:spPr bwMode="auto">
          <a:xfrm>
            <a:off x="1828800" y="3352800"/>
            <a:ext cx="914400" cy="16764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48872" name="Rectangle 9"/>
          <p:cNvSpPr>
            <a:spLocks noChangeArrowheads="1"/>
          </p:cNvSpPr>
          <p:nvPr/>
        </p:nvSpPr>
        <p:spPr bwMode="auto">
          <a:xfrm>
            <a:off x="1828800" y="1676400"/>
            <a:ext cx="914400" cy="16764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48873" name="Rectangle 10"/>
          <p:cNvSpPr>
            <a:spLocks noChangeArrowheads="1"/>
          </p:cNvSpPr>
          <p:nvPr/>
        </p:nvSpPr>
        <p:spPr bwMode="auto">
          <a:xfrm>
            <a:off x="1828800" y="0"/>
            <a:ext cx="914400" cy="16764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48874" name="Rectangle 11"/>
          <p:cNvSpPr>
            <a:spLocks noChangeArrowheads="1"/>
          </p:cNvSpPr>
          <p:nvPr/>
        </p:nvSpPr>
        <p:spPr bwMode="auto">
          <a:xfrm>
            <a:off x="2743200" y="228600"/>
            <a:ext cx="914400" cy="16764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48875" name="Rectangle 12"/>
          <p:cNvSpPr>
            <a:spLocks noChangeArrowheads="1"/>
          </p:cNvSpPr>
          <p:nvPr/>
        </p:nvSpPr>
        <p:spPr bwMode="auto">
          <a:xfrm>
            <a:off x="2743200" y="1828800"/>
            <a:ext cx="914400" cy="16764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48876" name="Rectangle 14"/>
          <p:cNvSpPr>
            <a:spLocks noChangeArrowheads="1"/>
          </p:cNvSpPr>
          <p:nvPr/>
        </p:nvSpPr>
        <p:spPr bwMode="auto">
          <a:xfrm>
            <a:off x="2743200" y="5181600"/>
            <a:ext cx="914400" cy="16764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48877" name="Rectangle 15"/>
          <p:cNvSpPr>
            <a:spLocks noChangeArrowheads="1"/>
          </p:cNvSpPr>
          <p:nvPr/>
        </p:nvSpPr>
        <p:spPr bwMode="auto">
          <a:xfrm>
            <a:off x="3657600" y="5029200"/>
            <a:ext cx="914400" cy="16764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48878" name="Rectangle 16"/>
          <p:cNvSpPr>
            <a:spLocks noChangeArrowheads="1"/>
          </p:cNvSpPr>
          <p:nvPr/>
        </p:nvSpPr>
        <p:spPr bwMode="auto">
          <a:xfrm>
            <a:off x="3657600" y="3352800"/>
            <a:ext cx="914400" cy="16764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48879" name="Rectangle 17"/>
          <p:cNvSpPr>
            <a:spLocks noChangeArrowheads="1"/>
          </p:cNvSpPr>
          <p:nvPr/>
        </p:nvSpPr>
        <p:spPr bwMode="auto">
          <a:xfrm>
            <a:off x="3657600" y="1676400"/>
            <a:ext cx="914400" cy="16764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48880" name="Rectangle 18"/>
          <p:cNvSpPr>
            <a:spLocks noChangeArrowheads="1"/>
          </p:cNvSpPr>
          <p:nvPr/>
        </p:nvSpPr>
        <p:spPr bwMode="auto">
          <a:xfrm>
            <a:off x="3657600" y="0"/>
            <a:ext cx="914400" cy="16764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48881" name="Rectangle 19"/>
          <p:cNvSpPr>
            <a:spLocks noChangeArrowheads="1"/>
          </p:cNvSpPr>
          <p:nvPr/>
        </p:nvSpPr>
        <p:spPr bwMode="auto">
          <a:xfrm>
            <a:off x="4572000" y="228600"/>
            <a:ext cx="914400" cy="16764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48882" name="Rectangle 21"/>
          <p:cNvSpPr>
            <a:spLocks noChangeArrowheads="1"/>
          </p:cNvSpPr>
          <p:nvPr/>
        </p:nvSpPr>
        <p:spPr bwMode="auto">
          <a:xfrm>
            <a:off x="4572000" y="3505200"/>
            <a:ext cx="914400" cy="16764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48883" name="Rectangle 22"/>
          <p:cNvSpPr>
            <a:spLocks noChangeArrowheads="1"/>
          </p:cNvSpPr>
          <p:nvPr/>
        </p:nvSpPr>
        <p:spPr bwMode="auto">
          <a:xfrm>
            <a:off x="4572000" y="5181600"/>
            <a:ext cx="914400" cy="16764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48884" name="Rectangle 23"/>
          <p:cNvSpPr>
            <a:spLocks noChangeArrowheads="1"/>
          </p:cNvSpPr>
          <p:nvPr/>
        </p:nvSpPr>
        <p:spPr bwMode="auto">
          <a:xfrm>
            <a:off x="5486400" y="5029200"/>
            <a:ext cx="914400" cy="16764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48885" name="Rectangle 24"/>
          <p:cNvSpPr>
            <a:spLocks noChangeArrowheads="1"/>
          </p:cNvSpPr>
          <p:nvPr/>
        </p:nvSpPr>
        <p:spPr bwMode="auto">
          <a:xfrm>
            <a:off x="5486400" y="3352800"/>
            <a:ext cx="914400" cy="16764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48886" name="Rectangle 25"/>
          <p:cNvSpPr>
            <a:spLocks noChangeArrowheads="1"/>
          </p:cNvSpPr>
          <p:nvPr/>
        </p:nvSpPr>
        <p:spPr bwMode="auto">
          <a:xfrm>
            <a:off x="5486400" y="1676400"/>
            <a:ext cx="914400" cy="16764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48887" name="Rectangle 26"/>
          <p:cNvSpPr>
            <a:spLocks noChangeArrowheads="1"/>
          </p:cNvSpPr>
          <p:nvPr/>
        </p:nvSpPr>
        <p:spPr bwMode="auto">
          <a:xfrm>
            <a:off x="5486400" y="0"/>
            <a:ext cx="914400" cy="16764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48888" name="Rectangle 27"/>
          <p:cNvSpPr>
            <a:spLocks noChangeArrowheads="1"/>
          </p:cNvSpPr>
          <p:nvPr/>
        </p:nvSpPr>
        <p:spPr bwMode="auto">
          <a:xfrm>
            <a:off x="6400800" y="228600"/>
            <a:ext cx="914400" cy="16764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48889" name="Rectangle 28"/>
          <p:cNvSpPr>
            <a:spLocks noChangeArrowheads="1"/>
          </p:cNvSpPr>
          <p:nvPr/>
        </p:nvSpPr>
        <p:spPr bwMode="auto">
          <a:xfrm>
            <a:off x="6400800" y="1828800"/>
            <a:ext cx="914400" cy="16764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48890" name="Rectangle 29"/>
          <p:cNvSpPr>
            <a:spLocks noChangeArrowheads="1"/>
          </p:cNvSpPr>
          <p:nvPr/>
        </p:nvSpPr>
        <p:spPr bwMode="auto">
          <a:xfrm>
            <a:off x="6400800" y="3505200"/>
            <a:ext cx="914400" cy="16764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48891" name="Rectangle 30"/>
          <p:cNvSpPr>
            <a:spLocks noChangeArrowheads="1"/>
          </p:cNvSpPr>
          <p:nvPr/>
        </p:nvSpPr>
        <p:spPr bwMode="auto">
          <a:xfrm>
            <a:off x="6400800" y="5181600"/>
            <a:ext cx="914400" cy="16764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48892" name="Rectangle 31"/>
          <p:cNvSpPr>
            <a:spLocks noChangeArrowheads="1"/>
          </p:cNvSpPr>
          <p:nvPr/>
        </p:nvSpPr>
        <p:spPr bwMode="auto">
          <a:xfrm>
            <a:off x="7315200" y="5029200"/>
            <a:ext cx="914400" cy="16764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48893" name="Rectangle 32"/>
          <p:cNvSpPr>
            <a:spLocks noChangeArrowheads="1"/>
          </p:cNvSpPr>
          <p:nvPr/>
        </p:nvSpPr>
        <p:spPr bwMode="auto">
          <a:xfrm>
            <a:off x="7315200" y="3352800"/>
            <a:ext cx="914400" cy="16764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48894" name="Rectangle 33"/>
          <p:cNvSpPr>
            <a:spLocks noChangeArrowheads="1"/>
          </p:cNvSpPr>
          <p:nvPr/>
        </p:nvSpPr>
        <p:spPr bwMode="auto">
          <a:xfrm>
            <a:off x="7315200" y="1676400"/>
            <a:ext cx="914400" cy="16764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48895" name="Rectangle 34"/>
          <p:cNvSpPr>
            <a:spLocks noChangeArrowheads="1"/>
          </p:cNvSpPr>
          <p:nvPr/>
        </p:nvSpPr>
        <p:spPr bwMode="auto">
          <a:xfrm>
            <a:off x="7315200" y="0"/>
            <a:ext cx="914400" cy="16764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48896" name="Rectangle 35"/>
          <p:cNvSpPr>
            <a:spLocks noChangeArrowheads="1"/>
          </p:cNvSpPr>
          <p:nvPr/>
        </p:nvSpPr>
        <p:spPr bwMode="auto">
          <a:xfrm>
            <a:off x="8229600" y="228600"/>
            <a:ext cx="914400" cy="16764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48897" name="Rectangle 36"/>
          <p:cNvSpPr>
            <a:spLocks noChangeArrowheads="1"/>
          </p:cNvSpPr>
          <p:nvPr/>
        </p:nvSpPr>
        <p:spPr bwMode="auto">
          <a:xfrm>
            <a:off x="8229600" y="1828800"/>
            <a:ext cx="914400" cy="16764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48898" name="Rectangle 37"/>
          <p:cNvSpPr>
            <a:spLocks noChangeArrowheads="1"/>
          </p:cNvSpPr>
          <p:nvPr/>
        </p:nvSpPr>
        <p:spPr bwMode="auto">
          <a:xfrm>
            <a:off x="8229600" y="3505200"/>
            <a:ext cx="914400" cy="16764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48899" name="Rectangle 38"/>
          <p:cNvSpPr>
            <a:spLocks noChangeArrowheads="1"/>
          </p:cNvSpPr>
          <p:nvPr/>
        </p:nvSpPr>
        <p:spPr bwMode="auto">
          <a:xfrm>
            <a:off x="8229600" y="5181600"/>
            <a:ext cx="914400" cy="16764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48900" name="Rectangle 39"/>
          <p:cNvSpPr>
            <a:spLocks noChangeArrowheads="1"/>
          </p:cNvSpPr>
          <p:nvPr/>
        </p:nvSpPr>
        <p:spPr bwMode="auto">
          <a:xfrm>
            <a:off x="914400" y="228600"/>
            <a:ext cx="914400" cy="16764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48901" name="Rectangle 40"/>
          <p:cNvSpPr>
            <a:spLocks noChangeArrowheads="1"/>
          </p:cNvSpPr>
          <p:nvPr/>
        </p:nvSpPr>
        <p:spPr bwMode="auto">
          <a:xfrm>
            <a:off x="0" y="0"/>
            <a:ext cx="914400" cy="16764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48902" name="Rectangle 41"/>
          <p:cNvSpPr>
            <a:spLocks noChangeArrowheads="1"/>
          </p:cNvSpPr>
          <p:nvPr/>
        </p:nvSpPr>
        <p:spPr bwMode="auto">
          <a:xfrm>
            <a:off x="0" y="1676400"/>
            <a:ext cx="914400" cy="16764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48903" name="Rectangle 42"/>
          <p:cNvSpPr>
            <a:spLocks noChangeArrowheads="1"/>
          </p:cNvSpPr>
          <p:nvPr/>
        </p:nvSpPr>
        <p:spPr bwMode="auto">
          <a:xfrm>
            <a:off x="0" y="3352800"/>
            <a:ext cx="914400" cy="16764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48904" name="Rectangle 43"/>
          <p:cNvSpPr>
            <a:spLocks noChangeArrowheads="1"/>
          </p:cNvSpPr>
          <p:nvPr/>
        </p:nvSpPr>
        <p:spPr bwMode="auto">
          <a:xfrm>
            <a:off x="0" y="4953000"/>
            <a:ext cx="914400" cy="16764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48905" name="Rectangle 44"/>
          <p:cNvSpPr>
            <a:spLocks noChangeArrowheads="1"/>
          </p:cNvSpPr>
          <p:nvPr/>
        </p:nvSpPr>
        <p:spPr bwMode="auto">
          <a:xfrm>
            <a:off x="0" y="6553200"/>
            <a:ext cx="914400" cy="3048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48906" name="Rectangle 45"/>
          <p:cNvSpPr>
            <a:spLocks noChangeArrowheads="1"/>
          </p:cNvSpPr>
          <p:nvPr/>
        </p:nvSpPr>
        <p:spPr bwMode="auto">
          <a:xfrm>
            <a:off x="1828800" y="6553200"/>
            <a:ext cx="914400" cy="3048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48907" name="Rectangle 46"/>
          <p:cNvSpPr>
            <a:spLocks noChangeArrowheads="1"/>
          </p:cNvSpPr>
          <p:nvPr/>
        </p:nvSpPr>
        <p:spPr bwMode="auto">
          <a:xfrm>
            <a:off x="3657600" y="6553200"/>
            <a:ext cx="914400" cy="3048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48908" name="Rectangle 47"/>
          <p:cNvSpPr>
            <a:spLocks noChangeArrowheads="1"/>
          </p:cNvSpPr>
          <p:nvPr/>
        </p:nvSpPr>
        <p:spPr bwMode="auto">
          <a:xfrm>
            <a:off x="5486400" y="6553200"/>
            <a:ext cx="914400" cy="3048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48909" name="Rectangle 48"/>
          <p:cNvSpPr>
            <a:spLocks noChangeArrowheads="1"/>
          </p:cNvSpPr>
          <p:nvPr/>
        </p:nvSpPr>
        <p:spPr bwMode="auto">
          <a:xfrm>
            <a:off x="7315200" y="6553200"/>
            <a:ext cx="914400" cy="3048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48910" name="Rectangle 49"/>
          <p:cNvSpPr>
            <a:spLocks noChangeArrowheads="1"/>
          </p:cNvSpPr>
          <p:nvPr/>
        </p:nvSpPr>
        <p:spPr bwMode="auto">
          <a:xfrm>
            <a:off x="914400" y="0"/>
            <a:ext cx="914400" cy="3048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48911" name="Rectangle 50"/>
          <p:cNvSpPr>
            <a:spLocks noChangeArrowheads="1"/>
          </p:cNvSpPr>
          <p:nvPr/>
        </p:nvSpPr>
        <p:spPr bwMode="auto">
          <a:xfrm>
            <a:off x="2743200" y="0"/>
            <a:ext cx="914400" cy="3048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48912" name="Rectangle 51"/>
          <p:cNvSpPr>
            <a:spLocks noChangeArrowheads="1"/>
          </p:cNvSpPr>
          <p:nvPr/>
        </p:nvSpPr>
        <p:spPr bwMode="auto">
          <a:xfrm>
            <a:off x="4572000" y="0"/>
            <a:ext cx="914400" cy="3048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48913" name="Rectangle 52"/>
          <p:cNvSpPr>
            <a:spLocks noChangeArrowheads="1"/>
          </p:cNvSpPr>
          <p:nvPr/>
        </p:nvSpPr>
        <p:spPr bwMode="auto">
          <a:xfrm>
            <a:off x="6400800" y="0"/>
            <a:ext cx="914400" cy="3048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48914" name="Rectangle 53"/>
          <p:cNvSpPr>
            <a:spLocks noChangeArrowheads="1"/>
          </p:cNvSpPr>
          <p:nvPr/>
        </p:nvSpPr>
        <p:spPr bwMode="auto">
          <a:xfrm>
            <a:off x="8229600" y="0"/>
            <a:ext cx="914400" cy="3048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48915" name="Freeform 54"/>
          <p:cNvSpPr>
            <a:spLocks/>
          </p:cNvSpPr>
          <p:nvPr/>
        </p:nvSpPr>
        <p:spPr bwMode="auto">
          <a:xfrm>
            <a:off x="-363538" y="115888"/>
            <a:ext cx="10218738" cy="7116762"/>
          </a:xfrm>
          <a:custGeom>
            <a:avLst/>
            <a:gdLst>
              <a:gd name="T0" fmla="*/ 2147483647 w 6437"/>
              <a:gd name="T1" fmla="*/ 0 h 4483"/>
              <a:gd name="T2" fmla="*/ 2147483647 w 6437"/>
              <a:gd name="T3" fmla="*/ 2147483647 h 4483"/>
              <a:gd name="T4" fmla="*/ 2147483647 w 6437"/>
              <a:gd name="T5" fmla="*/ 2147483647 h 4483"/>
              <a:gd name="T6" fmla="*/ 2147483647 w 6437"/>
              <a:gd name="T7" fmla="*/ 2147483647 h 4483"/>
              <a:gd name="T8" fmla="*/ 2147483647 w 6437"/>
              <a:gd name="T9" fmla="*/ 2147483647 h 4483"/>
              <a:gd name="T10" fmla="*/ 2147483647 w 6437"/>
              <a:gd name="T11" fmla="*/ 2147483647 h 4483"/>
              <a:gd name="T12" fmla="*/ 2147483647 w 6437"/>
              <a:gd name="T13" fmla="*/ 2147483647 h 4483"/>
              <a:gd name="T14" fmla="*/ 2147483647 w 6437"/>
              <a:gd name="T15" fmla="*/ 2147483647 h 4483"/>
              <a:gd name="T16" fmla="*/ 2147483647 w 6437"/>
              <a:gd name="T17" fmla="*/ 2147483647 h 4483"/>
              <a:gd name="T18" fmla="*/ 2147483647 w 6437"/>
              <a:gd name="T19" fmla="*/ 2147483647 h 4483"/>
              <a:gd name="T20" fmla="*/ 2147483647 w 6437"/>
              <a:gd name="T21" fmla="*/ 2147483647 h 4483"/>
              <a:gd name="T22" fmla="*/ 2147483647 w 6437"/>
              <a:gd name="T23" fmla="*/ 2147483647 h 4483"/>
              <a:gd name="T24" fmla="*/ 2147483647 w 6437"/>
              <a:gd name="T25" fmla="*/ 2147483647 h 4483"/>
              <a:gd name="T26" fmla="*/ 2147483647 w 6437"/>
              <a:gd name="T27" fmla="*/ 2147483647 h 4483"/>
              <a:gd name="T28" fmla="*/ 2147483647 w 6437"/>
              <a:gd name="T29" fmla="*/ 2147483647 h 4483"/>
              <a:gd name="T30" fmla="*/ 2147483647 w 6437"/>
              <a:gd name="T31" fmla="*/ 2147483647 h 4483"/>
              <a:gd name="T32" fmla="*/ 2147483647 w 6437"/>
              <a:gd name="T33" fmla="*/ 2147483647 h 4483"/>
              <a:gd name="T34" fmla="*/ 2147483647 w 6437"/>
              <a:gd name="T35" fmla="*/ 2147483647 h 4483"/>
              <a:gd name="T36" fmla="*/ 2147483647 w 6437"/>
              <a:gd name="T37" fmla="*/ 2147483647 h 4483"/>
              <a:gd name="T38" fmla="*/ 2147483647 w 6437"/>
              <a:gd name="T39" fmla="*/ 2147483647 h 4483"/>
              <a:gd name="T40" fmla="*/ 2147483647 w 6437"/>
              <a:gd name="T41" fmla="*/ 2147483647 h 4483"/>
              <a:gd name="T42" fmla="*/ 2147483647 w 6437"/>
              <a:gd name="T43" fmla="*/ 2147483647 h 4483"/>
              <a:gd name="T44" fmla="*/ 2147483647 w 6437"/>
              <a:gd name="T45" fmla="*/ 2147483647 h 4483"/>
              <a:gd name="T46" fmla="*/ 2147483647 w 6437"/>
              <a:gd name="T47" fmla="*/ 2147483647 h 4483"/>
              <a:gd name="T48" fmla="*/ 2147483647 w 6437"/>
              <a:gd name="T49" fmla="*/ 2147483647 h 4483"/>
              <a:gd name="T50" fmla="*/ 2147483647 w 6437"/>
              <a:gd name="T51" fmla="*/ 2147483647 h 4483"/>
              <a:gd name="T52" fmla="*/ 2147483647 w 6437"/>
              <a:gd name="T53" fmla="*/ 2147483647 h 4483"/>
              <a:gd name="T54" fmla="*/ 2147483647 w 6437"/>
              <a:gd name="T55" fmla="*/ 2147483647 h 4483"/>
              <a:gd name="T56" fmla="*/ 2147483647 w 6437"/>
              <a:gd name="T57" fmla="*/ 2147483647 h 4483"/>
              <a:gd name="T58" fmla="*/ 2147483647 w 6437"/>
              <a:gd name="T59" fmla="*/ 2147483647 h 4483"/>
              <a:gd name="T60" fmla="*/ 2147483647 w 6437"/>
              <a:gd name="T61" fmla="*/ 2147483647 h 4483"/>
              <a:gd name="T62" fmla="*/ 2147483647 w 6437"/>
              <a:gd name="T63" fmla="*/ 2147483647 h 4483"/>
              <a:gd name="T64" fmla="*/ 2147483647 w 6437"/>
              <a:gd name="T65" fmla="*/ 2147483647 h 4483"/>
              <a:gd name="T66" fmla="*/ 2147483647 w 6437"/>
              <a:gd name="T67" fmla="*/ 2147483647 h 4483"/>
              <a:gd name="T68" fmla="*/ 2147483647 w 6437"/>
              <a:gd name="T69" fmla="*/ 2147483647 h 4483"/>
              <a:gd name="T70" fmla="*/ 2147483647 w 6437"/>
              <a:gd name="T71" fmla="*/ 2147483647 h 4483"/>
              <a:gd name="T72" fmla="*/ 2147483647 w 6437"/>
              <a:gd name="T73" fmla="*/ 2147483647 h 4483"/>
              <a:gd name="T74" fmla="*/ 2147483647 w 6437"/>
              <a:gd name="T75" fmla="*/ 2147483647 h 4483"/>
              <a:gd name="T76" fmla="*/ 2147483647 w 6437"/>
              <a:gd name="T77" fmla="*/ 2147483647 h 4483"/>
              <a:gd name="T78" fmla="*/ 2147483647 w 6437"/>
              <a:gd name="T79" fmla="*/ 2147483647 h 4483"/>
              <a:gd name="T80" fmla="*/ 2147483647 w 6437"/>
              <a:gd name="T81" fmla="*/ 2147483647 h 4483"/>
              <a:gd name="T82" fmla="*/ 2147483647 w 6437"/>
              <a:gd name="T83" fmla="*/ 2147483647 h 4483"/>
              <a:gd name="T84" fmla="*/ 2147483647 w 6437"/>
              <a:gd name="T85" fmla="*/ 2147483647 h 4483"/>
              <a:gd name="T86" fmla="*/ 2147483647 w 6437"/>
              <a:gd name="T87" fmla="*/ 2147483647 h 4483"/>
              <a:gd name="T88" fmla="*/ 2147483647 w 6437"/>
              <a:gd name="T89" fmla="*/ 2147483647 h 4483"/>
              <a:gd name="T90" fmla="*/ 2147483647 w 6437"/>
              <a:gd name="T91" fmla="*/ 2147483647 h 4483"/>
              <a:gd name="T92" fmla="*/ 2147483647 w 6437"/>
              <a:gd name="T93" fmla="*/ 2147483647 h 4483"/>
              <a:gd name="T94" fmla="*/ 2147483647 w 6437"/>
              <a:gd name="T95" fmla="*/ 2147483647 h 4483"/>
              <a:gd name="T96" fmla="*/ 2147483647 w 6437"/>
              <a:gd name="T97" fmla="*/ 2147483647 h 4483"/>
              <a:gd name="T98" fmla="*/ 2147483647 w 6437"/>
              <a:gd name="T99" fmla="*/ 2147483647 h 4483"/>
              <a:gd name="T100" fmla="*/ 2147483647 w 6437"/>
              <a:gd name="T101" fmla="*/ 2147483647 h 4483"/>
              <a:gd name="T102" fmla="*/ 2147483647 w 6437"/>
              <a:gd name="T103" fmla="*/ 2147483647 h 4483"/>
              <a:gd name="T104" fmla="*/ 2147483647 w 6437"/>
              <a:gd name="T105" fmla="*/ 2147483647 h 4483"/>
              <a:gd name="T106" fmla="*/ 2147483647 w 6437"/>
              <a:gd name="T107" fmla="*/ 2147483647 h 4483"/>
              <a:gd name="T108" fmla="*/ 2147483647 w 6437"/>
              <a:gd name="T109" fmla="*/ 2147483647 h 4483"/>
              <a:gd name="T110" fmla="*/ 2147483647 w 6437"/>
              <a:gd name="T111" fmla="*/ 2147483647 h 4483"/>
              <a:gd name="T112" fmla="*/ 2147483647 w 6437"/>
              <a:gd name="T113" fmla="*/ 2147483647 h 4483"/>
              <a:gd name="T114" fmla="*/ 2147483647 w 6437"/>
              <a:gd name="T115" fmla="*/ 2147483647 h 4483"/>
              <a:gd name="T116" fmla="*/ 2147483647 w 6437"/>
              <a:gd name="T117" fmla="*/ 2147483647 h 448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437"/>
              <a:gd name="T178" fmla="*/ 0 h 4483"/>
              <a:gd name="T179" fmla="*/ 6437 w 6437"/>
              <a:gd name="T180" fmla="*/ 4483 h 448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437" h="4483">
                <a:moveTo>
                  <a:pt x="138" y="220"/>
                </a:moveTo>
                <a:cubicBezTo>
                  <a:pt x="186" y="236"/>
                  <a:pt x="200" y="243"/>
                  <a:pt x="238" y="274"/>
                </a:cubicBezTo>
                <a:cubicBezTo>
                  <a:pt x="245" y="280"/>
                  <a:pt x="249" y="288"/>
                  <a:pt x="256" y="293"/>
                </a:cubicBezTo>
                <a:cubicBezTo>
                  <a:pt x="277" y="306"/>
                  <a:pt x="350" y="310"/>
                  <a:pt x="357" y="311"/>
                </a:cubicBezTo>
                <a:cubicBezTo>
                  <a:pt x="397" y="308"/>
                  <a:pt x="437" y="308"/>
                  <a:pt x="476" y="302"/>
                </a:cubicBezTo>
                <a:cubicBezTo>
                  <a:pt x="495" y="299"/>
                  <a:pt x="531" y="284"/>
                  <a:pt x="531" y="284"/>
                </a:cubicBezTo>
                <a:cubicBezTo>
                  <a:pt x="540" y="275"/>
                  <a:pt x="547" y="264"/>
                  <a:pt x="558" y="256"/>
                </a:cubicBezTo>
                <a:cubicBezTo>
                  <a:pt x="569" y="248"/>
                  <a:pt x="584" y="247"/>
                  <a:pt x="595" y="238"/>
                </a:cubicBezTo>
                <a:cubicBezTo>
                  <a:pt x="604" y="231"/>
                  <a:pt x="605" y="218"/>
                  <a:pt x="613" y="210"/>
                </a:cubicBezTo>
                <a:cubicBezTo>
                  <a:pt x="636" y="187"/>
                  <a:pt x="671" y="168"/>
                  <a:pt x="695" y="146"/>
                </a:cubicBezTo>
                <a:cubicBezTo>
                  <a:pt x="724" y="120"/>
                  <a:pt x="743" y="99"/>
                  <a:pt x="768" y="73"/>
                </a:cubicBezTo>
                <a:cubicBezTo>
                  <a:pt x="807" y="31"/>
                  <a:pt x="837" y="26"/>
                  <a:pt x="887" y="9"/>
                </a:cubicBezTo>
                <a:cubicBezTo>
                  <a:pt x="896" y="6"/>
                  <a:pt x="915" y="0"/>
                  <a:pt x="915" y="0"/>
                </a:cubicBezTo>
                <a:cubicBezTo>
                  <a:pt x="939" y="6"/>
                  <a:pt x="966" y="7"/>
                  <a:pt x="988" y="18"/>
                </a:cubicBezTo>
                <a:cubicBezTo>
                  <a:pt x="998" y="23"/>
                  <a:pt x="1001" y="36"/>
                  <a:pt x="1006" y="46"/>
                </a:cubicBezTo>
                <a:cubicBezTo>
                  <a:pt x="1053" y="131"/>
                  <a:pt x="1011" y="73"/>
                  <a:pt x="1070" y="146"/>
                </a:cubicBezTo>
                <a:cubicBezTo>
                  <a:pt x="1095" y="222"/>
                  <a:pt x="1133" y="350"/>
                  <a:pt x="1180" y="412"/>
                </a:cubicBezTo>
                <a:cubicBezTo>
                  <a:pt x="1183" y="427"/>
                  <a:pt x="1190" y="442"/>
                  <a:pt x="1189" y="457"/>
                </a:cubicBezTo>
                <a:cubicBezTo>
                  <a:pt x="1187" y="506"/>
                  <a:pt x="1179" y="555"/>
                  <a:pt x="1171" y="604"/>
                </a:cubicBezTo>
                <a:cubicBezTo>
                  <a:pt x="1159" y="678"/>
                  <a:pt x="1045" y="717"/>
                  <a:pt x="988" y="741"/>
                </a:cubicBezTo>
                <a:cubicBezTo>
                  <a:pt x="915" y="735"/>
                  <a:pt x="841" y="730"/>
                  <a:pt x="768" y="722"/>
                </a:cubicBezTo>
                <a:cubicBezTo>
                  <a:pt x="652" y="709"/>
                  <a:pt x="492" y="578"/>
                  <a:pt x="430" y="485"/>
                </a:cubicBezTo>
                <a:cubicBezTo>
                  <a:pt x="408" y="417"/>
                  <a:pt x="400" y="454"/>
                  <a:pt x="412" y="366"/>
                </a:cubicBezTo>
                <a:cubicBezTo>
                  <a:pt x="437" y="440"/>
                  <a:pt x="477" y="506"/>
                  <a:pt x="512" y="576"/>
                </a:cubicBezTo>
                <a:cubicBezTo>
                  <a:pt x="556" y="665"/>
                  <a:pt x="602" y="748"/>
                  <a:pt x="668" y="823"/>
                </a:cubicBezTo>
                <a:cubicBezTo>
                  <a:pt x="700" y="859"/>
                  <a:pt x="725" y="900"/>
                  <a:pt x="768" y="924"/>
                </a:cubicBezTo>
                <a:cubicBezTo>
                  <a:pt x="782" y="932"/>
                  <a:pt x="800" y="934"/>
                  <a:pt x="814" y="942"/>
                </a:cubicBezTo>
                <a:cubicBezTo>
                  <a:pt x="848" y="962"/>
                  <a:pt x="882" y="998"/>
                  <a:pt x="924" y="1006"/>
                </a:cubicBezTo>
                <a:cubicBezTo>
                  <a:pt x="960" y="1013"/>
                  <a:pt x="997" y="1012"/>
                  <a:pt x="1034" y="1015"/>
                </a:cubicBezTo>
                <a:cubicBezTo>
                  <a:pt x="1095" y="1012"/>
                  <a:pt x="1156" y="1017"/>
                  <a:pt x="1216" y="1006"/>
                </a:cubicBezTo>
                <a:cubicBezTo>
                  <a:pt x="1229" y="1004"/>
                  <a:pt x="1233" y="986"/>
                  <a:pt x="1244" y="978"/>
                </a:cubicBezTo>
                <a:cubicBezTo>
                  <a:pt x="1293" y="943"/>
                  <a:pt x="1279" y="980"/>
                  <a:pt x="1335" y="924"/>
                </a:cubicBezTo>
                <a:cubicBezTo>
                  <a:pt x="1380" y="879"/>
                  <a:pt x="1443" y="817"/>
                  <a:pt x="1472" y="759"/>
                </a:cubicBezTo>
                <a:cubicBezTo>
                  <a:pt x="1514" y="676"/>
                  <a:pt x="1465" y="747"/>
                  <a:pt x="1518" y="677"/>
                </a:cubicBezTo>
                <a:cubicBezTo>
                  <a:pt x="1543" y="574"/>
                  <a:pt x="1644" y="477"/>
                  <a:pt x="1747" y="457"/>
                </a:cubicBezTo>
                <a:cubicBezTo>
                  <a:pt x="1774" y="460"/>
                  <a:pt x="1806" y="451"/>
                  <a:pt x="1829" y="466"/>
                </a:cubicBezTo>
                <a:cubicBezTo>
                  <a:pt x="1840" y="473"/>
                  <a:pt x="1820" y="490"/>
                  <a:pt x="1820" y="503"/>
                </a:cubicBezTo>
                <a:cubicBezTo>
                  <a:pt x="1820" y="680"/>
                  <a:pt x="1827" y="745"/>
                  <a:pt x="1838" y="896"/>
                </a:cubicBezTo>
                <a:cubicBezTo>
                  <a:pt x="1835" y="914"/>
                  <a:pt x="1837" y="934"/>
                  <a:pt x="1829" y="951"/>
                </a:cubicBezTo>
                <a:cubicBezTo>
                  <a:pt x="1818" y="974"/>
                  <a:pt x="1758" y="982"/>
                  <a:pt x="1738" y="988"/>
                </a:cubicBezTo>
                <a:cubicBezTo>
                  <a:pt x="1662" y="985"/>
                  <a:pt x="1585" y="988"/>
                  <a:pt x="1509" y="978"/>
                </a:cubicBezTo>
                <a:cubicBezTo>
                  <a:pt x="1491" y="976"/>
                  <a:pt x="1477" y="961"/>
                  <a:pt x="1463" y="951"/>
                </a:cubicBezTo>
                <a:cubicBezTo>
                  <a:pt x="1438" y="933"/>
                  <a:pt x="1367" y="876"/>
                  <a:pt x="1335" y="850"/>
                </a:cubicBezTo>
                <a:cubicBezTo>
                  <a:pt x="1315" y="834"/>
                  <a:pt x="1298" y="814"/>
                  <a:pt x="1280" y="796"/>
                </a:cubicBezTo>
                <a:cubicBezTo>
                  <a:pt x="1274" y="790"/>
                  <a:pt x="1253" y="776"/>
                  <a:pt x="1262" y="777"/>
                </a:cubicBezTo>
                <a:cubicBezTo>
                  <a:pt x="1286" y="780"/>
                  <a:pt x="1311" y="783"/>
                  <a:pt x="1335" y="786"/>
                </a:cubicBezTo>
                <a:cubicBezTo>
                  <a:pt x="1425" y="854"/>
                  <a:pt x="1515" y="899"/>
                  <a:pt x="1619" y="942"/>
                </a:cubicBezTo>
                <a:cubicBezTo>
                  <a:pt x="1638" y="950"/>
                  <a:pt x="1654" y="963"/>
                  <a:pt x="1674" y="969"/>
                </a:cubicBezTo>
                <a:cubicBezTo>
                  <a:pt x="1707" y="979"/>
                  <a:pt x="1742" y="977"/>
                  <a:pt x="1774" y="988"/>
                </a:cubicBezTo>
                <a:cubicBezTo>
                  <a:pt x="1792" y="994"/>
                  <a:pt x="1811" y="1000"/>
                  <a:pt x="1829" y="1006"/>
                </a:cubicBezTo>
                <a:cubicBezTo>
                  <a:pt x="2208" y="980"/>
                  <a:pt x="2019" y="1048"/>
                  <a:pt x="2131" y="942"/>
                </a:cubicBezTo>
                <a:cubicBezTo>
                  <a:pt x="2189" y="823"/>
                  <a:pt x="2227" y="702"/>
                  <a:pt x="2268" y="576"/>
                </a:cubicBezTo>
                <a:cubicBezTo>
                  <a:pt x="2297" y="489"/>
                  <a:pt x="2344" y="409"/>
                  <a:pt x="2387" y="329"/>
                </a:cubicBezTo>
                <a:cubicBezTo>
                  <a:pt x="2422" y="263"/>
                  <a:pt x="2458" y="190"/>
                  <a:pt x="2533" y="165"/>
                </a:cubicBezTo>
                <a:cubicBezTo>
                  <a:pt x="2566" y="113"/>
                  <a:pt x="2588" y="129"/>
                  <a:pt x="2652" y="137"/>
                </a:cubicBezTo>
                <a:cubicBezTo>
                  <a:pt x="2715" y="203"/>
                  <a:pt x="2666" y="144"/>
                  <a:pt x="2688" y="348"/>
                </a:cubicBezTo>
                <a:cubicBezTo>
                  <a:pt x="2693" y="394"/>
                  <a:pt x="2705" y="432"/>
                  <a:pt x="2716" y="476"/>
                </a:cubicBezTo>
                <a:cubicBezTo>
                  <a:pt x="2713" y="509"/>
                  <a:pt x="2718" y="545"/>
                  <a:pt x="2707" y="576"/>
                </a:cubicBezTo>
                <a:cubicBezTo>
                  <a:pt x="2702" y="591"/>
                  <a:pt x="2684" y="597"/>
                  <a:pt x="2670" y="604"/>
                </a:cubicBezTo>
                <a:cubicBezTo>
                  <a:pt x="2612" y="635"/>
                  <a:pt x="2538" y="662"/>
                  <a:pt x="2478" y="686"/>
                </a:cubicBezTo>
                <a:cubicBezTo>
                  <a:pt x="2449" y="698"/>
                  <a:pt x="2417" y="698"/>
                  <a:pt x="2387" y="704"/>
                </a:cubicBezTo>
                <a:cubicBezTo>
                  <a:pt x="2368" y="708"/>
                  <a:pt x="2332" y="722"/>
                  <a:pt x="2332" y="722"/>
                </a:cubicBezTo>
                <a:cubicBezTo>
                  <a:pt x="2298" y="719"/>
                  <a:pt x="2264" y="720"/>
                  <a:pt x="2231" y="713"/>
                </a:cubicBezTo>
                <a:cubicBezTo>
                  <a:pt x="2220" y="711"/>
                  <a:pt x="2201" y="705"/>
                  <a:pt x="2204" y="695"/>
                </a:cubicBezTo>
                <a:cubicBezTo>
                  <a:pt x="2208" y="683"/>
                  <a:pt x="2228" y="689"/>
                  <a:pt x="2240" y="686"/>
                </a:cubicBezTo>
                <a:cubicBezTo>
                  <a:pt x="2323" y="702"/>
                  <a:pt x="2407" y="723"/>
                  <a:pt x="2487" y="750"/>
                </a:cubicBezTo>
                <a:cubicBezTo>
                  <a:pt x="2548" y="747"/>
                  <a:pt x="2610" y="752"/>
                  <a:pt x="2670" y="741"/>
                </a:cubicBezTo>
                <a:cubicBezTo>
                  <a:pt x="2681" y="739"/>
                  <a:pt x="2682" y="722"/>
                  <a:pt x="2688" y="713"/>
                </a:cubicBezTo>
                <a:cubicBezTo>
                  <a:pt x="2714" y="676"/>
                  <a:pt x="2746" y="641"/>
                  <a:pt x="2771" y="604"/>
                </a:cubicBezTo>
                <a:cubicBezTo>
                  <a:pt x="2779" y="593"/>
                  <a:pt x="2779" y="577"/>
                  <a:pt x="2789" y="567"/>
                </a:cubicBezTo>
                <a:cubicBezTo>
                  <a:pt x="2865" y="490"/>
                  <a:pt x="3025" y="450"/>
                  <a:pt x="3127" y="430"/>
                </a:cubicBezTo>
                <a:cubicBezTo>
                  <a:pt x="3342" y="435"/>
                  <a:pt x="3466" y="425"/>
                  <a:pt x="3648" y="476"/>
                </a:cubicBezTo>
                <a:cubicBezTo>
                  <a:pt x="3704" y="529"/>
                  <a:pt x="3624" y="507"/>
                  <a:pt x="3603" y="503"/>
                </a:cubicBezTo>
                <a:cubicBezTo>
                  <a:pt x="3637" y="537"/>
                  <a:pt x="3647" y="575"/>
                  <a:pt x="3676" y="613"/>
                </a:cubicBezTo>
                <a:cubicBezTo>
                  <a:pt x="3693" y="635"/>
                  <a:pt x="3714" y="655"/>
                  <a:pt x="3731" y="677"/>
                </a:cubicBezTo>
                <a:cubicBezTo>
                  <a:pt x="3756" y="754"/>
                  <a:pt x="3785" y="836"/>
                  <a:pt x="3685" y="869"/>
                </a:cubicBezTo>
                <a:cubicBezTo>
                  <a:pt x="3178" y="853"/>
                  <a:pt x="3532" y="881"/>
                  <a:pt x="3338" y="832"/>
                </a:cubicBezTo>
                <a:cubicBezTo>
                  <a:pt x="3287" y="783"/>
                  <a:pt x="3215" y="764"/>
                  <a:pt x="3164" y="713"/>
                </a:cubicBezTo>
                <a:cubicBezTo>
                  <a:pt x="3129" y="678"/>
                  <a:pt x="3103" y="638"/>
                  <a:pt x="3054" y="622"/>
                </a:cubicBezTo>
                <a:cubicBezTo>
                  <a:pt x="3048" y="613"/>
                  <a:pt x="3044" y="602"/>
                  <a:pt x="3036" y="594"/>
                </a:cubicBezTo>
                <a:cubicBezTo>
                  <a:pt x="3028" y="586"/>
                  <a:pt x="3008" y="565"/>
                  <a:pt x="3008" y="576"/>
                </a:cubicBezTo>
                <a:cubicBezTo>
                  <a:pt x="3008" y="589"/>
                  <a:pt x="3028" y="594"/>
                  <a:pt x="3036" y="604"/>
                </a:cubicBezTo>
                <a:cubicBezTo>
                  <a:pt x="3068" y="642"/>
                  <a:pt x="3096" y="684"/>
                  <a:pt x="3127" y="722"/>
                </a:cubicBezTo>
                <a:cubicBezTo>
                  <a:pt x="3229" y="847"/>
                  <a:pt x="3387" y="1027"/>
                  <a:pt x="3548" y="1079"/>
                </a:cubicBezTo>
                <a:cubicBezTo>
                  <a:pt x="3616" y="1128"/>
                  <a:pt x="3659" y="1145"/>
                  <a:pt x="3740" y="1161"/>
                </a:cubicBezTo>
                <a:cubicBezTo>
                  <a:pt x="3777" y="1158"/>
                  <a:pt x="3814" y="1159"/>
                  <a:pt x="3850" y="1152"/>
                </a:cubicBezTo>
                <a:cubicBezTo>
                  <a:pt x="3899" y="1143"/>
                  <a:pt x="3876" y="1134"/>
                  <a:pt x="3904" y="1106"/>
                </a:cubicBezTo>
                <a:cubicBezTo>
                  <a:pt x="3942" y="1068"/>
                  <a:pt x="4007" y="1038"/>
                  <a:pt x="4032" y="988"/>
                </a:cubicBezTo>
                <a:cubicBezTo>
                  <a:pt x="4053" y="948"/>
                  <a:pt x="4074" y="918"/>
                  <a:pt x="4106" y="887"/>
                </a:cubicBezTo>
                <a:cubicBezTo>
                  <a:pt x="4124" y="834"/>
                  <a:pt x="4124" y="777"/>
                  <a:pt x="4133" y="722"/>
                </a:cubicBezTo>
                <a:cubicBezTo>
                  <a:pt x="4136" y="622"/>
                  <a:pt x="4137" y="521"/>
                  <a:pt x="4142" y="421"/>
                </a:cubicBezTo>
                <a:cubicBezTo>
                  <a:pt x="4143" y="408"/>
                  <a:pt x="4143" y="394"/>
                  <a:pt x="4151" y="384"/>
                </a:cubicBezTo>
                <a:cubicBezTo>
                  <a:pt x="4176" y="354"/>
                  <a:pt x="4224" y="352"/>
                  <a:pt x="4261" y="338"/>
                </a:cubicBezTo>
                <a:cubicBezTo>
                  <a:pt x="4270" y="335"/>
                  <a:pt x="4288" y="329"/>
                  <a:pt x="4288" y="329"/>
                </a:cubicBezTo>
                <a:cubicBezTo>
                  <a:pt x="4321" y="370"/>
                  <a:pt x="4331" y="391"/>
                  <a:pt x="4343" y="439"/>
                </a:cubicBezTo>
                <a:cubicBezTo>
                  <a:pt x="4350" y="466"/>
                  <a:pt x="4362" y="521"/>
                  <a:pt x="4362" y="521"/>
                </a:cubicBezTo>
                <a:cubicBezTo>
                  <a:pt x="4359" y="593"/>
                  <a:pt x="4381" y="736"/>
                  <a:pt x="4316" y="805"/>
                </a:cubicBezTo>
                <a:cubicBezTo>
                  <a:pt x="4290" y="884"/>
                  <a:pt x="4327" y="786"/>
                  <a:pt x="4288" y="850"/>
                </a:cubicBezTo>
                <a:cubicBezTo>
                  <a:pt x="4257" y="901"/>
                  <a:pt x="4308" y="859"/>
                  <a:pt x="4252" y="896"/>
                </a:cubicBezTo>
                <a:cubicBezTo>
                  <a:pt x="4249" y="905"/>
                  <a:pt x="4249" y="916"/>
                  <a:pt x="4243" y="924"/>
                </a:cubicBezTo>
                <a:cubicBezTo>
                  <a:pt x="4236" y="933"/>
                  <a:pt x="4224" y="936"/>
                  <a:pt x="4215" y="942"/>
                </a:cubicBezTo>
                <a:cubicBezTo>
                  <a:pt x="4203" y="951"/>
                  <a:pt x="4192" y="962"/>
                  <a:pt x="4179" y="969"/>
                </a:cubicBezTo>
                <a:cubicBezTo>
                  <a:pt x="4170" y="974"/>
                  <a:pt x="4160" y="975"/>
                  <a:pt x="4151" y="978"/>
                </a:cubicBezTo>
                <a:cubicBezTo>
                  <a:pt x="4049" y="1013"/>
                  <a:pt x="3997" y="1001"/>
                  <a:pt x="4316" y="988"/>
                </a:cubicBezTo>
                <a:cubicBezTo>
                  <a:pt x="4351" y="969"/>
                  <a:pt x="4380" y="964"/>
                  <a:pt x="4407" y="933"/>
                </a:cubicBezTo>
                <a:cubicBezTo>
                  <a:pt x="4455" y="877"/>
                  <a:pt x="4466" y="801"/>
                  <a:pt x="4517" y="750"/>
                </a:cubicBezTo>
                <a:cubicBezTo>
                  <a:pt x="4581" y="554"/>
                  <a:pt x="4702" y="431"/>
                  <a:pt x="4892" y="357"/>
                </a:cubicBezTo>
                <a:cubicBezTo>
                  <a:pt x="4959" y="360"/>
                  <a:pt x="5028" y="350"/>
                  <a:pt x="5093" y="366"/>
                </a:cubicBezTo>
                <a:cubicBezTo>
                  <a:pt x="5109" y="370"/>
                  <a:pt x="5274" y="487"/>
                  <a:pt x="5294" y="503"/>
                </a:cubicBezTo>
                <a:cubicBezTo>
                  <a:pt x="5338" y="576"/>
                  <a:pt x="5301" y="527"/>
                  <a:pt x="5358" y="576"/>
                </a:cubicBezTo>
                <a:cubicBezTo>
                  <a:pt x="5368" y="585"/>
                  <a:pt x="5386" y="591"/>
                  <a:pt x="5386" y="604"/>
                </a:cubicBezTo>
                <a:cubicBezTo>
                  <a:pt x="5386" y="614"/>
                  <a:pt x="5367" y="597"/>
                  <a:pt x="5358" y="594"/>
                </a:cubicBezTo>
                <a:cubicBezTo>
                  <a:pt x="5355" y="634"/>
                  <a:pt x="5357" y="674"/>
                  <a:pt x="5349" y="713"/>
                </a:cubicBezTo>
                <a:cubicBezTo>
                  <a:pt x="5340" y="759"/>
                  <a:pt x="5165" y="766"/>
                  <a:pt x="5148" y="768"/>
                </a:cubicBezTo>
                <a:cubicBezTo>
                  <a:pt x="5047" y="762"/>
                  <a:pt x="4946" y="765"/>
                  <a:pt x="4846" y="750"/>
                </a:cubicBezTo>
                <a:cubicBezTo>
                  <a:pt x="4821" y="746"/>
                  <a:pt x="4736" y="694"/>
                  <a:pt x="4709" y="677"/>
                </a:cubicBezTo>
                <a:cubicBezTo>
                  <a:pt x="4687" y="663"/>
                  <a:pt x="4645" y="631"/>
                  <a:pt x="4645" y="631"/>
                </a:cubicBezTo>
                <a:cubicBezTo>
                  <a:pt x="4654" y="666"/>
                  <a:pt x="4656" y="688"/>
                  <a:pt x="4682" y="713"/>
                </a:cubicBezTo>
                <a:cubicBezTo>
                  <a:pt x="4703" y="779"/>
                  <a:pt x="4750" y="818"/>
                  <a:pt x="4791" y="869"/>
                </a:cubicBezTo>
                <a:cubicBezTo>
                  <a:pt x="4805" y="886"/>
                  <a:pt x="4811" y="910"/>
                  <a:pt x="4828" y="924"/>
                </a:cubicBezTo>
                <a:cubicBezTo>
                  <a:pt x="4883" y="967"/>
                  <a:pt x="4924" y="989"/>
                  <a:pt x="4992" y="1006"/>
                </a:cubicBezTo>
                <a:cubicBezTo>
                  <a:pt x="5143" y="1001"/>
                  <a:pt x="5238" y="986"/>
                  <a:pt x="5376" y="997"/>
                </a:cubicBezTo>
                <a:cubicBezTo>
                  <a:pt x="5397" y="1018"/>
                  <a:pt x="5419" y="1040"/>
                  <a:pt x="5440" y="1061"/>
                </a:cubicBezTo>
                <a:cubicBezTo>
                  <a:pt x="5459" y="1080"/>
                  <a:pt x="5486" y="1125"/>
                  <a:pt x="5486" y="1125"/>
                </a:cubicBezTo>
                <a:cubicBezTo>
                  <a:pt x="5497" y="1157"/>
                  <a:pt x="5517" y="1168"/>
                  <a:pt x="5532" y="1198"/>
                </a:cubicBezTo>
                <a:cubicBezTo>
                  <a:pt x="5539" y="1212"/>
                  <a:pt x="5547" y="1249"/>
                  <a:pt x="5550" y="1262"/>
                </a:cubicBezTo>
                <a:cubicBezTo>
                  <a:pt x="5547" y="1302"/>
                  <a:pt x="5548" y="1342"/>
                  <a:pt x="5541" y="1381"/>
                </a:cubicBezTo>
                <a:cubicBezTo>
                  <a:pt x="5531" y="1434"/>
                  <a:pt x="5435" y="1444"/>
                  <a:pt x="5395" y="1454"/>
                </a:cubicBezTo>
                <a:cubicBezTo>
                  <a:pt x="5182" y="1444"/>
                  <a:pt x="5245" y="1465"/>
                  <a:pt x="5130" y="1408"/>
                </a:cubicBezTo>
                <a:cubicBezTo>
                  <a:pt x="5096" y="1359"/>
                  <a:pt x="5088" y="1370"/>
                  <a:pt x="5056" y="1308"/>
                </a:cubicBezTo>
                <a:cubicBezTo>
                  <a:pt x="5059" y="1259"/>
                  <a:pt x="5059" y="1210"/>
                  <a:pt x="5066" y="1161"/>
                </a:cubicBezTo>
                <a:cubicBezTo>
                  <a:pt x="5067" y="1152"/>
                  <a:pt x="5137" y="983"/>
                  <a:pt x="5084" y="1088"/>
                </a:cubicBezTo>
                <a:cubicBezTo>
                  <a:pt x="5051" y="1222"/>
                  <a:pt x="5103" y="1024"/>
                  <a:pt x="5056" y="1161"/>
                </a:cubicBezTo>
                <a:cubicBezTo>
                  <a:pt x="5032" y="1233"/>
                  <a:pt x="5017" y="1309"/>
                  <a:pt x="4992" y="1381"/>
                </a:cubicBezTo>
                <a:cubicBezTo>
                  <a:pt x="4984" y="1442"/>
                  <a:pt x="4977" y="1503"/>
                  <a:pt x="4965" y="1564"/>
                </a:cubicBezTo>
                <a:cubicBezTo>
                  <a:pt x="4971" y="1625"/>
                  <a:pt x="4972" y="1686"/>
                  <a:pt x="4983" y="1746"/>
                </a:cubicBezTo>
                <a:cubicBezTo>
                  <a:pt x="4995" y="1812"/>
                  <a:pt x="5137" y="1863"/>
                  <a:pt x="5194" y="1874"/>
                </a:cubicBezTo>
                <a:cubicBezTo>
                  <a:pt x="5246" y="1870"/>
                  <a:pt x="5302" y="1879"/>
                  <a:pt x="5349" y="1856"/>
                </a:cubicBezTo>
                <a:cubicBezTo>
                  <a:pt x="5366" y="1847"/>
                  <a:pt x="5379" y="1831"/>
                  <a:pt x="5395" y="1820"/>
                </a:cubicBezTo>
                <a:cubicBezTo>
                  <a:pt x="5489" y="1754"/>
                  <a:pt x="5577" y="1704"/>
                  <a:pt x="5642" y="1609"/>
                </a:cubicBezTo>
                <a:cubicBezTo>
                  <a:pt x="5650" y="1584"/>
                  <a:pt x="5662" y="1561"/>
                  <a:pt x="5669" y="1536"/>
                </a:cubicBezTo>
                <a:cubicBezTo>
                  <a:pt x="5686" y="1480"/>
                  <a:pt x="5687" y="1425"/>
                  <a:pt x="5715" y="1372"/>
                </a:cubicBezTo>
                <a:cubicBezTo>
                  <a:pt x="5709" y="1305"/>
                  <a:pt x="5704" y="1237"/>
                  <a:pt x="5696" y="1170"/>
                </a:cubicBezTo>
                <a:cubicBezTo>
                  <a:pt x="5692" y="1141"/>
                  <a:pt x="5664" y="1107"/>
                  <a:pt x="5651" y="1088"/>
                </a:cubicBezTo>
                <a:cubicBezTo>
                  <a:pt x="5646" y="1080"/>
                  <a:pt x="5647" y="1069"/>
                  <a:pt x="5642" y="1061"/>
                </a:cubicBezTo>
                <a:cubicBezTo>
                  <a:pt x="5608" y="1002"/>
                  <a:pt x="5621" y="1044"/>
                  <a:pt x="5578" y="988"/>
                </a:cubicBezTo>
                <a:cubicBezTo>
                  <a:pt x="5570" y="977"/>
                  <a:pt x="5568" y="961"/>
                  <a:pt x="5559" y="951"/>
                </a:cubicBezTo>
                <a:cubicBezTo>
                  <a:pt x="5543" y="933"/>
                  <a:pt x="5519" y="924"/>
                  <a:pt x="5504" y="905"/>
                </a:cubicBezTo>
                <a:cubicBezTo>
                  <a:pt x="5455" y="843"/>
                  <a:pt x="5447" y="787"/>
                  <a:pt x="5386" y="741"/>
                </a:cubicBezTo>
                <a:cubicBezTo>
                  <a:pt x="5365" y="701"/>
                  <a:pt x="5342" y="666"/>
                  <a:pt x="5331" y="622"/>
                </a:cubicBezTo>
                <a:cubicBezTo>
                  <a:pt x="5343" y="551"/>
                  <a:pt x="5328" y="498"/>
                  <a:pt x="5395" y="476"/>
                </a:cubicBezTo>
                <a:cubicBezTo>
                  <a:pt x="5419" y="479"/>
                  <a:pt x="5444" y="479"/>
                  <a:pt x="5468" y="485"/>
                </a:cubicBezTo>
                <a:cubicBezTo>
                  <a:pt x="5486" y="490"/>
                  <a:pt x="5511" y="520"/>
                  <a:pt x="5523" y="530"/>
                </a:cubicBezTo>
                <a:cubicBezTo>
                  <a:pt x="5586" y="584"/>
                  <a:pt x="5637" y="637"/>
                  <a:pt x="5687" y="704"/>
                </a:cubicBezTo>
                <a:cubicBezTo>
                  <a:pt x="5697" y="756"/>
                  <a:pt x="5708" y="796"/>
                  <a:pt x="5715" y="850"/>
                </a:cubicBezTo>
                <a:cubicBezTo>
                  <a:pt x="5706" y="905"/>
                  <a:pt x="5710" y="916"/>
                  <a:pt x="5660" y="933"/>
                </a:cubicBezTo>
                <a:cubicBezTo>
                  <a:pt x="5626" y="965"/>
                  <a:pt x="5585" y="1000"/>
                  <a:pt x="5541" y="1015"/>
                </a:cubicBezTo>
                <a:cubicBezTo>
                  <a:pt x="5601" y="955"/>
                  <a:pt x="5570" y="983"/>
                  <a:pt x="5632" y="933"/>
                </a:cubicBezTo>
                <a:cubicBezTo>
                  <a:pt x="5641" y="918"/>
                  <a:pt x="5650" y="902"/>
                  <a:pt x="5660" y="887"/>
                </a:cubicBezTo>
                <a:cubicBezTo>
                  <a:pt x="5675" y="865"/>
                  <a:pt x="5706" y="823"/>
                  <a:pt x="5706" y="823"/>
                </a:cubicBezTo>
                <a:cubicBezTo>
                  <a:pt x="5728" y="732"/>
                  <a:pt x="5742" y="635"/>
                  <a:pt x="5696" y="549"/>
                </a:cubicBezTo>
                <a:cubicBezTo>
                  <a:pt x="5684" y="486"/>
                  <a:pt x="5660" y="410"/>
                  <a:pt x="5623" y="357"/>
                </a:cubicBezTo>
                <a:cubicBezTo>
                  <a:pt x="5620" y="339"/>
                  <a:pt x="5620" y="320"/>
                  <a:pt x="5614" y="302"/>
                </a:cubicBezTo>
                <a:cubicBezTo>
                  <a:pt x="5611" y="291"/>
                  <a:pt x="5600" y="284"/>
                  <a:pt x="5596" y="274"/>
                </a:cubicBezTo>
                <a:cubicBezTo>
                  <a:pt x="5584" y="242"/>
                  <a:pt x="5580" y="206"/>
                  <a:pt x="5568" y="174"/>
                </a:cubicBezTo>
                <a:cubicBezTo>
                  <a:pt x="5571" y="156"/>
                  <a:pt x="5561" y="127"/>
                  <a:pt x="5578" y="119"/>
                </a:cubicBezTo>
                <a:cubicBezTo>
                  <a:pt x="5660" y="82"/>
                  <a:pt x="5750" y="190"/>
                  <a:pt x="5806" y="229"/>
                </a:cubicBezTo>
                <a:cubicBezTo>
                  <a:pt x="5812" y="238"/>
                  <a:pt x="5816" y="248"/>
                  <a:pt x="5824" y="256"/>
                </a:cubicBezTo>
                <a:cubicBezTo>
                  <a:pt x="5832" y="264"/>
                  <a:pt x="5845" y="266"/>
                  <a:pt x="5852" y="274"/>
                </a:cubicBezTo>
                <a:cubicBezTo>
                  <a:pt x="5864" y="287"/>
                  <a:pt x="5870" y="305"/>
                  <a:pt x="5879" y="320"/>
                </a:cubicBezTo>
                <a:cubicBezTo>
                  <a:pt x="5882" y="332"/>
                  <a:pt x="5889" y="344"/>
                  <a:pt x="5888" y="357"/>
                </a:cubicBezTo>
                <a:cubicBezTo>
                  <a:pt x="5886" y="394"/>
                  <a:pt x="5880" y="431"/>
                  <a:pt x="5870" y="466"/>
                </a:cubicBezTo>
                <a:cubicBezTo>
                  <a:pt x="5865" y="485"/>
                  <a:pt x="5838" y="490"/>
                  <a:pt x="5824" y="494"/>
                </a:cubicBezTo>
                <a:cubicBezTo>
                  <a:pt x="5785" y="504"/>
                  <a:pt x="5746" y="513"/>
                  <a:pt x="5706" y="521"/>
                </a:cubicBezTo>
                <a:cubicBezTo>
                  <a:pt x="5750" y="597"/>
                  <a:pt x="5765" y="590"/>
                  <a:pt x="5834" y="640"/>
                </a:cubicBezTo>
                <a:cubicBezTo>
                  <a:pt x="5848" y="650"/>
                  <a:pt x="5857" y="666"/>
                  <a:pt x="5870" y="677"/>
                </a:cubicBezTo>
                <a:cubicBezTo>
                  <a:pt x="5922" y="722"/>
                  <a:pt x="5981" y="762"/>
                  <a:pt x="6035" y="805"/>
                </a:cubicBezTo>
                <a:cubicBezTo>
                  <a:pt x="6047" y="854"/>
                  <a:pt x="6077" y="892"/>
                  <a:pt x="6090" y="942"/>
                </a:cubicBezTo>
                <a:cubicBezTo>
                  <a:pt x="6110" y="1149"/>
                  <a:pt x="6106" y="1066"/>
                  <a:pt x="6090" y="1426"/>
                </a:cubicBezTo>
                <a:cubicBezTo>
                  <a:pt x="6087" y="1487"/>
                  <a:pt x="6036" y="1526"/>
                  <a:pt x="5998" y="1564"/>
                </a:cubicBezTo>
                <a:cubicBezTo>
                  <a:pt x="5980" y="1582"/>
                  <a:pt x="5943" y="1618"/>
                  <a:pt x="5943" y="1618"/>
                </a:cubicBezTo>
                <a:cubicBezTo>
                  <a:pt x="5876" y="1789"/>
                  <a:pt x="6019" y="1968"/>
                  <a:pt x="6144" y="2066"/>
                </a:cubicBezTo>
                <a:cubicBezTo>
                  <a:pt x="6184" y="2097"/>
                  <a:pt x="6196" y="2134"/>
                  <a:pt x="6245" y="2158"/>
                </a:cubicBezTo>
                <a:cubicBezTo>
                  <a:pt x="6287" y="2200"/>
                  <a:pt x="6299" y="2217"/>
                  <a:pt x="6355" y="2231"/>
                </a:cubicBezTo>
                <a:cubicBezTo>
                  <a:pt x="6396" y="2147"/>
                  <a:pt x="6419" y="2058"/>
                  <a:pt x="6437" y="1966"/>
                </a:cubicBezTo>
                <a:cubicBezTo>
                  <a:pt x="6434" y="1945"/>
                  <a:pt x="6436" y="1922"/>
                  <a:pt x="6428" y="1902"/>
                </a:cubicBezTo>
                <a:cubicBezTo>
                  <a:pt x="6415" y="1871"/>
                  <a:pt x="6341" y="1847"/>
                  <a:pt x="6327" y="1838"/>
                </a:cubicBezTo>
                <a:cubicBezTo>
                  <a:pt x="6250" y="1786"/>
                  <a:pt x="6133" y="1778"/>
                  <a:pt x="6044" y="1756"/>
                </a:cubicBezTo>
                <a:cubicBezTo>
                  <a:pt x="6038" y="1765"/>
                  <a:pt x="6023" y="1773"/>
                  <a:pt x="6026" y="1783"/>
                </a:cubicBezTo>
                <a:cubicBezTo>
                  <a:pt x="6028" y="1792"/>
                  <a:pt x="6045" y="1786"/>
                  <a:pt x="6053" y="1792"/>
                </a:cubicBezTo>
                <a:cubicBezTo>
                  <a:pt x="6096" y="1824"/>
                  <a:pt x="6130" y="1864"/>
                  <a:pt x="6154" y="1911"/>
                </a:cubicBezTo>
                <a:cubicBezTo>
                  <a:pt x="6151" y="1932"/>
                  <a:pt x="6153" y="1955"/>
                  <a:pt x="6144" y="1975"/>
                </a:cubicBezTo>
                <a:cubicBezTo>
                  <a:pt x="6130" y="2005"/>
                  <a:pt x="6057" y="2014"/>
                  <a:pt x="6026" y="2021"/>
                </a:cubicBezTo>
                <a:cubicBezTo>
                  <a:pt x="5830" y="2064"/>
                  <a:pt x="5790" y="2067"/>
                  <a:pt x="5550" y="2076"/>
                </a:cubicBezTo>
                <a:cubicBezTo>
                  <a:pt x="5533" y="2087"/>
                  <a:pt x="5511" y="2090"/>
                  <a:pt x="5495" y="2103"/>
                </a:cubicBezTo>
                <a:cubicBezTo>
                  <a:pt x="5483" y="2113"/>
                  <a:pt x="5479" y="2129"/>
                  <a:pt x="5468" y="2140"/>
                </a:cubicBezTo>
                <a:cubicBezTo>
                  <a:pt x="5460" y="2148"/>
                  <a:pt x="5449" y="2152"/>
                  <a:pt x="5440" y="2158"/>
                </a:cubicBezTo>
                <a:cubicBezTo>
                  <a:pt x="5437" y="2167"/>
                  <a:pt x="5436" y="2177"/>
                  <a:pt x="5431" y="2185"/>
                </a:cubicBezTo>
                <a:cubicBezTo>
                  <a:pt x="5424" y="2196"/>
                  <a:pt x="5404" y="2200"/>
                  <a:pt x="5404" y="2213"/>
                </a:cubicBezTo>
                <a:cubicBezTo>
                  <a:pt x="5404" y="2328"/>
                  <a:pt x="5431" y="2419"/>
                  <a:pt x="5523" y="2478"/>
                </a:cubicBezTo>
                <a:cubicBezTo>
                  <a:pt x="5564" y="2539"/>
                  <a:pt x="5587" y="2522"/>
                  <a:pt x="5660" y="2505"/>
                </a:cubicBezTo>
                <a:cubicBezTo>
                  <a:pt x="5715" y="2468"/>
                  <a:pt x="5727" y="2428"/>
                  <a:pt x="5751" y="2368"/>
                </a:cubicBezTo>
                <a:cubicBezTo>
                  <a:pt x="5763" y="2268"/>
                  <a:pt x="5771" y="2265"/>
                  <a:pt x="5733" y="2140"/>
                </a:cubicBezTo>
                <a:cubicBezTo>
                  <a:pt x="5727" y="2119"/>
                  <a:pt x="5680" y="2070"/>
                  <a:pt x="5696" y="2085"/>
                </a:cubicBezTo>
                <a:cubicBezTo>
                  <a:pt x="5743" y="2131"/>
                  <a:pt x="5798" y="2176"/>
                  <a:pt x="5852" y="2213"/>
                </a:cubicBezTo>
                <a:cubicBezTo>
                  <a:pt x="5895" y="2277"/>
                  <a:pt x="5882" y="2313"/>
                  <a:pt x="5888" y="2405"/>
                </a:cubicBezTo>
                <a:cubicBezTo>
                  <a:pt x="5995" y="2368"/>
                  <a:pt x="6011" y="2322"/>
                  <a:pt x="6071" y="2240"/>
                </a:cubicBezTo>
                <a:cubicBezTo>
                  <a:pt x="6093" y="2152"/>
                  <a:pt x="6094" y="2163"/>
                  <a:pt x="6071" y="2012"/>
                </a:cubicBezTo>
                <a:cubicBezTo>
                  <a:pt x="6068" y="1994"/>
                  <a:pt x="6052" y="1982"/>
                  <a:pt x="6044" y="1966"/>
                </a:cubicBezTo>
                <a:cubicBezTo>
                  <a:pt x="6000" y="1876"/>
                  <a:pt x="5918" y="1785"/>
                  <a:pt x="5815" y="1765"/>
                </a:cubicBezTo>
                <a:cubicBezTo>
                  <a:pt x="5763" y="1773"/>
                  <a:pt x="5708" y="1770"/>
                  <a:pt x="5660" y="1792"/>
                </a:cubicBezTo>
                <a:cubicBezTo>
                  <a:pt x="5598" y="1820"/>
                  <a:pt x="5544" y="1858"/>
                  <a:pt x="5477" y="1874"/>
                </a:cubicBezTo>
                <a:cubicBezTo>
                  <a:pt x="5420" y="1903"/>
                  <a:pt x="5417" y="1892"/>
                  <a:pt x="5404" y="1957"/>
                </a:cubicBezTo>
                <a:cubicBezTo>
                  <a:pt x="5401" y="2012"/>
                  <a:pt x="5413" y="2069"/>
                  <a:pt x="5395" y="2121"/>
                </a:cubicBezTo>
                <a:cubicBezTo>
                  <a:pt x="5389" y="2139"/>
                  <a:pt x="5359" y="2135"/>
                  <a:pt x="5340" y="2140"/>
                </a:cubicBezTo>
                <a:cubicBezTo>
                  <a:pt x="5250" y="2166"/>
                  <a:pt x="5158" y="2176"/>
                  <a:pt x="5066" y="2185"/>
                </a:cubicBezTo>
                <a:cubicBezTo>
                  <a:pt x="4993" y="2182"/>
                  <a:pt x="4919" y="2183"/>
                  <a:pt x="4846" y="2176"/>
                </a:cubicBezTo>
                <a:cubicBezTo>
                  <a:pt x="4788" y="2170"/>
                  <a:pt x="4741" y="2120"/>
                  <a:pt x="4700" y="2085"/>
                </a:cubicBezTo>
                <a:cubicBezTo>
                  <a:pt x="4640" y="2033"/>
                  <a:pt x="4581" y="1977"/>
                  <a:pt x="4517" y="1929"/>
                </a:cubicBezTo>
                <a:cubicBezTo>
                  <a:pt x="4511" y="1917"/>
                  <a:pt x="4507" y="1904"/>
                  <a:pt x="4499" y="1893"/>
                </a:cubicBezTo>
                <a:cubicBezTo>
                  <a:pt x="4489" y="1879"/>
                  <a:pt x="4471" y="1871"/>
                  <a:pt x="4462" y="1856"/>
                </a:cubicBezTo>
                <a:cubicBezTo>
                  <a:pt x="4452" y="1839"/>
                  <a:pt x="4444" y="1801"/>
                  <a:pt x="4444" y="1801"/>
                </a:cubicBezTo>
                <a:cubicBezTo>
                  <a:pt x="4450" y="1713"/>
                  <a:pt x="4452" y="1624"/>
                  <a:pt x="4462" y="1536"/>
                </a:cubicBezTo>
                <a:cubicBezTo>
                  <a:pt x="4464" y="1517"/>
                  <a:pt x="4471" y="1498"/>
                  <a:pt x="4480" y="1481"/>
                </a:cubicBezTo>
                <a:cubicBezTo>
                  <a:pt x="4509" y="1424"/>
                  <a:pt x="4612" y="1238"/>
                  <a:pt x="4672" y="1198"/>
                </a:cubicBezTo>
                <a:cubicBezTo>
                  <a:pt x="4699" y="1201"/>
                  <a:pt x="4780" y="1202"/>
                  <a:pt x="4791" y="1225"/>
                </a:cubicBezTo>
                <a:cubicBezTo>
                  <a:pt x="4795" y="1233"/>
                  <a:pt x="4779" y="1238"/>
                  <a:pt x="4773" y="1244"/>
                </a:cubicBezTo>
                <a:cubicBezTo>
                  <a:pt x="4781" y="1365"/>
                  <a:pt x="4826" y="1568"/>
                  <a:pt x="4892" y="1673"/>
                </a:cubicBezTo>
                <a:cubicBezTo>
                  <a:pt x="4895" y="1691"/>
                  <a:pt x="4897" y="1710"/>
                  <a:pt x="4901" y="1728"/>
                </a:cubicBezTo>
                <a:cubicBezTo>
                  <a:pt x="4903" y="1738"/>
                  <a:pt x="4911" y="1746"/>
                  <a:pt x="4910" y="1756"/>
                </a:cubicBezTo>
                <a:cubicBezTo>
                  <a:pt x="4902" y="1837"/>
                  <a:pt x="4800" y="1915"/>
                  <a:pt x="4727" y="1938"/>
                </a:cubicBezTo>
                <a:cubicBezTo>
                  <a:pt x="4699" y="1968"/>
                  <a:pt x="4676" y="1983"/>
                  <a:pt x="4636" y="1993"/>
                </a:cubicBezTo>
                <a:cubicBezTo>
                  <a:pt x="4571" y="1980"/>
                  <a:pt x="4590" y="1992"/>
                  <a:pt x="4535" y="2012"/>
                </a:cubicBezTo>
                <a:cubicBezTo>
                  <a:pt x="4532" y="2011"/>
                  <a:pt x="4458" y="1983"/>
                  <a:pt x="4444" y="1966"/>
                </a:cubicBezTo>
                <a:cubicBezTo>
                  <a:pt x="4421" y="1938"/>
                  <a:pt x="4411" y="1902"/>
                  <a:pt x="4389" y="1874"/>
                </a:cubicBezTo>
                <a:cubicBezTo>
                  <a:pt x="4360" y="1837"/>
                  <a:pt x="4328" y="1801"/>
                  <a:pt x="4298" y="1765"/>
                </a:cubicBezTo>
                <a:cubicBezTo>
                  <a:pt x="4281" y="1744"/>
                  <a:pt x="4277" y="1714"/>
                  <a:pt x="4261" y="1692"/>
                </a:cubicBezTo>
                <a:cubicBezTo>
                  <a:pt x="4246" y="1671"/>
                  <a:pt x="4223" y="1657"/>
                  <a:pt x="4206" y="1637"/>
                </a:cubicBezTo>
                <a:cubicBezTo>
                  <a:pt x="4146" y="1567"/>
                  <a:pt x="4021" y="1398"/>
                  <a:pt x="3932" y="1353"/>
                </a:cubicBezTo>
                <a:cubicBezTo>
                  <a:pt x="3911" y="1342"/>
                  <a:pt x="3889" y="1336"/>
                  <a:pt x="3868" y="1326"/>
                </a:cubicBezTo>
                <a:cubicBezTo>
                  <a:pt x="3773" y="1329"/>
                  <a:pt x="3678" y="1327"/>
                  <a:pt x="3584" y="1335"/>
                </a:cubicBezTo>
                <a:cubicBezTo>
                  <a:pt x="3565" y="1337"/>
                  <a:pt x="3530" y="1353"/>
                  <a:pt x="3530" y="1353"/>
                </a:cubicBezTo>
                <a:cubicBezTo>
                  <a:pt x="3498" y="1395"/>
                  <a:pt x="3485" y="1420"/>
                  <a:pt x="3475" y="1472"/>
                </a:cubicBezTo>
                <a:cubicBezTo>
                  <a:pt x="3482" y="1539"/>
                  <a:pt x="3468" y="1614"/>
                  <a:pt x="3502" y="1673"/>
                </a:cubicBezTo>
                <a:cubicBezTo>
                  <a:pt x="3509" y="1684"/>
                  <a:pt x="3522" y="1690"/>
                  <a:pt x="3530" y="1701"/>
                </a:cubicBezTo>
                <a:cubicBezTo>
                  <a:pt x="3577" y="1765"/>
                  <a:pt x="3598" y="1829"/>
                  <a:pt x="3667" y="1874"/>
                </a:cubicBezTo>
                <a:cubicBezTo>
                  <a:pt x="3710" y="1853"/>
                  <a:pt x="3717" y="1836"/>
                  <a:pt x="3731" y="1792"/>
                </a:cubicBezTo>
                <a:cubicBezTo>
                  <a:pt x="3740" y="1727"/>
                  <a:pt x="3741" y="1706"/>
                  <a:pt x="3786" y="1664"/>
                </a:cubicBezTo>
                <a:cubicBezTo>
                  <a:pt x="3812" y="1612"/>
                  <a:pt x="3837" y="1551"/>
                  <a:pt x="3886" y="1518"/>
                </a:cubicBezTo>
                <a:cubicBezTo>
                  <a:pt x="3973" y="1530"/>
                  <a:pt x="3977" y="1544"/>
                  <a:pt x="4042" y="1591"/>
                </a:cubicBezTo>
                <a:cubicBezTo>
                  <a:pt x="4066" y="1631"/>
                  <a:pt x="4076" y="1668"/>
                  <a:pt x="4096" y="1710"/>
                </a:cubicBezTo>
                <a:cubicBezTo>
                  <a:pt x="4103" y="1740"/>
                  <a:pt x="4107" y="1787"/>
                  <a:pt x="4133" y="1810"/>
                </a:cubicBezTo>
                <a:cubicBezTo>
                  <a:pt x="4150" y="1825"/>
                  <a:pt x="4188" y="1847"/>
                  <a:pt x="4188" y="1847"/>
                </a:cubicBezTo>
                <a:cubicBezTo>
                  <a:pt x="4243" y="1844"/>
                  <a:pt x="4319" y="1794"/>
                  <a:pt x="4352" y="1838"/>
                </a:cubicBezTo>
                <a:cubicBezTo>
                  <a:pt x="4395" y="1897"/>
                  <a:pt x="4348" y="1984"/>
                  <a:pt x="4343" y="2057"/>
                </a:cubicBezTo>
                <a:cubicBezTo>
                  <a:pt x="4339" y="2109"/>
                  <a:pt x="4332" y="2161"/>
                  <a:pt x="4325" y="2213"/>
                </a:cubicBezTo>
                <a:cubicBezTo>
                  <a:pt x="4313" y="2304"/>
                  <a:pt x="4324" y="2537"/>
                  <a:pt x="4179" y="2551"/>
                </a:cubicBezTo>
                <a:cubicBezTo>
                  <a:pt x="4127" y="2556"/>
                  <a:pt x="4075" y="2557"/>
                  <a:pt x="4023" y="2560"/>
                </a:cubicBezTo>
                <a:cubicBezTo>
                  <a:pt x="3962" y="2574"/>
                  <a:pt x="3892" y="2586"/>
                  <a:pt x="3831" y="2606"/>
                </a:cubicBezTo>
                <a:cubicBezTo>
                  <a:pt x="3796" y="2629"/>
                  <a:pt x="3738" y="2652"/>
                  <a:pt x="3712" y="2688"/>
                </a:cubicBezTo>
                <a:cubicBezTo>
                  <a:pt x="3702" y="2702"/>
                  <a:pt x="3695" y="2719"/>
                  <a:pt x="3685" y="2734"/>
                </a:cubicBezTo>
                <a:cubicBezTo>
                  <a:pt x="3673" y="2753"/>
                  <a:pt x="3648" y="2789"/>
                  <a:pt x="3648" y="2789"/>
                </a:cubicBezTo>
                <a:cubicBezTo>
                  <a:pt x="3630" y="2879"/>
                  <a:pt x="3610" y="2930"/>
                  <a:pt x="3648" y="3036"/>
                </a:cubicBezTo>
                <a:cubicBezTo>
                  <a:pt x="3689" y="3149"/>
                  <a:pt x="3857" y="3200"/>
                  <a:pt x="3959" y="3228"/>
                </a:cubicBezTo>
                <a:cubicBezTo>
                  <a:pt x="4218" y="3216"/>
                  <a:pt x="4138" y="3263"/>
                  <a:pt x="4234" y="3127"/>
                </a:cubicBezTo>
                <a:cubicBezTo>
                  <a:pt x="4237" y="3115"/>
                  <a:pt x="4237" y="3101"/>
                  <a:pt x="4243" y="3090"/>
                </a:cubicBezTo>
                <a:cubicBezTo>
                  <a:pt x="4250" y="3077"/>
                  <a:pt x="4268" y="3069"/>
                  <a:pt x="4270" y="3054"/>
                </a:cubicBezTo>
                <a:cubicBezTo>
                  <a:pt x="4322" y="2619"/>
                  <a:pt x="4238" y="2923"/>
                  <a:pt x="4307" y="2697"/>
                </a:cubicBezTo>
                <a:cubicBezTo>
                  <a:pt x="4322" y="2647"/>
                  <a:pt x="4344" y="2600"/>
                  <a:pt x="4362" y="2551"/>
                </a:cubicBezTo>
                <a:cubicBezTo>
                  <a:pt x="4369" y="2533"/>
                  <a:pt x="4380" y="2496"/>
                  <a:pt x="4380" y="2496"/>
                </a:cubicBezTo>
                <a:cubicBezTo>
                  <a:pt x="4398" y="2351"/>
                  <a:pt x="4395" y="2405"/>
                  <a:pt x="4380" y="2167"/>
                </a:cubicBezTo>
                <a:cubicBezTo>
                  <a:pt x="4379" y="2145"/>
                  <a:pt x="4368" y="2124"/>
                  <a:pt x="4362" y="2103"/>
                </a:cubicBezTo>
                <a:cubicBezTo>
                  <a:pt x="4359" y="2094"/>
                  <a:pt x="4345" y="2070"/>
                  <a:pt x="4352" y="2076"/>
                </a:cubicBezTo>
                <a:cubicBezTo>
                  <a:pt x="4439" y="2150"/>
                  <a:pt x="4393" y="2138"/>
                  <a:pt x="4462" y="2213"/>
                </a:cubicBezTo>
                <a:cubicBezTo>
                  <a:pt x="4481" y="2234"/>
                  <a:pt x="4506" y="2249"/>
                  <a:pt x="4526" y="2268"/>
                </a:cubicBezTo>
                <a:cubicBezTo>
                  <a:pt x="4582" y="2321"/>
                  <a:pt x="4651" y="2405"/>
                  <a:pt x="4718" y="2450"/>
                </a:cubicBezTo>
                <a:cubicBezTo>
                  <a:pt x="4750" y="2499"/>
                  <a:pt x="4734" y="2472"/>
                  <a:pt x="4773" y="2551"/>
                </a:cubicBezTo>
                <a:cubicBezTo>
                  <a:pt x="4779" y="2563"/>
                  <a:pt x="4791" y="2588"/>
                  <a:pt x="4791" y="2588"/>
                </a:cubicBezTo>
                <a:cubicBezTo>
                  <a:pt x="4797" y="2616"/>
                  <a:pt x="4814" y="2642"/>
                  <a:pt x="4819" y="2670"/>
                </a:cubicBezTo>
                <a:cubicBezTo>
                  <a:pt x="4830" y="2730"/>
                  <a:pt x="4829" y="2792"/>
                  <a:pt x="4837" y="2853"/>
                </a:cubicBezTo>
                <a:cubicBezTo>
                  <a:pt x="4840" y="2920"/>
                  <a:pt x="4841" y="2987"/>
                  <a:pt x="4846" y="3054"/>
                </a:cubicBezTo>
                <a:cubicBezTo>
                  <a:pt x="4847" y="3070"/>
                  <a:pt x="4841" y="3092"/>
                  <a:pt x="4855" y="3100"/>
                </a:cubicBezTo>
                <a:cubicBezTo>
                  <a:pt x="4871" y="3109"/>
                  <a:pt x="4892" y="3093"/>
                  <a:pt x="4910" y="3090"/>
                </a:cubicBezTo>
                <a:cubicBezTo>
                  <a:pt x="4953" y="3034"/>
                  <a:pt x="5011" y="3006"/>
                  <a:pt x="5066" y="2962"/>
                </a:cubicBezTo>
                <a:cubicBezTo>
                  <a:pt x="5072" y="2950"/>
                  <a:pt x="5076" y="2937"/>
                  <a:pt x="5084" y="2926"/>
                </a:cubicBezTo>
                <a:cubicBezTo>
                  <a:pt x="5091" y="2915"/>
                  <a:pt x="5104" y="2909"/>
                  <a:pt x="5111" y="2898"/>
                </a:cubicBezTo>
                <a:cubicBezTo>
                  <a:pt x="5126" y="2875"/>
                  <a:pt x="5148" y="2825"/>
                  <a:pt x="5148" y="2825"/>
                </a:cubicBezTo>
                <a:cubicBezTo>
                  <a:pt x="5158" y="2712"/>
                  <a:pt x="5166" y="2705"/>
                  <a:pt x="5139" y="2578"/>
                </a:cubicBezTo>
                <a:cubicBezTo>
                  <a:pt x="5130" y="2538"/>
                  <a:pt x="5089" y="2512"/>
                  <a:pt x="5056" y="2487"/>
                </a:cubicBezTo>
                <a:cubicBezTo>
                  <a:pt x="4972" y="2424"/>
                  <a:pt x="4896" y="2367"/>
                  <a:pt x="4791" y="2350"/>
                </a:cubicBezTo>
                <a:cubicBezTo>
                  <a:pt x="4710" y="2323"/>
                  <a:pt x="4627" y="2331"/>
                  <a:pt x="4544" y="2341"/>
                </a:cubicBezTo>
                <a:cubicBezTo>
                  <a:pt x="4588" y="2367"/>
                  <a:pt x="4655" y="2414"/>
                  <a:pt x="4700" y="2432"/>
                </a:cubicBezTo>
                <a:cubicBezTo>
                  <a:pt x="4759" y="2456"/>
                  <a:pt x="4824" y="2463"/>
                  <a:pt x="4883" y="2487"/>
                </a:cubicBezTo>
                <a:cubicBezTo>
                  <a:pt x="5024" y="2545"/>
                  <a:pt x="5170" y="2579"/>
                  <a:pt x="5322" y="2597"/>
                </a:cubicBezTo>
                <a:cubicBezTo>
                  <a:pt x="5394" y="2621"/>
                  <a:pt x="5357" y="2612"/>
                  <a:pt x="5431" y="2624"/>
                </a:cubicBezTo>
                <a:cubicBezTo>
                  <a:pt x="5533" y="2689"/>
                  <a:pt x="5669" y="2779"/>
                  <a:pt x="5724" y="2889"/>
                </a:cubicBezTo>
                <a:cubicBezTo>
                  <a:pt x="5718" y="2929"/>
                  <a:pt x="5714" y="2969"/>
                  <a:pt x="5706" y="3008"/>
                </a:cubicBezTo>
                <a:cubicBezTo>
                  <a:pt x="5704" y="3018"/>
                  <a:pt x="5699" y="3026"/>
                  <a:pt x="5696" y="3036"/>
                </a:cubicBezTo>
                <a:cubicBezTo>
                  <a:pt x="5689" y="3060"/>
                  <a:pt x="5678" y="3109"/>
                  <a:pt x="5678" y="3109"/>
                </a:cubicBezTo>
                <a:cubicBezTo>
                  <a:pt x="5687" y="3121"/>
                  <a:pt x="5692" y="3140"/>
                  <a:pt x="5706" y="3145"/>
                </a:cubicBezTo>
                <a:cubicBezTo>
                  <a:pt x="5716" y="3148"/>
                  <a:pt x="5725" y="3134"/>
                  <a:pt x="5733" y="3127"/>
                </a:cubicBezTo>
                <a:cubicBezTo>
                  <a:pt x="5743" y="3119"/>
                  <a:pt x="5753" y="3111"/>
                  <a:pt x="5760" y="3100"/>
                </a:cubicBezTo>
                <a:cubicBezTo>
                  <a:pt x="5775" y="3077"/>
                  <a:pt x="5797" y="3026"/>
                  <a:pt x="5797" y="3026"/>
                </a:cubicBezTo>
                <a:cubicBezTo>
                  <a:pt x="5794" y="2950"/>
                  <a:pt x="5796" y="2874"/>
                  <a:pt x="5788" y="2798"/>
                </a:cubicBezTo>
                <a:cubicBezTo>
                  <a:pt x="5783" y="2747"/>
                  <a:pt x="5715" y="2725"/>
                  <a:pt x="5678" y="2706"/>
                </a:cubicBezTo>
                <a:cubicBezTo>
                  <a:pt x="5595" y="2665"/>
                  <a:pt x="5533" y="2651"/>
                  <a:pt x="5440" y="2642"/>
                </a:cubicBezTo>
                <a:cubicBezTo>
                  <a:pt x="5404" y="2645"/>
                  <a:pt x="5367" y="2644"/>
                  <a:pt x="5331" y="2652"/>
                </a:cubicBezTo>
                <a:cubicBezTo>
                  <a:pt x="5322" y="2654"/>
                  <a:pt x="5349" y="2658"/>
                  <a:pt x="5358" y="2661"/>
                </a:cubicBezTo>
                <a:cubicBezTo>
                  <a:pt x="5379" y="2667"/>
                  <a:pt x="5401" y="2672"/>
                  <a:pt x="5422" y="2679"/>
                </a:cubicBezTo>
                <a:cubicBezTo>
                  <a:pt x="5450" y="2687"/>
                  <a:pt x="5477" y="2696"/>
                  <a:pt x="5504" y="2706"/>
                </a:cubicBezTo>
                <a:cubicBezTo>
                  <a:pt x="5637" y="2753"/>
                  <a:pt x="5753" y="2826"/>
                  <a:pt x="5879" y="2889"/>
                </a:cubicBezTo>
                <a:cubicBezTo>
                  <a:pt x="5932" y="2916"/>
                  <a:pt x="6004" y="2982"/>
                  <a:pt x="6044" y="3026"/>
                </a:cubicBezTo>
                <a:cubicBezTo>
                  <a:pt x="6062" y="3045"/>
                  <a:pt x="6090" y="3090"/>
                  <a:pt x="6090" y="3090"/>
                </a:cubicBezTo>
                <a:cubicBezTo>
                  <a:pt x="6100" y="3132"/>
                  <a:pt x="6119" y="3169"/>
                  <a:pt x="6135" y="3209"/>
                </a:cubicBezTo>
                <a:cubicBezTo>
                  <a:pt x="6162" y="3402"/>
                  <a:pt x="6190" y="3673"/>
                  <a:pt x="5962" y="3730"/>
                </a:cubicBezTo>
                <a:cubicBezTo>
                  <a:pt x="5928" y="3727"/>
                  <a:pt x="5894" y="3729"/>
                  <a:pt x="5861" y="3721"/>
                </a:cubicBezTo>
                <a:cubicBezTo>
                  <a:pt x="5807" y="3708"/>
                  <a:pt x="5731" y="3639"/>
                  <a:pt x="5678" y="3612"/>
                </a:cubicBezTo>
                <a:cubicBezTo>
                  <a:pt x="5633" y="3590"/>
                  <a:pt x="5584" y="3574"/>
                  <a:pt x="5541" y="3548"/>
                </a:cubicBezTo>
                <a:cubicBezTo>
                  <a:pt x="5501" y="3524"/>
                  <a:pt x="5474" y="3498"/>
                  <a:pt x="5431" y="3484"/>
                </a:cubicBezTo>
                <a:cubicBezTo>
                  <a:pt x="5381" y="3432"/>
                  <a:pt x="5301" y="3373"/>
                  <a:pt x="5230" y="3356"/>
                </a:cubicBezTo>
                <a:cubicBezTo>
                  <a:pt x="5198" y="3380"/>
                  <a:pt x="5180" y="3407"/>
                  <a:pt x="5148" y="3429"/>
                </a:cubicBezTo>
                <a:cubicBezTo>
                  <a:pt x="5124" y="3466"/>
                  <a:pt x="5098" y="3500"/>
                  <a:pt x="5075" y="3538"/>
                </a:cubicBezTo>
                <a:cubicBezTo>
                  <a:pt x="5055" y="3620"/>
                  <a:pt x="5032" y="3707"/>
                  <a:pt x="5084" y="3785"/>
                </a:cubicBezTo>
                <a:cubicBezTo>
                  <a:pt x="5142" y="3698"/>
                  <a:pt x="5034" y="3869"/>
                  <a:pt x="5111" y="3639"/>
                </a:cubicBezTo>
                <a:cubicBezTo>
                  <a:pt x="5126" y="3594"/>
                  <a:pt x="5159" y="3592"/>
                  <a:pt x="5194" y="3584"/>
                </a:cubicBezTo>
                <a:cubicBezTo>
                  <a:pt x="5688" y="3597"/>
                  <a:pt x="5430" y="3532"/>
                  <a:pt x="5596" y="3639"/>
                </a:cubicBezTo>
                <a:cubicBezTo>
                  <a:pt x="5602" y="3648"/>
                  <a:pt x="5605" y="3660"/>
                  <a:pt x="5614" y="3666"/>
                </a:cubicBezTo>
                <a:cubicBezTo>
                  <a:pt x="5630" y="3676"/>
                  <a:pt x="5669" y="3685"/>
                  <a:pt x="5669" y="3685"/>
                </a:cubicBezTo>
                <a:cubicBezTo>
                  <a:pt x="5756" y="3679"/>
                  <a:pt x="5814" y="3700"/>
                  <a:pt x="5861" y="3630"/>
                </a:cubicBezTo>
                <a:cubicBezTo>
                  <a:pt x="5894" y="3496"/>
                  <a:pt x="5837" y="3346"/>
                  <a:pt x="5715" y="3282"/>
                </a:cubicBezTo>
                <a:cubicBezTo>
                  <a:pt x="5667" y="3213"/>
                  <a:pt x="5576" y="3161"/>
                  <a:pt x="5495" y="3145"/>
                </a:cubicBezTo>
                <a:cubicBezTo>
                  <a:pt x="5508" y="3187"/>
                  <a:pt x="5547" y="3206"/>
                  <a:pt x="5578" y="3237"/>
                </a:cubicBezTo>
                <a:cubicBezTo>
                  <a:pt x="5597" y="3293"/>
                  <a:pt x="5573" y="3234"/>
                  <a:pt x="5623" y="3301"/>
                </a:cubicBezTo>
                <a:cubicBezTo>
                  <a:pt x="5683" y="3381"/>
                  <a:pt x="5720" y="3481"/>
                  <a:pt x="5751" y="3575"/>
                </a:cubicBezTo>
                <a:cubicBezTo>
                  <a:pt x="5760" y="3641"/>
                  <a:pt x="5779" y="3701"/>
                  <a:pt x="5788" y="3767"/>
                </a:cubicBezTo>
                <a:cubicBezTo>
                  <a:pt x="5785" y="3861"/>
                  <a:pt x="5786" y="3956"/>
                  <a:pt x="5779" y="4050"/>
                </a:cubicBezTo>
                <a:cubicBezTo>
                  <a:pt x="5774" y="4117"/>
                  <a:pt x="5758" y="4127"/>
                  <a:pt x="5724" y="4178"/>
                </a:cubicBezTo>
                <a:cubicBezTo>
                  <a:pt x="5650" y="4290"/>
                  <a:pt x="5623" y="4336"/>
                  <a:pt x="5495" y="4389"/>
                </a:cubicBezTo>
                <a:cubicBezTo>
                  <a:pt x="5443" y="4386"/>
                  <a:pt x="5391" y="4390"/>
                  <a:pt x="5340" y="4380"/>
                </a:cubicBezTo>
                <a:cubicBezTo>
                  <a:pt x="5335" y="4379"/>
                  <a:pt x="5233" y="4315"/>
                  <a:pt x="5212" y="4306"/>
                </a:cubicBezTo>
                <a:cubicBezTo>
                  <a:pt x="5206" y="4297"/>
                  <a:pt x="5202" y="4287"/>
                  <a:pt x="5194" y="4279"/>
                </a:cubicBezTo>
                <a:cubicBezTo>
                  <a:pt x="5186" y="4271"/>
                  <a:pt x="5173" y="4270"/>
                  <a:pt x="5166" y="4261"/>
                </a:cubicBezTo>
                <a:cubicBezTo>
                  <a:pt x="5154" y="4246"/>
                  <a:pt x="5137" y="4190"/>
                  <a:pt x="5130" y="4169"/>
                </a:cubicBezTo>
                <a:cubicBezTo>
                  <a:pt x="5133" y="4133"/>
                  <a:pt x="5128" y="4095"/>
                  <a:pt x="5139" y="4060"/>
                </a:cubicBezTo>
                <a:cubicBezTo>
                  <a:pt x="5144" y="4044"/>
                  <a:pt x="5162" y="4034"/>
                  <a:pt x="5175" y="4023"/>
                </a:cubicBezTo>
                <a:cubicBezTo>
                  <a:pt x="5208" y="3995"/>
                  <a:pt x="5237" y="3961"/>
                  <a:pt x="5276" y="3941"/>
                </a:cubicBezTo>
                <a:cubicBezTo>
                  <a:pt x="5330" y="3914"/>
                  <a:pt x="5357" y="3903"/>
                  <a:pt x="5404" y="3868"/>
                </a:cubicBezTo>
                <a:cubicBezTo>
                  <a:pt x="5453" y="3831"/>
                  <a:pt x="5502" y="3788"/>
                  <a:pt x="5550" y="3749"/>
                </a:cubicBezTo>
                <a:cubicBezTo>
                  <a:pt x="5559" y="3742"/>
                  <a:pt x="5577" y="3718"/>
                  <a:pt x="5587" y="3712"/>
                </a:cubicBezTo>
                <a:cubicBezTo>
                  <a:pt x="5595" y="3707"/>
                  <a:pt x="5623" y="3703"/>
                  <a:pt x="5614" y="3703"/>
                </a:cubicBezTo>
                <a:cubicBezTo>
                  <a:pt x="5586" y="3703"/>
                  <a:pt x="5559" y="3716"/>
                  <a:pt x="5532" y="3721"/>
                </a:cubicBezTo>
                <a:cubicBezTo>
                  <a:pt x="5493" y="3747"/>
                  <a:pt x="5448" y="3751"/>
                  <a:pt x="5404" y="3767"/>
                </a:cubicBezTo>
                <a:cubicBezTo>
                  <a:pt x="5368" y="3780"/>
                  <a:pt x="5331" y="3792"/>
                  <a:pt x="5294" y="3804"/>
                </a:cubicBezTo>
                <a:cubicBezTo>
                  <a:pt x="5285" y="3807"/>
                  <a:pt x="5267" y="3813"/>
                  <a:pt x="5267" y="3813"/>
                </a:cubicBezTo>
                <a:cubicBezTo>
                  <a:pt x="5228" y="3840"/>
                  <a:pt x="5168" y="3872"/>
                  <a:pt x="5130" y="3904"/>
                </a:cubicBezTo>
                <a:cubicBezTo>
                  <a:pt x="5081" y="3945"/>
                  <a:pt x="5043" y="3993"/>
                  <a:pt x="5002" y="4041"/>
                </a:cubicBezTo>
                <a:cubicBezTo>
                  <a:pt x="4984" y="4062"/>
                  <a:pt x="4968" y="4086"/>
                  <a:pt x="4947" y="4105"/>
                </a:cubicBezTo>
                <a:cubicBezTo>
                  <a:pt x="4930" y="4120"/>
                  <a:pt x="4892" y="4142"/>
                  <a:pt x="4892" y="4142"/>
                </a:cubicBezTo>
                <a:cubicBezTo>
                  <a:pt x="4757" y="4104"/>
                  <a:pt x="4716" y="4005"/>
                  <a:pt x="4608" y="3941"/>
                </a:cubicBezTo>
                <a:cubicBezTo>
                  <a:pt x="4550" y="3867"/>
                  <a:pt x="4582" y="3912"/>
                  <a:pt x="4517" y="3804"/>
                </a:cubicBezTo>
                <a:cubicBezTo>
                  <a:pt x="4502" y="3779"/>
                  <a:pt x="4490" y="3721"/>
                  <a:pt x="4490" y="3721"/>
                </a:cubicBezTo>
                <a:cubicBezTo>
                  <a:pt x="4487" y="3678"/>
                  <a:pt x="4492" y="3634"/>
                  <a:pt x="4480" y="3593"/>
                </a:cubicBezTo>
                <a:cubicBezTo>
                  <a:pt x="4476" y="3579"/>
                  <a:pt x="4455" y="3577"/>
                  <a:pt x="4444" y="3566"/>
                </a:cubicBezTo>
                <a:cubicBezTo>
                  <a:pt x="4436" y="3558"/>
                  <a:pt x="4435" y="3545"/>
                  <a:pt x="4426" y="3538"/>
                </a:cubicBezTo>
                <a:cubicBezTo>
                  <a:pt x="4388" y="3507"/>
                  <a:pt x="4334" y="3482"/>
                  <a:pt x="4288" y="3474"/>
                </a:cubicBezTo>
                <a:cubicBezTo>
                  <a:pt x="4144" y="3482"/>
                  <a:pt x="4133" y="3472"/>
                  <a:pt x="4032" y="3511"/>
                </a:cubicBezTo>
                <a:cubicBezTo>
                  <a:pt x="3979" y="3565"/>
                  <a:pt x="3999" y="3539"/>
                  <a:pt x="3968" y="3584"/>
                </a:cubicBezTo>
                <a:cubicBezTo>
                  <a:pt x="3953" y="3631"/>
                  <a:pt x="3997" y="3627"/>
                  <a:pt x="4042" y="3630"/>
                </a:cubicBezTo>
                <a:cubicBezTo>
                  <a:pt x="4106" y="3635"/>
                  <a:pt x="4170" y="3635"/>
                  <a:pt x="4234" y="3639"/>
                </a:cubicBezTo>
                <a:cubicBezTo>
                  <a:pt x="4270" y="3641"/>
                  <a:pt x="4307" y="3645"/>
                  <a:pt x="4343" y="3648"/>
                </a:cubicBezTo>
                <a:cubicBezTo>
                  <a:pt x="4380" y="3657"/>
                  <a:pt x="4403" y="3664"/>
                  <a:pt x="4435" y="3685"/>
                </a:cubicBezTo>
                <a:cubicBezTo>
                  <a:pt x="4441" y="3697"/>
                  <a:pt x="4446" y="3710"/>
                  <a:pt x="4453" y="3721"/>
                </a:cubicBezTo>
                <a:cubicBezTo>
                  <a:pt x="4467" y="3743"/>
                  <a:pt x="4499" y="3785"/>
                  <a:pt x="4499" y="3785"/>
                </a:cubicBezTo>
                <a:cubicBezTo>
                  <a:pt x="4505" y="3803"/>
                  <a:pt x="4511" y="3822"/>
                  <a:pt x="4517" y="3840"/>
                </a:cubicBezTo>
                <a:cubicBezTo>
                  <a:pt x="4518" y="3844"/>
                  <a:pt x="4492" y="3944"/>
                  <a:pt x="4480" y="3959"/>
                </a:cubicBezTo>
                <a:cubicBezTo>
                  <a:pt x="4473" y="3967"/>
                  <a:pt x="4462" y="3971"/>
                  <a:pt x="4453" y="3977"/>
                </a:cubicBezTo>
                <a:cubicBezTo>
                  <a:pt x="4425" y="4020"/>
                  <a:pt x="4393" y="4032"/>
                  <a:pt x="4352" y="4060"/>
                </a:cubicBezTo>
                <a:cubicBezTo>
                  <a:pt x="4245" y="4053"/>
                  <a:pt x="4204" y="4045"/>
                  <a:pt x="4115" y="4023"/>
                </a:cubicBezTo>
                <a:cubicBezTo>
                  <a:pt x="4053" y="3983"/>
                  <a:pt x="3981" y="3952"/>
                  <a:pt x="3941" y="3886"/>
                </a:cubicBezTo>
                <a:cubicBezTo>
                  <a:pt x="3934" y="3874"/>
                  <a:pt x="3930" y="3861"/>
                  <a:pt x="3923" y="3849"/>
                </a:cubicBezTo>
                <a:cubicBezTo>
                  <a:pt x="3912" y="3830"/>
                  <a:pt x="3886" y="3794"/>
                  <a:pt x="3886" y="3794"/>
                </a:cubicBezTo>
                <a:cubicBezTo>
                  <a:pt x="3889" y="3764"/>
                  <a:pt x="3880" y="3730"/>
                  <a:pt x="3895" y="3703"/>
                </a:cubicBezTo>
                <a:cubicBezTo>
                  <a:pt x="3901" y="3692"/>
                  <a:pt x="3924" y="3702"/>
                  <a:pt x="3932" y="3712"/>
                </a:cubicBezTo>
                <a:cubicBezTo>
                  <a:pt x="3938" y="3720"/>
                  <a:pt x="3926" y="3731"/>
                  <a:pt x="3923" y="3740"/>
                </a:cubicBezTo>
                <a:cubicBezTo>
                  <a:pt x="3926" y="3804"/>
                  <a:pt x="3924" y="3868"/>
                  <a:pt x="3932" y="3932"/>
                </a:cubicBezTo>
                <a:cubicBezTo>
                  <a:pt x="3937" y="3973"/>
                  <a:pt x="4047" y="4009"/>
                  <a:pt x="4078" y="4014"/>
                </a:cubicBezTo>
                <a:cubicBezTo>
                  <a:pt x="4119" y="4038"/>
                  <a:pt x="4144" y="4047"/>
                  <a:pt x="4188" y="4060"/>
                </a:cubicBezTo>
                <a:cubicBezTo>
                  <a:pt x="4206" y="4066"/>
                  <a:pt x="4243" y="4078"/>
                  <a:pt x="4243" y="4078"/>
                </a:cubicBezTo>
                <a:cubicBezTo>
                  <a:pt x="4264" y="4075"/>
                  <a:pt x="4288" y="4080"/>
                  <a:pt x="4307" y="4069"/>
                </a:cubicBezTo>
                <a:cubicBezTo>
                  <a:pt x="4327" y="4058"/>
                  <a:pt x="4338" y="3987"/>
                  <a:pt x="4343" y="3968"/>
                </a:cubicBezTo>
                <a:cubicBezTo>
                  <a:pt x="4340" y="3947"/>
                  <a:pt x="4315" y="3915"/>
                  <a:pt x="4334" y="3904"/>
                </a:cubicBezTo>
                <a:cubicBezTo>
                  <a:pt x="4353" y="3893"/>
                  <a:pt x="4370" y="3929"/>
                  <a:pt x="4389" y="3941"/>
                </a:cubicBezTo>
                <a:cubicBezTo>
                  <a:pt x="4458" y="3985"/>
                  <a:pt x="4514" y="4043"/>
                  <a:pt x="4581" y="4087"/>
                </a:cubicBezTo>
                <a:cubicBezTo>
                  <a:pt x="4603" y="4120"/>
                  <a:pt x="4630" y="4146"/>
                  <a:pt x="4654" y="4178"/>
                </a:cubicBezTo>
                <a:cubicBezTo>
                  <a:pt x="4665" y="4212"/>
                  <a:pt x="4682" y="4234"/>
                  <a:pt x="4691" y="4270"/>
                </a:cubicBezTo>
                <a:cubicBezTo>
                  <a:pt x="4685" y="4297"/>
                  <a:pt x="4687" y="4328"/>
                  <a:pt x="4672" y="4352"/>
                </a:cubicBezTo>
                <a:cubicBezTo>
                  <a:pt x="4666" y="4363"/>
                  <a:pt x="4647" y="4355"/>
                  <a:pt x="4636" y="4361"/>
                </a:cubicBezTo>
                <a:cubicBezTo>
                  <a:pt x="4628" y="4365"/>
                  <a:pt x="4626" y="4378"/>
                  <a:pt x="4618" y="4380"/>
                </a:cubicBezTo>
                <a:cubicBezTo>
                  <a:pt x="4566" y="4395"/>
                  <a:pt x="4470" y="4407"/>
                  <a:pt x="4407" y="4416"/>
                </a:cubicBezTo>
                <a:cubicBezTo>
                  <a:pt x="4210" y="4483"/>
                  <a:pt x="4112" y="4450"/>
                  <a:pt x="3859" y="4444"/>
                </a:cubicBezTo>
                <a:cubicBezTo>
                  <a:pt x="3732" y="4380"/>
                  <a:pt x="3612" y="4312"/>
                  <a:pt x="3493" y="4233"/>
                </a:cubicBezTo>
                <a:cubicBezTo>
                  <a:pt x="3420" y="4185"/>
                  <a:pt x="3338" y="4139"/>
                  <a:pt x="3283" y="4069"/>
                </a:cubicBezTo>
                <a:cubicBezTo>
                  <a:pt x="3251" y="4028"/>
                  <a:pt x="3224" y="3978"/>
                  <a:pt x="3200" y="3932"/>
                </a:cubicBezTo>
                <a:cubicBezTo>
                  <a:pt x="3185" y="3856"/>
                  <a:pt x="3170" y="3831"/>
                  <a:pt x="3191" y="3740"/>
                </a:cubicBezTo>
                <a:cubicBezTo>
                  <a:pt x="3201" y="3698"/>
                  <a:pt x="3225" y="3696"/>
                  <a:pt x="3246" y="3666"/>
                </a:cubicBezTo>
                <a:cubicBezTo>
                  <a:pt x="3254" y="3655"/>
                  <a:pt x="3255" y="3640"/>
                  <a:pt x="3264" y="3630"/>
                </a:cubicBezTo>
                <a:cubicBezTo>
                  <a:pt x="3285" y="3605"/>
                  <a:pt x="3317" y="3591"/>
                  <a:pt x="3338" y="3566"/>
                </a:cubicBezTo>
                <a:cubicBezTo>
                  <a:pt x="3373" y="3526"/>
                  <a:pt x="3356" y="3527"/>
                  <a:pt x="3402" y="3493"/>
                </a:cubicBezTo>
                <a:cubicBezTo>
                  <a:pt x="3445" y="3461"/>
                  <a:pt x="3494" y="3432"/>
                  <a:pt x="3539" y="3401"/>
                </a:cubicBezTo>
                <a:cubicBezTo>
                  <a:pt x="3561" y="3386"/>
                  <a:pt x="3612" y="3365"/>
                  <a:pt x="3612" y="3365"/>
                </a:cubicBezTo>
                <a:cubicBezTo>
                  <a:pt x="3705" y="3267"/>
                  <a:pt x="3646" y="3338"/>
                  <a:pt x="3301" y="3356"/>
                </a:cubicBezTo>
                <a:cubicBezTo>
                  <a:pt x="3241" y="3359"/>
                  <a:pt x="3177" y="3396"/>
                  <a:pt x="3118" y="3410"/>
                </a:cubicBezTo>
                <a:cubicBezTo>
                  <a:pt x="3088" y="3431"/>
                  <a:pt x="3075" y="3439"/>
                  <a:pt x="3063" y="3474"/>
                </a:cubicBezTo>
                <a:cubicBezTo>
                  <a:pt x="3069" y="3499"/>
                  <a:pt x="3073" y="3524"/>
                  <a:pt x="3082" y="3548"/>
                </a:cubicBezTo>
                <a:cubicBezTo>
                  <a:pt x="3105" y="3611"/>
                  <a:pt x="3192" y="3639"/>
                  <a:pt x="3237" y="3685"/>
                </a:cubicBezTo>
                <a:cubicBezTo>
                  <a:pt x="3285" y="3734"/>
                  <a:pt x="3240" y="3713"/>
                  <a:pt x="3292" y="3730"/>
                </a:cubicBezTo>
                <a:cubicBezTo>
                  <a:pt x="3317" y="3756"/>
                  <a:pt x="3339" y="3758"/>
                  <a:pt x="3374" y="3767"/>
                </a:cubicBezTo>
                <a:cubicBezTo>
                  <a:pt x="3383" y="3776"/>
                  <a:pt x="3396" y="3783"/>
                  <a:pt x="3402" y="3794"/>
                </a:cubicBezTo>
                <a:cubicBezTo>
                  <a:pt x="3411" y="3811"/>
                  <a:pt x="3420" y="3849"/>
                  <a:pt x="3420" y="3849"/>
                </a:cubicBezTo>
                <a:cubicBezTo>
                  <a:pt x="3423" y="3873"/>
                  <a:pt x="3430" y="3898"/>
                  <a:pt x="3429" y="3922"/>
                </a:cubicBezTo>
                <a:cubicBezTo>
                  <a:pt x="3421" y="4090"/>
                  <a:pt x="3401" y="4048"/>
                  <a:pt x="3246" y="4060"/>
                </a:cubicBezTo>
                <a:cubicBezTo>
                  <a:pt x="3239" y="4081"/>
                  <a:pt x="3212" y="4092"/>
                  <a:pt x="3210" y="4114"/>
                </a:cubicBezTo>
                <a:cubicBezTo>
                  <a:pt x="3205" y="4163"/>
                  <a:pt x="3214" y="4212"/>
                  <a:pt x="3219" y="4261"/>
                </a:cubicBezTo>
                <a:cubicBezTo>
                  <a:pt x="3220" y="4270"/>
                  <a:pt x="3237" y="4288"/>
                  <a:pt x="3228" y="4288"/>
                </a:cubicBezTo>
                <a:cubicBezTo>
                  <a:pt x="3208" y="4288"/>
                  <a:pt x="3190" y="4272"/>
                  <a:pt x="3173" y="4261"/>
                </a:cubicBezTo>
                <a:cubicBezTo>
                  <a:pt x="3088" y="4209"/>
                  <a:pt x="3027" y="4134"/>
                  <a:pt x="2954" y="4069"/>
                </a:cubicBezTo>
                <a:cubicBezTo>
                  <a:pt x="2873" y="3997"/>
                  <a:pt x="2778" y="3931"/>
                  <a:pt x="2707" y="3849"/>
                </a:cubicBezTo>
                <a:cubicBezTo>
                  <a:pt x="2702" y="3843"/>
                  <a:pt x="2588" y="3696"/>
                  <a:pt x="2560" y="3648"/>
                </a:cubicBezTo>
                <a:cubicBezTo>
                  <a:pt x="2533" y="3601"/>
                  <a:pt x="2521" y="3550"/>
                  <a:pt x="2496" y="3502"/>
                </a:cubicBezTo>
                <a:cubicBezTo>
                  <a:pt x="2476" y="3383"/>
                  <a:pt x="2470" y="3371"/>
                  <a:pt x="2515" y="3191"/>
                </a:cubicBezTo>
                <a:cubicBezTo>
                  <a:pt x="2522" y="3161"/>
                  <a:pt x="2551" y="3142"/>
                  <a:pt x="2570" y="3118"/>
                </a:cubicBezTo>
                <a:cubicBezTo>
                  <a:pt x="2636" y="3034"/>
                  <a:pt x="2704" y="2972"/>
                  <a:pt x="2789" y="2908"/>
                </a:cubicBezTo>
                <a:cubicBezTo>
                  <a:pt x="2822" y="2884"/>
                  <a:pt x="2871" y="2877"/>
                  <a:pt x="2908" y="2862"/>
                </a:cubicBezTo>
                <a:cubicBezTo>
                  <a:pt x="2945" y="2865"/>
                  <a:pt x="2982" y="2864"/>
                  <a:pt x="3018" y="2871"/>
                </a:cubicBezTo>
                <a:cubicBezTo>
                  <a:pt x="3029" y="2873"/>
                  <a:pt x="3040" y="2899"/>
                  <a:pt x="3045" y="2889"/>
                </a:cubicBezTo>
                <a:cubicBezTo>
                  <a:pt x="3051" y="2877"/>
                  <a:pt x="3036" y="2863"/>
                  <a:pt x="3027" y="2853"/>
                </a:cubicBezTo>
                <a:cubicBezTo>
                  <a:pt x="2991" y="2811"/>
                  <a:pt x="2930" y="2810"/>
                  <a:pt x="2880" y="2798"/>
                </a:cubicBezTo>
                <a:cubicBezTo>
                  <a:pt x="2585" y="2809"/>
                  <a:pt x="2692" y="2762"/>
                  <a:pt x="2560" y="2889"/>
                </a:cubicBezTo>
                <a:cubicBezTo>
                  <a:pt x="2554" y="2901"/>
                  <a:pt x="2549" y="2914"/>
                  <a:pt x="2542" y="2926"/>
                </a:cubicBezTo>
                <a:cubicBezTo>
                  <a:pt x="2537" y="2935"/>
                  <a:pt x="2525" y="2942"/>
                  <a:pt x="2524" y="2953"/>
                </a:cubicBezTo>
                <a:cubicBezTo>
                  <a:pt x="2518" y="3016"/>
                  <a:pt x="2534" y="3046"/>
                  <a:pt x="2588" y="3063"/>
                </a:cubicBezTo>
                <a:cubicBezTo>
                  <a:pt x="2631" y="3097"/>
                  <a:pt x="2681" y="3141"/>
                  <a:pt x="2734" y="3154"/>
                </a:cubicBezTo>
                <a:cubicBezTo>
                  <a:pt x="2789" y="3209"/>
                  <a:pt x="2731" y="3158"/>
                  <a:pt x="2807" y="3200"/>
                </a:cubicBezTo>
                <a:cubicBezTo>
                  <a:pt x="2885" y="3243"/>
                  <a:pt x="2936" y="3290"/>
                  <a:pt x="2963" y="3374"/>
                </a:cubicBezTo>
                <a:cubicBezTo>
                  <a:pt x="2960" y="3444"/>
                  <a:pt x="2961" y="3514"/>
                  <a:pt x="2954" y="3584"/>
                </a:cubicBezTo>
                <a:cubicBezTo>
                  <a:pt x="2952" y="3603"/>
                  <a:pt x="2941" y="3620"/>
                  <a:pt x="2935" y="3639"/>
                </a:cubicBezTo>
                <a:cubicBezTo>
                  <a:pt x="2901" y="3750"/>
                  <a:pt x="2823" y="3735"/>
                  <a:pt x="2725" y="3749"/>
                </a:cubicBezTo>
                <a:cubicBezTo>
                  <a:pt x="2708" y="3799"/>
                  <a:pt x="2697" y="3852"/>
                  <a:pt x="2688" y="3904"/>
                </a:cubicBezTo>
                <a:cubicBezTo>
                  <a:pt x="2691" y="3922"/>
                  <a:pt x="2690" y="3942"/>
                  <a:pt x="2698" y="3959"/>
                </a:cubicBezTo>
                <a:cubicBezTo>
                  <a:pt x="2703" y="3969"/>
                  <a:pt x="2717" y="3970"/>
                  <a:pt x="2725" y="3977"/>
                </a:cubicBezTo>
                <a:cubicBezTo>
                  <a:pt x="2820" y="4058"/>
                  <a:pt x="2674" y="3948"/>
                  <a:pt x="2789" y="4032"/>
                </a:cubicBezTo>
                <a:cubicBezTo>
                  <a:pt x="2806" y="4059"/>
                  <a:pt x="2826" y="4079"/>
                  <a:pt x="2844" y="4105"/>
                </a:cubicBezTo>
                <a:cubicBezTo>
                  <a:pt x="2857" y="4146"/>
                  <a:pt x="2876" y="4154"/>
                  <a:pt x="2862" y="4197"/>
                </a:cubicBezTo>
                <a:cubicBezTo>
                  <a:pt x="2674" y="4171"/>
                  <a:pt x="2494" y="4138"/>
                  <a:pt x="2314" y="4078"/>
                </a:cubicBezTo>
                <a:cubicBezTo>
                  <a:pt x="2289" y="4054"/>
                  <a:pt x="2278" y="4025"/>
                  <a:pt x="2259" y="3996"/>
                </a:cubicBezTo>
                <a:cubicBezTo>
                  <a:pt x="2236" y="3906"/>
                  <a:pt x="2249" y="3946"/>
                  <a:pt x="2222" y="3877"/>
                </a:cubicBezTo>
                <a:cubicBezTo>
                  <a:pt x="2219" y="3862"/>
                  <a:pt x="2217" y="3846"/>
                  <a:pt x="2213" y="3831"/>
                </a:cubicBezTo>
                <a:cubicBezTo>
                  <a:pt x="2208" y="3815"/>
                  <a:pt x="2198" y="3801"/>
                  <a:pt x="2195" y="3785"/>
                </a:cubicBezTo>
                <a:cubicBezTo>
                  <a:pt x="2186" y="3743"/>
                  <a:pt x="2188" y="3699"/>
                  <a:pt x="2176" y="3657"/>
                </a:cubicBezTo>
                <a:cubicBezTo>
                  <a:pt x="2170" y="3636"/>
                  <a:pt x="2164" y="3614"/>
                  <a:pt x="2158" y="3593"/>
                </a:cubicBezTo>
                <a:cubicBezTo>
                  <a:pt x="2164" y="3502"/>
                  <a:pt x="2166" y="3410"/>
                  <a:pt x="2176" y="3319"/>
                </a:cubicBezTo>
                <a:cubicBezTo>
                  <a:pt x="2187" y="3221"/>
                  <a:pt x="2291" y="3086"/>
                  <a:pt x="2368" y="3026"/>
                </a:cubicBezTo>
                <a:cubicBezTo>
                  <a:pt x="2412" y="2943"/>
                  <a:pt x="2481" y="2877"/>
                  <a:pt x="2515" y="2789"/>
                </a:cubicBezTo>
                <a:cubicBezTo>
                  <a:pt x="2577" y="2628"/>
                  <a:pt x="2607" y="2449"/>
                  <a:pt x="2716" y="2313"/>
                </a:cubicBezTo>
                <a:cubicBezTo>
                  <a:pt x="2742" y="2248"/>
                  <a:pt x="2785" y="2221"/>
                  <a:pt x="2826" y="2167"/>
                </a:cubicBezTo>
                <a:cubicBezTo>
                  <a:pt x="2865" y="2170"/>
                  <a:pt x="2905" y="2170"/>
                  <a:pt x="2944" y="2176"/>
                </a:cubicBezTo>
                <a:cubicBezTo>
                  <a:pt x="2986" y="2183"/>
                  <a:pt x="2994" y="2200"/>
                  <a:pt x="3027" y="2222"/>
                </a:cubicBezTo>
                <a:cubicBezTo>
                  <a:pt x="3042" y="2232"/>
                  <a:pt x="3056" y="2241"/>
                  <a:pt x="3072" y="2249"/>
                </a:cubicBezTo>
                <a:cubicBezTo>
                  <a:pt x="3087" y="2256"/>
                  <a:pt x="3104" y="2259"/>
                  <a:pt x="3118" y="2268"/>
                </a:cubicBezTo>
                <a:cubicBezTo>
                  <a:pt x="3173" y="2303"/>
                  <a:pt x="3216" y="2349"/>
                  <a:pt x="3274" y="2377"/>
                </a:cubicBezTo>
                <a:cubicBezTo>
                  <a:pt x="3294" y="2397"/>
                  <a:pt x="3320" y="2410"/>
                  <a:pt x="3338" y="2432"/>
                </a:cubicBezTo>
                <a:cubicBezTo>
                  <a:pt x="3344" y="2440"/>
                  <a:pt x="3343" y="2451"/>
                  <a:pt x="3347" y="2460"/>
                </a:cubicBezTo>
                <a:cubicBezTo>
                  <a:pt x="3352" y="2470"/>
                  <a:pt x="3358" y="2479"/>
                  <a:pt x="3365" y="2487"/>
                </a:cubicBezTo>
                <a:cubicBezTo>
                  <a:pt x="3402" y="2528"/>
                  <a:pt x="3445" y="2567"/>
                  <a:pt x="3484" y="2606"/>
                </a:cubicBezTo>
                <a:cubicBezTo>
                  <a:pt x="3498" y="2620"/>
                  <a:pt x="3516" y="2629"/>
                  <a:pt x="3530" y="2642"/>
                </a:cubicBezTo>
                <a:cubicBezTo>
                  <a:pt x="3549" y="2659"/>
                  <a:pt x="3566" y="2679"/>
                  <a:pt x="3584" y="2697"/>
                </a:cubicBezTo>
                <a:cubicBezTo>
                  <a:pt x="3590" y="2703"/>
                  <a:pt x="3603" y="2716"/>
                  <a:pt x="3603" y="2716"/>
                </a:cubicBezTo>
                <a:cubicBezTo>
                  <a:pt x="3595" y="2639"/>
                  <a:pt x="3582" y="2557"/>
                  <a:pt x="3548" y="2487"/>
                </a:cubicBezTo>
                <a:cubicBezTo>
                  <a:pt x="3539" y="2441"/>
                  <a:pt x="3530" y="2421"/>
                  <a:pt x="3502" y="2386"/>
                </a:cubicBezTo>
                <a:cubicBezTo>
                  <a:pt x="3495" y="2377"/>
                  <a:pt x="3493" y="2365"/>
                  <a:pt x="3484" y="2359"/>
                </a:cubicBezTo>
                <a:cubicBezTo>
                  <a:pt x="3456" y="2342"/>
                  <a:pt x="3420" y="2339"/>
                  <a:pt x="3392" y="2322"/>
                </a:cubicBezTo>
                <a:cubicBezTo>
                  <a:pt x="3373" y="2311"/>
                  <a:pt x="3354" y="2301"/>
                  <a:pt x="3338" y="2286"/>
                </a:cubicBezTo>
                <a:cubicBezTo>
                  <a:pt x="3332" y="2280"/>
                  <a:pt x="3326" y="2273"/>
                  <a:pt x="3319" y="2268"/>
                </a:cubicBezTo>
                <a:cubicBezTo>
                  <a:pt x="3299" y="2256"/>
                  <a:pt x="3276" y="2250"/>
                  <a:pt x="3255" y="2240"/>
                </a:cubicBezTo>
                <a:cubicBezTo>
                  <a:pt x="3203" y="2187"/>
                  <a:pt x="3230" y="2201"/>
                  <a:pt x="3182" y="2185"/>
                </a:cubicBezTo>
                <a:cubicBezTo>
                  <a:pt x="3145" y="2148"/>
                  <a:pt x="3113" y="2124"/>
                  <a:pt x="3063" y="2112"/>
                </a:cubicBezTo>
                <a:cubicBezTo>
                  <a:pt x="3002" y="2116"/>
                  <a:pt x="2935" y="2103"/>
                  <a:pt x="2880" y="2130"/>
                </a:cubicBezTo>
                <a:cubicBezTo>
                  <a:pt x="2714" y="2213"/>
                  <a:pt x="2875" y="2156"/>
                  <a:pt x="2789" y="2185"/>
                </a:cubicBezTo>
                <a:cubicBezTo>
                  <a:pt x="2759" y="2217"/>
                  <a:pt x="2733" y="2251"/>
                  <a:pt x="2707" y="2286"/>
                </a:cubicBezTo>
                <a:cubicBezTo>
                  <a:pt x="2704" y="2295"/>
                  <a:pt x="2703" y="2305"/>
                  <a:pt x="2698" y="2313"/>
                </a:cubicBezTo>
                <a:cubicBezTo>
                  <a:pt x="2693" y="2321"/>
                  <a:pt x="2683" y="2324"/>
                  <a:pt x="2679" y="2332"/>
                </a:cubicBezTo>
                <a:cubicBezTo>
                  <a:pt x="2673" y="2343"/>
                  <a:pt x="2674" y="2356"/>
                  <a:pt x="2670" y="2368"/>
                </a:cubicBezTo>
                <a:cubicBezTo>
                  <a:pt x="2665" y="2386"/>
                  <a:pt x="2658" y="2405"/>
                  <a:pt x="2652" y="2423"/>
                </a:cubicBezTo>
                <a:cubicBezTo>
                  <a:pt x="2649" y="2432"/>
                  <a:pt x="2643" y="2450"/>
                  <a:pt x="2643" y="2450"/>
                </a:cubicBezTo>
                <a:cubicBezTo>
                  <a:pt x="2640" y="2475"/>
                  <a:pt x="2639" y="2500"/>
                  <a:pt x="2634" y="2524"/>
                </a:cubicBezTo>
                <a:cubicBezTo>
                  <a:pt x="2632" y="2533"/>
                  <a:pt x="2633" y="2549"/>
                  <a:pt x="2624" y="2551"/>
                </a:cubicBezTo>
                <a:cubicBezTo>
                  <a:pt x="2611" y="2554"/>
                  <a:pt x="2600" y="2539"/>
                  <a:pt x="2588" y="2533"/>
                </a:cubicBezTo>
                <a:cubicBezTo>
                  <a:pt x="2555" y="2498"/>
                  <a:pt x="2520" y="2456"/>
                  <a:pt x="2496" y="2414"/>
                </a:cubicBezTo>
                <a:cubicBezTo>
                  <a:pt x="2478" y="2383"/>
                  <a:pt x="2470" y="2352"/>
                  <a:pt x="2451" y="2322"/>
                </a:cubicBezTo>
                <a:cubicBezTo>
                  <a:pt x="2415" y="2183"/>
                  <a:pt x="2409" y="2193"/>
                  <a:pt x="2451" y="1975"/>
                </a:cubicBezTo>
                <a:cubicBezTo>
                  <a:pt x="2459" y="1935"/>
                  <a:pt x="2491" y="1903"/>
                  <a:pt x="2506" y="1865"/>
                </a:cubicBezTo>
                <a:cubicBezTo>
                  <a:pt x="2533" y="1797"/>
                  <a:pt x="2568" y="1725"/>
                  <a:pt x="2643" y="1701"/>
                </a:cubicBezTo>
                <a:cubicBezTo>
                  <a:pt x="2712" y="1707"/>
                  <a:pt x="2761" y="1717"/>
                  <a:pt x="2826" y="1728"/>
                </a:cubicBezTo>
                <a:cubicBezTo>
                  <a:pt x="2861" y="1725"/>
                  <a:pt x="2951" y="1732"/>
                  <a:pt x="2954" y="1701"/>
                </a:cubicBezTo>
                <a:cubicBezTo>
                  <a:pt x="2967" y="1577"/>
                  <a:pt x="2905" y="1410"/>
                  <a:pt x="3054" y="1381"/>
                </a:cubicBezTo>
                <a:cubicBezTo>
                  <a:pt x="3079" y="1419"/>
                  <a:pt x="3109" y="1454"/>
                  <a:pt x="3136" y="1490"/>
                </a:cubicBezTo>
                <a:cubicBezTo>
                  <a:pt x="3163" y="1582"/>
                  <a:pt x="3182" y="1680"/>
                  <a:pt x="3146" y="1774"/>
                </a:cubicBezTo>
                <a:cubicBezTo>
                  <a:pt x="3130" y="1815"/>
                  <a:pt x="3123" y="1809"/>
                  <a:pt x="3100" y="1847"/>
                </a:cubicBezTo>
                <a:cubicBezTo>
                  <a:pt x="3056" y="1919"/>
                  <a:pt x="3018" y="1975"/>
                  <a:pt x="2935" y="2002"/>
                </a:cubicBezTo>
                <a:cubicBezTo>
                  <a:pt x="2812" y="2088"/>
                  <a:pt x="2629" y="2081"/>
                  <a:pt x="2487" y="2094"/>
                </a:cubicBezTo>
                <a:cubicBezTo>
                  <a:pt x="2450" y="2101"/>
                  <a:pt x="2414" y="2109"/>
                  <a:pt x="2378" y="2121"/>
                </a:cubicBezTo>
                <a:cubicBezTo>
                  <a:pt x="2491" y="2209"/>
                  <a:pt x="2419" y="2166"/>
                  <a:pt x="2716" y="2130"/>
                </a:cubicBezTo>
                <a:cubicBezTo>
                  <a:pt x="2832" y="2116"/>
                  <a:pt x="2939" y="2046"/>
                  <a:pt x="3045" y="2002"/>
                </a:cubicBezTo>
                <a:cubicBezTo>
                  <a:pt x="3132" y="1966"/>
                  <a:pt x="3236" y="1947"/>
                  <a:pt x="3328" y="1938"/>
                </a:cubicBezTo>
                <a:cubicBezTo>
                  <a:pt x="3356" y="1944"/>
                  <a:pt x="3386" y="1944"/>
                  <a:pt x="3411" y="1957"/>
                </a:cubicBezTo>
                <a:cubicBezTo>
                  <a:pt x="3455" y="1979"/>
                  <a:pt x="3521" y="2037"/>
                  <a:pt x="3566" y="2066"/>
                </a:cubicBezTo>
                <a:cubicBezTo>
                  <a:pt x="3656" y="2124"/>
                  <a:pt x="3741" y="2167"/>
                  <a:pt x="3840" y="2204"/>
                </a:cubicBezTo>
                <a:cubicBezTo>
                  <a:pt x="3871" y="2201"/>
                  <a:pt x="3906" y="2211"/>
                  <a:pt x="3932" y="2194"/>
                </a:cubicBezTo>
                <a:cubicBezTo>
                  <a:pt x="3945" y="2186"/>
                  <a:pt x="3938" y="2151"/>
                  <a:pt x="3923" y="2149"/>
                </a:cubicBezTo>
                <a:cubicBezTo>
                  <a:pt x="3784" y="2132"/>
                  <a:pt x="3642" y="2143"/>
                  <a:pt x="3502" y="2140"/>
                </a:cubicBezTo>
                <a:cubicBezTo>
                  <a:pt x="3450" y="2121"/>
                  <a:pt x="3407" y="2079"/>
                  <a:pt x="3356" y="2057"/>
                </a:cubicBezTo>
                <a:cubicBezTo>
                  <a:pt x="3336" y="2048"/>
                  <a:pt x="3313" y="2046"/>
                  <a:pt x="3292" y="2039"/>
                </a:cubicBezTo>
                <a:cubicBezTo>
                  <a:pt x="3244" y="2051"/>
                  <a:pt x="3239" y="2069"/>
                  <a:pt x="3200" y="2094"/>
                </a:cubicBezTo>
                <a:cubicBezTo>
                  <a:pt x="3173" y="2176"/>
                  <a:pt x="3050" y="2230"/>
                  <a:pt x="2972" y="2249"/>
                </a:cubicBezTo>
                <a:cubicBezTo>
                  <a:pt x="2870" y="2244"/>
                  <a:pt x="2789" y="2252"/>
                  <a:pt x="2698" y="2222"/>
                </a:cubicBezTo>
                <a:cubicBezTo>
                  <a:pt x="2692" y="2216"/>
                  <a:pt x="2686" y="2209"/>
                  <a:pt x="2679" y="2204"/>
                </a:cubicBezTo>
                <a:cubicBezTo>
                  <a:pt x="2671" y="2199"/>
                  <a:pt x="2659" y="2200"/>
                  <a:pt x="2652" y="2194"/>
                </a:cubicBezTo>
                <a:cubicBezTo>
                  <a:pt x="2609" y="2158"/>
                  <a:pt x="2600" y="2080"/>
                  <a:pt x="2588" y="2030"/>
                </a:cubicBezTo>
                <a:cubicBezTo>
                  <a:pt x="2580" y="1959"/>
                  <a:pt x="2568" y="1891"/>
                  <a:pt x="2560" y="1820"/>
                </a:cubicBezTo>
                <a:cubicBezTo>
                  <a:pt x="2552" y="1654"/>
                  <a:pt x="2543" y="1479"/>
                  <a:pt x="2451" y="1335"/>
                </a:cubicBezTo>
                <a:cubicBezTo>
                  <a:pt x="2422" y="1290"/>
                  <a:pt x="2384" y="1249"/>
                  <a:pt x="2368" y="1198"/>
                </a:cubicBezTo>
                <a:cubicBezTo>
                  <a:pt x="2365" y="1189"/>
                  <a:pt x="2365" y="1178"/>
                  <a:pt x="2359" y="1170"/>
                </a:cubicBezTo>
                <a:cubicBezTo>
                  <a:pt x="2339" y="1145"/>
                  <a:pt x="2286" y="1106"/>
                  <a:pt x="2286" y="1106"/>
                </a:cubicBezTo>
                <a:cubicBezTo>
                  <a:pt x="2277" y="1109"/>
                  <a:pt x="2255" y="1107"/>
                  <a:pt x="2259" y="1116"/>
                </a:cubicBezTo>
                <a:cubicBezTo>
                  <a:pt x="2272" y="1148"/>
                  <a:pt x="2302" y="1171"/>
                  <a:pt x="2323" y="1198"/>
                </a:cubicBezTo>
                <a:cubicBezTo>
                  <a:pt x="2344" y="1226"/>
                  <a:pt x="2362" y="1256"/>
                  <a:pt x="2387" y="1280"/>
                </a:cubicBezTo>
                <a:cubicBezTo>
                  <a:pt x="2428" y="1448"/>
                  <a:pt x="2387" y="1266"/>
                  <a:pt x="2387" y="1710"/>
                </a:cubicBezTo>
                <a:cubicBezTo>
                  <a:pt x="2387" y="1842"/>
                  <a:pt x="2363" y="1816"/>
                  <a:pt x="2423" y="1856"/>
                </a:cubicBezTo>
                <a:cubicBezTo>
                  <a:pt x="2467" y="1922"/>
                  <a:pt x="2481" y="1906"/>
                  <a:pt x="2423" y="1920"/>
                </a:cubicBezTo>
                <a:cubicBezTo>
                  <a:pt x="2368" y="1902"/>
                  <a:pt x="2327" y="1866"/>
                  <a:pt x="2277" y="1838"/>
                </a:cubicBezTo>
                <a:cubicBezTo>
                  <a:pt x="2220" y="1806"/>
                  <a:pt x="2160" y="1779"/>
                  <a:pt x="2103" y="1746"/>
                </a:cubicBezTo>
                <a:cubicBezTo>
                  <a:pt x="2045" y="1713"/>
                  <a:pt x="1988" y="1679"/>
                  <a:pt x="1930" y="1646"/>
                </a:cubicBezTo>
                <a:cubicBezTo>
                  <a:pt x="1825" y="1585"/>
                  <a:pt x="1720" y="1520"/>
                  <a:pt x="1619" y="1454"/>
                </a:cubicBezTo>
                <a:cubicBezTo>
                  <a:pt x="1588" y="1434"/>
                  <a:pt x="1545" y="1443"/>
                  <a:pt x="1509" y="1436"/>
                </a:cubicBezTo>
                <a:cubicBezTo>
                  <a:pt x="1485" y="1438"/>
                  <a:pt x="1368" y="1431"/>
                  <a:pt x="1326" y="1463"/>
                </a:cubicBezTo>
                <a:cubicBezTo>
                  <a:pt x="1304" y="1480"/>
                  <a:pt x="1291" y="1507"/>
                  <a:pt x="1271" y="1527"/>
                </a:cubicBezTo>
                <a:cubicBezTo>
                  <a:pt x="1274" y="1539"/>
                  <a:pt x="1270" y="1556"/>
                  <a:pt x="1280" y="1564"/>
                </a:cubicBezTo>
                <a:cubicBezTo>
                  <a:pt x="1325" y="1602"/>
                  <a:pt x="1472" y="1596"/>
                  <a:pt x="1509" y="1600"/>
                </a:cubicBezTo>
                <a:cubicBezTo>
                  <a:pt x="1530" y="1602"/>
                  <a:pt x="1552" y="1606"/>
                  <a:pt x="1573" y="1609"/>
                </a:cubicBezTo>
                <a:cubicBezTo>
                  <a:pt x="1624" y="1626"/>
                  <a:pt x="1663" y="1658"/>
                  <a:pt x="1710" y="1682"/>
                </a:cubicBezTo>
                <a:cubicBezTo>
                  <a:pt x="1755" y="1730"/>
                  <a:pt x="1696" y="1674"/>
                  <a:pt x="1756" y="1710"/>
                </a:cubicBezTo>
                <a:cubicBezTo>
                  <a:pt x="1788" y="1729"/>
                  <a:pt x="1818" y="1750"/>
                  <a:pt x="1847" y="1774"/>
                </a:cubicBezTo>
                <a:cubicBezTo>
                  <a:pt x="1930" y="1843"/>
                  <a:pt x="1869" y="1819"/>
                  <a:pt x="1930" y="1838"/>
                </a:cubicBezTo>
                <a:cubicBezTo>
                  <a:pt x="1971" y="1867"/>
                  <a:pt x="2002" y="1896"/>
                  <a:pt x="2048" y="1911"/>
                </a:cubicBezTo>
                <a:cubicBezTo>
                  <a:pt x="2125" y="1984"/>
                  <a:pt x="2222" y="2010"/>
                  <a:pt x="2323" y="2021"/>
                </a:cubicBezTo>
                <a:cubicBezTo>
                  <a:pt x="2329" y="2039"/>
                  <a:pt x="2347" y="2058"/>
                  <a:pt x="2341" y="2076"/>
                </a:cubicBezTo>
                <a:cubicBezTo>
                  <a:pt x="2323" y="2130"/>
                  <a:pt x="2305" y="2167"/>
                  <a:pt x="2250" y="2185"/>
                </a:cubicBezTo>
                <a:cubicBezTo>
                  <a:pt x="2199" y="2236"/>
                  <a:pt x="2111" y="2208"/>
                  <a:pt x="2048" y="2204"/>
                </a:cubicBezTo>
                <a:cubicBezTo>
                  <a:pt x="1955" y="2170"/>
                  <a:pt x="2026" y="2252"/>
                  <a:pt x="2058" y="2268"/>
                </a:cubicBezTo>
                <a:cubicBezTo>
                  <a:pt x="2086" y="2282"/>
                  <a:pt x="2120" y="2282"/>
                  <a:pt x="2149" y="2295"/>
                </a:cubicBezTo>
                <a:cubicBezTo>
                  <a:pt x="2258" y="2345"/>
                  <a:pt x="2186" y="2320"/>
                  <a:pt x="2250" y="2341"/>
                </a:cubicBezTo>
                <a:cubicBezTo>
                  <a:pt x="2284" y="2363"/>
                  <a:pt x="2291" y="2385"/>
                  <a:pt x="2304" y="2423"/>
                </a:cubicBezTo>
                <a:cubicBezTo>
                  <a:pt x="2307" y="2457"/>
                  <a:pt x="2308" y="2491"/>
                  <a:pt x="2314" y="2524"/>
                </a:cubicBezTo>
                <a:cubicBezTo>
                  <a:pt x="2317" y="2543"/>
                  <a:pt x="2332" y="2578"/>
                  <a:pt x="2332" y="2578"/>
                </a:cubicBezTo>
                <a:cubicBezTo>
                  <a:pt x="2326" y="2615"/>
                  <a:pt x="2330" y="2654"/>
                  <a:pt x="2314" y="2688"/>
                </a:cubicBezTo>
                <a:cubicBezTo>
                  <a:pt x="2309" y="2700"/>
                  <a:pt x="2290" y="2697"/>
                  <a:pt x="2277" y="2697"/>
                </a:cubicBezTo>
                <a:cubicBezTo>
                  <a:pt x="2183" y="2697"/>
                  <a:pt x="2088" y="2691"/>
                  <a:pt x="1994" y="2688"/>
                </a:cubicBezTo>
                <a:cubicBezTo>
                  <a:pt x="1929" y="2662"/>
                  <a:pt x="1830" y="2585"/>
                  <a:pt x="1783" y="2533"/>
                </a:cubicBezTo>
                <a:cubicBezTo>
                  <a:pt x="1768" y="2517"/>
                  <a:pt x="1760" y="2495"/>
                  <a:pt x="1747" y="2478"/>
                </a:cubicBezTo>
                <a:cubicBezTo>
                  <a:pt x="1739" y="2468"/>
                  <a:pt x="1728" y="2459"/>
                  <a:pt x="1719" y="2450"/>
                </a:cubicBezTo>
                <a:cubicBezTo>
                  <a:pt x="1703" y="2411"/>
                  <a:pt x="1696" y="2372"/>
                  <a:pt x="1683" y="2332"/>
                </a:cubicBezTo>
                <a:cubicBezTo>
                  <a:pt x="1691" y="2247"/>
                  <a:pt x="1694" y="2205"/>
                  <a:pt x="1765" y="2158"/>
                </a:cubicBezTo>
                <a:cubicBezTo>
                  <a:pt x="1671" y="2135"/>
                  <a:pt x="1617" y="2187"/>
                  <a:pt x="1536" y="2213"/>
                </a:cubicBezTo>
                <a:cubicBezTo>
                  <a:pt x="1491" y="2247"/>
                  <a:pt x="1484" y="2258"/>
                  <a:pt x="1472" y="2313"/>
                </a:cubicBezTo>
                <a:cubicBezTo>
                  <a:pt x="1486" y="2479"/>
                  <a:pt x="1432" y="2523"/>
                  <a:pt x="1546" y="2560"/>
                </a:cubicBezTo>
                <a:cubicBezTo>
                  <a:pt x="1593" y="2592"/>
                  <a:pt x="1656" y="2606"/>
                  <a:pt x="1710" y="2624"/>
                </a:cubicBezTo>
                <a:cubicBezTo>
                  <a:pt x="1721" y="2627"/>
                  <a:pt x="1727" y="2639"/>
                  <a:pt x="1738" y="2642"/>
                </a:cubicBezTo>
                <a:cubicBezTo>
                  <a:pt x="1813" y="2665"/>
                  <a:pt x="1906" y="2660"/>
                  <a:pt x="1975" y="2706"/>
                </a:cubicBezTo>
                <a:cubicBezTo>
                  <a:pt x="2056" y="2760"/>
                  <a:pt x="2038" y="2746"/>
                  <a:pt x="2085" y="2816"/>
                </a:cubicBezTo>
                <a:cubicBezTo>
                  <a:pt x="2093" y="2827"/>
                  <a:pt x="2098" y="2840"/>
                  <a:pt x="2103" y="2853"/>
                </a:cubicBezTo>
                <a:cubicBezTo>
                  <a:pt x="2110" y="2871"/>
                  <a:pt x="2122" y="2908"/>
                  <a:pt x="2122" y="2908"/>
                </a:cubicBezTo>
                <a:cubicBezTo>
                  <a:pt x="2119" y="2917"/>
                  <a:pt x="2118" y="2928"/>
                  <a:pt x="2112" y="2935"/>
                </a:cubicBezTo>
                <a:cubicBezTo>
                  <a:pt x="2105" y="2943"/>
                  <a:pt x="2087" y="2942"/>
                  <a:pt x="2085" y="2953"/>
                </a:cubicBezTo>
                <a:cubicBezTo>
                  <a:pt x="2070" y="3044"/>
                  <a:pt x="2125" y="3064"/>
                  <a:pt x="2149" y="3136"/>
                </a:cubicBezTo>
                <a:cubicBezTo>
                  <a:pt x="2143" y="3157"/>
                  <a:pt x="2143" y="3181"/>
                  <a:pt x="2131" y="3200"/>
                </a:cubicBezTo>
                <a:cubicBezTo>
                  <a:pt x="2096" y="3256"/>
                  <a:pt x="2070" y="3248"/>
                  <a:pt x="2030" y="3292"/>
                </a:cubicBezTo>
                <a:cubicBezTo>
                  <a:pt x="2009" y="3314"/>
                  <a:pt x="1975" y="3365"/>
                  <a:pt x="1975" y="3365"/>
                </a:cubicBezTo>
                <a:cubicBezTo>
                  <a:pt x="1975" y="3368"/>
                  <a:pt x="1981" y="3440"/>
                  <a:pt x="1994" y="3456"/>
                </a:cubicBezTo>
                <a:cubicBezTo>
                  <a:pt x="2004" y="3468"/>
                  <a:pt x="2019" y="3474"/>
                  <a:pt x="2030" y="3484"/>
                </a:cubicBezTo>
                <a:cubicBezTo>
                  <a:pt x="2077" y="3526"/>
                  <a:pt x="2121" y="3570"/>
                  <a:pt x="2158" y="3621"/>
                </a:cubicBezTo>
                <a:cubicBezTo>
                  <a:pt x="2078" y="3661"/>
                  <a:pt x="1988" y="3642"/>
                  <a:pt x="1911" y="3602"/>
                </a:cubicBezTo>
                <a:cubicBezTo>
                  <a:pt x="1905" y="3590"/>
                  <a:pt x="1902" y="3576"/>
                  <a:pt x="1893" y="3566"/>
                </a:cubicBezTo>
                <a:cubicBezTo>
                  <a:pt x="1886" y="3558"/>
                  <a:pt x="1872" y="3557"/>
                  <a:pt x="1866" y="3548"/>
                </a:cubicBezTo>
                <a:cubicBezTo>
                  <a:pt x="1850" y="3525"/>
                  <a:pt x="1846" y="3496"/>
                  <a:pt x="1829" y="3474"/>
                </a:cubicBezTo>
                <a:cubicBezTo>
                  <a:pt x="1795" y="3429"/>
                  <a:pt x="1810" y="3450"/>
                  <a:pt x="1783" y="3410"/>
                </a:cubicBezTo>
                <a:cubicBezTo>
                  <a:pt x="1772" y="3367"/>
                  <a:pt x="1758" y="3325"/>
                  <a:pt x="1747" y="3282"/>
                </a:cubicBezTo>
                <a:cubicBezTo>
                  <a:pt x="1735" y="3145"/>
                  <a:pt x="1698" y="3015"/>
                  <a:pt x="1555" y="2962"/>
                </a:cubicBezTo>
                <a:cubicBezTo>
                  <a:pt x="1540" y="2965"/>
                  <a:pt x="1524" y="2968"/>
                  <a:pt x="1509" y="2972"/>
                </a:cubicBezTo>
                <a:cubicBezTo>
                  <a:pt x="1500" y="2974"/>
                  <a:pt x="1485" y="2972"/>
                  <a:pt x="1482" y="2981"/>
                </a:cubicBezTo>
                <a:cubicBezTo>
                  <a:pt x="1468" y="3022"/>
                  <a:pt x="1519" y="3076"/>
                  <a:pt x="1536" y="3109"/>
                </a:cubicBezTo>
                <a:cubicBezTo>
                  <a:pt x="1573" y="3182"/>
                  <a:pt x="1602" y="3259"/>
                  <a:pt x="1628" y="3337"/>
                </a:cubicBezTo>
                <a:cubicBezTo>
                  <a:pt x="1627" y="3370"/>
                  <a:pt x="1593" y="3521"/>
                  <a:pt x="1637" y="3584"/>
                </a:cubicBezTo>
                <a:cubicBezTo>
                  <a:pt x="1659" y="3615"/>
                  <a:pt x="1744" y="3621"/>
                  <a:pt x="1774" y="3630"/>
                </a:cubicBezTo>
                <a:cubicBezTo>
                  <a:pt x="1859" y="3656"/>
                  <a:pt x="1944" y="3690"/>
                  <a:pt x="2030" y="3712"/>
                </a:cubicBezTo>
                <a:cubicBezTo>
                  <a:pt x="2060" y="3735"/>
                  <a:pt x="2098" y="3755"/>
                  <a:pt x="2122" y="3785"/>
                </a:cubicBezTo>
                <a:cubicBezTo>
                  <a:pt x="2189" y="3869"/>
                  <a:pt x="2139" y="3830"/>
                  <a:pt x="2195" y="3868"/>
                </a:cubicBezTo>
                <a:cubicBezTo>
                  <a:pt x="2206" y="3890"/>
                  <a:pt x="2228" y="3908"/>
                  <a:pt x="2231" y="3932"/>
                </a:cubicBezTo>
                <a:cubicBezTo>
                  <a:pt x="2232" y="3939"/>
                  <a:pt x="2216" y="3987"/>
                  <a:pt x="2213" y="3996"/>
                </a:cubicBezTo>
                <a:cubicBezTo>
                  <a:pt x="2222" y="4048"/>
                  <a:pt x="2240" y="4081"/>
                  <a:pt x="2250" y="4133"/>
                </a:cubicBezTo>
                <a:cubicBezTo>
                  <a:pt x="2247" y="4169"/>
                  <a:pt x="2251" y="4207"/>
                  <a:pt x="2240" y="4242"/>
                </a:cubicBezTo>
                <a:cubicBezTo>
                  <a:pt x="2233" y="4263"/>
                  <a:pt x="2198" y="4257"/>
                  <a:pt x="2176" y="4261"/>
                </a:cubicBezTo>
                <a:cubicBezTo>
                  <a:pt x="2074" y="4279"/>
                  <a:pt x="1969" y="4282"/>
                  <a:pt x="1866" y="4288"/>
                </a:cubicBezTo>
                <a:cubicBezTo>
                  <a:pt x="1829" y="4285"/>
                  <a:pt x="1791" y="4291"/>
                  <a:pt x="1756" y="4279"/>
                </a:cubicBezTo>
                <a:cubicBezTo>
                  <a:pt x="1736" y="4272"/>
                  <a:pt x="1725" y="4248"/>
                  <a:pt x="1710" y="4233"/>
                </a:cubicBezTo>
                <a:cubicBezTo>
                  <a:pt x="1668" y="4191"/>
                  <a:pt x="1638" y="4163"/>
                  <a:pt x="1619" y="4105"/>
                </a:cubicBezTo>
                <a:cubicBezTo>
                  <a:pt x="1622" y="4087"/>
                  <a:pt x="1621" y="4067"/>
                  <a:pt x="1628" y="4050"/>
                </a:cubicBezTo>
                <a:cubicBezTo>
                  <a:pt x="1633" y="4039"/>
                  <a:pt x="1680" y="3989"/>
                  <a:pt x="1692" y="3977"/>
                </a:cubicBezTo>
                <a:cubicBezTo>
                  <a:pt x="1698" y="3959"/>
                  <a:pt x="1715" y="3941"/>
                  <a:pt x="1710" y="3922"/>
                </a:cubicBezTo>
                <a:cubicBezTo>
                  <a:pt x="1687" y="3840"/>
                  <a:pt x="1665" y="3812"/>
                  <a:pt x="1582" y="3785"/>
                </a:cubicBezTo>
                <a:cubicBezTo>
                  <a:pt x="1567" y="3800"/>
                  <a:pt x="1546" y="3812"/>
                  <a:pt x="1536" y="3831"/>
                </a:cubicBezTo>
                <a:cubicBezTo>
                  <a:pt x="1505" y="3893"/>
                  <a:pt x="1477" y="3955"/>
                  <a:pt x="1408" y="3977"/>
                </a:cubicBezTo>
                <a:cubicBezTo>
                  <a:pt x="1300" y="3912"/>
                  <a:pt x="1411" y="3990"/>
                  <a:pt x="1344" y="3913"/>
                </a:cubicBezTo>
                <a:cubicBezTo>
                  <a:pt x="1213" y="3763"/>
                  <a:pt x="1378" y="3984"/>
                  <a:pt x="1262" y="3840"/>
                </a:cubicBezTo>
                <a:cubicBezTo>
                  <a:pt x="1087" y="3624"/>
                  <a:pt x="1244" y="3810"/>
                  <a:pt x="1143" y="3676"/>
                </a:cubicBezTo>
                <a:cubicBezTo>
                  <a:pt x="1070" y="3579"/>
                  <a:pt x="1008" y="3511"/>
                  <a:pt x="979" y="3392"/>
                </a:cubicBezTo>
                <a:cubicBezTo>
                  <a:pt x="985" y="3322"/>
                  <a:pt x="980" y="3250"/>
                  <a:pt x="997" y="3182"/>
                </a:cubicBezTo>
                <a:cubicBezTo>
                  <a:pt x="1009" y="3134"/>
                  <a:pt x="1051" y="3141"/>
                  <a:pt x="1079" y="3118"/>
                </a:cubicBezTo>
                <a:cubicBezTo>
                  <a:pt x="1099" y="3102"/>
                  <a:pt x="1134" y="3063"/>
                  <a:pt x="1134" y="3063"/>
                </a:cubicBezTo>
                <a:cubicBezTo>
                  <a:pt x="1085" y="3034"/>
                  <a:pt x="1033" y="3017"/>
                  <a:pt x="979" y="2999"/>
                </a:cubicBezTo>
                <a:cubicBezTo>
                  <a:pt x="933" y="3002"/>
                  <a:pt x="886" y="2996"/>
                  <a:pt x="842" y="3008"/>
                </a:cubicBezTo>
                <a:cubicBezTo>
                  <a:pt x="825" y="3012"/>
                  <a:pt x="820" y="3036"/>
                  <a:pt x="805" y="3045"/>
                </a:cubicBezTo>
                <a:cubicBezTo>
                  <a:pt x="794" y="3052"/>
                  <a:pt x="780" y="3051"/>
                  <a:pt x="768" y="3054"/>
                </a:cubicBezTo>
                <a:cubicBezTo>
                  <a:pt x="752" y="3102"/>
                  <a:pt x="767" y="3076"/>
                  <a:pt x="704" y="3118"/>
                </a:cubicBezTo>
                <a:cubicBezTo>
                  <a:pt x="686" y="3130"/>
                  <a:pt x="659" y="3164"/>
                  <a:pt x="659" y="3164"/>
                </a:cubicBezTo>
                <a:cubicBezTo>
                  <a:pt x="640" y="3241"/>
                  <a:pt x="670" y="3293"/>
                  <a:pt x="723" y="3346"/>
                </a:cubicBezTo>
                <a:cubicBezTo>
                  <a:pt x="734" y="3357"/>
                  <a:pt x="747" y="3365"/>
                  <a:pt x="759" y="3374"/>
                </a:cubicBezTo>
                <a:cubicBezTo>
                  <a:pt x="777" y="3387"/>
                  <a:pt x="814" y="3410"/>
                  <a:pt x="814" y="3410"/>
                </a:cubicBezTo>
                <a:cubicBezTo>
                  <a:pt x="844" y="3456"/>
                  <a:pt x="823" y="3432"/>
                  <a:pt x="887" y="3474"/>
                </a:cubicBezTo>
                <a:cubicBezTo>
                  <a:pt x="934" y="3505"/>
                  <a:pt x="945" y="3549"/>
                  <a:pt x="997" y="3566"/>
                </a:cubicBezTo>
                <a:cubicBezTo>
                  <a:pt x="1028" y="3597"/>
                  <a:pt x="1066" y="3618"/>
                  <a:pt x="1098" y="3648"/>
                </a:cubicBezTo>
                <a:cubicBezTo>
                  <a:pt x="1122" y="3723"/>
                  <a:pt x="1141" y="3801"/>
                  <a:pt x="1162" y="3877"/>
                </a:cubicBezTo>
                <a:cubicBezTo>
                  <a:pt x="1159" y="3917"/>
                  <a:pt x="1164" y="3958"/>
                  <a:pt x="1152" y="3996"/>
                </a:cubicBezTo>
                <a:cubicBezTo>
                  <a:pt x="1134" y="4053"/>
                  <a:pt x="969" y="4049"/>
                  <a:pt x="951" y="4050"/>
                </a:cubicBezTo>
                <a:cubicBezTo>
                  <a:pt x="837" y="4043"/>
                  <a:pt x="727" y="4052"/>
                  <a:pt x="659" y="3950"/>
                </a:cubicBezTo>
                <a:cubicBezTo>
                  <a:pt x="669" y="3846"/>
                  <a:pt x="657" y="3846"/>
                  <a:pt x="750" y="3831"/>
                </a:cubicBezTo>
                <a:cubicBezTo>
                  <a:pt x="759" y="3813"/>
                  <a:pt x="800" y="3747"/>
                  <a:pt x="759" y="3730"/>
                </a:cubicBezTo>
                <a:cubicBezTo>
                  <a:pt x="740" y="3722"/>
                  <a:pt x="648" y="3756"/>
                  <a:pt x="613" y="3758"/>
                </a:cubicBezTo>
                <a:cubicBezTo>
                  <a:pt x="555" y="3761"/>
                  <a:pt x="497" y="3764"/>
                  <a:pt x="439" y="3767"/>
                </a:cubicBezTo>
                <a:cubicBezTo>
                  <a:pt x="384" y="3803"/>
                  <a:pt x="376" y="3866"/>
                  <a:pt x="348" y="3922"/>
                </a:cubicBezTo>
                <a:cubicBezTo>
                  <a:pt x="351" y="3943"/>
                  <a:pt x="357" y="3964"/>
                  <a:pt x="357" y="3986"/>
                </a:cubicBezTo>
                <a:cubicBezTo>
                  <a:pt x="357" y="4001"/>
                  <a:pt x="355" y="3955"/>
                  <a:pt x="348" y="3941"/>
                </a:cubicBezTo>
                <a:cubicBezTo>
                  <a:pt x="330" y="3903"/>
                  <a:pt x="305" y="3868"/>
                  <a:pt x="284" y="3831"/>
                </a:cubicBezTo>
                <a:cubicBezTo>
                  <a:pt x="241" y="3758"/>
                  <a:pt x="179" y="3698"/>
                  <a:pt x="128" y="3630"/>
                </a:cubicBezTo>
                <a:cubicBezTo>
                  <a:pt x="105" y="3600"/>
                  <a:pt x="82" y="3546"/>
                  <a:pt x="64" y="3511"/>
                </a:cubicBezTo>
                <a:cubicBezTo>
                  <a:pt x="73" y="3490"/>
                  <a:pt x="74" y="3462"/>
                  <a:pt x="92" y="3447"/>
                </a:cubicBezTo>
                <a:cubicBezTo>
                  <a:pt x="134" y="3411"/>
                  <a:pt x="213" y="3405"/>
                  <a:pt x="266" y="3392"/>
                </a:cubicBezTo>
                <a:cubicBezTo>
                  <a:pt x="315" y="3395"/>
                  <a:pt x="364" y="3393"/>
                  <a:pt x="412" y="3401"/>
                </a:cubicBezTo>
                <a:cubicBezTo>
                  <a:pt x="425" y="3403"/>
                  <a:pt x="447" y="3430"/>
                  <a:pt x="458" y="3438"/>
                </a:cubicBezTo>
                <a:cubicBezTo>
                  <a:pt x="490" y="3463"/>
                  <a:pt x="494" y="3459"/>
                  <a:pt x="540" y="3474"/>
                </a:cubicBezTo>
                <a:cubicBezTo>
                  <a:pt x="549" y="3477"/>
                  <a:pt x="512" y="3465"/>
                  <a:pt x="512" y="3465"/>
                </a:cubicBezTo>
                <a:cubicBezTo>
                  <a:pt x="502" y="3434"/>
                  <a:pt x="486" y="3405"/>
                  <a:pt x="476" y="3374"/>
                </a:cubicBezTo>
                <a:cubicBezTo>
                  <a:pt x="488" y="3292"/>
                  <a:pt x="474" y="3276"/>
                  <a:pt x="512" y="3228"/>
                </a:cubicBezTo>
                <a:cubicBezTo>
                  <a:pt x="529" y="3207"/>
                  <a:pt x="586" y="3191"/>
                  <a:pt x="586" y="3191"/>
                </a:cubicBezTo>
                <a:cubicBezTo>
                  <a:pt x="589" y="3182"/>
                  <a:pt x="599" y="3172"/>
                  <a:pt x="595" y="3164"/>
                </a:cubicBezTo>
                <a:cubicBezTo>
                  <a:pt x="570" y="3114"/>
                  <a:pt x="504" y="3100"/>
                  <a:pt x="467" y="3063"/>
                </a:cubicBezTo>
                <a:cubicBezTo>
                  <a:pt x="456" y="3052"/>
                  <a:pt x="449" y="3037"/>
                  <a:pt x="439" y="3026"/>
                </a:cubicBezTo>
                <a:cubicBezTo>
                  <a:pt x="422" y="3007"/>
                  <a:pt x="384" y="2972"/>
                  <a:pt x="384" y="2972"/>
                </a:cubicBezTo>
                <a:cubicBezTo>
                  <a:pt x="366" y="2936"/>
                  <a:pt x="352" y="2925"/>
                  <a:pt x="375" y="2880"/>
                </a:cubicBezTo>
                <a:cubicBezTo>
                  <a:pt x="382" y="2867"/>
                  <a:pt x="444" y="2846"/>
                  <a:pt x="448" y="2844"/>
                </a:cubicBezTo>
                <a:cubicBezTo>
                  <a:pt x="464" y="2836"/>
                  <a:pt x="477" y="2822"/>
                  <a:pt x="494" y="2816"/>
                </a:cubicBezTo>
                <a:cubicBezTo>
                  <a:pt x="511" y="2810"/>
                  <a:pt x="531" y="2811"/>
                  <a:pt x="549" y="2807"/>
                </a:cubicBezTo>
                <a:cubicBezTo>
                  <a:pt x="568" y="2802"/>
                  <a:pt x="586" y="2796"/>
                  <a:pt x="604" y="2789"/>
                </a:cubicBezTo>
                <a:cubicBezTo>
                  <a:pt x="678" y="2758"/>
                  <a:pt x="744" y="2727"/>
                  <a:pt x="823" y="2716"/>
                </a:cubicBezTo>
                <a:cubicBezTo>
                  <a:pt x="856" y="2717"/>
                  <a:pt x="1057" y="2759"/>
                  <a:pt x="1116" y="2697"/>
                </a:cubicBezTo>
                <a:cubicBezTo>
                  <a:pt x="1126" y="2658"/>
                  <a:pt x="1143" y="2632"/>
                  <a:pt x="1162" y="2597"/>
                </a:cubicBezTo>
                <a:cubicBezTo>
                  <a:pt x="1179" y="2526"/>
                  <a:pt x="1204" y="2459"/>
                  <a:pt x="1216" y="2386"/>
                </a:cubicBezTo>
                <a:cubicBezTo>
                  <a:pt x="1213" y="2356"/>
                  <a:pt x="1223" y="2321"/>
                  <a:pt x="1207" y="2295"/>
                </a:cubicBezTo>
                <a:cubicBezTo>
                  <a:pt x="1199" y="2281"/>
                  <a:pt x="1195" y="2325"/>
                  <a:pt x="1189" y="2341"/>
                </a:cubicBezTo>
                <a:cubicBezTo>
                  <a:pt x="1183" y="2359"/>
                  <a:pt x="1179" y="2378"/>
                  <a:pt x="1171" y="2396"/>
                </a:cubicBezTo>
                <a:cubicBezTo>
                  <a:pt x="1153" y="2436"/>
                  <a:pt x="1100" y="2468"/>
                  <a:pt x="1061" y="2478"/>
                </a:cubicBezTo>
                <a:cubicBezTo>
                  <a:pt x="1018" y="2504"/>
                  <a:pt x="897" y="2592"/>
                  <a:pt x="842" y="2606"/>
                </a:cubicBezTo>
                <a:cubicBezTo>
                  <a:pt x="833" y="2603"/>
                  <a:pt x="822" y="2602"/>
                  <a:pt x="814" y="2597"/>
                </a:cubicBezTo>
                <a:cubicBezTo>
                  <a:pt x="803" y="2590"/>
                  <a:pt x="799" y="2575"/>
                  <a:pt x="787" y="2569"/>
                </a:cubicBezTo>
                <a:cubicBezTo>
                  <a:pt x="765" y="2558"/>
                  <a:pt x="738" y="2559"/>
                  <a:pt x="714" y="2551"/>
                </a:cubicBezTo>
                <a:cubicBezTo>
                  <a:pt x="568" y="2557"/>
                  <a:pt x="421" y="2557"/>
                  <a:pt x="275" y="2569"/>
                </a:cubicBezTo>
                <a:cubicBezTo>
                  <a:pt x="238" y="2572"/>
                  <a:pt x="211" y="2661"/>
                  <a:pt x="211" y="2661"/>
                </a:cubicBezTo>
                <a:cubicBezTo>
                  <a:pt x="205" y="2682"/>
                  <a:pt x="191" y="2747"/>
                  <a:pt x="192" y="2725"/>
                </a:cubicBezTo>
                <a:cubicBezTo>
                  <a:pt x="196" y="2663"/>
                  <a:pt x="217" y="2520"/>
                  <a:pt x="238" y="2441"/>
                </a:cubicBezTo>
                <a:cubicBezTo>
                  <a:pt x="243" y="2422"/>
                  <a:pt x="247" y="2403"/>
                  <a:pt x="256" y="2386"/>
                </a:cubicBezTo>
                <a:cubicBezTo>
                  <a:pt x="310" y="2278"/>
                  <a:pt x="277" y="2338"/>
                  <a:pt x="330" y="2295"/>
                </a:cubicBezTo>
                <a:cubicBezTo>
                  <a:pt x="371" y="2261"/>
                  <a:pt x="365" y="2240"/>
                  <a:pt x="430" y="2213"/>
                </a:cubicBezTo>
                <a:cubicBezTo>
                  <a:pt x="521" y="2176"/>
                  <a:pt x="617" y="2161"/>
                  <a:pt x="714" y="2149"/>
                </a:cubicBezTo>
                <a:cubicBezTo>
                  <a:pt x="763" y="2152"/>
                  <a:pt x="812" y="2150"/>
                  <a:pt x="860" y="2158"/>
                </a:cubicBezTo>
                <a:cubicBezTo>
                  <a:pt x="891" y="2163"/>
                  <a:pt x="938" y="2218"/>
                  <a:pt x="979" y="2231"/>
                </a:cubicBezTo>
                <a:cubicBezTo>
                  <a:pt x="1032" y="2266"/>
                  <a:pt x="1085" y="2237"/>
                  <a:pt x="1134" y="2204"/>
                </a:cubicBezTo>
                <a:cubicBezTo>
                  <a:pt x="1156" y="2170"/>
                  <a:pt x="1171" y="2142"/>
                  <a:pt x="1180" y="2103"/>
                </a:cubicBezTo>
                <a:cubicBezTo>
                  <a:pt x="1187" y="2070"/>
                  <a:pt x="1180" y="2031"/>
                  <a:pt x="1198" y="2002"/>
                </a:cubicBezTo>
                <a:cubicBezTo>
                  <a:pt x="1205" y="1990"/>
                  <a:pt x="1223" y="1990"/>
                  <a:pt x="1235" y="1984"/>
                </a:cubicBezTo>
                <a:cubicBezTo>
                  <a:pt x="1326" y="1987"/>
                  <a:pt x="1418" y="1982"/>
                  <a:pt x="1509" y="1993"/>
                </a:cubicBezTo>
                <a:cubicBezTo>
                  <a:pt x="1522" y="1995"/>
                  <a:pt x="1533" y="2034"/>
                  <a:pt x="1536" y="2021"/>
                </a:cubicBezTo>
                <a:cubicBezTo>
                  <a:pt x="1547" y="1972"/>
                  <a:pt x="1541" y="1867"/>
                  <a:pt x="1482" y="1847"/>
                </a:cubicBezTo>
                <a:cubicBezTo>
                  <a:pt x="1363" y="1855"/>
                  <a:pt x="1231" y="1845"/>
                  <a:pt x="1116" y="1874"/>
                </a:cubicBezTo>
                <a:cubicBezTo>
                  <a:pt x="1082" y="1897"/>
                  <a:pt x="1062" y="1928"/>
                  <a:pt x="1034" y="1957"/>
                </a:cubicBezTo>
                <a:cubicBezTo>
                  <a:pt x="1031" y="1966"/>
                  <a:pt x="1029" y="1976"/>
                  <a:pt x="1024" y="1984"/>
                </a:cubicBezTo>
                <a:cubicBezTo>
                  <a:pt x="1017" y="1995"/>
                  <a:pt x="1002" y="2000"/>
                  <a:pt x="997" y="2012"/>
                </a:cubicBezTo>
                <a:cubicBezTo>
                  <a:pt x="977" y="2064"/>
                  <a:pt x="999" y="2084"/>
                  <a:pt x="960" y="2121"/>
                </a:cubicBezTo>
                <a:cubicBezTo>
                  <a:pt x="908" y="2095"/>
                  <a:pt x="883" y="2078"/>
                  <a:pt x="851" y="2030"/>
                </a:cubicBezTo>
                <a:cubicBezTo>
                  <a:pt x="835" y="2006"/>
                  <a:pt x="805" y="1957"/>
                  <a:pt x="805" y="1957"/>
                </a:cubicBezTo>
                <a:cubicBezTo>
                  <a:pt x="786" y="1881"/>
                  <a:pt x="754" y="1780"/>
                  <a:pt x="832" y="1728"/>
                </a:cubicBezTo>
                <a:cubicBezTo>
                  <a:pt x="863" y="1731"/>
                  <a:pt x="894" y="1731"/>
                  <a:pt x="924" y="1737"/>
                </a:cubicBezTo>
                <a:cubicBezTo>
                  <a:pt x="943" y="1741"/>
                  <a:pt x="979" y="1756"/>
                  <a:pt x="979" y="1756"/>
                </a:cubicBezTo>
                <a:cubicBezTo>
                  <a:pt x="1052" y="1704"/>
                  <a:pt x="1011" y="1632"/>
                  <a:pt x="1006" y="1536"/>
                </a:cubicBezTo>
                <a:cubicBezTo>
                  <a:pt x="785" y="1543"/>
                  <a:pt x="743" y="1469"/>
                  <a:pt x="677" y="1600"/>
                </a:cubicBezTo>
                <a:cubicBezTo>
                  <a:pt x="695" y="1687"/>
                  <a:pt x="707" y="1756"/>
                  <a:pt x="768" y="1820"/>
                </a:cubicBezTo>
                <a:cubicBezTo>
                  <a:pt x="765" y="1844"/>
                  <a:pt x="770" y="1871"/>
                  <a:pt x="759" y="1893"/>
                </a:cubicBezTo>
                <a:cubicBezTo>
                  <a:pt x="753" y="1905"/>
                  <a:pt x="734" y="1904"/>
                  <a:pt x="723" y="1911"/>
                </a:cubicBezTo>
                <a:cubicBezTo>
                  <a:pt x="683" y="1937"/>
                  <a:pt x="644" y="1947"/>
                  <a:pt x="595" y="1957"/>
                </a:cubicBezTo>
                <a:cubicBezTo>
                  <a:pt x="577" y="1961"/>
                  <a:pt x="558" y="1962"/>
                  <a:pt x="540" y="1966"/>
                </a:cubicBezTo>
                <a:cubicBezTo>
                  <a:pt x="521" y="1971"/>
                  <a:pt x="485" y="1984"/>
                  <a:pt x="485" y="1984"/>
                </a:cubicBezTo>
                <a:cubicBezTo>
                  <a:pt x="421" y="1978"/>
                  <a:pt x="351" y="1995"/>
                  <a:pt x="375" y="1920"/>
                </a:cubicBezTo>
                <a:cubicBezTo>
                  <a:pt x="388" y="1972"/>
                  <a:pt x="385" y="2026"/>
                  <a:pt x="366" y="2076"/>
                </a:cubicBezTo>
                <a:cubicBezTo>
                  <a:pt x="361" y="2089"/>
                  <a:pt x="353" y="2100"/>
                  <a:pt x="348" y="2112"/>
                </a:cubicBezTo>
                <a:cubicBezTo>
                  <a:pt x="341" y="2130"/>
                  <a:pt x="330" y="2167"/>
                  <a:pt x="330" y="2167"/>
                </a:cubicBezTo>
                <a:cubicBezTo>
                  <a:pt x="252" y="2148"/>
                  <a:pt x="214" y="2066"/>
                  <a:pt x="174" y="2002"/>
                </a:cubicBezTo>
                <a:cubicBezTo>
                  <a:pt x="167" y="1991"/>
                  <a:pt x="161" y="1978"/>
                  <a:pt x="156" y="1966"/>
                </a:cubicBezTo>
                <a:cubicBezTo>
                  <a:pt x="149" y="1948"/>
                  <a:pt x="138" y="1911"/>
                  <a:pt x="138" y="1911"/>
                </a:cubicBezTo>
                <a:cubicBezTo>
                  <a:pt x="141" y="1862"/>
                  <a:pt x="136" y="1813"/>
                  <a:pt x="147" y="1765"/>
                </a:cubicBezTo>
                <a:cubicBezTo>
                  <a:pt x="152" y="1744"/>
                  <a:pt x="171" y="1728"/>
                  <a:pt x="183" y="1710"/>
                </a:cubicBezTo>
                <a:cubicBezTo>
                  <a:pt x="229" y="1640"/>
                  <a:pt x="291" y="1601"/>
                  <a:pt x="366" y="1564"/>
                </a:cubicBezTo>
                <a:cubicBezTo>
                  <a:pt x="420" y="1510"/>
                  <a:pt x="394" y="1530"/>
                  <a:pt x="439" y="1500"/>
                </a:cubicBezTo>
                <a:cubicBezTo>
                  <a:pt x="463" y="1465"/>
                  <a:pt x="491" y="1428"/>
                  <a:pt x="522" y="1399"/>
                </a:cubicBezTo>
                <a:cubicBezTo>
                  <a:pt x="546" y="1327"/>
                  <a:pt x="552" y="1252"/>
                  <a:pt x="576" y="1180"/>
                </a:cubicBezTo>
                <a:cubicBezTo>
                  <a:pt x="628" y="1193"/>
                  <a:pt x="622" y="1207"/>
                  <a:pt x="659" y="1244"/>
                </a:cubicBezTo>
                <a:cubicBezTo>
                  <a:pt x="681" y="1377"/>
                  <a:pt x="739" y="1580"/>
                  <a:pt x="631" y="1682"/>
                </a:cubicBezTo>
                <a:cubicBezTo>
                  <a:pt x="609" y="1727"/>
                  <a:pt x="590" y="1766"/>
                  <a:pt x="540" y="1783"/>
                </a:cubicBezTo>
                <a:cubicBezTo>
                  <a:pt x="478" y="1845"/>
                  <a:pt x="510" y="1830"/>
                  <a:pt x="458" y="1847"/>
                </a:cubicBezTo>
                <a:cubicBezTo>
                  <a:pt x="422" y="1898"/>
                  <a:pt x="362" y="1928"/>
                  <a:pt x="302" y="1938"/>
                </a:cubicBezTo>
                <a:cubicBezTo>
                  <a:pt x="281" y="1935"/>
                  <a:pt x="256" y="1941"/>
                  <a:pt x="238" y="1929"/>
                </a:cubicBezTo>
                <a:cubicBezTo>
                  <a:pt x="230" y="1924"/>
                  <a:pt x="244" y="1911"/>
                  <a:pt x="247" y="1902"/>
                </a:cubicBezTo>
                <a:cubicBezTo>
                  <a:pt x="257" y="1868"/>
                  <a:pt x="259" y="1847"/>
                  <a:pt x="266" y="1810"/>
                </a:cubicBezTo>
                <a:cubicBezTo>
                  <a:pt x="257" y="1719"/>
                  <a:pt x="253" y="1627"/>
                  <a:pt x="238" y="1536"/>
                </a:cubicBezTo>
                <a:cubicBezTo>
                  <a:pt x="232" y="1499"/>
                  <a:pt x="177" y="1416"/>
                  <a:pt x="165" y="1390"/>
                </a:cubicBezTo>
                <a:cubicBezTo>
                  <a:pt x="131" y="1318"/>
                  <a:pt x="109" y="1236"/>
                  <a:pt x="64" y="1170"/>
                </a:cubicBezTo>
                <a:cubicBezTo>
                  <a:pt x="61" y="1161"/>
                  <a:pt x="54" y="1152"/>
                  <a:pt x="55" y="1143"/>
                </a:cubicBezTo>
                <a:cubicBezTo>
                  <a:pt x="66" y="1030"/>
                  <a:pt x="113" y="1066"/>
                  <a:pt x="202" y="1042"/>
                </a:cubicBezTo>
                <a:cubicBezTo>
                  <a:pt x="211" y="1036"/>
                  <a:pt x="225" y="1034"/>
                  <a:pt x="229" y="1024"/>
                </a:cubicBezTo>
                <a:cubicBezTo>
                  <a:pt x="254" y="963"/>
                  <a:pt x="245" y="918"/>
                  <a:pt x="275" y="860"/>
                </a:cubicBezTo>
                <a:cubicBezTo>
                  <a:pt x="284" y="875"/>
                  <a:pt x="292" y="891"/>
                  <a:pt x="302" y="905"/>
                </a:cubicBezTo>
                <a:cubicBezTo>
                  <a:pt x="313" y="921"/>
                  <a:pt x="328" y="934"/>
                  <a:pt x="339" y="951"/>
                </a:cubicBezTo>
                <a:cubicBezTo>
                  <a:pt x="365" y="993"/>
                  <a:pt x="375" y="1039"/>
                  <a:pt x="403" y="1079"/>
                </a:cubicBezTo>
                <a:cubicBezTo>
                  <a:pt x="421" y="1134"/>
                  <a:pt x="437" y="1217"/>
                  <a:pt x="412" y="1271"/>
                </a:cubicBezTo>
                <a:cubicBezTo>
                  <a:pt x="403" y="1290"/>
                  <a:pt x="317" y="1342"/>
                  <a:pt x="284" y="1353"/>
                </a:cubicBezTo>
                <a:cubicBezTo>
                  <a:pt x="262" y="1376"/>
                  <a:pt x="238" y="1381"/>
                  <a:pt x="211" y="1399"/>
                </a:cubicBezTo>
                <a:cubicBezTo>
                  <a:pt x="193" y="1396"/>
                  <a:pt x="167" y="1405"/>
                  <a:pt x="156" y="1390"/>
                </a:cubicBezTo>
                <a:cubicBezTo>
                  <a:pt x="148" y="1379"/>
                  <a:pt x="179" y="1377"/>
                  <a:pt x="192" y="1372"/>
                </a:cubicBezTo>
                <a:cubicBezTo>
                  <a:pt x="213" y="1364"/>
                  <a:pt x="235" y="1359"/>
                  <a:pt x="256" y="1353"/>
                </a:cubicBezTo>
                <a:cubicBezTo>
                  <a:pt x="305" y="1322"/>
                  <a:pt x="361" y="1304"/>
                  <a:pt x="403" y="1262"/>
                </a:cubicBezTo>
                <a:cubicBezTo>
                  <a:pt x="487" y="1178"/>
                  <a:pt x="413" y="1230"/>
                  <a:pt x="476" y="1189"/>
                </a:cubicBezTo>
                <a:cubicBezTo>
                  <a:pt x="479" y="1180"/>
                  <a:pt x="480" y="1170"/>
                  <a:pt x="485" y="1161"/>
                </a:cubicBezTo>
                <a:cubicBezTo>
                  <a:pt x="492" y="1148"/>
                  <a:pt x="506" y="1139"/>
                  <a:pt x="512" y="1125"/>
                </a:cubicBezTo>
                <a:cubicBezTo>
                  <a:pt x="521" y="1105"/>
                  <a:pt x="525" y="1082"/>
                  <a:pt x="531" y="1061"/>
                </a:cubicBezTo>
                <a:cubicBezTo>
                  <a:pt x="527" y="1000"/>
                  <a:pt x="552" y="909"/>
                  <a:pt x="485" y="887"/>
                </a:cubicBezTo>
                <a:cubicBezTo>
                  <a:pt x="422" y="801"/>
                  <a:pt x="501" y="902"/>
                  <a:pt x="412" y="814"/>
                </a:cubicBezTo>
                <a:cubicBezTo>
                  <a:pt x="360" y="762"/>
                  <a:pt x="290" y="672"/>
                  <a:pt x="220" y="649"/>
                </a:cubicBezTo>
                <a:cubicBezTo>
                  <a:pt x="214" y="640"/>
                  <a:pt x="200" y="633"/>
                  <a:pt x="202" y="622"/>
                </a:cubicBezTo>
                <a:cubicBezTo>
                  <a:pt x="209" y="586"/>
                  <a:pt x="291" y="617"/>
                  <a:pt x="311" y="622"/>
                </a:cubicBezTo>
                <a:cubicBezTo>
                  <a:pt x="364" y="675"/>
                  <a:pt x="336" y="661"/>
                  <a:pt x="384" y="677"/>
                </a:cubicBezTo>
                <a:cubicBezTo>
                  <a:pt x="431" y="722"/>
                  <a:pt x="376" y="752"/>
                  <a:pt x="339" y="777"/>
                </a:cubicBezTo>
                <a:cubicBezTo>
                  <a:pt x="272" y="755"/>
                  <a:pt x="250" y="677"/>
                  <a:pt x="192" y="640"/>
                </a:cubicBezTo>
                <a:cubicBezTo>
                  <a:pt x="124" y="549"/>
                  <a:pt x="209" y="651"/>
                  <a:pt x="128" y="585"/>
                </a:cubicBezTo>
                <a:cubicBezTo>
                  <a:pt x="73" y="540"/>
                  <a:pt x="25" y="479"/>
                  <a:pt x="0" y="412"/>
                </a:cubicBezTo>
                <a:cubicBezTo>
                  <a:pt x="3" y="391"/>
                  <a:pt x="3" y="368"/>
                  <a:pt x="10" y="348"/>
                </a:cubicBezTo>
                <a:cubicBezTo>
                  <a:pt x="19" y="322"/>
                  <a:pt x="63" y="312"/>
                  <a:pt x="83" y="293"/>
                </a:cubicBezTo>
                <a:cubicBezTo>
                  <a:pt x="104" y="228"/>
                  <a:pt x="75" y="307"/>
                  <a:pt x="119" y="229"/>
                </a:cubicBezTo>
                <a:cubicBezTo>
                  <a:pt x="129" y="212"/>
                  <a:pt x="129" y="191"/>
                  <a:pt x="138" y="174"/>
                </a:cubicBezTo>
                <a:cubicBezTo>
                  <a:pt x="188" y="85"/>
                  <a:pt x="163" y="151"/>
                  <a:pt x="183" y="92"/>
                </a:cubicBezTo>
                <a:cubicBezTo>
                  <a:pt x="221" y="104"/>
                  <a:pt x="226" y="119"/>
                  <a:pt x="238" y="156"/>
                </a:cubicBezTo>
                <a:cubicBezTo>
                  <a:pt x="229" y="287"/>
                  <a:pt x="229" y="241"/>
                  <a:pt x="229" y="293"/>
                </a:cubicBezTo>
              </a:path>
            </a:pathLst>
          </a:custGeom>
          <a:solidFill>
            <a:srgbClr val="66FF66"/>
          </a:solidFill>
          <a:ln w="76200" cmpd="sng">
            <a:solidFill>
              <a:schemeClr val="accent2"/>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48916" name="Freeform 55"/>
          <p:cNvSpPr>
            <a:spLocks/>
          </p:cNvSpPr>
          <p:nvPr/>
        </p:nvSpPr>
        <p:spPr bwMode="auto">
          <a:xfrm>
            <a:off x="-211138" y="0"/>
            <a:ext cx="10218738" cy="7385050"/>
          </a:xfrm>
          <a:custGeom>
            <a:avLst/>
            <a:gdLst>
              <a:gd name="T0" fmla="*/ 2147483647 w 6437"/>
              <a:gd name="T1" fmla="*/ 0 h 4483"/>
              <a:gd name="T2" fmla="*/ 2147483647 w 6437"/>
              <a:gd name="T3" fmla="*/ 2147483647 h 4483"/>
              <a:gd name="T4" fmla="*/ 2147483647 w 6437"/>
              <a:gd name="T5" fmla="*/ 2147483647 h 4483"/>
              <a:gd name="T6" fmla="*/ 2147483647 w 6437"/>
              <a:gd name="T7" fmla="*/ 2147483647 h 4483"/>
              <a:gd name="T8" fmla="*/ 2147483647 w 6437"/>
              <a:gd name="T9" fmla="*/ 2147483647 h 4483"/>
              <a:gd name="T10" fmla="*/ 2147483647 w 6437"/>
              <a:gd name="T11" fmla="*/ 2147483647 h 4483"/>
              <a:gd name="T12" fmla="*/ 2147483647 w 6437"/>
              <a:gd name="T13" fmla="*/ 2147483647 h 4483"/>
              <a:gd name="T14" fmla="*/ 2147483647 w 6437"/>
              <a:gd name="T15" fmla="*/ 2147483647 h 4483"/>
              <a:gd name="T16" fmla="*/ 2147483647 w 6437"/>
              <a:gd name="T17" fmla="*/ 2147483647 h 4483"/>
              <a:gd name="T18" fmla="*/ 2147483647 w 6437"/>
              <a:gd name="T19" fmla="*/ 2147483647 h 4483"/>
              <a:gd name="T20" fmla="*/ 2147483647 w 6437"/>
              <a:gd name="T21" fmla="*/ 2147483647 h 4483"/>
              <a:gd name="T22" fmla="*/ 2147483647 w 6437"/>
              <a:gd name="T23" fmla="*/ 2147483647 h 4483"/>
              <a:gd name="T24" fmla="*/ 2147483647 w 6437"/>
              <a:gd name="T25" fmla="*/ 2147483647 h 4483"/>
              <a:gd name="T26" fmla="*/ 2147483647 w 6437"/>
              <a:gd name="T27" fmla="*/ 2147483647 h 4483"/>
              <a:gd name="T28" fmla="*/ 2147483647 w 6437"/>
              <a:gd name="T29" fmla="*/ 2147483647 h 4483"/>
              <a:gd name="T30" fmla="*/ 2147483647 w 6437"/>
              <a:gd name="T31" fmla="*/ 2147483647 h 4483"/>
              <a:gd name="T32" fmla="*/ 2147483647 w 6437"/>
              <a:gd name="T33" fmla="*/ 2147483647 h 4483"/>
              <a:gd name="T34" fmla="*/ 2147483647 w 6437"/>
              <a:gd name="T35" fmla="*/ 2147483647 h 4483"/>
              <a:gd name="T36" fmla="*/ 2147483647 w 6437"/>
              <a:gd name="T37" fmla="*/ 2147483647 h 4483"/>
              <a:gd name="T38" fmla="*/ 2147483647 w 6437"/>
              <a:gd name="T39" fmla="*/ 2147483647 h 4483"/>
              <a:gd name="T40" fmla="*/ 2147483647 w 6437"/>
              <a:gd name="T41" fmla="*/ 2147483647 h 4483"/>
              <a:gd name="T42" fmla="*/ 2147483647 w 6437"/>
              <a:gd name="T43" fmla="*/ 2147483647 h 4483"/>
              <a:gd name="T44" fmla="*/ 2147483647 w 6437"/>
              <a:gd name="T45" fmla="*/ 2147483647 h 4483"/>
              <a:gd name="T46" fmla="*/ 2147483647 w 6437"/>
              <a:gd name="T47" fmla="*/ 2147483647 h 4483"/>
              <a:gd name="T48" fmla="*/ 2147483647 w 6437"/>
              <a:gd name="T49" fmla="*/ 2147483647 h 4483"/>
              <a:gd name="T50" fmla="*/ 2147483647 w 6437"/>
              <a:gd name="T51" fmla="*/ 2147483647 h 4483"/>
              <a:gd name="T52" fmla="*/ 2147483647 w 6437"/>
              <a:gd name="T53" fmla="*/ 2147483647 h 4483"/>
              <a:gd name="T54" fmla="*/ 2147483647 w 6437"/>
              <a:gd name="T55" fmla="*/ 2147483647 h 4483"/>
              <a:gd name="T56" fmla="*/ 2147483647 w 6437"/>
              <a:gd name="T57" fmla="*/ 2147483647 h 4483"/>
              <a:gd name="T58" fmla="*/ 2147483647 w 6437"/>
              <a:gd name="T59" fmla="*/ 2147483647 h 4483"/>
              <a:gd name="T60" fmla="*/ 2147483647 w 6437"/>
              <a:gd name="T61" fmla="*/ 2147483647 h 4483"/>
              <a:gd name="T62" fmla="*/ 2147483647 w 6437"/>
              <a:gd name="T63" fmla="*/ 2147483647 h 4483"/>
              <a:gd name="T64" fmla="*/ 2147483647 w 6437"/>
              <a:gd name="T65" fmla="*/ 2147483647 h 4483"/>
              <a:gd name="T66" fmla="*/ 2147483647 w 6437"/>
              <a:gd name="T67" fmla="*/ 2147483647 h 4483"/>
              <a:gd name="T68" fmla="*/ 2147483647 w 6437"/>
              <a:gd name="T69" fmla="*/ 2147483647 h 4483"/>
              <a:gd name="T70" fmla="*/ 2147483647 w 6437"/>
              <a:gd name="T71" fmla="*/ 2147483647 h 4483"/>
              <a:gd name="T72" fmla="*/ 2147483647 w 6437"/>
              <a:gd name="T73" fmla="*/ 2147483647 h 4483"/>
              <a:gd name="T74" fmla="*/ 2147483647 w 6437"/>
              <a:gd name="T75" fmla="*/ 2147483647 h 4483"/>
              <a:gd name="T76" fmla="*/ 2147483647 w 6437"/>
              <a:gd name="T77" fmla="*/ 2147483647 h 4483"/>
              <a:gd name="T78" fmla="*/ 2147483647 w 6437"/>
              <a:gd name="T79" fmla="*/ 2147483647 h 4483"/>
              <a:gd name="T80" fmla="*/ 2147483647 w 6437"/>
              <a:gd name="T81" fmla="*/ 2147483647 h 4483"/>
              <a:gd name="T82" fmla="*/ 2147483647 w 6437"/>
              <a:gd name="T83" fmla="*/ 2147483647 h 4483"/>
              <a:gd name="T84" fmla="*/ 2147483647 w 6437"/>
              <a:gd name="T85" fmla="*/ 2147483647 h 4483"/>
              <a:gd name="T86" fmla="*/ 2147483647 w 6437"/>
              <a:gd name="T87" fmla="*/ 2147483647 h 4483"/>
              <a:gd name="T88" fmla="*/ 2147483647 w 6437"/>
              <a:gd name="T89" fmla="*/ 2147483647 h 4483"/>
              <a:gd name="T90" fmla="*/ 2147483647 w 6437"/>
              <a:gd name="T91" fmla="*/ 2147483647 h 4483"/>
              <a:gd name="T92" fmla="*/ 2147483647 w 6437"/>
              <a:gd name="T93" fmla="*/ 2147483647 h 4483"/>
              <a:gd name="T94" fmla="*/ 2147483647 w 6437"/>
              <a:gd name="T95" fmla="*/ 2147483647 h 4483"/>
              <a:gd name="T96" fmla="*/ 2147483647 w 6437"/>
              <a:gd name="T97" fmla="*/ 2147483647 h 4483"/>
              <a:gd name="T98" fmla="*/ 2147483647 w 6437"/>
              <a:gd name="T99" fmla="*/ 2147483647 h 4483"/>
              <a:gd name="T100" fmla="*/ 2147483647 w 6437"/>
              <a:gd name="T101" fmla="*/ 2147483647 h 4483"/>
              <a:gd name="T102" fmla="*/ 2147483647 w 6437"/>
              <a:gd name="T103" fmla="*/ 2147483647 h 4483"/>
              <a:gd name="T104" fmla="*/ 2147483647 w 6437"/>
              <a:gd name="T105" fmla="*/ 2147483647 h 4483"/>
              <a:gd name="T106" fmla="*/ 2147483647 w 6437"/>
              <a:gd name="T107" fmla="*/ 2147483647 h 4483"/>
              <a:gd name="T108" fmla="*/ 2147483647 w 6437"/>
              <a:gd name="T109" fmla="*/ 2147483647 h 4483"/>
              <a:gd name="T110" fmla="*/ 2147483647 w 6437"/>
              <a:gd name="T111" fmla="*/ 2147483647 h 4483"/>
              <a:gd name="T112" fmla="*/ 2147483647 w 6437"/>
              <a:gd name="T113" fmla="*/ 2147483647 h 4483"/>
              <a:gd name="T114" fmla="*/ 2147483647 w 6437"/>
              <a:gd name="T115" fmla="*/ 2147483647 h 4483"/>
              <a:gd name="T116" fmla="*/ 2147483647 w 6437"/>
              <a:gd name="T117" fmla="*/ 2147483647 h 448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437"/>
              <a:gd name="T178" fmla="*/ 0 h 4483"/>
              <a:gd name="T179" fmla="*/ 6437 w 6437"/>
              <a:gd name="T180" fmla="*/ 4483 h 448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437" h="4483">
                <a:moveTo>
                  <a:pt x="138" y="220"/>
                </a:moveTo>
                <a:cubicBezTo>
                  <a:pt x="186" y="236"/>
                  <a:pt x="200" y="243"/>
                  <a:pt x="238" y="274"/>
                </a:cubicBezTo>
                <a:cubicBezTo>
                  <a:pt x="245" y="280"/>
                  <a:pt x="249" y="288"/>
                  <a:pt x="256" y="293"/>
                </a:cubicBezTo>
                <a:cubicBezTo>
                  <a:pt x="277" y="306"/>
                  <a:pt x="350" y="310"/>
                  <a:pt x="357" y="311"/>
                </a:cubicBezTo>
                <a:cubicBezTo>
                  <a:pt x="397" y="308"/>
                  <a:pt x="437" y="308"/>
                  <a:pt x="476" y="302"/>
                </a:cubicBezTo>
                <a:cubicBezTo>
                  <a:pt x="495" y="299"/>
                  <a:pt x="531" y="284"/>
                  <a:pt x="531" y="284"/>
                </a:cubicBezTo>
                <a:cubicBezTo>
                  <a:pt x="540" y="275"/>
                  <a:pt x="547" y="264"/>
                  <a:pt x="558" y="256"/>
                </a:cubicBezTo>
                <a:cubicBezTo>
                  <a:pt x="569" y="248"/>
                  <a:pt x="584" y="247"/>
                  <a:pt x="595" y="238"/>
                </a:cubicBezTo>
                <a:cubicBezTo>
                  <a:pt x="604" y="231"/>
                  <a:pt x="605" y="218"/>
                  <a:pt x="613" y="210"/>
                </a:cubicBezTo>
                <a:cubicBezTo>
                  <a:pt x="636" y="187"/>
                  <a:pt x="671" y="168"/>
                  <a:pt x="695" y="146"/>
                </a:cubicBezTo>
                <a:cubicBezTo>
                  <a:pt x="724" y="120"/>
                  <a:pt x="743" y="99"/>
                  <a:pt x="768" y="73"/>
                </a:cubicBezTo>
                <a:cubicBezTo>
                  <a:pt x="807" y="31"/>
                  <a:pt x="837" y="26"/>
                  <a:pt x="887" y="9"/>
                </a:cubicBezTo>
                <a:cubicBezTo>
                  <a:pt x="896" y="6"/>
                  <a:pt x="915" y="0"/>
                  <a:pt x="915" y="0"/>
                </a:cubicBezTo>
                <a:cubicBezTo>
                  <a:pt x="939" y="6"/>
                  <a:pt x="966" y="7"/>
                  <a:pt x="988" y="18"/>
                </a:cubicBezTo>
                <a:cubicBezTo>
                  <a:pt x="998" y="23"/>
                  <a:pt x="1001" y="36"/>
                  <a:pt x="1006" y="46"/>
                </a:cubicBezTo>
                <a:cubicBezTo>
                  <a:pt x="1053" y="131"/>
                  <a:pt x="1011" y="73"/>
                  <a:pt x="1070" y="146"/>
                </a:cubicBezTo>
                <a:cubicBezTo>
                  <a:pt x="1095" y="222"/>
                  <a:pt x="1133" y="350"/>
                  <a:pt x="1180" y="412"/>
                </a:cubicBezTo>
                <a:cubicBezTo>
                  <a:pt x="1183" y="427"/>
                  <a:pt x="1190" y="442"/>
                  <a:pt x="1189" y="457"/>
                </a:cubicBezTo>
                <a:cubicBezTo>
                  <a:pt x="1187" y="506"/>
                  <a:pt x="1179" y="555"/>
                  <a:pt x="1171" y="604"/>
                </a:cubicBezTo>
                <a:cubicBezTo>
                  <a:pt x="1159" y="678"/>
                  <a:pt x="1045" y="717"/>
                  <a:pt x="988" y="741"/>
                </a:cubicBezTo>
                <a:cubicBezTo>
                  <a:pt x="915" y="735"/>
                  <a:pt x="841" y="730"/>
                  <a:pt x="768" y="722"/>
                </a:cubicBezTo>
                <a:cubicBezTo>
                  <a:pt x="652" y="709"/>
                  <a:pt x="492" y="578"/>
                  <a:pt x="430" y="485"/>
                </a:cubicBezTo>
                <a:cubicBezTo>
                  <a:pt x="408" y="417"/>
                  <a:pt x="400" y="454"/>
                  <a:pt x="412" y="366"/>
                </a:cubicBezTo>
                <a:cubicBezTo>
                  <a:pt x="437" y="440"/>
                  <a:pt x="477" y="506"/>
                  <a:pt x="512" y="576"/>
                </a:cubicBezTo>
                <a:cubicBezTo>
                  <a:pt x="556" y="665"/>
                  <a:pt x="602" y="748"/>
                  <a:pt x="668" y="823"/>
                </a:cubicBezTo>
                <a:cubicBezTo>
                  <a:pt x="700" y="859"/>
                  <a:pt x="725" y="900"/>
                  <a:pt x="768" y="924"/>
                </a:cubicBezTo>
                <a:cubicBezTo>
                  <a:pt x="782" y="932"/>
                  <a:pt x="800" y="934"/>
                  <a:pt x="814" y="942"/>
                </a:cubicBezTo>
                <a:cubicBezTo>
                  <a:pt x="848" y="962"/>
                  <a:pt x="882" y="998"/>
                  <a:pt x="924" y="1006"/>
                </a:cubicBezTo>
                <a:cubicBezTo>
                  <a:pt x="960" y="1013"/>
                  <a:pt x="997" y="1012"/>
                  <a:pt x="1034" y="1015"/>
                </a:cubicBezTo>
                <a:cubicBezTo>
                  <a:pt x="1095" y="1012"/>
                  <a:pt x="1156" y="1017"/>
                  <a:pt x="1216" y="1006"/>
                </a:cubicBezTo>
                <a:cubicBezTo>
                  <a:pt x="1229" y="1004"/>
                  <a:pt x="1233" y="986"/>
                  <a:pt x="1244" y="978"/>
                </a:cubicBezTo>
                <a:cubicBezTo>
                  <a:pt x="1293" y="943"/>
                  <a:pt x="1279" y="980"/>
                  <a:pt x="1335" y="924"/>
                </a:cubicBezTo>
                <a:cubicBezTo>
                  <a:pt x="1380" y="879"/>
                  <a:pt x="1443" y="817"/>
                  <a:pt x="1472" y="759"/>
                </a:cubicBezTo>
                <a:cubicBezTo>
                  <a:pt x="1514" y="676"/>
                  <a:pt x="1465" y="747"/>
                  <a:pt x="1518" y="677"/>
                </a:cubicBezTo>
                <a:cubicBezTo>
                  <a:pt x="1543" y="574"/>
                  <a:pt x="1644" y="477"/>
                  <a:pt x="1747" y="457"/>
                </a:cubicBezTo>
                <a:cubicBezTo>
                  <a:pt x="1774" y="460"/>
                  <a:pt x="1806" y="451"/>
                  <a:pt x="1829" y="466"/>
                </a:cubicBezTo>
                <a:cubicBezTo>
                  <a:pt x="1840" y="473"/>
                  <a:pt x="1820" y="490"/>
                  <a:pt x="1820" y="503"/>
                </a:cubicBezTo>
                <a:cubicBezTo>
                  <a:pt x="1820" y="680"/>
                  <a:pt x="1827" y="745"/>
                  <a:pt x="1838" y="896"/>
                </a:cubicBezTo>
                <a:cubicBezTo>
                  <a:pt x="1835" y="914"/>
                  <a:pt x="1837" y="934"/>
                  <a:pt x="1829" y="951"/>
                </a:cubicBezTo>
                <a:cubicBezTo>
                  <a:pt x="1818" y="974"/>
                  <a:pt x="1758" y="982"/>
                  <a:pt x="1738" y="988"/>
                </a:cubicBezTo>
                <a:cubicBezTo>
                  <a:pt x="1662" y="985"/>
                  <a:pt x="1585" y="988"/>
                  <a:pt x="1509" y="978"/>
                </a:cubicBezTo>
                <a:cubicBezTo>
                  <a:pt x="1491" y="976"/>
                  <a:pt x="1477" y="961"/>
                  <a:pt x="1463" y="951"/>
                </a:cubicBezTo>
                <a:cubicBezTo>
                  <a:pt x="1438" y="933"/>
                  <a:pt x="1367" y="876"/>
                  <a:pt x="1335" y="850"/>
                </a:cubicBezTo>
                <a:cubicBezTo>
                  <a:pt x="1315" y="834"/>
                  <a:pt x="1298" y="814"/>
                  <a:pt x="1280" y="796"/>
                </a:cubicBezTo>
                <a:cubicBezTo>
                  <a:pt x="1274" y="790"/>
                  <a:pt x="1253" y="776"/>
                  <a:pt x="1262" y="777"/>
                </a:cubicBezTo>
                <a:cubicBezTo>
                  <a:pt x="1286" y="780"/>
                  <a:pt x="1311" y="783"/>
                  <a:pt x="1335" y="786"/>
                </a:cubicBezTo>
                <a:cubicBezTo>
                  <a:pt x="1425" y="854"/>
                  <a:pt x="1515" y="899"/>
                  <a:pt x="1619" y="942"/>
                </a:cubicBezTo>
                <a:cubicBezTo>
                  <a:pt x="1638" y="950"/>
                  <a:pt x="1654" y="963"/>
                  <a:pt x="1674" y="969"/>
                </a:cubicBezTo>
                <a:cubicBezTo>
                  <a:pt x="1707" y="979"/>
                  <a:pt x="1742" y="977"/>
                  <a:pt x="1774" y="988"/>
                </a:cubicBezTo>
                <a:cubicBezTo>
                  <a:pt x="1792" y="994"/>
                  <a:pt x="1811" y="1000"/>
                  <a:pt x="1829" y="1006"/>
                </a:cubicBezTo>
                <a:cubicBezTo>
                  <a:pt x="2208" y="980"/>
                  <a:pt x="2019" y="1048"/>
                  <a:pt x="2131" y="942"/>
                </a:cubicBezTo>
                <a:cubicBezTo>
                  <a:pt x="2189" y="823"/>
                  <a:pt x="2227" y="702"/>
                  <a:pt x="2268" y="576"/>
                </a:cubicBezTo>
                <a:cubicBezTo>
                  <a:pt x="2297" y="489"/>
                  <a:pt x="2344" y="409"/>
                  <a:pt x="2387" y="329"/>
                </a:cubicBezTo>
                <a:cubicBezTo>
                  <a:pt x="2422" y="263"/>
                  <a:pt x="2458" y="190"/>
                  <a:pt x="2533" y="165"/>
                </a:cubicBezTo>
                <a:cubicBezTo>
                  <a:pt x="2566" y="113"/>
                  <a:pt x="2588" y="129"/>
                  <a:pt x="2652" y="137"/>
                </a:cubicBezTo>
                <a:cubicBezTo>
                  <a:pt x="2715" y="203"/>
                  <a:pt x="2666" y="144"/>
                  <a:pt x="2688" y="348"/>
                </a:cubicBezTo>
                <a:cubicBezTo>
                  <a:pt x="2693" y="394"/>
                  <a:pt x="2705" y="432"/>
                  <a:pt x="2716" y="476"/>
                </a:cubicBezTo>
                <a:cubicBezTo>
                  <a:pt x="2713" y="509"/>
                  <a:pt x="2718" y="545"/>
                  <a:pt x="2707" y="576"/>
                </a:cubicBezTo>
                <a:cubicBezTo>
                  <a:pt x="2702" y="591"/>
                  <a:pt x="2684" y="597"/>
                  <a:pt x="2670" y="604"/>
                </a:cubicBezTo>
                <a:cubicBezTo>
                  <a:pt x="2612" y="635"/>
                  <a:pt x="2538" y="662"/>
                  <a:pt x="2478" y="686"/>
                </a:cubicBezTo>
                <a:cubicBezTo>
                  <a:pt x="2449" y="698"/>
                  <a:pt x="2417" y="698"/>
                  <a:pt x="2387" y="704"/>
                </a:cubicBezTo>
                <a:cubicBezTo>
                  <a:pt x="2368" y="708"/>
                  <a:pt x="2332" y="722"/>
                  <a:pt x="2332" y="722"/>
                </a:cubicBezTo>
                <a:cubicBezTo>
                  <a:pt x="2298" y="719"/>
                  <a:pt x="2264" y="720"/>
                  <a:pt x="2231" y="713"/>
                </a:cubicBezTo>
                <a:cubicBezTo>
                  <a:pt x="2220" y="711"/>
                  <a:pt x="2201" y="705"/>
                  <a:pt x="2204" y="695"/>
                </a:cubicBezTo>
                <a:cubicBezTo>
                  <a:pt x="2208" y="683"/>
                  <a:pt x="2228" y="689"/>
                  <a:pt x="2240" y="686"/>
                </a:cubicBezTo>
                <a:cubicBezTo>
                  <a:pt x="2323" y="702"/>
                  <a:pt x="2407" y="723"/>
                  <a:pt x="2487" y="750"/>
                </a:cubicBezTo>
                <a:cubicBezTo>
                  <a:pt x="2548" y="747"/>
                  <a:pt x="2610" y="752"/>
                  <a:pt x="2670" y="741"/>
                </a:cubicBezTo>
                <a:cubicBezTo>
                  <a:pt x="2681" y="739"/>
                  <a:pt x="2682" y="722"/>
                  <a:pt x="2688" y="713"/>
                </a:cubicBezTo>
                <a:cubicBezTo>
                  <a:pt x="2714" y="676"/>
                  <a:pt x="2746" y="641"/>
                  <a:pt x="2771" y="604"/>
                </a:cubicBezTo>
                <a:cubicBezTo>
                  <a:pt x="2779" y="593"/>
                  <a:pt x="2779" y="577"/>
                  <a:pt x="2789" y="567"/>
                </a:cubicBezTo>
                <a:cubicBezTo>
                  <a:pt x="2865" y="490"/>
                  <a:pt x="3025" y="450"/>
                  <a:pt x="3127" y="430"/>
                </a:cubicBezTo>
                <a:cubicBezTo>
                  <a:pt x="3342" y="435"/>
                  <a:pt x="3466" y="425"/>
                  <a:pt x="3648" y="476"/>
                </a:cubicBezTo>
                <a:cubicBezTo>
                  <a:pt x="3704" y="529"/>
                  <a:pt x="3624" y="507"/>
                  <a:pt x="3603" y="503"/>
                </a:cubicBezTo>
                <a:cubicBezTo>
                  <a:pt x="3637" y="537"/>
                  <a:pt x="3647" y="575"/>
                  <a:pt x="3676" y="613"/>
                </a:cubicBezTo>
                <a:cubicBezTo>
                  <a:pt x="3693" y="635"/>
                  <a:pt x="3714" y="655"/>
                  <a:pt x="3731" y="677"/>
                </a:cubicBezTo>
                <a:cubicBezTo>
                  <a:pt x="3756" y="754"/>
                  <a:pt x="3785" y="836"/>
                  <a:pt x="3685" y="869"/>
                </a:cubicBezTo>
                <a:cubicBezTo>
                  <a:pt x="3178" y="853"/>
                  <a:pt x="3532" y="881"/>
                  <a:pt x="3338" y="832"/>
                </a:cubicBezTo>
                <a:cubicBezTo>
                  <a:pt x="3287" y="783"/>
                  <a:pt x="3215" y="764"/>
                  <a:pt x="3164" y="713"/>
                </a:cubicBezTo>
                <a:cubicBezTo>
                  <a:pt x="3129" y="678"/>
                  <a:pt x="3103" y="638"/>
                  <a:pt x="3054" y="622"/>
                </a:cubicBezTo>
                <a:cubicBezTo>
                  <a:pt x="3048" y="613"/>
                  <a:pt x="3044" y="602"/>
                  <a:pt x="3036" y="594"/>
                </a:cubicBezTo>
                <a:cubicBezTo>
                  <a:pt x="3028" y="586"/>
                  <a:pt x="3008" y="565"/>
                  <a:pt x="3008" y="576"/>
                </a:cubicBezTo>
                <a:cubicBezTo>
                  <a:pt x="3008" y="589"/>
                  <a:pt x="3028" y="594"/>
                  <a:pt x="3036" y="604"/>
                </a:cubicBezTo>
                <a:cubicBezTo>
                  <a:pt x="3068" y="642"/>
                  <a:pt x="3096" y="684"/>
                  <a:pt x="3127" y="722"/>
                </a:cubicBezTo>
                <a:cubicBezTo>
                  <a:pt x="3229" y="847"/>
                  <a:pt x="3387" y="1027"/>
                  <a:pt x="3548" y="1079"/>
                </a:cubicBezTo>
                <a:cubicBezTo>
                  <a:pt x="3616" y="1128"/>
                  <a:pt x="3659" y="1145"/>
                  <a:pt x="3740" y="1161"/>
                </a:cubicBezTo>
                <a:cubicBezTo>
                  <a:pt x="3777" y="1158"/>
                  <a:pt x="3814" y="1159"/>
                  <a:pt x="3850" y="1152"/>
                </a:cubicBezTo>
                <a:cubicBezTo>
                  <a:pt x="3899" y="1143"/>
                  <a:pt x="3876" y="1134"/>
                  <a:pt x="3904" y="1106"/>
                </a:cubicBezTo>
                <a:cubicBezTo>
                  <a:pt x="3942" y="1068"/>
                  <a:pt x="4007" y="1038"/>
                  <a:pt x="4032" y="988"/>
                </a:cubicBezTo>
                <a:cubicBezTo>
                  <a:pt x="4053" y="948"/>
                  <a:pt x="4074" y="918"/>
                  <a:pt x="4106" y="887"/>
                </a:cubicBezTo>
                <a:cubicBezTo>
                  <a:pt x="4124" y="834"/>
                  <a:pt x="4124" y="777"/>
                  <a:pt x="4133" y="722"/>
                </a:cubicBezTo>
                <a:cubicBezTo>
                  <a:pt x="4136" y="622"/>
                  <a:pt x="4137" y="521"/>
                  <a:pt x="4142" y="421"/>
                </a:cubicBezTo>
                <a:cubicBezTo>
                  <a:pt x="4143" y="408"/>
                  <a:pt x="4143" y="394"/>
                  <a:pt x="4151" y="384"/>
                </a:cubicBezTo>
                <a:cubicBezTo>
                  <a:pt x="4176" y="354"/>
                  <a:pt x="4224" y="352"/>
                  <a:pt x="4261" y="338"/>
                </a:cubicBezTo>
                <a:cubicBezTo>
                  <a:pt x="4270" y="335"/>
                  <a:pt x="4288" y="329"/>
                  <a:pt x="4288" y="329"/>
                </a:cubicBezTo>
                <a:cubicBezTo>
                  <a:pt x="4321" y="370"/>
                  <a:pt x="4331" y="391"/>
                  <a:pt x="4343" y="439"/>
                </a:cubicBezTo>
                <a:cubicBezTo>
                  <a:pt x="4350" y="466"/>
                  <a:pt x="4362" y="521"/>
                  <a:pt x="4362" y="521"/>
                </a:cubicBezTo>
                <a:cubicBezTo>
                  <a:pt x="4359" y="593"/>
                  <a:pt x="4381" y="736"/>
                  <a:pt x="4316" y="805"/>
                </a:cubicBezTo>
                <a:cubicBezTo>
                  <a:pt x="4290" y="884"/>
                  <a:pt x="4327" y="786"/>
                  <a:pt x="4288" y="850"/>
                </a:cubicBezTo>
                <a:cubicBezTo>
                  <a:pt x="4257" y="901"/>
                  <a:pt x="4308" y="859"/>
                  <a:pt x="4252" y="896"/>
                </a:cubicBezTo>
                <a:cubicBezTo>
                  <a:pt x="4249" y="905"/>
                  <a:pt x="4249" y="916"/>
                  <a:pt x="4243" y="924"/>
                </a:cubicBezTo>
                <a:cubicBezTo>
                  <a:pt x="4236" y="933"/>
                  <a:pt x="4224" y="936"/>
                  <a:pt x="4215" y="942"/>
                </a:cubicBezTo>
                <a:cubicBezTo>
                  <a:pt x="4203" y="951"/>
                  <a:pt x="4192" y="962"/>
                  <a:pt x="4179" y="969"/>
                </a:cubicBezTo>
                <a:cubicBezTo>
                  <a:pt x="4170" y="974"/>
                  <a:pt x="4160" y="975"/>
                  <a:pt x="4151" y="978"/>
                </a:cubicBezTo>
                <a:cubicBezTo>
                  <a:pt x="4049" y="1013"/>
                  <a:pt x="3997" y="1001"/>
                  <a:pt x="4316" y="988"/>
                </a:cubicBezTo>
                <a:cubicBezTo>
                  <a:pt x="4351" y="969"/>
                  <a:pt x="4380" y="964"/>
                  <a:pt x="4407" y="933"/>
                </a:cubicBezTo>
                <a:cubicBezTo>
                  <a:pt x="4455" y="877"/>
                  <a:pt x="4466" y="801"/>
                  <a:pt x="4517" y="750"/>
                </a:cubicBezTo>
                <a:cubicBezTo>
                  <a:pt x="4581" y="554"/>
                  <a:pt x="4702" y="431"/>
                  <a:pt x="4892" y="357"/>
                </a:cubicBezTo>
                <a:cubicBezTo>
                  <a:pt x="4959" y="360"/>
                  <a:pt x="5028" y="350"/>
                  <a:pt x="5093" y="366"/>
                </a:cubicBezTo>
                <a:cubicBezTo>
                  <a:pt x="5109" y="370"/>
                  <a:pt x="5274" y="487"/>
                  <a:pt x="5294" y="503"/>
                </a:cubicBezTo>
                <a:cubicBezTo>
                  <a:pt x="5338" y="576"/>
                  <a:pt x="5301" y="527"/>
                  <a:pt x="5358" y="576"/>
                </a:cubicBezTo>
                <a:cubicBezTo>
                  <a:pt x="5368" y="585"/>
                  <a:pt x="5386" y="591"/>
                  <a:pt x="5386" y="604"/>
                </a:cubicBezTo>
                <a:cubicBezTo>
                  <a:pt x="5386" y="614"/>
                  <a:pt x="5367" y="597"/>
                  <a:pt x="5358" y="594"/>
                </a:cubicBezTo>
                <a:cubicBezTo>
                  <a:pt x="5355" y="634"/>
                  <a:pt x="5357" y="674"/>
                  <a:pt x="5349" y="713"/>
                </a:cubicBezTo>
                <a:cubicBezTo>
                  <a:pt x="5340" y="759"/>
                  <a:pt x="5165" y="766"/>
                  <a:pt x="5148" y="768"/>
                </a:cubicBezTo>
                <a:cubicBezTo>
                  <a:pt x="5047" y="762"/>
                  <a:pt x="4946" y="765"/>
                  <a:pt x="4846" y="750"/>
                </a:cubicBezTo>
                <a:cubicBezTo>
                  <a:pt x="4821" y="746"/>
                  <a:pt x="4736" y="694"/>
                  <a:pt x="4709" y="677"/>
                </a:cubicBezTo>
                <a:cubicBezTo>
                  <a:pt x="4687" y="663"/>
                  <a:pt x="4645" y="631"/>
                  <a:pt x="4645" y="631"/>
                </a:cubicBezTo>
                <a:cubicBezTo>
                  <a:pt x="4654" y="666"/>
                  <a:pt x="4656" y="688"/>
                  <a:pt x="4682" y="713"/>
                </a:cubicBezTo>
                <a:cubicBezTo>
                  <a:pt x="4703" y="779"/>
                  <a:pt x="4750" y="818"/>
                  <a:pt x="4791" y="869"/>
                </a:cubicBezTo>
                <a:cubicBezTo>
                  <a:pt x="4805" y="886"/>
                  <a:pt x="4811" y="910"/>
                  <a:pt x="4828" y="924"/>
                </a:cubicBezTo>
                <a:cubicBezTo>
                  <a:pt x="4883" y="967"/>
                  <a:pt x="4924" y="989"/>
                  <a:pt x="4992" y="1006"/>
                </a:cubicBezTo>
                <a:cubicBezTo>
                  <a:pt x="5143" y="1001"/>
                  <a:pt x="5238" y="986"/>
                  <a:pt x="5376" y="997"/>
                </a:cubicBezTo>
                <a:cubicBezTo>
                  <a:pt x="5397" y="1018"/>
                  <a:pt x="5419" y="1040"/>
                  <a:pt x="5440" y="1061"/>
                </a:cubicBezTo>
                <a:cubicBezTo>
                  <a:pt x="5459" y="1080"/>
                  <a:pt x="5486" y="1125"/>
                  <a:pt x="5486" y="1125"/>
                </a:cubicBezTo>
                <a:cubicBezTo>
                  <a:pt x="5497" y="1157"/>
                  <a:pt x="5517" y="1168"/>
                  <a:pt x="5532" y="1198"/>
                </a:cubicBezTo>
                <a:cubicBezTo>
                  <a:pt x="5539" y="1212"/>
                  <a:pt x="5547" y="1249"/>
                  <a:pt x="5550" y="1262"/>
                </a:cubicBezTo>
                <a:cubicBezTo>
                  <a:pt x="5547" y="1302"/>
                  <a:pt x="5548" y="1342"/>
                  <a:pt x="5541" y="1381"/>
                </a:cubicBezTo>
                <a:cubicBezTo>
                  <a:pt x="5531" y="1434"/>
                  <a:pt x="5435" y="1444"/>
                  <a:pt x="5395" y="1454"/>
                </a:cubicBezTo>
                <a:cubicBezTo>
                  <a:pt x="5182" y="1444"/>
                  <a:pt x="5245" y="1465"/>
                  <a:pt x="5130" y="1408"/>
                </a:cubicBezTo>
                <a:cubicBezTo>
                  <a:pt x="5096" y="1359"/>
                  <a:pt x="5088" y="1370"/>
                  <a:pt x="5056" y="1308"/>
                </a:cubicBezTo>
                <a:cubicBezTo>
                  <a:pt x="5059" y="1259"/>
                  <a:pt x="5059" y="1210"/>
                  <a:pt x="5066" y="1161"/>
                </a:cubicBezTo>
                <a:cubicBezTo>
                  <a:pt x="5067" y="1152"/>
                  <a:pt x="5137" y="983"/>
                  <a:pt x="5084" y="1088"/>
                </a:cubicBezTo>
                <a:cubicBezTo>
                  <a:pt x="5051" y="1222"/>
                  <a:pt x="5103" y="1024"/>
                  <a:pt x="5056" y="1161"/>
                </a:cubicBezTo>
                <a:cubicBezTo>
                  <a:pt x="5032" y="1233"/>
                  <a:pt x="5017" y="1309"/>
                  <a:pt x="4992" y="1381"/>
                </a:cubicBezTo>
                <a:cubicBezTo>
                  <a:pt x="4984" y="1442"/>
                  <a:pt x="4977" y="1503"/>
                  <a:pt x="4965" y="1564"/>
                </a:cubicBezTo>
                <a:cubicBezTo>
                  <a:pt x="4971" y="1625"/>
                  <a:pt x="4972" y="1686"/>
                  <a:pt x="4983" y="1746"/>
                </a:cubicBezTo>
                <a:cubicBezTo>
                  <a:pt x="4995" y="1812"/>
                  <a:pt x="5137" y="1863"/>
                  <a:pt x="5194" y="1874"/>
                </a:cubicBezTo>
                <a:cubicBezTo>
                  <a:pt x="5246" y="1870"/>
                  <a:pt x="5302" y="1879"/>
                  <a:pt x="5349" y="1856"/>
                </a:cubicBezTo>
                <a:cubicBezTo>
                  <a:pt x="5366" y="1847"/>
                  <a:pt x="5379" y="1831"/>
                  <a:pt x="5395" y="1820"/>
                </a:cubicBezTo>
                <a:cubicBezTo>
                  <a:pt x="5489" y="1754"/>
                  <a:pt x="5577" y="1704"/>
                  <a:pt x="5642" y="1609"/>
                </a:cubicBezTo>
                <a:cubicBezTo>
                  <a:pt x="5650" y="1584"/>
                  <a:pt x="5662" y="1561"/>
                  <a:pt x="5669" y="1536"/>
                </a:cubicBezTo>
                <a:cubicBezTo>
                  <a:pt x="5686" y="1480"/>
                  <a:pt x="5687" y="1425"/>
                  <a:pt x="5715" y="1372"/>
                </a:cubicBezTo>
                <a:cubicBezTo>
                  <a:pt x="5709" y="1305"/>
                  <a:pt x="5704" y="1237"/>
                  <a:pt x="5696" y="1170"/>
                </a:cubicBezTo>
                <a:cubicBezTo>
                  <a:pt x="5692" y="1141"/>
                  <a:pt x="5664" y="1107"/>
                  <a:pt x="5651" y="1088"/>
                </a:cubicBezTo>
                <a:cubicBezTo>
                  <a:pt x="5646" y="1080"/>
                  <a:pt x="5647" y="1069"/>
                  <a:pt x="5642" y="1061"/>
                </a:cubicBezTo>
                <a:cubicBezTo>
                  <a:pt x="5608" y="1002"/>
                  <a:pt x="5621" y="1044"/>
                  <a:pt x="5578" y="988"/>
                </a:cubicBezTo>
                <a:cubicBezTo>
                  <a:pt x="5570" y="977"/>
                  <a:pt x="5568" y="961"/>
                  <a:pt x="5559" y="951"/>
                </a:cubicBezTo>
                <a:cubicBezTo>
                  <a:pt x="5543" y="933"/>
                  <a:pt x="5519" y="924"/>
                  <a:pt x="5504" y="905"/>
                </a:cubicBezTo>
                <a:cubicBezTo>
                  <a:pt x="5455" y="843"/>
                  <a:pt x="5447" y="787"/>
                  <a:pt x="5386" y="741"/>
                </a:cubicBezTo>
                <a:cubicBezTo>
                  <a:pt x="5365" y="701"/>
                  <a:pt x="5342" y="666"/>
                  <a:pt x="5331" y="622"/>
                </a:cubicBezTo>
                <a:cubicBezTo>
                  <a:pt x="5343" y="551"/>
                  <a:pt x="5328" y="498"/>
                  <a:pt x="5395" y="476"/>
                </a:cubicBezTo>
                <a:cubicBezTo>
                  <a:pt x="5419" y="479"/>
                  <a:pt x="5444" y="479"/>
                  <a:pt x="5468" y="485"/>
                </a:cubicBezTo>
                <a:cubicBezTo>
                  <a:pt x="5486" y="490"/>
                  <a:pt x="5511" y="520"/>
                  <a:pt x="5523" y="530"/>
                </a:cubicBezTo>
                <a:cubicBezTo>
                  <a:pt x="5586" y="584"/>
                  <a:pt x="5637" y="637"/>
                  <a:pt x="5687" y="704"/>
                </a:cubicBezTo>
                <a:cubicBezTo>
                  <a:pt x="5697" y="756"/>
                  <a:pt x="5708" y="796"/>
                  <a:pt x="5715" y="850"/>
                </a:cubicBezTo>
                <a:cubicBezTo>
                  <a:pt x="5706" y="905"/>
                  <a:pt x="5710" y="916"/>
                  <a:pt x="5660" y="933"/>
                </a:cubicBezTo>
                <a:cubicBezTo>
                  <a:pt x="5626" y="965"/>
                  <a:pt x="5585" y="1000"/>
                  <a:pt x="5541" y="1015"/>
                </a:cubicBezTo>
                <a:cubicBezTo>
                  <a:pt x="5601" y="955"/>
                  <a:pt x="5570" y="983"/>
                  <a:pt x="5632" y="933"/>
                </a:cubicBezTo>
                <a:cubicBezTo>
                  <a:pt x="5641" y="918"/>
                  <a:pt x="5650" y="902"/>
                  <a:pt x="5660" y="887"/>
                </a:cubicBezTo>
                <a:cubicBezTo>
                  <a:pt x="5675" y="865"/>
                  <a:pt x="5706" y="823"/>
                  <a:pt x="5706" y="823"/>
                </a:cubicBezTo>
                <a:cubicBezTo>
                  <a:pt x="5728" y="732"/>
                  <a:pt x="5742" y="635"/>
                  <a:pt x="5696" y="549"/>
                </a:cubicBezTo>
                <a:cubicBezTo>
                  <a:pt x="5684" y="486"/>
                  <a:pt x="5660" y="410"/>
                  <a:pt x="5623" y="357"/>
                </a:cubicBezTo>
                <a:cubicBezTo>
                  <a:pt x="5620" y="339"/>
                  <a:pt x="5620" y="320"/>
                  <a:pt x="5614" y="302"/>
                </a:cubicBezTo>
                <a:cubicBezTo>
                  <a:pt x="5611" y="291"/>
                  <a:pt x="5600" y="284"/>
                  <a:pt x="5596" y="274"/>
                </a:cubicBezTo>
                <a:cubicBezTo>
                  <a:pt x="5584" y="242"/>
                  <a:pt x="5580" y="206"/>
                  <a:pt x="5568" y="174"/>
                </a:cubicBezTo>
                <a:cubicBezTo>
                  <a:pt x="5571" y="156"/>
                  <a:pt x="5561" y="127"/>
                  <a:pt x="5578" y="119"/>
                </a:cubicBezTo>
                <a:cubicBezTo>
                  <a:pt x="5660" y="82"/>
                  <a:pt x="5750" y="190"/>
                  <a:pt x="5806" y="229"/>
                </a:cubicBezTo>
                <a:cubicBezTo>
                  <a:pt x="5812" y="238"/>
                  <a:pt x="5816" y="248"/>
                  <a:pt x="5824" y="256"/>
                </a:cubicBezTo>
                <a:cubicBezTo>
                  <a:pt x="5832" y="264"/>
                  <a:pt x="5845" y="266"/>
                  <a:pt x="5852" y="274"/>
                </a:cubicBezTo>
                <a:cubicBezTo>
                  <a:pt x="5864" y="287"/>
                  <a:pt x="5870" y="305"/>
                  <a:pt x="5879" y="320"/>
                </a:cubicBezTo>
                <a:cubicBezTo>
                  <a:pt x="5882" y="332"/>
                  <a:pt x="5889" y="344"/>
                  <a:pt x="5888" y="357"/>
                </a:cubicBezTo>
                <a:cubicBezTo>
                  <a:pt x="5886" y="394"/>
                  <a:pt x="5880" y="431"/>
                  <a:pt x="5870" y="466"/>
                </a:cubicBezTo>
                <a:cubicBezTo>
                  <a:pt x="5865" y="485"/>
                  <a:pt x="5838" y="490"/>
                  <a:pt x="5824" y="494"/>
                </a:cubicBezTo>
                <a:cubicBezTo>
                  <a:pt x="5785" y="504"/>
                  <a:pt x="5746" y="513"/>
                  <a:pt x="5706" y="521"/>
                </a:cubicBezTo>
                <a:cubicBezTo>
                  <a:pt x="5750" y="597"/>
                  <a:pt x="5765" y="590"/>
                  <a:pt x="5834" y="640"/>
                </a:cubicBezTo>
                <a:cubicBezTo>
                  <a:pt x="5848" y="650"/>
                  <a:pt x="5857" y="666"/>
                  <a:pt x="5870" y="677"/>
                </a:cubicBezTo>
                <a:cubicBezTo>
                  <a:pt x="5922" y="722"/>
                  <a:pt x="5981" y="762"/>
                  <a:pt x="6035" y="805"/>
                </a:cubicBezTo>
                <a:cubicBezTo>
                  <a:pt x="6047" y="854"/>
                  <a:pt x="6077" y="892"/>
                  <a:pt x="6090" y="942"/>
                </a:cubicBezTo>
                <a:cubicBezTo>
                  <a:pt x="6110" y="1149"/>
                  <a:pt x="6106" y="1066"/>
                  <a:pt x="6090" y="1426"/>
                </a:cubicBezTo>
                <a:cubicBezTo>
                  <a:pt x="6087" y="1487"/>
                  <a:pt x="6036" y="1526"/>
                  <a:pt x="5998" y="1564"/>
                </a:cubicBezTo>
                <a:cubicBezTo>
                  <a:pt x="5980" y="1582"/>
                  <a:pt x="5943" y="1618"/>
                  <a:pt x="5943" y="1618"/>
                </a:cubicBezTo>
                <a:cubicBezTo>
                  <a:pt x="5876" y="1789"/>
                  <a:pt x="6019" y="1968"/>
                  <a:pt x="6144" y="2066"/>
                </a:cubicBezTo>
                <a:cubicBezTo>
                  <a:pt x="6184" y="2097"/>
                  <a:pt x="6196" y="2134"/>
                  <a:pt x="6245" y="2158"/>
                </a:cubicBezTo>
                <a:cubicBezTo>
                  <a:pt x="6287" y="2200"/>
                  <a:pt x="6299" y="2217"/>
                  <a:pt x="6355" y="2231"/>
                </a:cubicBezTo>
                <a:cubicBezTo>
                  <a:pt x="6396" y="2147"/>
                  <a:pt x="6419" y="2058"/>
                  <a:pt x="6437" y="1966"/>
                </a:cubicBezTo>
                <a:cubicBezTo>
                  <a:pt x="6434" y="1945"/>
                  <a:pt x="6436" y="1922"/>
                  <a:pt x="6428" y="1902"/>
                </a:cubicBezTo>
                <a:cubicBezTo>
                  <a:pt x="6415" y="1871"/>
                  <a:pt x="6341" y="1847"/>
                  <a:pt x="6327" y="1838"/>
                </a:cubicBezTo>
                <a:cubicBezTo>
                  <a:pt x="6250" y="1786"/>
                  <a:pt x="6133" y="1778"/>
                  <a:pt x="6044" y="1756"/>
                </a:cubicBezTo>
                <a:cubicBezTo>
                  <a:pt x="6038" y="1765"/>
                  <a:pt x="6023" y="1773"/>
                  <a:pt x="6026" y="1783"/>
                </a:cubicBezTo>
                <a:cubicBezTo>
                  <a:pt x="6028" y="1792"/>
                  <a:pt x="6045" y="1786"/>
                  <a:pt x="6053" y="1792"/>
                </a:cubicBezTo>
                <a:cubicBezTo>
                  <a:pt x="6096" y="1824"/>
                  <a:pt x="6130" y="1864"/>
                  <a:pt x="6154" y="1911"/>
                </a:cubicBezTo>
                <a:cubicBezTo>
                  <a:pt x="6151" y="1932"/>
                  <a:pt x="6153" y="1955"/>
                  <a:pt x="6144" y="1975"/>
                </a:cubicBezTo>
                <a:cubicBezTo>
                  <a:pt x="6130" y="2005"/>
                  <a:pt x="6057" y="2014"/>
                  <a:pt x="6026" y="2021"/>
                </a:cubicBezTo>
                <a:cubicBezTo>
                  <a:pt x="5830" y="2064"/>
                  <a:pt x="5790" y="2067"/>
                  <a:pt x="5550" y="2076"/>
                </a:cubicBezTo>
                <a:cubicBezTo>
                  <a:pt x="5533" y="2087"/>
                  <a:pt x="5511" y="2090"/>
                  <a:pt x="5495" y="2103"/>
                </a:cubicBezTo>
                <a:cubicBezTo>
                  <a:pt x="5483" y="2113"/>
                  <a:pt x="5479" y="2129"/>
                  <a:pt x="5468" y="2140"/>
                </a:cubicBezTo>
                <a:cubicBezTo>
                  <a:pt x="5460" y="2148"/>
                  <a:pt x="5449" y="2152"/>
                  <a:pt x="5440" y="2158"/>
                </a:cubicBezTo>
                <a:cubicBezTo>
                  <a:pt x="5437" y="2167"/>
                  <a:pt x="5436" y="2177"/>
                  <a:pt x="5431" y="2185"/>
                </a:cubicBezTo>
                <a:cubicBezTo>
                  <a:pt x="5424" y="2196"/>
                  <a:pt x="5404" y="2200"/>
                  <a:pt x="5404" y="2213"/>
                </a:cubicBezTo>
                <a:cubicBezTo>
                  <a:pt x="5404" y="2328"/>
                  <a:pt x="5431" y="2419"/>
                  <a:pt x="5523" y="2478"/>
                </a:cubicBezTo>
                <a:cubicBezTo>
                  <a:pt x="5564" y="2539"/>
                  <a:pt x="5587" y="2522"/>
                  <a:pt x="5660" y="2505"/>
                </a:cubicBezTo>
                <a:cubicBezTo>
                  <a:pt x="5715" y="2468"/>
                  <a:pt x="5727" y="2428"/>
                  <a:pt x="5751" y="2368"/>
                </a:cubicBezTo>
                <a:cubicBezTo>
                  <a:pt x="5763" y="2268"/>
                  <a:pt x="5771" y="2265"/>
                  <a:pt x="5733" y="2140"/>
                </a:cubicBezTo>
                <a:cubicBezTo>
                  <a:pt x="5727" y="2119"/>
                  <a:pt x="5680" y="2070"/>
                  <a:pt x="5696" y="2085"/>
                </a:cubicBezTo>
                <a:cubicBezTo>
                  <a:pt x="5743" y="2131"/>
                  <a:pt x="5798" y="2176"/>
                  <a:pt x="5852" y="2213"/>
                </a:cubicBezTo>
                <a:cubicBezTo>
                  <a:pt x="5895" y="2277"/>
                  <a:pt x="5882" y="2313"/>
                  <a:pt x="5888" y="2405"/>
                </a:cubicBezTo>
                <a:cubicBezTo>
                  <a:pt x="5995" y="2368"/>
                  <a:pt x="6011" y="2322"/>
                  <a:pt x="6071" y="2240"/>
                </a:cubicBezTo>
                <a:cubicBezTo>
                  <a:pt x="6093" y="2152"/>
                  <a:pt x="6094" y="2163"/>
                  <a:pt x="6071" y="2012"/>
                </a:cubicBezTo>
                <a:cubicBezTo>
                  <a:pt x="6068" y="1994"/>
                  <a:pt x="6052" y="1982"/>
                  <a:pt x="6044" y="1966"/>
                </a:cubicBezTo>
                <a:cubicBezTo>
                  <a:pt x="6000" y="1876"/>
                  <a:pt x="5918" y="1785"/>
                  <a:pt x="5815" y="1765"/>
                </a:cubicBezTo>
                <a:cubicBezTo>
                  <a:pt x="5763" y="1773"/>
                  <a:pt x="5708" y="1770"/>
                  <a:pt x="5660" y="1792"/>
                </a:cubicBezTo>
                <a:cubicBezTo>
                  <a:pt x="5598" y="1820"/>
                  <a:pt x="5544" y="1858"/>
                  <a:pt x="5477" y="1874"/>
                </a:cubicBezTo>
                <a:cubicBezTo>
                  <a:pt x="5420" y="1903"/>
                  <a:pt x="5417" y="1892"/>
                  <a:pt x="5404" y="1957"/>
                </a:cubicBezTo>
                <a:cubicBezTo>
                  <a:pt x="5401" y="2012"/>
                  <a:pt x="5413" y="2069"/>
                  <a:pt x="5395" y="2121"/>
                </a:cubicBezTo>
                <a:cubicBezTo>
                  <a:pt x="5389" y="2139"/>
                  <a:pt x="5359" y="2135"/>
                  <a:pt x="5340" y="2140"/>
                </a:cubicBezTo>
                <a:cubicBezTo>
                  <a:pt x="5250" y="2166"/>
                  <a:pt x="5158" y="2176"/>
                  <a:pt x="5066" y="2185"/>
                </a:cubicBezTo>
                <a:cubicBezTo>
                  <a:pt x="4993" y="2182"/>
                  <a:pt x="4919" y="2183"/>
                  <a:pt x="4846" y="2176"/>
                </a:cubicBezTo>
                <a:cubicBezTo>
                  <a:pt x="4788" y="2170"/>
                  <a:pt x="4741" y="2120"/>
                  <a:pt x="4700" y="2085"/>
                </a:cubicBezTo>
                <a:cubicBezTo>
                  <a:pt x="4640" y="2033"/>
                  <a:pt x="4581" y="1977"/>
                  <a:pt x="4517" y="1929"/>
                </a:cubicBezTo>
                <a:cubicBezTo>
                  <a:pt x="4511" y="1917"/>
                  <a:pt x="4507" y="1904"/>
                  <a:pt x="4499" y="1893"/>
                </a:cubicBezTo>
                <a:cubicBezTo>
                  <a:pt x="4489" y="1879"/>
                  <a:pt x="4471" y="1871"/>
                  <a:pt x="4462" y="1856"/>
                </a:cubicBezTo>
                <a:cubicBezTo>
                  <a:pt x="4452" y="1839"/>
                  <a:pt x="4444" y="1801"/>
                  <a:pt x="4444" y="1801"/>
                </a:cubicBezTo>
                <a:cubicBezTo>
                  <a:pt x="4450" y="1713"/>
                  <a:pt x="4452" y="1624"/>
                  <a:pt x="4462" y="1536"/>
                </a:cubicBezTo>
                <a:cubicBezTo>
                  <a:pt x="4464" y="1517"/>
                  <a:pt x="4471" y="1498"/>
                  <a:pt x="4480" y="1481"/>
                </a:cubicBezTo>
                <a:cubicBezTo>
                  <a:pt x="4509" y="1424"/>
                  <a:pt x="4612" y="1238"/>
                  <a:pt x="4672" y="1198"/>
                </a:cubicBezTo>
                <a:cubicBezTo>
                  <a:pt x="4699" y="1201"/>
                  <a:pt x="4780" y="1202"/>
                  <a:pt x="4791" y="1225"/>
                </a:cubicBezTo>
                <a:cubicBezTo>
                  <a:pt x="4795" y="1233"/>
                  <a:pt x="4779" y="1238"/>
                  <a:pt x="4773" y="1244"/>
                </a:cubicBezTo>
                <a:cubicBezTo>
                  <a:pt x="4781" y="1365"/>
                  <a:pt x="4826" y="1568"/>
                  <a:pt x="4892" y="1673"/>
                </a:cubicBezTo>
                <a:cubicBezTo>
                  <a:pt x="4895" y="1691"/>
                  <a:pt x="4897" y="1710"/>
                  <a:pt x="4901" y="1728"/>
                </a:cubicBezTo>
                <a:cubicBezTo>
                  <a:pt x="4903" y="1738"/>
                  <a:pt x="4911" y="1746"/>
                  <a:pt x="4910" y="1756"/>
                </a:cubicBezTo>
                <a:cubicBezTo>
                  <a:pt x="4902" y="1837"/>
                  <a:pt x="4800" y="1915"/>
                  <a:pt x="4727" y="1938"/>
                </a:cubicBezTo>
                <a:cubicBezTo>
                  <a:pt x="4699" y="1968"/>
                  <a:pt x="4676" y="1983"/>
                  <a:pt x="4636" y="1993"/>
                </a:cubicBezTo>
                <a:cubicBezTo>
                  <a:pt x="4571" y="1980"/>
                  <a:pt x="4590" y="1992"/>
                  <a:pt x="4535" y="2012"/>
                </a:cubicBezTo>
                <a:cubicBezTo>
                  <a:pt x="4532" y="2011"/>
                  <a:pt x="4458" y="1983"/>
                  <a:pt x="4444" y="1966"/>
                </a:cubicBezTo>
                <a:cubicBezTo>
                  <a:pt x="4421" y="1938"/>
                  <a:pt x="4411" y="1902"/>
                  <a:pt x="4389" y="1874"/>
                </a:cubicBezTo>
                <a:cubicBezTo>
                  <a:pt x="4360" y="1837"/>
                  <a:pt x="4328" y="1801"/>
                  <a:pt x="4298" y="1765"/>
                </a:cubicBezTo>
                <a:cubicBezTo>
                  <a:pt x="4281" y="1744"/>
                  <a:pt x="4277" y="1714"/>
                  <a:pt x="4261" y="1692"/>
                </a:cubicBezTo>
                <a:cubicBezTo>
                  <a:pt x="4246" y="1671"/>
                  <a:pt x="4223" y="1657"/>
                  <a:pt x="4206" y="1637"/>
                </a:cubicBezTo>
                <a:cubicBezTo>
                  <a:pt x="4146" y="1567"/>
                  <a:pt x="4021" y="1398"/>
                  <a:pt x="3932" y="1353"/>
                </a:cubicBezTo>
                <a:cubicBezTo>
                  <a:pt x="3911" y="1342"/>
                  <a:pt x="3889" y="1336"/>
                  <a:pt x="3868" y="1326"/>
                </a:cubicBezTo>
                <a:cubicBezTo>
                  <a:pt x="3773" y="1329"/>
                  <a:pt x="3678" y="1327"/>
                  <a:pt x="3584" y="1335"/>
                </a:cubicBezTo>
                <a:cubicBezTo>
                  <a:pt x="3565" y="1337"/>
                  <a:pt x="3530" y="1353"/>
                  <a:pt x="3530" y="1353"/>
                </a:cubicBezTo>
                <a:cubicBezTo>
                  <a:pt x="3498" y="1395"/>
                  <a:pt x="3485" y="1420"/>
                  <a:pt x="3475" y="1472"/>
                </a:cubicBezTo>
                <a:cubicBezTo>
                  <a:pt x="3482" y="1539"/>
                  <a:pt x="3468" y="1614"/>
                  <a:pt x="3502" y="1673"/>
                </a:cubicBezTo>
                <a:cubicBezTo>
                  <a:pt x="3509" y="1684"/>
                  <a:pt x="3522" y="1690"/>
                  <a:pt x="3530" y="1701"/>
                </a:cubicBezTo>
                <a:cubicBezTo>
                  <a:pt x="3577" y="1765"/>
                  <a:pt x="3598" y="1829"/>
                  <a:pt x="3667" y="1874"/>
                </a:cubicBezTo>
                <a:cubicBezTo>
                  <a:pt x="3710" y="1853"/>
                  <a:pt x="3717" y="1836"/>
                  <a:pt x="3731" y="1792"/>
                </a:cubicBezTo>
                <a:cubicBezTo>
                  <a:pt x="3740" y="1727"/>
                  <a:pt x="3741" y="1706"/>
                  <a:pt x="3786" y="1664"/>
                </a:cubicBezTo>
                <a:cubicBezTo>
                  <a:pt x="3812" y="1612"/>
                  <a:pt x="3837" y="1551"/>
                  <a:pt x="3886" y="1518"/>
                </a:cubicBezTo>
                <a:cubicBezTo>
                  <a:pt x="3973" y="1530"/>
                  <a:pt x="3977" y="1544"/>
                  <a:pt x="4042" y="1591"/>
                </a:cubicBezTo>
                <a:cubicBezTo>
                  <a:pt x="4066" y="1631"/>
                  <a:pt x="4076" y="1668"/>
                  <a:pt x="4096" y="1710"/>
                </a:cubicBezTo>
                <a:cubicBezTo>
                  <a:pt x="4103" y="1740"/>
                  <a:pt x="4107" y="1787"/>
                  <a:pt x="4133" y="1810"/>
                </a:cubicBezTo>
                <a:cubicBezTo>
                  <a:pt x="4150" y="1825"/>
                  <a:pt x="4188" y="1847"/>
                  <a:pt x="4188" y="1847"/>
                </a:cubicBezTo>
                <a:cubicBezTo>
                  <a:pt x="4243" y="1844"/>
                  <a:pt x="4319" y="1794"/>
                  <a:pt x="4352" y="1838"/>
                </a:cubicBezTo>
                <a:cubicBezTo>
                  <a:pt x="4395" y="1897"/>
                  <a:pt x="4348" y="1984"/>
                  <a:pt x="4343" y="2057"/>
                </a:cubicBezTo>
                <a:cubicBezTo>
                  <a:pt x="4339" y="2109"/>
                  <a:pt x="4332" y="2161"/>
                  <a:pt x="4325" y="2213"/>
                </a:cubicBezTo>
                <a:cubicBezTo>
                  <a:pt x="4313" y="2304"/>
                  <a:pt x="4324" y="2537"/>
                  <a:pt x="4179" y="2551"/>
                </a:cubicBezTo>
                <a:cubicBezTo>
                  <a:pt x="4127" y="2556"/>
                  <a:pt x="4075" y="2557"/>
                  <a:pt x="4023" y="2560"/>
                </a:cubicBezTo>
                <a:cubicBezTo>
                  <a:pt x="3962" y="2574"/>
                  <a:pt x="3892" y="2586"/>
                  <a:pt x="3831" y="2606"/>
                </a:cubicBezTo>
                <a:cubicBezTo>
                  <a:pt x="3796" y="2629"/>
                  <a:pt x="3738" y="2652"/>
                  <a:pt x="3712" y="2688"/>
                </a:cubicBezTo>
                <a:cubicBezTo>
                  <a:pt x="3702" y="2702"/>
                  <a:pt x="3695" y="2719"/>
                  <a:pt x="3685" y="2734"/>
                </a:cubicBezTo>
                <a:cubicBezTo>
                  <a:pt x="3673" y="2753"/>
                  <a:pt x="3648" y="2789"/>
                  <a:pt x="3648" y="2789"/>
                </a:cubicBezTo>
                <a:cubicBezTo>
                  <a:pt x="3630" y="2879"/>
                  <a:pt x="3610" y="2930"/>
                  <a:pt x="3648" y="3036"/>
                </a:cubicBezTo>
                <a:cubicBezTo>
                  <a:pt x="3689" y="3149"/>
                  <a:pt x="3857" y="3200"/>
                  <a:pt x="3959" y="3228"/>
                </a:cubicBezTo>
                <a:cubicBezTo>
                  <a:pt x="4218" y="3216"/>
                  <a:pt x="4138" y="3263"/>
                  <a:pt x="4234" y="3127"/>
                </a:cubicBezTo>
                <a:cubicBezTo>
                  <a:pt x="4237" y="3115"/>
                  <a:pt x="4237" y="3101"/>
                  <a:pt x="4243" y="3090"/>
                </a:cubicBezTo>
                <a:cubicBezTo>
                  <a:pt x="4250" y="3077"/>
                  <a:pt x="4268" y="3069"/>
                  <a:pt x="4270" y="3054"/>
                </a:cubicBezTo>
                <a:cubicBezTo>
                  <a:pt x="4322" y="2619"/>
                  <a:pt x="4238" y="2923"/>
                  <a:pt x="4307" y="2697"/>
                </a:cubicBezTo>
                <a:cubicBezTo>
                  <a:pt x="4322" y="2647"/>
                  <a:pt x="4344" y="2600"/>
                  <a:pt x="4362" y="2551"/>
                </a:cubicBezTo>
                <a:cubicBezTo>
                  <a:pt x="4369" y="2533"/>
                  <a:pt x="4380" y="2496"/>
                  <a:pt x="4380" y="2496"/>
                </a:cubicBezTo>
                <a:cubicBezTo>
                  <a:pt x="4398" y="2351"/>
                  <a:pt x="4395" y="2405"/>
                  <a:pt x="4380" y="2167"/>
                </a:cubicBezTo>
                <a:cubicBezTo>
                  <a:pt x="4379" y="2145"/>
                  <a:pt x="4368" y="2124"/>
                  <a:pt x="4362" y="2103"/>
                </a:cubicBezTo>
                <a:cubicBezTo>
                  <a:pt x="4359" y="2094"/>
                  <a:pt x="4345" y="2070"/>
                  <a:pt x="4352" y="2076"/>
                </a:cubicBezTo>
                <a:cubicBezTo>
                  <a:pt x="4439" y="2150"/>
                  <a:pt x="4393" y="2138"/>
                  <a:pt x="4462" y="2213"/>
                </a:cubicBezTo>
                <a:cubicBezTo>
                  <a:pt x="4481" y="2234"/>
                  <a:pt x="4506" y="2249"/>
                  <a:pt x="4526" y="2268"/>
                </a:cubicBezTo>
                <a:cubicBezTo>
                  <a:pt x="4582" y="2321"/>
                  <a:pt x="4651" y="2405"/>
                  <a:pt x="4718" y="2450"/>
                </a:cubicBezTo>
                <a:cubicBezTo>
                  <a:pt x="4750" y="2499"/>
                  <a:pt x="4734" y="2472"/>
                  <a:pt x="4773" y="2551"/>
                </a:cubicBezTo>
                <a:cubicBezTo>
                  <a:pt x="4779" y="2563"/>
                  <a:pt x="4791" y="2588"/>
                  <a:pt x="4791" y="2588"/>
                </a:cubicBezTo>
                <a:cubicBezTo>
                  <a:pt x="4797" y="2616"/>
                  <a:pt x="4814" y="2642"/>
                  <a:pt x="4819" y="2670"/>
                </a:cubicBezTo>
                <a:cubicBezTo>
                  <a:pt x="4830" y="2730"/>
                  <a:pt x="4829" y="2792"/>
                  <a:pt x="4837" y="2853"/>
                </a:cubicBezTo>
                <a:cubicBezTo>
                  <a:pt x="4840" y="2920"/>
                  <a:pt x="4841" y="2987"/>
                  <a:pt x="4846" y="3054"/>
                </a:cubicBezTo>
                <a:cubicBezTo>
                  <a:pt x="4847" y="3070"/>
                  <a:pt x="4841" y="3092"/>
                  <a:pt x="4855" y="3100"/>
                </a:cubicBezTo>
                <a:cubicBezTo>
                  <a:pt x="4871" y="3109"/>
                  <a:pt x="4892" y="3093"/>
                  <a:pt x="4910" y="3090"/>
                </a:cubicBezTo>
                <a:cubicBezTo>
                  <a:pt x="4953" y="3034"/>
                  <a:pt x="5011" y="3006"/>
                  <a:pt x="5066" y="2962"/>
                </a:cubicBezTo>
                <a:cubicBezTo>
                  <a:pt x="5072" y="2950"/>
                  <a:pt x="5076" y="2937"/>
                  <a:pt x="5084" y="2926"/>
                </a:cubicBezTo>
                <a:cubicBezTo>
                  <a:pt x="5091" y="2915"/>
                  <a:pt x="5104" y="2909"/>
                  <a:pt x="5111" y="2898"/>
                </a:cubicBezTo>
                <a:cubicBezTo>
                  <a:pt x="5126" y="2875"/>
                  <a:pt x="5148" y="2825"/>
                  <a:pt x="5148" y="2825"/>
                </a:cubicBezTo>
                <a:cubicBezTo>
                  <a:pt x="5158" y="2712"/>
                  <a:pt x="5166" y="2705"/>
                  <a:pt x="5139" y="2578"/>
                </a:cubicBezTo>
                <a:cubicBezTo>
                  <a:pt x="5130" y="2538"/>
                  <a:pt x="5089" y="2512"/>
                  <a:pt x="5056" y="2487"/>
                </a:cubicBezTo>
                <a:cubicBezTo>
                  <a:pt x="4972" y="2424"/>
                  <a:pt x="4896" y="2367"/>
                  <a:pt x="4791" y="2350"/>
                </a:cubicBezTo>
                <a:cubicBezTo>
                  <a:pt x="4710" y="2323"/>
                  <a:pt x="4627" y="2331"/>
                  <a:pt x="4544" y="2341"/>
                </a:cubicBezTo>
                <a:cubicBezTo>
                  <a:pt x="4588" y="2367"/>
                  <a:pt x="4655" y="2414"/>
                  <a:pt x="4700" y="2432"/>
                </a:cubicBezTo>
                <a:cubicBezTo>
                  <a:pt x="4759" y="2456"/>
                  <a:pt x="4824" y="2463"/>
                  <a:pt x="4883" y="2487"/>
                </a:cubicBezTo>
                <a:cubicBezTo>
                  <a:pt x="5024" y="2545"/>
                  <a:pt x="5170" y="2579"/>
                  <a:pt x="5322" y="2597"/>
                </a:cubicBezTo>
                <a:cubicBezTo>
                  <a:pt x="5394" y="2621"/>
                  <a:pt x="5357" y="2612"/>
                  <a:pt x="5431" y="2624"/>
                </a:cubicBezTo>
                <a:cubicBezTo>
                  <a:pt x="5533" y="2689"/>
                  <a:pt x="5669" y="2779"/>
                  <a:pt x="5724" y="2889"/>
                </a:cubicBezTo>
                <a:cubicBezTo>
                  <a:pt x="5718" y="2929"/>
                  <a:pt x="5714" y="2969"/>
                  <a:pt x="5706" y="3008"/>
                </a:cubicBezTo>
                <a:cubicBezTo>
                  <a:pt x="5704" y="3018"/>
                  <a:pt x="5699" y="3026"/>
                  <a:pt x="5696" y="3036"/>
                </a:cubicBezTo>
                <a:cubicBezTo>
                  <a:pt x="5689" y="3060"/>
                  <a:pt x="5678" y="3109"/>
                  <a:pt x="5678" y="3109"/>
                </a:cubicBezTo>
                <a:cubicBezTo>
                  <a:pt x="5687" y="3121"/>
                  <a:pt x="5692" y="3140"/>
                  <a:pt x="5706" y="3145"/>
                </a:cubicBezTo>
                <a:cubicBezTo>
                  <a:pt x="5716" y="3148"/>
                  <a:pt x="5725" y="3134"/>
                  <a:pt x="5733" y="3127"/>
                </a:cubicBezTo>
                <a:cubicBezTo>
                  <a:pt x="5743" y="3119"/>
                  <a:pt x="5753" y="3111"/>
                  <a:pt x="5760" y="3100"/>
                </a:cubicBezTo>
                <a:cubicBezTo>
                  <a:pt x="5775" y="3077"/>
                  <a:pt x="5797" y="3026"/>
                  <a:pt x="5797" y="3026"/>
                </a:cubicBezTo>
                <a:cubicBezTo>
                  <a:pt x="5794" y="2950"/>
                  <a:pt x="5796" y="2874"/>
                  <a:pt x="5788" y="2798"/>
                </a:cubicBezTo>
                <a:cubicBezTo>
                  <a:pt x="5783" y="2747"/>
                  <a:pt x="5715" y="2725"/>
                  <a:pt x="5678" y="2706"/>
                </a:cubicBezTo>
                <a:cubicBezTo>
                  <a:pt x="5595" y="2665"/>
                  <a:pt x="5533" y="2651"/>
                  <a:pt x="5440" y="2642"/>
                </a:cubicBezTo>
                <a:cubicBezTo>
                  <a:pt x="5404" y="2645"/>
                  <a:pt x="5367" y="2644"/>
                  <a:pt x="5331" y="2652"/>
                </a:cubicBezTo>
                <a:cubicBezTo>
                  <a:pt x="5322" y="2654"/>
                  <a:pt x="5349" y="2658"/>
                  <a:pt x="5358" y="2661"/>
                </a:cubicBezTo>
                <a:cubicBezTo>
                  <a:pt x="5379" y="2667"/>
                  <a:pt x="5401" y="2672"/>
                  <a:pt x="5422" y="2679"/>
                </a:cubicBezTo>
                <a:cubicBezTo>
                  <a:pt x="5450" y="2687"/>
                  <a:pt x="5477" y="2696"/>
                  <a:pt x="5504" y="2706"/>
                </a:cubicBezTo>
                <a:cubicBezTo>
                  <a:pt x="5637" y="2753"/>
                  <a:pt x="5753" y="2826"/>
                  <a:pt x="5879" y="2889"/>
                </a:cubicBezTo>
                <a:cubicBezTo>
                  <a:pt x="5932" y="2916"/>
                  <a:pt x="6004" y="2982"/>
                  <a:pt x="6044" y="3026"/>
                </a:cubicBezTo>
                <a:cubicBezTo>
                  <a:pt x="6062" y="3045"/>
                  <a:pt x="6090" y="3090"/>
                  <a:pt x="6090" y="3090"/>
                </a:cubicBezTo>
                <a:cubicBezTo>
                  <a:pt x="6100" y="3132"/>
                  <a:pt x="6119" y="3169"/>
                  <a:pt x="6135" y="3209"/>
                </a:cubicBezTo>
                <a:cubicBezTo>
                  <a:pt x="6162" y="3402"/>
                  <a:pt x="6190" y="3673"/>
                  <a:pt x="5962" y="3730"/>
                </a:cubicBezTo>
                <a:cubicBezTo>
                  <a:pt x="5928" y="3727"/>
                  <a:pt x="5894" y="3729"/>
                  <a:pt x="5861" y="3721"/>
                </a:cubicBezTo>
                <a:cubicBezTo>
                  <a:pt x="5807" y="3708"/>
                  <a:pt x="5731" y="3639"/>
                  <a:pt x="5678" y="3612"/>
                </a:cubicBezTo>
                <a:cubicBezTo>
                  <a:pt x="5633" y="3590"/>
                  <a:pt x="5584" y="3574"/>
                  <a:pt x="5541" y="3548"/>
                </a:cubicBezTo>
                <a:cubicBezTo>
                  <a:pt x="5501" y="3524"/>
                  <a:pt x="5474" y="3498"/>
                  <a:pt x="5431" y="3484"/>
                </a:cubicBezTo>
                <a:cubicBezTo>
                  <a:pt x="5381" y="3432"/>
                  <a:pt x="5301" y="3373"/>
                  <a:pt x="5230" y="3356"/>
                </a:cubicBezTo>
                <a:cubicBezTo>
                  <a:pt x="5198" y="3380"/>
                  <a:pt x="5180" y="3407"/>
                  <a:pt x="5148" y="3429"/>
                </a:cubicBezTo>
                <a:cubicBezTo>
                  <a:pt x="5124" y="3466"/>
                  <a:pt x="5098" y="3500"/>
                  <a:pt x="5075" y="3538"/>
                </a:cubicBezTo>
                <a:cubicBezTo>
                  <a:pt x="5055" y="3620"/>
                  <a:pt x="5032" y="3707"/>
                  <a:pt x="5084" y="3785"/>
                </a:cubicBezTo>
                <a:cubicBezTo>
                  <a:pt x="5142" y="3698"/>
                  <a:pt x="5034" y="3869"/>
                  <a:pt x="5111" y="3639"/>
                </a:cubicBezTo>
                <a:cubicBezTo>
                  <a:pt x="5126" y="3594"/>
                  <a:pt x="5159" y="3592"/>
                  <a:pt x="5194" y="3584"/>
                </a:cubicBezTo>
                <a:cubicBezTo>
                  <a:pt x="5688" y="3597"/>
                  <a:pt x="5430" y="3532"/>
                  <a:pt x="5596" y="3639"/>
                </a:cubicBezTo>
                <a:cubicBezTo>
                  <a:pt x="5602" y="3648"/>
                  <a:pt x="5605" y="3660"/>
                  <a:pt x="5614" y="3666"/>
                </a:cubicBezTo>
                <a:cubicBezTo>
                  <a:pt x="5630" y="3676"/>
                  <a:pt x="5669" y="3685"/>
                  <a:pt x="5669" y="3685"/>
                </a:cubicBezTo>
                <a:cubicBezTo>
                  <a:pt x="5756" y="3679"/>
                  <a:pt x="5814" y="3700"/>
                  <a:pt x="5861" y="3630"/>
                </a:cubicBezTo>
                <a:cubicBezTo>
                  <a:pt x="5894" y="3496"/>
                  <a:pt x="5837" y="3346"/>
                  <a:pt x="5715" y="3282"/>
                </a:cubicBezTo>
                <a:cubicBezTo>
                  <a:pt x="5667" y="3213"/>
                  <a:pt x="5576" y="3161"/>
                  <a:pt x="5495" y="3145"/>
                </a:cubicBezTo>
                <a:cubicBezTo>
                  <a:pt x="5508" y="3187"/>
                  <a:pt x="5547" y="3206"/>
                  <a:pt x="5578" y="3237"/>
                </a:cubicBezTo>
                <a:cubicBezTo>
                  <a:pt x="5597" y="3293"/>
                  <a:pt x="5573" y="3234"/>
                  <a:pt x="5623" y="3301"/>
                </a:cubicBezTo>
                <a:cubicBezTo>
                  <a:pt x="5683" y="3381"/>
                  <a:pt x="5720" y="3481"/>
                  <a:pt x="5751" y="3575"/>
                </a:cubicBezTo>
                <a:cubicBezTo>
                  <a:pt x="5760" y="3641"/>
                  <a:pt x="5779" y="3701"/>
                  <a:pt x="5788" y="3767"/>
                </a:cubicBezTo>
                <a:cubicBezTo>
                  <a:pt x="5785" y="3861"/>
                  <a:pt x="5786" y="3956"/>
                  <a:pt x="5779" y="4050"/>
                </a:cubicBezTo>
                <a:cubicBezTo>
                  <a:pt x="5774" y="4117"/>
                  <a:pt x="5758" y="4127"/>
                  <a:pt x="5724" y="4178"/>
                </a:cubicBezTo>
                <a:cubicBezTo>
                  <a:pt x="5650" y="4290"/>
                  <a:pt x="5623" y="4336"/>
                  <a:pt x="5495" y="4389"/>
                </a:cubicBezTo>
                <a:cubicBezTo>
                  <a:pt x="5443" y="4386"/>
                  <a:pt x="5391" y="4390"/>
                  <a:pt x="5340" y="4380"/>
                </a:cubicBezTo>
                <a:cubicBezTo>
                  <a:pt x="5335" y="4379"/>
                  <a:pt x="5233" y="4315"/>
                  <a:pt x="5212" y="4306"/>
                </a:cubicBezTo>
                <a:cubicBezTo>
                  <a:pt x="5206" y="4297"/>
                  <a:pt x="5202" y="4287"/>
                  <a:pt x="5194" y="4279"/>
                </a:cubicBezTo>
                <a:cubicBezTo>
                  <a:pt x="5186" y="4271"/>
                  <a:pt x="5173" y="4270"/>
                  <a:pt x="5166" y="4261"/>
                </a:cubicBezTo>
                <a:cubicBezTo>
                  <a:pt x="5154" y="4246"/>
                  <a:pt x="5137" y="4190"/>
                  <a:pt x="5130" y="4169"/>
                </a:cubicBezTo>
                <a:cubicBezTo>
                  <a:pt x="5133" y="4133"/>
                  <a:pt x="5128" y="4095"/>
                  <a:pt x="5139" y="4060"/>
                </a:cubicBezTo>
                <a:cubicBezTo>
                  <a:pt x="5144" y="4044"/>
                  <a:pt x="5162" y="4034"/>
                  <a:pt x="5175" y="4023"/>
                </a:cubicBezTo>
                <a:cubicBezTo>
                  <a:pt x="5208" y="3995"/>
                  <a:pt x="5237" y="3961"/>
                  <a:pt x="5276" y="3941"/>
                </a:cubicBezTo>
                <a:cubicBezTo>
                  <a:pt x="5330" y="3914"/>
                  <a:pt x="5357" y="3903"/>
                  <a:pt x="5404" y="3868"/>
                </a:cubicBezTo>
                <a:cubicBezTo>
                  <a:pt x="5453" y="3831"/>
                  <a:pt x="5502" y="3788"/>
                  <a:pt x="5550" y="3749"/>
                </a:cubicBezTo>
                <a:cubicBezTo>
                  <a:pt x="5559" y="3742"/>
                  <a:pt x="5577" y="3718"/>
                  <a:pt x="5587" y="3712"/>
                </a:cubicBezTo>
                <a:cubicBezTo>
                  <a:pt x="5595" y="3707"/>
                  <a:pt x="5623" y="3703"/>
                  <a:pt x="5614" y="3703"/>
                </a:cubicBezTo>
                <a:cubicBezTo>
                  <a:pt x="5586" y="3703"/>
                  <a:pt x="5559" y="3716"/>
                  <a:pt x="5532" y="3721"/>
                </a:cubicBezTo>
                <a:cubicBezTo>
                  <a:pt x="5493" y="3747"/>
                  <a:pt x="5448" y="3751"/>
                  <a:pt x="5404" y="3767"/>
                </a:cubicBezTo>
                <a:cubicBezTo>
                  <a:pt x="5368" y="3780"/>
                  <a:pt x="5331" y="3792"/>
                  <a:pt x="5294" y="3804"/>
                </a:cubicBezTo>
                <a:cubicBezTo>
                  <a:pt x="5285" y="3807"/>
                  <a:pt x="5267" y="3813"/>
                  <a:pt x="5267" y="3813"/>
                </a:cubicBezTo>
                <a:cubicBezTo>
                  <a:pt x="5228" y="3840"/>
                  <a:pt x="5168" y="3872"/>
                  <a:pt x="5130" y="3904"/>
                </a:cubicBezTo>
                <a:cubicBezTo>
                  <a:pt x="5081" y="3945"/>
                  <a:pt x="5043" y="3993"/>
                  <a:pt x="5002" y="4041"/>
                </a:cubicBezTo>
                <a:cubicBezTo>
                  <a:pt x="4984" y="4062"/>
                  <a:pt x="4968" y="4086"/>
                  <a:pt x="4947" y="4105"/>
                </a:cubicBezTo>
                <a:cubicBezTo>
                  <a:pt x="4930" y="4120"/>
                  <a:pt x="4892" y="4142"/>
                  <a:pt x="4892" y="4142"/>
                </a:cubicBezTo>
                <a:cubicBezTo>
                  <a:pt x="4757" y="4104"/>
                  <a:pt x="4716" y="4005"/>
                  <a:pt x="4608" y="3941"/>
                </a:cubicBezTo>
                <a:cubicBezTo>
                  <a:pt x="4550" y="3867"/>
                  <a:pt x="4582" y="3912"/>
                  <a:pt x="4517" y="3804"/>
                </a:cubicBezTo>
                <a:cubicBezTo>
                  <a:pt x="4502" y="3779"/>
                  <a:pt x="4490" y="3721"/>
                  <a:pt x="4490" y="3721"/>
                </a:cubicBezTo>
                <a:cubicBezTo>
                  <a:pt x="4487" y="3678"/>
                  <a:pt x="4492" y="3634"/>
                  <a:pt x="4480" y="3593"/>
                </a:cubicBezTo>
                <a:cubicBezTo>
                  <a:pt x="4476" y="3579"/>
                  <a:pt x="4455" y="3577"/>
                  <a:pt x="4444" y="3566"/>
                </a:cubicBezTo>
                <a:cubicBezTo>
                  <a:pt x="4436" y="3558"/>
                  <a:pt x="4435" y="3545"/>
                  <a:pt x="4426" y="3538"/>
                </a:cubicBezTo>
                <a:cubicBezTo>
                  <a:pt x="4388" y="3507"/>
                  <a:pt x="4334" y="3482"/>
                  <a:pt x="4288" y="3474"/>
                </a:cubicBezTo>
                <a:cubicBezTo>
                  <a:pt x="4144" y="3482"/>
                  <a:pt x="4133" y="3472"/>
                  <a:pt x="4032" y="3511"/>
                </a:cubicBezTo>
                <a:cubicBezTo>
                  <a:pt x="3979" y="3565"/>
                  <a:pt x="3999" y="3539"/>
                  <a:pt x="3968" y="3584"/>
                </a:cubicBezTo>
                <a:cubicBezTo>
                  <a:pt x="3953" y="3631"/>
                  <a:pt x="3997" y="3627"/>
                  <a:pt x="4042" y="3630"/>
                </a:cubicBezTo>
                <a:cubicBezTo>
                  <a:pt x="4106" y="3635"/>
                  <a:pt x="4170" y="3635"/>
                  <a:pt x="4234" y="3639"/>
                </a:cubicBezTo>
                <a:cubicBezTo>
                  <a:pt x="4270" y="3641"/>
                  <a:pt x="4307" y="3645"/>
                  <a:pt x="4343" y="3648"/>
                </a:cubicBezTo>
                <a:cubicBezTo>
                  <a:pt x="4380" y="3657"/>
                  <a:pt x="4403" y="3664"/>
                  <a:pt x="4435" y="3685"/>
                </a:cubicBezTo>
                <a:cubicBezTo>
                  <a:pt x="4441" y="3697"/>
                  <a:pt x="4446" y="3710"/>
                  <a:pt x="4453" y="3721"/>
                </a:cubicBezTo>
                <a:cubicBezTo>
                  <a:pt x="4467" y="3743"/>
                  <a:pt x="4499" y="3785"/>
                  <a:pt x="4499" y="3785"/>
                </a:cubicBezTo>
                <a:cubicBezTo>
                  <a:pt x="4505" y="3803"/>
                  <a:pt x="4511" y="3822"/>
                  <a:pt x="4517" y="3840"/>
                </a:cubicBezTo>
                <a:cubicBezTo>
                  <a:pt x="4518" y="3844"/>
                  <a:pt x="4492" y="3944"/>
                  <a:pt x="4480" y="3959"/>
                </a:cubicBezTo>
                <a:cubicBezTo>
                  <a:pt x="4473" y="3967"/>
                  <a:pt x="4462" y="3971"/>
                  <a:pt x="4453" y="3977"/>
                </a:cubicBezTo>
                <a:cubicBezTo>
                  <a:pt x="4425" y="4020"/>
                  <a:pt x="4393" y="4032"/>
                  <a:pt x="4352" y="4060"/>
                </a:cubicBezTo>
                <a:cubicBezTo>
                  <a:pt x="4245" y="4053"/>
                  <a:pt x="4204" y="4045"/>
                  <a:pt x="4115" y="4023"/>
                </a:cubicBezTo>
                <a:cubicBezTo>
                  <a:pt x="4053" y="3983"/>
                  <a:pt x="3981" y="3952"/>
                  <a:pt x="3941" y="3886"/>
                </a:cubicBezTo>
                <a:cubicBezTo>
                  <a:pt x="3934" y="3874"/>
                  <a:pt x="3930" y="3861"/>
                  <a:pt x="3923" y="3849"/>
                </a:cubicBezTo>
                <a:cubicBezTo>
                  <a:pt x="3912" y="3830"/>
                  <a:pt x="3886" y="3794"/>
                  <a:pt x="3886" y="3794"/>
                </a:cubicBezTo>
                <a:cubicBezTo>
                  <a:pt x="3889" y="3764"/>
                  <a:pt x="3880" y="3730"/>
                  <a:pt x="3895" y="3703"/>
                </a:cubicBezTo>
                <a:cubicBezTo>
                  <a:pt x="3901" y="3692"/>
                  <a:pt x="3924" y="3702"/>
                  <a:pt x="3932" y="3712"/>
                </a:cubicBezTo>
                <a:cubicBezTo>
                  <a:pt x="3938" y="3720"/>
                  <a:pt x="3926" y="3731"/>
                  <a:pt x="3923" y="3740"/>
                </a:cubicBezTo>
                <a:cubicBezTo>
                  <a:pt x="3926" y="3804"/>
                  <a:pt x="3924" y="3868"/>
                  <a:pt x="3932" y="3932"/>
                </a:cubicBezTo>
                <a:cubicBezTo>
                  <a:pt x="3937" y="3973"/>
                  <a:pt x="4047" y="4009"/>
                  <a:pt x="4078" y="4014"/>
                </a:cubicBezTo>
                <a:cubicBezTo>
                  <a:pt x="4119" y="4038"/>
                  <a:pt x="4144" y="4047"/>
                  <a:pt x="4188" y="4060"/>
                </a:cubicBezTo>
                <a:cubicBezTo>
                  <a:pt x="4206" y="4066"/>
                  <a:pt x="4243" y="4078"/>
                  <a:pt x="4243" y="4078"/>
                </a:cubicBezTo>
                <a:cubicBezTo>
                  <a:pt x="4264" y="4075"/>
                  <a:pt x="4288" y="4080"/>
                  <a:pt x="4307" y="4069"/>
                </a:cubicBezTo>
                <a:cubicBezTo>
                  <a:pt x="4327" y="4058"/>
                  <a:pt x="4338" y="3987"/>
                  <a:pt x="4343" y="3968"/>
                </a:cubicBezTo>
                <a:cubicBezTo>
                  <a:pt x="4340" y="3947"/>
                  <a:pt x="4315" y="3915"/>
                  <a:pt x="4334" y="3904"/>
                </a:cubicBezTo>
                <a:cubicBezTo>
                  <a:pt x="4353" y="3893"/>
                  <a:pt x="4370" y="3929"/>
                  <a:pt x="4389" y="3941"/>
                </a:cubicBezTo>
                <a:cubicBezTo>
                  <a:pt x="4458" y="3985"/>
                  <a:pt x="4514" y="4043"/>
                  <a:pt x="4581" y="4087"/>
                </a:cubicBezTo>
                <a:cubicBezTo>
                  <a:pt x="4603" y="4120"/>
                  <a:pt x="4630" y="4146"/>
                  <a:pt x="4654" y="4178"/>
                </a:cubicBezTo>
                <a:cubicBezTo>
                  <a:pt x="4665" y="4212"/>
                  <a:pt x="4682" y="4234"/>
                  <a:pt x="4691" y="4270"/>
                </a:cubicBezTo>
                <a:cubicBezTo>
                  <a:pt x="4685" y="4297"/>
                  <a:pt x="4687" y="4328"/>
                  <a:pt x="4672" y="4352"/>
                </a:cubicBezTo>
                <a:cubicBezTo>
                  <a:pt x="4666" y="4363"/>
                  <a:pt x="4647" y="4355"/>
                  <a:pt x="4636" y="4361"/>
                </a:cubicBezTo>
                <a:cubicBezTo>
                  <a:pt x="4628" y="4365"/>
                  <a:pt x="4626" y="4378"/>
                  <a:pt x="4618" y="4380"/>
                </a:cubicBezTo>
                <a:cubicBezTo>
                  <a:pt x="4566" y="4395"/>
                  <a:pt x="4470" y="4407"/>
                  <a:pt x="4407" y="4416"/>
                </a:cubicBezTo>
                <a:cubicBezTo>
                  <a:pt x="4210" y="4483"/>
                  <a:pt x="4112" y="4450"/>
                  <a:pt x="3859" y="4444"/>
                </a:cubicBezTo>
                <a:cubicBezTo>
                  <a:pt x="3732" y="4380"/>
                  <a:pt x="3612" y="4312"/>
                  <a:pt x="3493" y="4233"/>
                </a:cubicBezTo>
                <a:cubicBezTo>
                  <a:pt x="3420" y="4185"/>
                  <a:pt x="3338" y="4139"/>
                  <a:pt x="3283" y="4069"/>
                </a:cubicBezTo>
                <a:cubicBezTo>
                  <a:pt x="3251" y="4028"/>
                  <a:pt x="3224" y="3978"/>
                  <a:pt x="3200" y="3932"/>
                </a:cubicBezTo>
                <a:cubicBezTo>
                  <a:pt x="3185" y="3856"/>
                  <a:pt x="3170" y="3831"/>
                  <a:pt x="3191" y="3740"/>
                </a:cubicBezTo>
                <a:cubicBezTo>
                  <a:pt x="3201" y="3698"/>
                  <a:pt x="3225" y="3696"/>
                  <a:pt x="3246" y="3666"/>
                </a:cubicBezTo>
                <a:cubicBezTo>
                  <a:pt x="3254" y="3655"/>
                  <a:pt x="3255" y="3640"/>
                  <a:pt x="3264" y="3630"/>
                </a:cubicBezTo>
                <a:cubicBezTo>
                  <a:pt x="3285" y="3605"/>
                  <a:pt x="3317" y="3591"/>
                  <a:pt x="3338" y="3566"/>
                </a:cubicBezTo>
                <a:cubicBezTo>
                  <a:pt x="3373" y="3526"/>
                  <a:pt x="3356" y="3527"/>
                  <a:pt x="3402" y="3493"/>
                </a:cubicBezTo>
                <a:cubicBezTo>
                  <a:pt x="3445" y="3461"/>
                  <a:pt x="3494" y="3432"/>
                  <a:pt x="3539" y="3401"/>
                </a:cubicBezTo>
                <a:cubicBezTo>
                  <a:pt x="3561" y="3386"/>
                  <a:pt x="3612" y="3365"/>
                  <a:pt x="3612" y="3365"/>
                </a:cubicBezTo>
                <a:cubicBezTo>
                  <a:pt x="3705" y="3267"/>
                  <a:pt x="3646" y="3338"/>
                  <a:pt x="3301" y="3356"/>
                </a:cubicBezTo>
                <a:cubicBezTo>
                  <a:pt x="3241" y="3359"/>
                  <a:pt x="3177" y="3396"/>
                  <a:pt x="3118" y="3410"/>
                </a:cubicBezTo>
                <a:cubicBezTo>
                  <a:pt x="3088" y="3431"/>
                  <a:pt x="3075" y="3439"/>
                  <a:pt x="3063" y="3474"/>
                </a:cubicBezTo>
                <a:cubicBezTo>
                  <a:pt x="3069" y="3499"/>
                  <a:pt x="3073" y="3524"/>
                  <a:pt x="3082" y="3548"/>
                </a:cubicBezTo>
                <a:cubicBezTo>
                  <a:pt x="3105" y="3611"/>
                  <a:pt x="3192" y="3639"/>
                  <a:pt x="3237" y="3685"/>
                </a:cubicBezTo>
                <a:cubicBezTo>
                  <a:pt x="3285" y="3734"/>
                  <a:pt x="3240" y="3713"/>
                  <a:pt x="3292" y="3730"/>
                </a:cubicBezTo>
                <a:cubicBezTo>
                  <a:pt x="3317" y="3756"/>
                  <a:pt x="3339" y="3758"/>
                  <a:pt x="3374" y="3767"/>
                </a:cubicBezTo>
                <a:cubicBezTo>
                  <a:pt x="3383" y="3776"/>
                  <a:pt x="3396" y="3783"/>
                  <a:pt x="3402" y="3794"/>
                </a:cubicBezTo>
                <a:cubicBezTo>
                  <a:pt x="3411" y="3811"/>
                  <a:pt x="3420" y="3849"/>
                  <a:pt x="3420" y="3849"/>
                </a:cubicBezTo>
                <a:cubicBezTo>
                  <a:pt x="3423" y="3873"/>
                  <a:pt x="3430" y="3898"/>
                  <a:pt x="3429" y="3922"/>
                </a:cubicBezTo>
                <a:cubicBezTo>
                  <a:pt x="3421" y="4090"/>
                  <a:pt x="3401" y="4048"/>
                  <a:pt x="3246" y="4060"/>
                </a:cubicBezTo>
                <a:cubicBezTo>
                  <a:pt x="3239" y="4081"/>
                  <a:pt x="3212" y="4092"/>
                  <a:pt x="3210" y="4114"/>
                </a:cubicBezTo>
                <a:cubicBezTo>
                  <a:pt x="3205" y="4163"/>
                  <a:pt x="3214" y="4212"/>
                  <a:pt x="3219" y="4261"/>
                </a:cubicBezTo>
                <a:cubicBezTo>
                  <a:pt x="3220" y="4270"/>
                  <a:pt x="3237" y="4288"/>
                  <a:pt x="3228" y="4288"/>
                </a:cubicBezTo>
                <a:cubicBezTo>
                  <a:pt x="3208" y="4288"/>
                  <a:pt x="3190" y="4272"/>
                  <a:pt x="3173" y="4261"/>
                </a:cubicBezTo>
                <a:cubicBezTo>
                  <a:pt x="3088" y="4209"/>
                  <a:pt x="3027" y="4134"/>
                  <a:pt x="2954" y="4069"/>
                </a:cubicBezTo>
                <a:cubicBezTo>
                  <a:pt x="2873" y="3997"/>
                  <a:pt x="2778" y="3931"/>
                  <a:pt x="2707" y="3849"/>
                </a:cubicBezTo>
                <a:cubicBezTo>
                  <a:pt x="2702" y="3843"/>
                  <a:pt x="2588" y="3696"/>
                  <a:pt x="2560" y="3648"/>
                </a:cubicBezTo>
                <a:cubicBezTo>
                  <a:pt x="2533" y="3601"/>
                  <a:pt x="2521" y="3550"/>
                  <a:pt x="2496" y="3502"/>
                </a:cubicBezTo>
                <a:cubicBezTo>
                  <a:pt x="2476" y="3383"/>
                  <a:pt x="2470" y="3371"/>
                  <a:pt x="2515" y="3191"/>
                </a:cubicBezTo>
                <a:cubicBezTo>
                  <a:pt x="2522" y="3161"/>
                  <a:pt x="2551" y="3142"/>
                  <a:pt x="2570" y="3118"/>
                </a:cubicBezTo>
                <a:cubicBezTo>
                  <a:pt x="2636" y="3034"/>
                  <a:pt x="2704" y="2972"/>
                  <a:pt x="2789" y="2908"/>
                </a:cubicBezTo>
                <a:cubicBezTo>
                  <a:pt x="2822" y="2884"/>
                  <a:pt x="2871" y="2877"/>
                  <a:pt x="2908" y="2862"/>
                </a:cubicBezTo>
                <a:cubicBezTo>
                  <a:pt x="2945" y="2865"/>
                  <a:pt x="2982" y="2864"/>
                  <a:pt x="3018" y="2871"/>
                </a:cubicBezTo>
                <a:cubicBezTo>
                  <a:pt x="3029" y="2873"/>
                  <a:pt x="3040" y="2899"/>
                  <a:pt x="3045" y="2889"/>
                </a:cubicBezTo>
                <a:cubicBezTo>
                  <a:pt x="3051" y="2877"/>
                  <a:pt x="3036" y="2863"/>
                  <a:pt x="3027" y="2853"/>
                </a:cubicBezTo>
                <a:cubicBezTo>
                  <a:pt x="2991" y="2811"/>
                  <a:pt x="2930" y="2810"/>
                  <a:pt x="2880" y="2798"/>
                </a:cubicBezTo>
                <a:cubicBezTo>
                  <a:pt x="2585" y="2809"/>
                  <a:pt x="2692" y="2762"/>
                  <a:pt x="2560" y="2889"/>
                </a:cubicBezTo>
                <a:cubicBezTo>
                  <a:pt x="2554" y="2901"/>
                  <a:pt x="2549" y="2914"/>
                  <a:pt x="2542" y="2926"/>
                </a:cubicBezTo>
                <a:cubicBezTo>
                  <a:pt x="2537" y="2935"/>
                  <a:pt x="2525" y="2942"/>
                  <a:pt x="2524" y="2953"/>
                </a:cubicBezTo>
                <a:cubicBezTo>
                  <a:pt x="2518" y="3016"/>
                  <a:pt x="2534" y="3046"/>
                  <a:pt x="2588" y="3063"/>
                </a:cubicBezTo>
                <a:cubicBezTo>
                  <a:pt x="2631" y="3097"/>
                  <a:pt x="2681" y="3141"/>
                  <a:pt x="2734" y="3154"/>
                </a:cubicBezTo>
                <a:cubicBezTo>
                  <a:pt x="2789" y="3209"/>
                  <a:pt x="2731" y="3158"/>
                  <a:pt x="2807" y="3200"/>
                </a:cubicBezTo>
                <a:cubicBezTo>
                  <a:pt x="2885" y="3243"/>
                  <a:pt x="2936" y="3290"/>
                  <a:pt x="2963" y="3374"/>
                </a:cubicBezTo>
                <a:cubicBezTo>
                  <a:pt x="2960" y="3444"/>
                  <a:pt x="2961" y="3514"/>
                  <a:pt x="2954" y="3584"/>
                </a:cubicBezTo>
                <a:cubicBezTo>
                  <a:pt x="2952" y="3603"/>
                  <a:pt x="2941" y="3620"/>
                  <a:pt x="2935" y="3639"/>
                </a:cubicBezTo>
                <a:cubicBezTo>
                  <a:pt x="2901" y="3750"/>
                  <a:pt x="2823" y="3735"/>
                  <a:pt x="2725" y="3749"/>
                </a:cubicBezTo>
                <a:cubicBezTo>
                  <a:pt x="2708" y="3799"/>
                  <a:pt x="2697" y="3852"/>
                  <a:pt x="2688" y="3904"/>
                </a:cubicBezTo>
                <a:cubicBezTo>
                  <a:pt x="2691" y="3922"/>
                  <a:pt x="2690" y="3942"/>
                  <a:pt x="2698" y="3959"/>
                </a:cubicBezTo>
                <a:cubicBezTo>
                  <a:pt x="2703" y="3969"/>
                  <a:pt x="2717" y="3970"/>
                  <a:pt x="2725" y="3977"/>
                </a:cubicBezTo>
                <a:cubicBezTo>
                  <a:pt x="2820" y="4058"/>
                  <a:pt x="2674" y="3948"/>
                  <a:pt x="2789" y="4032"/>
                </a:cubicBezTo>
                <a:cubicBezTo>
                  <a:pt x="2806" y="4059"/>
                  <a:pt x="2826" y="4079"/>
                  <a:pt x="2844" y="4105"/>
                </a:cubicBezTo>
                <a:cubicBezTo>
                  <a:pt x="2857" y="4146"/>
                  <a:pt x="2876" y="4154"/>
                  <a:pt x="2862" y="4197"/>
                </a:cubicBezTo>
                <a:cubicBezTo>
                  <a:pt x="2674" y="4171"/>
                  <a:pt x="2494" y="4138"/>
                  <a:pt x="2314" y="4078"/>
                </a:cubicBezTo>
                <a:cubicBezTo>
                  <a:pt x="2289" y="4054"/>
                  <a:pt x="2278" y="4025"/>
                  <a:pt x="2259" y="3996"/>
                </a:cubicBezTo>
                <a:cubicBezTo>
                  <a:pt x="2236" y="3906"/>
                  <a:pt x="2249" y="3946"/>
                  <a:pt x="2222" y="3877"/>
                </a:cubicBezTo>
                <a:cubicBezTo>
                  <a:pt x="2219" y="3862"/>
                  <a:pt x="2217" y="3846"/>
                  <a:pt x="2213" y="3831"/>
                </a:cubicBezTo>
                <a:cubicBezTo>
                  <a:pt x="2208" y="3815"/>
                  <a:pt x="2198" y="3801"/>
                  <a:pt x="2195" y="3785"/>
                </a:cubicBezTo>
                <a:cubicBezTo>
                  <a:pt x="2186" y="3743"/>
                  <a:pt x="2188" y="3699"/>
                  <a:pt x="2176" y="3657"/>
                </a:cubicBezTo>
                <a:cubicBezTo>
                  <a:pt x="2170" y="3636"/>
                  <a:pt x="2164" y="3614"/>
                  <a:pt x="2158" y="3593"/>
                </a:cubicBezTo>
                <a:cubicBezTo>
                  <a:pt x="2164" y="3502"/>
                  <a:pt x="2166" y="3410"/>
                  <a:pt x="2176" y="3319"/>
                </a:cubicBezTo>
                <a:cubicBezTo>
                  <a:pt x="2187" y="3221"/>
                  <a:pt x="2291" y="3086"/>
                  <a:pt x="2368" y="3026"/>
                </a:cubicBezTo>
                <a:cubicBezTo>
                  <a:pt x="2412" y="2943"/>
                  <a:pt x="2481" y="2877"/>
                  <a:pt x="2515" y="2789"/>
                </a:cubicBezTo>
                <a:cubicBezTo>
                  <a:pt x="2577" y="2628"/>
                  <a:pt x="2607" y="2449"/>
                  <a:pt x="2716" y="2313"/>
                </a:cubicBezTo>
                <a:cubicBezTo>
                  <a:pt x="2742" y="2248"/>
                  <a:pt x="2785" y="2221"/>
                  <a:pt x="2826" y="2167"/>
                </a:cubicBezTo>
                <a:cubicBezTo>
                  <a:pt x="2865" y="2170"/>
                  <a:pt x="2905" y="2170"/>
                  <a:pt x="2944" y="2176"/>
                </a:cubicBezTo>
                <a:cubicBezTo>
                  <a:pt x="2986" y="2183"/>
                  <a:pt x="2994" y="2200"/>
                  <a:pt x="3027" y="2222"/>
                </a:cubicBezTo>
                <a:cubicBezTo>
                  <a:pt x="3042" y="2232"/>
                  <a:pt x="3056" y="2241"/>
                  <a:pt x="3072" y="2249"/>
                </a:cubicBezTo>
                <a:cubicBezTo>
                  <a:pt x="3087" y="2256"/>
                  <a:pt x="3104" y="2259"/>
                  <a:pt x="3118" y="2268"/>
                </a:cubicBezTo>
                <a:cubicBezTo>
                  <a:pt x="3173" y="2303"/>
                  <a:pt x="3216" y="2349"/>
                  <a:pt x="3274" y="2377"/>
                </a:cubicBezTo>
                <a:cubicBezTo>
                  <a:pt x="3294" y="2397"/>
                  <a:pt x="3320" y="2410"/>
                  <a:pt x="3338" y="2432"/>
                </a:cubicBezTo>
                <a:cubicBezTo>
                  <a:pt x="3344" y="2440"/>
                  <a:pt x="3343" y="2451"/>
                  <a:pt x="3347" y="2460"/>
                </a:cubicBezTo>
                <a:cubicBezTo>
                  <a:pt x="3352" y="2470"/>
                  <a:pt x="3358" y="2479"/>
                  <a:pt x="3365" y="2487"/>
                </a:cubicBezTo>
                <a:cubicBezTo>
                  <a:pt x="3402" y="2528"/>
                  <a:pt x="3445" y="2567"/>
                  <a:pt x="3484" y="2606"/>
                </a:cubicBezTo>
                <a:cubicBezTo>
                  <a:pt x="3498" y="2620"/>
                  <a:pt x="3516" y="2629"/>
                  <a:pt x="3530" y="2642"/>
                </a:cubicBezTo>
                <a:cubicBezTo>
                  <a:pt x="3549" y="2659"/>
                  <a:pt x="3566" y="2679"/>
                  <a:pt x="3584" y="2697"/>
                </a:cubicBezTo>
                <a:cubicBezTo>
                  <a:pt x="3590" y="2703"/>
                  <a:pt x="3603" y="2716"/>
                  <a:pt x="3603" y="2716"/>
                </a:cubicBezTo>
                <a:cubicBezTo>
                  <a:pt x="3595" y="2639"/>
                  <a:pt x="3582" y="2557"/>
                  <a:pt x="3548" y="2487"/>
                </a:cubicBezTo>
                <a:cubicBezTo>
                  <a:pt x="3539" y="2441"/>
                  <a:pt x="3530" y="2421"/>
                  <a:pt x="3502" y="2386"/>
                </a:cubicBezTo>
                <a:cubicBezTo>
                  <a:pt x="3495" y="2377"/>
                  <a:pt x="3493" y="2365"/>
                  <a:pt x="3484" y="2359"/>
                </a:cubicBezTo>
                <a:cubicBezTo>
                  <a:pt x="3456" y="2342"/>
                  <a:pt x="3420" y="2339"/>
                  <a:pt x="3392" y="2322"/>
                </a:cubicBezTo>
                <a:cubicBezTo>
                  <a:pt x="3373" y="2311"/>
                  <a:pt x="3354" y="2301"/>
                  <a:pt x="3338" y="2286"/>
                </a:cubicBezTo>
                <a:cubicBezTo>
                  <a:pt x="3332" y="2280"/>
                  <a:pt x="3326" y="2273"/>
                  <a:pt x="3319" y="2268"/>
                </a:cubicBezTo>
                <a:cubicBezTo>
                  <a:pt x="3299" y="2256"/>
                  <a:pt x="3276" y="2250"/>
                  <a:pt x="3255" y="2240"/>
                </a:cubicBezTo>
                <a:cubicBezTo>
                  <a:pt x="3203" y="2187"/>
                  <a:pt x="3230" y="2201"/>
                  <a:pt x="3182" y="2185"/>
                </a:cubicBezTo>
                <a:cubicBezTo>
                  <a:pt x="3145" y="2148"/>
                  <a:pt x="3113" y="2124"/>
                  <a:pt x="3063" y="2112"/>
                </a:cubicBezTo>
                <a:cubicBezTo>
                  <a:pt x="3002" y="2116"/>
                  <a:pt x="2935" y="2103"/>
                  <a:pt x="2880" y="2130"/>
                </a:cubicBezTo>
                <a:cubicBezTo>
                  <a:pt x="2714" y="2213"/>
                  <a:pt x="2875" y="2156"/>
                  <a:pt x="2789" y="2185"/>
                </a:cubicBezTo>
                <a:cubicBezTo>
                  <a:pt x="2759" y="2217"/>
                  <a:pt x="2733" y="2251"/>
                  <a:pt x="2707" y="2286"/>
                </a:cubicBezTo>
                <a:cubicBezTo>
                  <a:pt x="2704" y="2295"/>
                  <a:pt x="2703" y="2305"/>
                  <a:pt x="2698" y="2313"/>
                </a:cubicBezTo>
                <a:cubicBezTo>
                  <a:pt x="2693" y="2321"/>
                  <a:pt x="2683" y="2324"/>
                  <a:pt x="2679" y="2332"/>
                </a:cubicBezTo>
                <a:cubicBezTo>
                  <a:pt x="2673" y="2343"/>
                  <a:pt x="2674" y="2356"/>
                  <a:pt x="2670" y="2368"/>
                </a:cubicBezTo>
                <a:cubicBezTo>
                  <a:pt x="2665" y="2386"/>
                  <a:pt x="2658" y="2405"/>
                  <a:pt x="2652" y="2423"/>
                </a:cubicBezTo>
                <a:cubicBezTo>
                  <a:pt x="2649" y="2432"/>
                  <a:pt x="2643" y="2450"/>
                  <a:pt x="2643" y="2450"/>
                </a:cubicBezTo>
                <a:cubicBezTo>
                  <a:pt x="2640" y="2475"/>
                  <a:pt x="2639" y="2500"/>
                  <a:pt x="2634" y="2524"/>
                </a:cubicBezTo>
                <a:cubicBezTo>
                  <a:pt x="2632" y="2533"/>
                  <a:pt x="2633" y="2549"/>
                  <a:pt x="2624" y="2551"/>
                </a:cubicBezTo>
                <a:cubicBezTo>
                  <a:pt x="2611" y="2554"/>
                  <a:pt x="2600" y="2539"/>
                  <a:pt x="2588" y="2533"/>
                </a:cubicBezTo>
                <a:cubicBezTo>
                  <a:pt x="2555" y="2498"/>
                  <a:pt x="2520" y="2456"/>
                  <a:pt x="2496" y="2414"/>
                </a:cubicBezTo>
                <a:cubicBezTo>
                  <a:pt x="2478" y="2383"/>
                  <a:pt x="2470" y="2352"/>
                  <a:pt x="2451" y="2322"/>
                </a:cubicBezTo>
                <a:cubicBezTo>
                  <a:pt x="2415" y="2183"/>
                  <a:pt x="2409" y="2193"/>
                  <a:pt x="2451" y="1975"/>
                </a:cubicBezTo>
                <a:cubicBezTo>
                  <a:pt x="2459" y="1935"/>
                  <a:pt x="2491" y="1903"/>
                  <a:pt x="2506" y="1865"/>
                </a:cubicBezTo>
                <a:cubicBezTo>
                  <a:pt x="2533" y="1797"/>
                  <a:pt x="2568" y="1725"/>
                  <a:pt x="2643" y="1701"/>
                </a:cubicBezTo>
                <a:cubicBezTo>
                  <a:pt x="2712" y="1707"/>
                  <a:pt x="2761" y="1717"/>
                  <a:pt x="2826" y="1728"/>
                </a:cubicBezTo>
                <a:cubicBezTo>
                  <a:pt x="2861" y="1725"/>
                  <a:pt x="2951" y="1732"/>
                  <a:pt x="2954" y="1701"/>
                </a:cubicBezTo>
                <a:cubicBezTo>
                  <a:pt x="2967" y="1577"/>
                  <a:pt x="2905" y="1410"/>
                  <a:pt x="3054" y="1381"/>
                </a:cubicBezTo>
                <a:cubicBezTo>
                  <a:pt x="3079" y="1419"/>
                  <a:pt x="3109" y="1454"/>
                  <a:pt x="3136" y="1490"/>
                </a:cubicBezTo>
                <a:cubicBezTo>
                  <a:pt x="3163" y="1582"/>
                  <a:pt x="3182" y="1680"/>
                  <a:pt x="3146" y="1774"/>
                </a:cubicBezTo>
                <a:cubicBezTo>
                  <a:pt x="3130" y="1815"/>
                  <a:pt x="3123" y="1809"/>
                  <a:pt x="3100" y="1847"/>
                </a:cubicBezTo>
                <a:cubicBezTo>
                  <a:pt x="3056" y="1919"/>
                  <a:pt x="3018" y="1975"/>
                  <a:pt x="2935" y="2002"/>
                </a:cubicBezTo>
                <a:cubicBezTo>
                  <a:pt x="2812" y="2088"/>
                  <a:pt x="2629" y="2081"/>
                  <a:pt x="2487" y="2094"/>
                </a:cubicBezTo>
                <a:cubicBezTo>
                  <a:pt x="2450" y="2101"/>
                  <a:pt x="2414" y="2109"/>
                  <a:pt x="2378" y="2121"/>
                </a:cubicBezTo>
                <a:cubicBezTo>
                  <a:pt x="2491" y="2209"/>
                  <a:pt x="2419" y="2166"/>
                  <a:pt x="2716" y="2130"/>
                </a:cubicBezTo>
                <a:cubicBezTo>
                  <a:pt x="2832" y="2116"/>
                  <a:pt x="2939" y="2046"/>
                  <a:pt x="3045" y="2002"/>
                </a:cubicBezTo>
                <a:cubicBezTo>
                  <a:pt x="3132" y="1966"/>
                  <a:pt x="3236" y="1947"/>
                  <a:pt x="3328" y="1938"/>
                </a:cubicBezTo>
                <a:cubicBezTo>
                  <a:pt x="3356" y="1944"/>
                  <a:pt x="3386" y="1944"/>
                  <a:pt x="3411" y="1957"/>
                </a:cubicBezTo>
                <a:cubicBezTo>
                  <a:pt x="3455" y="1979"/>
                  <a:pt x="3521" y="2037"/>
                  <a:pt x="3566" y="2066"/>
                </a:cubicBezTo>
                <a:cubicBezTo>
                  <a:pt x="3656" y="2124"/>
                  <a:pt x="3741" y="2167"/>
                  <a:pt x="3840" y="2204"/>
                </a:cubicBezTo>
                <a:cubicBezTo>
                  <a:pt x="3871" y="2201"/>
                  <a:pt x="3906" y="2211"/>
                  <a:pt x="3932" y="2194"/>
                </a:cubicBezTo>
                <a:cubicBezTo>
                  <a:pt x="3945" y="2186"/>
                  <a:pt x="3938" y="2151"/>
                  <a:pt x="3923" y="2149"/>
                </a:cubicBezTo>
                <a:cubicBezTo>
                  <a:pt x="3784" y="2132"/>
                  <a:pt x="3642" y="2143"/>
                  <a:pt x="3502" y="2140"/>
                </a:cubicBezTo>
                <a:cubicBezTo>
                  <a:pt x="3450" y="2121"/>
                  <a:pt x="3407" y="2079"/>
                  <a:pt x="3356" y="2057"/>
                </a:cubicBezTo>
                <a:cubicBezTo>
                  <a:pt x="3336" y="2048"/>
                  <a:pt x="3313" y="2046"/>
                  <a:pt x="3292" y="2039"/>
                </a:cubicBezTo>
                <a:cubicBezTo>
                  <a:pt x="3244" y="2051"/>
                  <a:pt x="3239" y="2069"/>
                  <a:pt x="3200" y="2094"/>
                </a:cubicBezTo>
                <a:cubicBezTo>
                  <a:pt x="3173" y="2176"/>
                  <a:pt x="3050" y="2230"/>
                  <a:pt x="2972" y="2249"/>
                </a:cubicBezTo>
                <a:cubicBezTo>
                  <a:pt x="2870" y="2244"/>
                  <a:pt x="2789" y="2252"/>
                  <a:pt x="2698" y="2222"/>
                </a:cubicBezTo>
                <a:cubicBezTo>
                  <a:pt x="2692" y="2216"/>
                  <a:pt x="2686" y="2209"/>
                  <a:pt x="2679" y="2204"/>
                </a:cubicBezTo>
                <a:cubicBezTo>
                  <a:pt x="2671" y="2199"/>
                  <a:pt x="2659" y="2200"/>
                  <a:pt x="2652" y="2194"/>
                </a:cubicBezTo>
                <a:cubicBezTo>
                  <a:pt x="2609" y="2158"/>
                  <a:pt x="2600" y="2080"/>
                  <a:pt x="2588" y="2030"/>
                </a:cubicBezTo>
                <a:cubicBezTo>
                  <a:pt x="2580" y="1959"/>
                  <a:pt x="2568" y="1891"/>
                  <a:pt x="2560" y="1820"/>
                </a:cubicBezTo>
                <a:cubicBezTo>
                  <a:pt x="2552" y="1654"/>
                  <a:pt x="2543" y="1479"/>
                  <a:pt x="2451" y="1335"/>
                </a:cubicBezTo>
                <a:cubicBezTo>
                  <a:pt x="2422" y="1290"/>
                  <a:pt x="2384" y="1249"/>
                  <a:pt x="2368" y="1198"/>
                </a:cubicBezTo>
                <a:cubicBezTo>
                  <a:pt x="2365" y="1189"/>
                  <a:pt x="2365" y="1178"/>
                  <a:pt x="2359" y="1170"/>
                </a:cubicBezTo>
                <a:cubicBezTo>
                  <a:pt x="2339" y="1145"/>
                  <a:pt x="2286" y="1106"/>
                  <a:pt x="2286" y="1106"/>
                </a:cubicBezTo>
                <a:cubicBezTo>
                  <a:pt x="2277" y="1109"/>
                  <a:pt x="2255" y="1107"/>
                  <a:pt x="2259" y="1116"/>
                </a:cubicBezTo>
                <a:cubicBezTo>
                  <a:pt x="2272" y="1148"/>
                  <a:pt x="2302" y="1171"/>
                  <a:pt x="2323" y="1198"/>
                </a:cubicBezTo>
                <a:cubicBezTo>
                  <a:pt x="2344" y="1226"/>
                  <a:pt x="2362" y="1256"/>
                  <a:pt x="2387" y="1280"/>
                </a:cubicBezTo>
                <a:cubicBezTo>
                  <a:pt x="2428" y="1448"/>
                  <a:pt x="2387" y="1266"/>
                  <a:pt x="2387" y="1710"/>
                </a:cubicBezTo>
                <a:cubicBezTo>
                  <a:pt x="2387" y="1842"/>
                  <a:pt x="2363" y="1816"/>
                  <a:pt x="2423" y="1856"/>
                </a:cubicBezTo>
                <a:cubicBezTo>
                  <a:pt x="2467" y="1922"/>
                  <a:pt x="2481" y="1906"/>
                  <a:pt x="2423" y="1920"/>
                </a:cubicBezTo>
                <a:cubicBezTo>
                  <a:pt x="2368" y="1902"/>
                  <a:pt x="2327" y="1866"/>
                  <a:pt x="2277" y="1838"/>
                </a:cubicBezTo>
                <a:cubicBezTo>
                  <a:pt x="2220" y="1806"/>
                  <a:pt x="2160" y="1779"/>
                  <a:pt x="2103" y="1746"/>
                </a:cubicBezTo>
                <a:cubicBezTo>
                  <a:pt x="2045" y="1713"/>
                  <a:pt x="1988" y="1679"/>
                  <a:pt x="1930" y="1646"/>
                </a:cubicBezTo>
                <a:cubicBezTo>
                  <a:pt x="1825" y="1585"/>
                  <a:pt x="1720" y="1520"/>
                  <a:pt x="1619" y="1454"/>
                </a:cubicBezTo>
                <a:cubicBezTo>
                  <a:pt x="1588" y="1434"/>
                  <a:pt x="1545" y="1443"/>
                  <a:pt x="1509" y="1436"/>
                </a:cubicBezTo>
                <a:cubicBezTo>
                  <a:pt x="1485" y="1438"/>
                  <a:pt x="1368" y="1431"/>
                  <a:pt x="1326" y="1463"/>
                </a:cubicBezTo>
                <a:cubicBezTo>
                  <a:pt x="1304" y="1480"/>
                  <a:pt x="1291" y="1507"/>
                  <a:pt x="1271" y="1527"/>
                </a:cubicBezTo>
                <a:cubicBezTo>
                  <a:pt x="1274" y="1539"/>
                  <a:pt x="1270" y="1556"/>
                  <a:pt x="1280" y="1564"/>
                </a:cubicBezTo>
                <a:cubicBezTo>
                  <a:pt x="1325" y="1602"/>
                  <a:pt x="1472" y="1596"/>
                  <a:pt x="1509" y="1600"/>
                </a:cubicBezTo>
                <a:cubicBezTo>
                  <a:pt x="1530" y="1602"/>
                  <a:pt x="1552" y="1606"/>
                  <a:pt x="1573" y="1609"/>
                </a:cubicBezTo>
                <a:cubicBezTo>
                  <a:pt x="1624" y="1626"/>
                  <a:pt x="1663" y="1658"/>
                  <a:pt x="1710" y="1682"/>
                </a:cubicBezTo>
                <a:cubicBezTo>
                  <a:pt x="1755" y="1730"/>
                  <a:pt x="1696" y="1674"/>
                  <a:pt x="1756" y="1710"/>
                </a:cubicBezTo>
                <a:cubicBezTo>
                  <a:pt x="1788" y="1729"/>
                  <a:pt x="1818" y="1750"/>
                  <a:pt x="1847" y="1774"/>
                </a:cubicBezTo>
                <a:cubicBezTo>
                  <a:pt x="1930" y="1843"/>
                  <a:pt x="1869" y="1819"/>
                  <a:pt x="1930" y="1838"/>
                </a:cubicBezTo>
                <a:cubicBezTo>
                  <a:pt x="1971" y="1867"/>
                  <a:pt x="2002" y="1896"/>
                  <a:pt x="2048" y="1911"/>
                </a:cubicBezTo>
                <a:cubicBezTo>
                  <a:pt x="2125" y="1984"/>
                  <a:pt x="2222" y="2010"/>
                  <a:pt x="2323" y="2021"/>
                </a:cubicBezTo>
                <a:cubicBezTo>
                  <a:pt x="2329" y="2039"/>
                  <a:pt x="2347" y="2058"/>
                  <a:pt x="2341" y="2076"/>
                </a:cubicBezTo>
                <a:cubicBezTo>
                  <a:pt x="2323" y="2130"/>
                  <a:pt x="2305" y="2167"/>
                  <a:pt x="2250" y="2185"/>
                </a:cubicBezTo>
                <a:cubicBezTo>
                  <a:pt x="2199" y="2236"/>
                  <a:pt x="2111" y="2208"/>
                  <a:pt x="2048" y="2204"/>
                </a:cubicBezTo>
                <a:cubicBezTo>
                  <a:pt x="1955" y="2170"/>
                  <a:pt x="2026" y="2252"/>
                  <a:pt x="2058" y="2268"/>
                </a:cubicBezTo>
                <a:cubicBezTo>
                  <a:pt x="2086" y="2282"/>
                  <a:pt x="2120" y="2282"/>
                  <a:pt x="2149" y="2295"/>
                </a:cubicBezTo>
                <a:cubicBezTo>
                  <a:pt x="2258" y="2345"/>
                  <a:pt x="2186" y="2320"/>
                  <a:pt x="2250" y="2341"/>
                </a:cubicBezTo>
                <a:cubicBezTo>
                  <a:pt x="2284" y="2363"/>
                  <a:pt x="2291" y="2385"/>
                  <a:pt x="2304" y="2423"/>
                </a:cubicBezTo>
                <a:cubicBezTo>
                  <a:pt x="2307" y="2457"/>
                  <a:pt x="2308" y="2491"/>
                  <a:pt x="2314" y="2524"/>
                </a:cubicBezTo>
                <a:cubicBezTo>
                  <a:pt x="2317" y="2543"/>
                  <a:pt x="2332" y="2578"/>
                  <a:pt x="2332" y="2578"/>
                </a:cubicBezTo>
                <a:cubicBezTo>
                  <a:pt x="2326" y="2615"/>
                  <a:pt x="2330" y="2654"/>
                  <a:pt x="2314" y="2688"/>
                </a:cubicBezTo>
                <a:cubicBezTo>
                  <a:pt x="2309" y="2700"/>
                  <a:pt x="2290" y="2697"/>
                  <a:pt x="2277" y="2697"/>
                </a:cubicBezTo>
                <a:cubicBezTo>
                  <a:pt x="2183" y="2697"/>
                  <a:pt x="2088" y="2691"/>
                  <a:pt x="1994" y="2688"/>
                </a:cubicBezTo>
                <a:cubicBezTo>
                  <a:pt x="1929" y="2662"/>
                  <a:pt x="1830" y="2585"/>
                  <a:pt x="1783" y="2533"/>
                </a:cubicBezTo>
                <a:cubicBezTo>
                  <a:pt x="1768" y="2517"/>
                  <a:pt x="1760" y="2495"/>
                  <a:pt x="1747" y="2478"/>
                </a:cubicBezTo>
                <a:cubicBezTo>
                  <a:pt x="1739" y="2468"/>
                  <a:pt x="1728" y="2459"/>
                  <a:pt x="1719" y="2450"/>
                </a:cubicBezTo>
                <a:cubicBezTo>
                  <a:pt x="1703" y="2411"/>
                  <a:pt x="1696" y="2372"/>
                  <a:pt x="1683" y="2332"/>
                </a:cubicBezTo>
                <a:cubicBezTo>
                  <a:pt x="1691" y="2247"/>
                  <a:pt x="1694" y="2205"/>
                  <a:pt x="1765" y="2158"/>
                </a:cubicBezTo>
                <a:cubicBezTo>
                  <a:pt x="1671" y="2135"/>
                  <a:pt x="1617" y="2187"/>
                  <a:pt x="1536" y="2213"/>
                </a:cubicBezTo>
                <a:cubicBezTo>
                  <a:pt x="1491" y="2247"/>
                  <a:pt x="1484" y="2258"/>
                  <a:pt x="1472" y="2313"/>
                </a:cubicBezTo>
                <a:cubicBezTo>
                  <a:pt x="1486" y="2479"/>
                  <a:pt x="1432" y="2523"/>
                  <a:pt x="1546" y="2560"/>
                </a:cubicBezTo>
                <a:cubicBezTo>
                  <a:pt x="1593" y="2592"/>
                  <a:pt x="1656" y="2606"/>
                  <a:pt x="1710" y="2624"/>
                </a:cubicBezTo>
                <a:cubicBezTo>
                  <a:pt x="1721" y="2627"/>
                  <a:pt x="1727" y="2639"/>
                  <a:pt x="1738" y="2642"/>
                </a:cubicBezTo>
                <a:cubicBezTo>
                  <a:pt x="1813" y="2665"/>
                  <a:pt x="1906" y="2660"/>
                  <a:pt x="1975" y="2706"/>
                </a:cubicBezTo>
                <a:cubicBezTo>
                  <a:pt x="2056" y="2760"/>
                  <a:pt x="2038" y="2746"/>
                  <a:pt x="2085" y="2816"/>
                </a:cubicBezTo>
                <a:cubicBezTo>
                  <a:pt x="2093" y="2827"/>
                  <a:pt x="2098" y="2840"/>
                  <a:pt x="2103" y="2853"/>
                </a:cubicBezTo>
                <a:cubicBezTo>
                  <a:pt x="2110" y="2871"/>
                  <a:pt x="2122" y="2908"/>
                  <a:pt x="2122" y="2908"/>
                </a:cubicBezTo>
                <a:cubicBezTo>
                  <a:pt x="2119" y="2917"/>
                  <a:pt x="2118" y="2928"/>
                  <a:pt x="2112" y="2935"/>
                </a:cubicBezTo>
                <a:cubicBezTo>
                  <a:pt x="2105" y="2943"/>
                  <a:pt x="2087" y="2942"/>
                  <a:pt x="2085" y="2953"/>
                </a:cubicBezTo>
                <a:cubicBezTo>
                  <a:pt x="2070" y="3044"/>
                  <a:pt x="2125" y="3064"/>
                  <a:pt x="2149" y="3136"/>
                </a:cubicBezTo>
                <a:cubicBezTo>
                  <a:pt x="2143" y="3157"/>
                  <a:pt x="2143" y="3181"/>
                  <a:pt x="2131" y="3200"/>
                </a:cubicBezTo>
                <a:cubicBezTo>
                  <a:pt x="2096" y="3256"/>
                  <a:pt x="2070" y="3248"/>
                  <a:pt x="2030" y="3292"/>
                </a:cubicBezTo>
                <a:cubicBezTo>
                  <a:pt x="2009" y="3314"/>
                  <a:pt x="1975" y="3365"/>
                  <a:pt x="1975" y="3365"/>
                </a:cubicBezTo>
                <a:cubicBezTo>
                  <a:pt x="1975" y="3368"/>
                  <a:pt x="1981" y="3440"/>
                  <a:pt x="1994" y="3456"/>
                </a:cubicBezTo>
                <a:cubicBezTo>
                  <a:pt x="2004" y="3468"/>
                  <a:pt x="2019" y="3474"/>
                  <a:pt x="2030" y="3484"/>
                </a:cubicBezTo>
                <a:cubicBezTo>
                  <a:pt x="2077" y="3526"/>
                  <a:pt x="2121" y="3570"/>
                  <a:pt x="2158" y="3621"/>
                </a:cubicBezTo>
                <a:cubicBezTo>
                  <a:pt x="2078" y="3661"/>
                  <a:pt x="1988" y="3642"/>
                  <a:pt x="1911" y="3602"/>
                </a:cubicBezTo>
                <a:cubicBezTo>
                  <a:pt x="1905" y="3590"/>
                  <a:pt x="1902" y="3576"/>
                  <a:pt x="1893" y="3566"/>
                </a:cubicBezTo>
                <a:cubicBezTo>
                  <a:pt x="1886" y="3558"/>
                  <a:pt x="1872" y="3557"/>
                  <a:pt x="1866" y="3548"/>
                </a:cubicBezTo>
                <a:cubicBezTo>
                  <a:pt x="1850" y="3525"/>
                  <a:pt x="1846" y="3496"/>
                  <a:pt x="1829" y="3474"/>
                </a:cubicBezTo>
                <a:cubicBezTo>
                  <a:pt x="1795" y="3429"/>
                  <a:pt x="1810" y="3450"/>
                  <a:pt x="1783" y="3410"/>
                </a:cubicBezTo>
                <a:cubicBezTo>
                  <a:pt x="1772" y="3367"/>
                  <a:pt x="1758" y="3325"/>
                  <a:pt x="1747" y="3282"/>
                </a:cubicBezTo>
                <a:cubicBezTo>
                  <a:pt x="1735" y="3145"/>
                  <a:pt x="1698" y="3015"/>
                  <a:pt x="1555" y="2962"/>
                </a:cubicBezTo>
                <a:cubicBezTo>
                  <a:pt x="1540" y="2965"/>
                  <a:pt x="1524" y="2968"/>
                  <a:pt x="1509" y="2972"/>
                </a:cubicBezTo>
                <a:cubicBezTo>
                  <a:pt x="1500" y="2974"/>
                  <a:pt x="1485" y="2972"/>
                  <a:pt x="1482" y="2981"/>
                </a:cubicBezTo>
                <a:cubicBezTo>
                  <a:pt x="1468" y="3022"/>
                  <a:pt x="1519" y="3076"/>
                  <a:pt x="1536" y="3109"/>
                </a:cubicBezTo>
                <a:cubicBezTo>
                  <a:pt x="1573" y="3182"/>
                  <a:pt x="1602" y="3259"/>
                  <a:pt x="1628" y="3337"/>
                </a:cubicBezTo>
                <a:cubicBezTo>
                  <a:pt x="1627" y="3370"/>
                  <a:pt x="1593" y="3521"/>
                  <a:pt x="1637" y="3584"/>
                </a:cubicBezTo>
                <a:cubicBezTo>
                  <a:pt x="1659" y="3615"/>
                  <a:pt x="1744" y="3621"/>
                  <a:pt x="1774" y="3630"/>
                </a:cubicBezTo>
                <a:cubicBezTo>
                  <a:pt x="1859" y="3656"/>
                  <a:pt x="1944" y="3690"/>
                  <a:pt x="2030" y="3712"/>
                </a:cubicBezTo>
                <a:cubicBezTo>
                  <a:pt x="2060" y="3735"/>
                  <a:pt x="2098" y="3755"/>
                  <a:pt x="2122" y="3785"/>
                </a:cubicBezTo>
                <a:cubicBezTo>
                  <a:pt x="2189" y="3869"/>
                  <a:pt x="2139" y="3830"/>
                  <a:pt x="2195" y="3868"/>
                </a:cubicBezTo>
                <a:cubicBezTo>
                  <a:pt x="2206" y="3890"/>
                  <a:pt x="2228" y="3908"/>
                  <a:pt x="2231" y="3932"/>
                </a:cubicBezTo>
                <a:cubicBezTo>
                  <a:pt x="2232" y="3939"/>
                  <a:pt x="2216" y="3987"/>
                  <a:pt x="2213" y="3996"/>
                </a:cubicBezTo>
                <a:cubicBezTo>
                  <a:pt x="2222" y="4048"/>
                  <a:pt x="2240" y="4081"/>
                  <a:pt x="2250" y="4133"/>
                </a:cubicBezTo>
                <a:cubicBezTo>
                  <a:pt x="2247" y="4169"/>
                  <a:pt x="2251" y="4207"/>
                  <a:pt x="2240" y="4242"/>
                </a:cubicBezTo>
                <a:cubicBezTo>
                  <a:pt x="2233" y="4263"/>
                  <a:pt x="2198" y="4257"/>
                  <a:pt x="2176" y="4261"/>
                </a:cubicBezTo>
                <a:cubicBezTo>
                  <a:pt x="2074" y="4279"/>
                  <a:pt x="1969" y="4282"/>
                  <a:pt x="1866" y="4288"/>
                </a:cubicBezTo>
                <a:cubicBezTo>
                  <a:pt x="1829" y="4285"/>
                  <a:pt x="1791" y="4291"/>
                  <a:pt x="1756" y="4279"/>
                </a:cubicBezTo>
                <a:cubicBezTo>
                  <a:pt x="1736" y="4272"/>
                  <a:pt x="1725" y="4248"/>
                  <a:pt x="1710" y="4233"/>
                </a:cubicBezTo>
                <a:cubicBezTo>
                  <a:pt x="1668" y="4191"/>
                  <a:pt x="1638" y="4163"/>
                  <a:pt x="1619" y="4105"/>
                </a:cubicBezTo>
                <a:cubicBezTo>
                  <a:pt x="1622" y="4087"/>
                  <a:pt x="1621" y="4067"/>
                  <a:pt x="1628" y="4050"/>
                </a:cubicBezTo>
                <a:cubicBezTo>
                  <a:pt x="1633" y="4039"/>
                  <a:pt x="1680" y="3989"/>
                  <a:pt x="1692" y="3977"/>
                </a:cubicBezTo>
                <a:cubicBezTo>
                  <a:pt x="1698" y="3959"/>
                  <a:pt x="1715" y="3941"/>
                  <a:pt x="1710" y="3922"/>
                </a:cubicBezTo>
                <a:cubicBezTo>
                  <a:pt x="1687" y="3840"/>
                  <a:pt x="1665" y="3812"/>
                  <a:pt x="1582" y="3785"/>
                </a:cubicBezTo>
                <a:cubicBezTo>
                  <a:pt x="1567" y="3800"/>
                  <a:pt x="1546" y="3812"/>
                  <a:pt x="1536" y="3831"/>
                </a:cubicBezTo>
                <a:cubicBezTo>
                  <a:pt x="1505" y="3893"/>
                  <a:pt x="1477" y="3955"/>
                  <a:pt x="1408" y="3977"/>
                </a:cubicBezTo>
                <a:cubicBezTo>
                  <a:pt x="1300" y="3912"/>
                  <a:pt x="1411" y="3990"/>
                  <a:pt x="1344" y="3913"/>
                </a:cubicBezTo>
                <a:cubicBezTo>
                  <a:pt x="1213" y="3763"/>
                  <a:pt x="1378" y="3984"/>
                  <a:pt x="1262" y="3840"/>
                </a:cubicBezTo>
                <a:cubicBezTo>
                  <a:pt x="1087" y="3624"/>
                  <a:pt x="1244" y="3810"/>
                  <a:pt x="1143" y="3676"/>
                </a:cubicBezTo>
                <a:cubicBezTo>
                  <a:pt x="1070" y="3579"/>
                  <a:pt x="1008" y="3511"/>
                  <a:pt x="979" y="3392"/>
                </a:cubicBezTo>
                <a:cubicBezTo>
                  <a:pt x="985" y="3322"/>
                  <a:pt x="980" y="3250"/>
                  <a:pt x="997" y="3182"/>
                </a:cubicBezTo>
                <a:cubicBezTo>
                  <a:pt x="1009" y="3134"/>
                  <a:pt x="1051" y="3141"/>
                  <a:pt x="1079" y="3118"/>
                </a:cubicBezTo>
                <a:cubicBezTo>
                  <a:pt x="1099" y="3102"/>
                  <a:pt x="1134" y="3063"/>
                  <a:pt x="1134" y="3063"/>
                </a:cubicBezTo>
                <a:cubicBezTo>
                  <a:pt x="1085" y="3034"/>
                  <a:pt x="1033" y="3017"/>
                  <a:pt x="979" y="2999"/>
                </a:cubicBezTo>
                <a:cubicBezTo>
                  <a:pt x="933" y="3002"/>
                  <a:pt x="886" y="2996"/>
                  <a:pt x="842" y="3008"/>
                </a:cubicBezTo>
                <a:cubicBezTo>
                  <a:pt x="825" y="3012"/>
                  <a:pt x="820" y="3036"/>
                  <a:pt x="805" y="3045"/>
                </a:cubicBezTo>
                <a:cubicBezTo>
                  <a:pt x="794" y="3052"/>
                  <a:pt x="780" y="3051"/>
                  <a:pt x="768" y="3054"/>
                </a:cubicBezTo>
                <a:cubicBezTo>
                  <a:pt x="752" y="3102"/>
                  <a:pt x="767" y="3076"/>
                  <a:pt x="704" y="3118"/>
                </a:cubicBezTo>
                <a:cubicBezTo>
                  <a:pt x="686" y="3130"/>
                  <a:pt x="659" y="3164"/>
                  <a:pt x="659" y="3164"/>
                </a:cubicBezTo>
                <a:cubicBezTo>
                  <a:pt x="640" y="3241"/>
                  <a:pt x="670" y="3293"/>
                  <a:pt x="723" y="3346"/>
                </a:cubicBezTo>
                <a:cubicBezTo>
                  <a:pt x="734" y="3357"/>
                  <a:pt x="747" y="3365"/>
                  <a:pt x="759" y="3374"/>
                </a:cubicBezTo>
                <a:cubicBezTo>
                  <a:pt x="777" y="3387"/>
                  <a:pt x="814" y="3410"/>
                  <a:pt x="814" y="3410"/>
                </a:cubicBezTo>
                <a:cubicBezTo>
                  <a:pt x="844" y="3456"/>
                  <a:pt x="823" y="3432"/>
                  <a:pt x="887" y="3474"/>
                </a:cubicBezTo>
                <a:cubicBezTo>
                  <a:pt x="934" y="3505"/>
                  <a:pt x="945" y="3549"/>
                  <a:pt x="997" y="3566"/>
                </a:cubicBezTo>
                <a:cubicBezTo>
                  <a:pt x="1028" y="3597"/>
                  <a:pt x="1066" y="3618"/>
                  <a:pt x="1098" y="3648"/>
                </a:cubicBezTo>
                <a:cubicBezTo>
                  <a:pt x="1122" y="3723"/>
                  <a:pt x="1141" y="3801"/>
                  <a:pt x="1162" y="3877"/>
                </a:cubicBezTo>
                <a:cubicBezTo>
                  <a:pt x="1159" y="3917"/>
                  <a:pt x="1164" y="3958"/>
                  <a:pt x="1152" y="3996"/>
                </a:cubicBezTo>
                <a:cubicBezTo>
                  <a:pt x="1134" y="4053"/>
                  <a:pt x="969" y="4049"/>
                  <a:pt x="951" y="4050"/>
                </a:cubicBezTo>
                <a:cubicBezTo>
                  <a:pt x="837" y="4043"/>
                  <a:pt x="727" y="4052"/>
                  <a:pt x="659" y="3950"/>
                </a:cubicBezTo>
                <a:cubicBezTo>
                  <a:pt x="669" y="3846"/>
                  <a:pt x="657" y="3846"/>
                  <a:pt x="750" y="3831"/>
                </a:cubicBezTo>
                <a:cubicBezTo>
                  <a:pt x="759" y="3813"/>
                  <a:pt x="800" y="3747"/>
                  <a:pt x="759" y="3730"/>
                </a:cubicBezTo>
                <a:cubicBezTo>
                  <a:pt x="740" y="3722"/>
                  <a:pt x="648" y="3756"/>
                  <a:pt x="613" y="3758"/>
                </a:cubicBezTo>
                <a:cubicBezTo>
                  <a:pt x="555" y="3761"/>
                  <a:pt x="497" y="3764"/>
                  <a:pt x="439" y="3767"/>
                </a:cubicBezTo>
                <a:cubicBezTo>
                  <a:pt x="384" y="3803"/>
                  <a:pt x="376" y="3866"/>
                  <a:pt x="348" y="3922"/>
                </a:cubicBezTo>
                <a:cubicBezTo>
                  <a:pt x="351" y="3943"/>
                  <a:pt x="357" y="3964"/>
                  <a:pt x="357" y="3986"/>
                </a:cubicBezTo>
                <a:cubicBezTo>
                  <a:pt x="357" y="4001"/>
                  <a:pt x="355" y="3955"/>
                  <a:pt x="348" y="3941"/>
                </a:cubicBezTo>
                <a:cubicBezTo>
                  <a:pt x="330" y="3903"/>
                  <a:pt x="305" y="3868"/>
                  <a:pt x="284" y="3831"/>
                </a:cubicBezTo>
                <a:cubicBezTo>
                  <a:pt x="241" y="3758"/>
                  <a:pt x="179" y="3698"/>
                  <a:pt x="128" y="3630"/>
                </a:cubicBezTo>
                <a:cubicBezTo>
                  <a:pt x="105" y="3600"/>
                  <a:pt x="82" y="3546"/>
                  <a:pt x="64" y="3511"/>
                </a:cubicBezTo>
                <a:cubicBezTo>
                  <a:pt x="73" y="3490"/>
                  <a:pt x="74" y="3462"/>
                  <a:pt x="92" y="3447"/>
                </a:cubicBezTo>
                <a:cubicBezTo>
                  <a:pt x="134" y="3411"/>
                  <a:pt x="213" y="3405"/>
                  <a:pt x="266" y="3392"/>
                </a:cubicBezTo>
                <a:cubicBezTo>
                  <a:pt x="315" y="3395"/>
                  <a:pt x="364" y="3393"/>
                  <a:pt x="412" y="3401"/>
                </a:cubicBezTo>
                <a:cubicBezTo>
                  <a:pt x="425" y="3403"/>
                  <a:pt x="447" y="3430"/>
                  <a:pt x="458" y="3438"/>
                </a:cubicBezTo>
                <a:cubicBezTo>
                  <a:pt x="490" y="3463"/>
                  <a:pt x="494" y="3459"/>
                  <a:pt x="540" y="3474"/>
                </a:cubicBezTo>
                <a:cubicBezTo>
                  <a:pt x="549" y="3477"/>
                  <a:pt x="512" y="3465"/>
                  <a:pt x="512" y="3465"/>
                </a:cubicBezTo>
                <a:cubicBezTo>
                  <a:pt x="502" y="3434"/>
                  <a:pt x="486" y="3405"/>
                  <a:pt x="476" y="3374"/>
                </a:cubicBezTo>
                <a:cubicBezTo>
                  <a:pt x="488" y="3292"/>
                  <a:pt x="474" y="3276"/>
                  <a:pt x="512" y="3228"/>
                </a:cubicBezTo>
                <a:cubicBezTo>
                  <a:pt x="529" y="3207"/>
                  <a:pt x="586" y="3191"/>
                  <a:pt x="586" y="3191"/>
                </a:cubicBezTo>
                <a:cubicBezTo>
                  <a:pt x="589" y="3182"/>
                  <a:pt x="599" y="3172"/>
                  <a:pt x="595" y="3164"/>
                </a:cubicBezTo>
                <a:cubicBezTo>
                  <a:pt x="570" y="3114"/>
                  <a:pt x="504" y="3100"/>
                  <a:pt x="467" y="3063"/>
                </a:cubicBezTo>
                <a:cubicBezTo>
                  <a:pt x="456" y="3052"/>
                  <a:pt x="449" y="3037"/>
                  <a:pt x="439" y="3026"/>
                </a:cubicBezTo>
                <a:cubicBezTo>
                  <a:pt x="422" y="3007"/>
                  <a:pt x="384" y="2972"/>
                  <a:pt x="384" y="2972"/>
                </a:cubicBezTo>
                <a:cubicBezTo>
                  <a:pt x="366" y="2936"/>
                  <a:pt x="352" y="2925"/>
                  <a:pt x="375" y="2880"/>
                </a:cubicBezTo>
                <a:cubicBezTo>
                  <a:pt x="382" y="2867"/>
                  <a:pt x="444" y="2846"/>
                  <a:pt x="448" y="2844"/>
                </a:cubicBezTo>
                <a:cubicBezTo>
                  <a:pt x="464" y="2836"/>
                  <a:pt x="477" y="2822"/>
                  <a:pt x="494" y="2816"/>
                </a:cubicBezTo>
                <a:cubicBezTo>
                  <a:pt x="511" y="2810"/>
                  <a:pt x="531" y="2811"/>
                  <a:pt x="549" y="2807"/>
                </a:cubicBezTo>
                <a:cubicBezTo>
                  <a:pt x="568" y="2802"/>
                  <a:pt x="586" y="2796"/>
                  <a:pt x="604" y="2789"/>
                </a:cubicBezTo>
                <a:cubicBezTo>
                  <a:pt x="678" y="2758"/>
                  <a:pt x="744" y="2727"/>
                  <a:pt x="823" y="2716"/>
                </a:cubicBezTo>
                <a:cubicBezTo>
                  <a:pt x="856" y="2717"/>
                  <a:pt x="1057" y="2759"/>
                  <a:pt x="1116" y="2697"/>
                </a:cubicBezTo>
                <a:cubicBezTo>
                  <a:pt x="1126" y="2658"/>
                  <a:pt x="1143" y="2632"/>
                  <a:pt x="1162" y="2597"/>
                </a:cubicBezTo>
                <a:cubicBezTo>
                  <a:pt x="1179" y="2526"/>
                  <a:pt x="1204" y="2459"/>
                  <a:pt x="1216" y="2386"/>
                </a:cubicBezTo>
                <a:cubicBezTo>
                  <a:pt x="1213" y="2356"/>
                  <a:pt x="1223" y="2321"/>
                  <a:pt x="1207" y="2295"/>
                </a:cubicBezTo>
                <a:cubicBezTo>
                  <a:pt x="1199" y="2281"/>
                  <a:pt x="1195" y="2325"/>
                  <a:pt x="1189" y="2341"/>
                </a:cubicBezTo>
                <a:cubicBezTo>
                  <a:pt x="1183" y="2359"/>
                  <a:pt x="1179" y="2378"/>
                  <a:pt x="1171" y="2396"/>
                </a:cubicBezTo>
                <a:cubicBezTo>
                  <a:pt x="1153" y="2436"/>
                  <a:pt x="1100" y="2468"/>
                  <a:pt x="1061" y="2478"/>
                </a:cubicBezTo>
                <a:cubicBezTo>
                  <a:pt x="1018" y="2504"/>
                  <a:pt x="897" y="2592"/>
                  <a:pt x="842" y="2606"/>
                </a:cubicBezTo>
                <a:cubicBezTo>
                  <a:pt x="833" y="2603"/>
                  <a:pt x="822" y="2602"/>
                  <a:pt x="814" y="2597"/>
                </a:cubicBezTo>
                <a:cubicBezTo>
                  <a:pt x="803" y="2590"/>
                  <a:pt x="799" y="2575"/>
                  <a:pt x="787" y="2569"/>
                </a:cubicBezTo>
                <a:cubicBezTo>
                  <a:pt x="765" y="2558"/>
                  <a:pt x="738" y="2559"/>
                  <a:pt x="714" y="2551"/>
                </a:cubicBezTo>
                <a:cubicBezTo>
                  <a:pt x="568" y="2557"/>
                  <a:pt x="421" y="2557"/>
                  <a:pt x="275" y="2569"/>
                </a:cubicBezTo>
                <a:cubicBezTo>
                  <a:pt x="238" y="2572"/>
                  <a:pt x="211" y="2661"/>
                  <a:pt x="211" y="2661"/>
                </a:cubicBezTo>
                <a:cubicBezTo>
                  <a:pt x="205" y="2682"/>
                  <a:pt x="191" y="2747"/>
                  <a:pt x="192" y="2725"/>
                </a:cubicBezTo>
                <a:cubicBezTo>
                  <a:pt x="196" y="2663"/>
                  <a:pt x="217" y="2520"/>
                  <a:pt x="238" y="2441"/>
                </a:cubicBezTo>
                <a:cubicBezTo>
                  <a:pt x="243" y="2422"/>
                  <a:pt x="247" y="2403"/>
                  <a:pt x="256" y="2386"/>
                </a:cubicBezTo>
                <a:cubicBezTo>
                  <a:pt x="310" y="2278"/>
                  <a:pt x="277" y="2338"/>
                  <a:pt x="330" y="2295"/>
                </a:cubicBezTo>
                <a:cubicBezTo>
                  <a:pt x="371" y="2261"/>
                  <a:pt x="365" y="2240"/>
                  <a:pt x="430" y="2213"/>
                </a:cubicBezTo>
                <a:cubicBezTo>
                  <a:pt x="521" y="2176"/>
                  <a:pt x="617" y="2161"/>
                  <a:pt x="714" y="2149"/>
                </a:cubicBezTo>
                <a:cubicBezTo>
                  <a:pt x="763" y="2152"/>
                  <a:pt x="812" y="2150"/>
                  <a:pt x="860" y="2158"/>
                </a:cubicBezTo>
                <a:cubicBezTo>
                  <a:pt x="891" y="2163"/>
                  <a:pt x="938" y="2218"/>
                  <a:pt x="979" y="2231"/>
                </a:cubicBezTo>
                <a:cubicBezTo>
                  <a:pt x="1032" y="2266"/>
                  <a:pt x="1085" y="2237"/>
                  <a:pt x="1134" y="2204"/>
                </a:cubicBezTo>
                <a:cubicBezTo>
                  <a:pt x="1156" y="2170"/>
                  <a:pt x="1171" y="2142"/>
                  <a:pt x="1180" y="2103"/>
                </a:cubicBezTo>
                <a:cubicBezTo>
                  <a:pt x="1187" y="2070"/>
                  <a:pt x="1180" y="2031"/>
                  <a:pt x="1198" y="2002"/>
                </a:cubicBezTo>
                <a:cubicBezTo>
                  <a:pt x="1205" y="1990"/>
                  <a:pt x="1223" y="1990"/>
                  <a:pt x="1235" y="1984"/>
                </a:cubicBezTo>
                <a:cubicBezTo>
                  <a:pt x="1326" y="1987"/>
                  <a:pt x="1418" y="1982"/>
                  <a:pt x="1509" y="1993"/>
                </a:cubicBezTo>
                <a:cubicBezTo>
                  <a:pt x="1522" y="1995"/>
                  <a:pt x="1533" y="2034"/>
                  <a:pt x="1536" y="2021"/>
                </a:cubicBezTo>
                <a:cubicBezTo>
                  <a:pt x="1547" y="1972"/>
                  <a:pt x="1541" y="1867"/>
                  <a:pt x="1482" y="1847"/>
                </a:cubicBezTo>
                <a:cubicBezTo>
                  <a:pt x="1363" y="1855"/>
                  <a:pt x="1231" y="1845"/>
                  <a:pt x="1116" y="1874"/>
                </a:cubicBezTo>
                <a:cubicBezTo>
                  <a:pt x="1082" y="1897"/>
                  <a:pt x="1062" y="1928"/>
                  <a:pt x="1034" y="1957"/>
                </a:cubicBezTo>
                <a:cubicBezTo>
                  <a:pt x="1031" y="1966"/>
                  <a:pt x="1029" y="1976"/>
                  <a:pt x="1024" y="1984"/>
                </a:cubicBezTo>
                <a:cubicBezTo>
                  <a:pt x="1017" y="1995"/>
                  <a:pt x="1002" y="2000"/>
                  <a:pt x="997" y="2012"/>
                </a:cubicBezTo>
                <a:cubicBezTo>
                  <a:pt x="977" y="2064"/>
                  <a:pt x="999" y="2084"/>
                  <a:pt x="960" y="2121"/>
                </a:cubicBezTo>
                <a:cubicBezTo>
                  <a:pt x="908" y="2095"/>
                  <a:pt x="883" y="2078"/>
                  <a:pt x="851" y="2030"/>
                </a:cubicBezTo>
                <a:cubicBezTo>
                  <a:pt x="835" y="2006"/>
                  <a:pt x="805" y="1957"/>
                  <a:pt x="805" y="1957"/>
                </a:cubicBezTo>
                <a:cubicBezTo>
                  <a:pt x="786" y="1881"/>
                  <a:pt x="754" y="1780"/>
                  <a:pt x="832" y="1728"/>
                </a:cubicBezTo>
                <a:cubicBezTo>
                  <a:pt x="863" y="1731"/>
                  <a:pt x="894" y="1731"/>
                  <a:pt x="924" y="1737"/>
                </a:cubicBezTo>
                <a:cubicBezTo>
                  <a:pt x="943" y="1741"/>
                  <a:pt x="979" y="1756"/>
                  <a:pt x="979" y="1756"/>
                </a:cubicBezTo>
                <a:cubicBezTo>
                  <a:pt x="1052" y="1704"/>
                  <a:pt x="1011" y="1632"/>
                  <a:pt x="1006" y="1536"/>
                </a:cubicBezTo>
                <a:cubicBezTo>
                  <a:pt x="785" y="1543"/>
                  <a:pt x="743" y="1469"/>
                  <a:pt x="677" y="1600"/>
                </a:cubicBezTo>
                <a:cubicBezTo>
                  <a:pt x="695" y="1687"/>
                  <a:pt x="707" y="1756"/>
                  <a:pt x="768" y="1820"/>
                </a:cubicBezTo>
                <a:cubicBezTo>
                  <a:pt x="765" y="1844"/>
                  <a:pt x="770" y="1871"/>
                  <a:pt x="759" y="1893"/>
                </a:cubicBezTo>
                <a:cubicBezTo>
                  <a:pt x="753" y="1905"/>
                  <a:pt x="734" y="1904"/>
                  <a:pt x="723" y="1911"/>
                </a:cubicBezTo>
                <a:cubicBezTo>
                  <a:pt x="683" y="1937"/>
                  <a:pt x="644" y="1947"/>
                  <a:pt x="595" y="1957"/>
                </a:cubicBezTo>
                <a:cubicBezTo>
                  <a:pt x="577" y="1961"/>
                  <a:pt x="558" y="1962"/>
                  <a:pt x="540" y="1966"/>
                </a:cubicBezTo>
                <a:cubicBezTo>
                  <a:pt x="521" y="1971"/>
                  <a:pt x="485" y="1984"/>
                  <a:pt x="485" y="1984"/>
                </a:cubicBezTo>
                <a:cubicBezTo>
                  <a:pt x="421" y="1978"/>
                  <a:pt x="351" y="1995"/>
                  <a:pt x="375" y="1920"/>
                </a:cubicBezTo>
                <a:cubicBezTo>
                  <a:pt x="388" y="1972"/>
                  <a:pt x="385" y="2026"/>
                  <a:pt x="366" y="2076"/>
                </a:cubicBezTo>
                <a:cubicBezTo>
                  <a:pt x="361" y="2089"/>
                  <a:pt x="353" y="2100"/>
                  <a:pt x="348" y="2112"/>
                </a:cubicBezTo>
                <a:cubicBezTo>
                  <a:pt x="341" y="2130"/>
                  <a:pt x="330" y="2167"/>
                  <a:pt x="330" y="2167"/>
                </a:cubicBezTo>
                <a:cubicBezTo>
                  <a:pt x="252" y="2148"/>
                  <a:pt x="214" y="2066"/>
                  <a:pt x="174" y="2002"/>
                </a:cubicBezTo>
                <a:cubicBezTo>
                  <a:pt x="167" y="1991"/>
                  <a:pt x="161" y="1978"/>
                  <a:pt x="156" y="1966"/>
                </a:cubicBezTo>
                <a:cubicBezTo>
                  <a:pt x="149" y="1948"/>
                  <a:pt x="138" y="1911"/>
                  <a:pt x="138" y="1911"/>
                </a:cubicBezTo>
                <a:cubicBezTo>
                  <a:pt x="141" y="1862"/>
                  <a:pt x="136" y="1813"/>
                  <a:pt x="147" y="1765"/>
                </a:cubicBezTo>
                <a:cubicBezTo>
                  <a:pt x="152" y="1744"/>
                  <a:pt x="171" y="1728"/>
                  <a:pt x="183" y="1710"/>
                </a:cubicBezTo>
                <a:cubicBezTo>
                  <a:pt x="229" y="1640"/>
                  <a:pt x="291" y="1601"/>
                  <a:pt x="366" y="1564"/>
                </a:cubicBezTo>
                <a:cubicBezTo>
                  <a:pt x="420" y="1510"/>
                  <a:pt x="394" y="1530"/>
                  <a:pt x="439" y="1500"/>
                </a:cubicBezTo>
                <a:cubicBezTo>
                  <a:pt x="463" y="1465"/>
                  <a:pt x="491" y="1428"/>
                  <a:pt x="522" y="1399"/>
                </a:cubicBezTo>
                <a:cubicBezTo>
                  <a:pt x="546" y="1327"/>
                  <a:pt x="552" y="1252"/>
                  <a:pt x="576" y="1180"/>
                </a:cubicBezTo>
                <a:cubicBezTo>
                  <a:pt x="628" y="1193"/>
                  <a:pt x="622" y="1207"/>
                  <a:pt x="659" y="1244"/>
                </a:cubicBezTo>
                <a:cubicBezTo>
                  <a:pt x="681" y="1377"/>
                  <a:pt x="739" y="1580"/>
                  <a:pt x="631" y="1682"/>
                </a:cubicBezTo>
                <a:cubicBezTo>
                  <a:pt x="609" y="1727"/>
                  <a:pt x="590" y="1766"/>
                  <a:pt x="540" y="1783"/>
                </a:cubicBezTo>
                <a:cubicBezTo>
                  <a:pt x="478" y="1845"/>
                  <a:pt x="510" y="1830"/>
                  <a:pt x="458" y="1847"/>
                </a:cubicBezTo>
                <a:cubicBezTo>
                  <a:pt x="422" y="1898"/>
                  <a:pt x="362" y="1928"/>
                  <a:pt x="302" y="1938"/>
                </a:cubicBezTo>
                <a:cubicBezTo>
                  <a:pt x="281" y="1935"/>
                  <a:pt x="256" y="1941"/>
                  <a:pt x="238" y="1929"/>
                </a:cubicBezTo>
                <a:cubicBezTo>
                  <a:pt x="230" y="1924"/>
                  <a:pt x="244" y="1911"/>
                  <a:pt x="247" y="1902"/>
                </a:cubicBezTo>
                <a:cubicBezTo>
                  <a:pt x="257" y="1868"/>
                  <a:pt x="259" y="1847"/>
                  <a:pt x="266" y="1810"/>
                </a:cubicBezTo>
                <a:cubicBezTo>
                  <a:pt x="257" y="1719"/>
                  <a:pt x="253" y="1627"/>
                  <a:pt x="238" y="1536"/>
                </a:cubicBezTo>
                <a:cubicBezTo>
                  <a:pt x="232" y="1499"/>
                  <a:pt x="177" y="1416"/>
                  <a:pt x="165" y="1390"/>
                </a:cubicBezTo>
                <a:cubicBezTo>
                  <a:pt x="131" y="1318"/>
                  <a:pt x="109" y="1236"/>
                  <a:pt x="64" y="1170"/>
                </a:cubicBezTo>
                <a:cubicBezTo>
                  <a:pt x="61" y="1161"/>
                  <a:pt x="54" y="1152"/>
                  <a:pt x="55" y="1143"/>
                </a:cubicBezTo>
                <a:cubicBezTo>
                  <a:pt x="66" y="1030"/>
                  <a:pt x="113" y="1066"/>
                  <a:pt x="202" y="1042"/>
                </a:cubicBezTo>
                <a:cubicBezTo>
                  <a:pt x="211" y="1036"/>
                  <a:pt x="225" y="1034"/>
                  <a:pt x="229" y="1024"/>
                </a:cubicBezTo>
                <a:cubicBezTo>
                  <a:pt x="254" y="963"/>
                  <a:pt x="245" y="918"/>
                  <a:pt x="275" y="860"/>
                </a:cubicBezTo>
                <a:cubicBezTo>
                  <a:pt x="284" y="875"/>
                  <a:pt x="292" y="891"/>
                  <a:pt x="302" y="905"/>
                </a:cubicBezTo>
                <a:cubicBezTo>
                  <a:pt x="313" y="921"/>
                  <a:pt x="328" y="934"/>
                  <a:pt x="339" y="951"/>
                </a:cubicBezTo>
                <a:cubicBezTo>
                  <a:pt x="365" y="993"/>
                  <a:pt x="375" y="1039"/>
                  <a:pt x="403" y="1079"/>
                </a:cubicBezTo>
                <a:cubicBezTo>
                  <a:pt x="421" y="1134"/>
                  <a:pt x="437" y="1217"/>
                  <a:pt x="412" y="1271"/>
                </a:cubicBezTo>
                <a:cubicBezTo>
                  <a:pt x="403" y="1290"/>
                  <a:pt x="317" y="1342"/>
                  <a:pt x="284" y="1353"/>
                </a:cubicBezTo>
                <a:cubicBezTo>
                  <a:pt x="262" y="1376"/>
                  <a:pt x="238" y="1381"/>
                  <a:pt x="211" y="1399"/>
                </a:cubicBezTo>
                <a:cubicBezTo>
                  <a:pt x="193" y="1396"/>
                  <a:pt x="167" y="1405"/>
                  <a:pt x="156" y="1390"/>
                </a:cubicBezTo>
                <a:cubicBezTo>
                  <a:pt x="148" y="1379"/>
                  <a:pt x="179" y="1377"/>
                  <a:pt x="192" y="1372"/>
                </a:cubicBezTo>
                <a:cubicBezTo>
                  <a:pt x="213" y="1364"/>
                  <a:pt x="235" y="1359"/>
                  <a:pt x="256" y="1353"/>
                </a:cubicBezTo>
                <a:cubicBezTo>
                  <a:pt x="305" y="1322"/>
                  <a:pt x="361" y="1304"/>
                  <a:pt x="403" y="1262"/>
                </a:cubicBezTo>
                <a:cubicBezTo>
                  <a:pt x="487" y="1178"/>
                  <a:pt x="413" y="1230"/>
                  <a:pt x="476" y="1189"/>
                </a:cubicBezTo>
                <a:cubicBezTo>
                  <a:pt x="479" y="1180"/>
                  <a:pt x="480" y="1170"/>
                  <a:pt x="485" y="1161"/>
                </a:cubicBezTo>
                <a:cubicBezTo>
                  <a:pt x="492" y="1148"/>
                  <a:pt x="506" y="1139"/>
                  <a:pt x="512" y="1125"/>
                </a:cubicBezTo>
                <a:cubicBezTo>
                  <a:pt x="521" y="1105"/>
                  <a:pt x="525" y="1082"/>
                  <a:pt x="531" y="1061"/>
                </a:cubicBezTo>
                <a:cubicBezTo>
                  <a:pt x="527" y="1000"/>
                  <a:pt x="552" y="909"/>
                  <a:pt x="485" y="887"/>
                </a:cubicBezTo>
                <a:cubicBezTo>
                  <a:pt x="422" y="801"/>
                  <a:pt x="501" y="902"/>
                  <a:pt x="412" y="814"/>
                </a:cubicBezTo>
                <a:cubicBezTo>
                  <a:pt x="360" y="762"/>
                  <a:pt x="290" y="672"/>
                  <a:pt x="220" y="649"/>
                </a:cubicBezTo>
                <a:cubicBezTo>
                  <a:pt x="214" y="640"/>
                  <a:pt x="200" y="633"/>
                  <a:pt x="202" y="622"/>
                </a:cubicBezTo>
                <a:cubicBezTo>
                  <a:pt x="209" y="586"/>
                  <a:pt x="291" y="617"/>
                  <a:pt x="311" y="622"/>
                </a:cubicBezTo>
                <a:cubicBezTo>
                  <a:pt x="364" y="675"/>
                  <a:pt x="336" y="661"/>
                  <a:pt x="384" y="677"/>
                </a:cubicBezTo>
                <a:cubicBezTo>
                  <a:pt x="431" y="722"/>
                  <a:pt x="376" y="752"/>
                  <a:pt x="339" y="777"/>
                </a:cubicBezTo>
                <a:cubicBezTo>
                  <a:pt x="272" y="755"/>
                  <a:pt x="250" y="677"/>
                  <a:pt x="192" y="640"/>
                </a:cubicBezTo>
                <a:cubicBezTo>
                  <a:pt x="124" y="549"/>
                  <a:pt x="209" y="651"/>
                  <a:pt x="128" y="585"/>
                </a:cubicBezTo>
                <a:cubicBezTo>
                  <a:pt x="73" y="540"/>
                  <a:pt x="25" y="479"/>
                  <a:pt x="0" y="412"/>
                </a:cubicBezTo>
                <a:cubicBezTo>
                  <a:pt x="3" y="391"/>
                  <a:pt x="3" y="368"/>
                  <a:pt x="10" y="348"/>
                </a:cubicBezTo>
                <a:cubicBezTo>
                  <a:pt x="19" y="322"/>
                  <a:pt x="63" y="312"/>
                  <a:pt x="83" y="293"/>
                </a:cubicBezTo>
                <a:cubicBezTo>
                  <a:pt x="104" y="228"/>
                  <a:pt x="75" y="307"/>
                  <a:pt x="119" y="229"/>
                </a:cubicBezTo>
                <a:cubicBezTo>
                  <a:pt x="129" y="212"/>
                  <a:pt x="129" y="191"/>
                  <a:pt x="138" y="174"/>
                </a:cubicBezTo>
                <a:cubicBezTo>
                  <a:pt x="188" y="85"/>
                  <a:pt x="163" y="151"/>
                  <a:pt x="183" y="92"/>
                </a:cubicBezTo>
                <a:cubicBezTo>
                  <a:pt x="221" y="104"/>
                  <a:pt x="226" y="119"/>
                  <a:pt x="238" y="156"/>
                </a:cubicBezTo>
                <a:cubicBezTo>
                  <a:pt x="229" y="287"/>
                  <a:pt x="229" y="241"/>
                  <a:pt x="229" y="293"/>
                </a:cubicBezTo>
              </a:path>
            </a:pathLst>
          </a:custGeom>
          <a:solidFill>
            <a:srgbClr val="339933"/>
          </a:solidFill>
          <a:ln w="76200" cmpd="sng">
            <a:solidFill>
              <a:srgbClr val="0033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Tree>
    <p:extLst>
      <p:ext uri="{BB962C8B-B14F-4D97-AF65-F5344CB8AC3E}">
        <p14:creationId xmlns:p14="http://schemas.microsoft.com/office/powerpoint/2010/main" val="1707468150"/>
      </p:ext>
    </p:extLst>
  </p:cSld>
  <p:clrMapOvr>
    <a:masterClrMapping/>
  </p:clrMapOvr>
  <mc:AlternateContent xmlns:mc="http://schemas.openxmlformats.org/markup-compatibility/2006" xmlns:p14="http://schemas.microsoft.com/office/powerpoint/2010/main">
    <mc:Choice Requires="p14">
      <p:transition p14:dur="100">
        <p:cut/>
        <p:sndAc>
          <p:stSnd>
            <p:snd r:embed="rId2" name="type.wav"/>
          </p:stSnd>
        </p:sndAc>
      </p:transition>
    </mc:Choice>
    <mc:Fallback xmlns="">
      <p:transition>
        <p:cut/>
        <p:sndAc>
          <p:stSnd>
            <p:snd r:embed="rId4" name="type.wav"/>
          </p:stSnd>
        </p:sndAc>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90" name="Rectangle 2"/>
          <p:cNvSpPr>
            <a:spLocks noGrp="1" noChangeArrowheads="1"/>
          </p:cNvSpPr>
          <p:nvPr>
            <p:ph type="title"/>
          </p:nvPr>
        </p:nvSpPr>
        <p:spPr/>
        <p:txBody>
          <a:bodyPr/>
          <a:lstStyle/>
          <a:p>
            <a:endParaRPr lang="en-US"/>
          </a:p>
        </p:txBody>
      </p:sp>
      <p:pic>
        <p:nvPicPr>
          <p:cNvPr id="549891" name="Picture 4"/>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0" y="76200"/>
            <a:ext cx="9067800" cy="6705600"/>
          </a:xfrm>
          <a:noFill/>
          <a:ln w="76200" cap="flat" algn="ctr">
            <a:solidFill>
              <a:schemeClr val="accent2"/>
            </a:solidFill>
            <a:miter lim="800000"/>
            <a:headEnd/>
            <a:tailEnd/>
          </a:ln>
        </p:spPr>
      </p:pic>
      <p:sp>
        <p:nvSpPr>
          <p:cNvPr id="549892" name="Rectangle 4"/>
          <p:cNvSpPr>
            <a:spLocks noChangeArrowheads="1"/>
          </p:cNvSpPr>
          <p:nvPr/>
        </p:nvSpPr>
        <p:spPr bwMode="auto">
          <a:xfrm>
            <a:off x="914400" y="3505200"/>
            <a:ext cx="914400" cy="16764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49893" name="Rectangle 6"/>
          <p:cNvSpPr>
            <a:spLocks noChangeArrowheads="1"/>
          </p:cNvSpPr>
          <p:nvPr/>
        </p:nvSpPr>
        <p:spPr bwMode="auto">
          <a:xfrm>
            <a:off x="1828800" y="5029200"/>
            <a:ext cx="914400" cy="16764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49894" name="Rectangle 7"/>
          <p:cNvSpPr>
            <a:spLocks noChangeArrowheads="1"/>
          </p:cNvSpPr>
          <p:nvPr/>
        </p:nvSpPr>
        <p:spPr bwMode="auto">
          <a:xfrm>
            <a:off x="1828800" y="3352800"/>
            <a:ext cx="914400" cy="16764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49895" name="Rectangle 8"/>
          <p:cNvSpPr>
            <a:spLocks noChangeArrowheads="1"/>
          </p:cNvSpPr>
          <p:nvPr/>
        </p:nvSpPr>
        <p:spPr bwMode="auto">
          <a:xfrm>
            <a:off x="1828800" y="1676400"/>
            <a:ext cx="914400" cy="16764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49896" name="Rectangle 9"/>
          <p:cNvSpPr>
            <a:spLocks noChangeArrowheads="1"/>
          </p:cNvSpPr>
          <p:nvPr/>
        </p:nvSpPr>
        <p:spPr bwMode="auto">
          <a:xfrm>
            <a:off x="1828800" y="0"/>
            <a:ext cx="914400" cy="16764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49897" name="Rectangle 11"/>
          <p:cNvSpPr>
            <a:spLocks noChangeArrowheads="1"/>
          </p:cNvSpPr>
          <p:nvPr/>
        </p:nvSpPr>
        <p:spPr bwMode="auto">
          <a:xfrm>
            <a:off x="2743200" y="1828800"/>
            <a:ext cx="914400" cy="16764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49898" name="Rectangle 12"/>
          <p:cNvSpPr>
            <a:spLocks noChangeArrowheads="1"/>
          </p:cNvSpPr>
          <p:nvPr/>
        </p:nvSpPr>
        <p:spPr bwMode="auto">
          <a:xfrm>
            <a:off x="2743200" y="5181600"/>
            <a:ext cx="914400" cy="16764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49899" name="Rectangle 13"/>
          <p:cNvSpPr>
            <a:spLocks noChangeArrowheads="1"/>
          </p:cNvSpPr>
          <p:nvPr/>
        </p:nvSpPr>
        <p:spPr bwMode="auto">
          <a:xfrm>
            <a:off x="3657600" y="5029200"/>
            <a:ext cx="914400" cy="16764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49900" name="Rectangle 14"/>
          <p:cNvSpPr>
            <a:spLocks noChangeArrowheads="1"/>
          </p:cNvSpPr>
          <p:nvPr/>
        </p:nvSpPr>
        <p:spPr bwMode="auto">
          <a:xfrm>
            <a:off x="3657600" y="3352800"/>
            <a:ext cx="914400" cy="16764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49901" name="Rectangle 15"/>
          <p:cNvSpPr>
            <a:spLocks noChangeArrowheads="1"/>
          </p:cNvSpPr>
          <p:nvPr/>
        </p:nvSpPr>
        <p:spPr bwMode="auto">
          <a:xfrm>
            <a:off x="3657600" y="1676400"/>
            <a:ext cx="914400" cy="16764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49902" name="Rectangle 16"/>
          <p:cNvSpPr>
            <a:spLocks noChangeArrowheads="1"/>
          </p:cNvSpPr>
          <p:nvPr/>
        </p:nvSpPr>
        <p:spPr bwMode="auto">
          <a:xfrm>
            <a:off x="3657600" y="0"/>
            <a:ext cx="914400" cy="16764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49903" name="Rectangle 17"/>
          <p:cNvSpPr>
            <a:spLocks noChangeArrowheads="1"/>
          </p:cNvSpPr>
          <p:nvPr/>
        </p:nvSpPr>
        <p:spPr bwMode="auto">
          <a:xfrm>
            <a:off x="4572000" y="228600"/>
            <a:ext cx="914400" cy="16764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49904" name="Rectangle 18"/>
          <p:cNvSpPr>
            <a:spLocks noChangeArrowheads="1"/>
          </p:cNvSpPr>
          <p:nvPr/>
        </p:nvSpPr>
        <p:spPr bwMode="auto">
          <a:xfrm>
            <a:off x="4572000" y="3505200"/>
            <a:ext cx="914400" cy="16764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49905" name="Rectangle 19"/>
          <p:cNvSpPr>
            <a:spLocks noChangeArrowheads="1"/>
          </p:cNvSpPr>
          <p:nvPr/>
        </p:nvSpPr>
        <p:spPr bwMode="auto">
          <a:xfrm>
            <a:off x="4572000" y="5181600"/>
            <a:ext cx="914400" cy="16764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49906" name="Rectangle 20"/>
          <p:cNvSpPr>
            <a:spLocks noChangeArrowheads="1"/>
          </p:cNvSpPr>
          <p:nvPr/>
        </p:nvSpPr>
        <p:spPr bwMode="auto">
          <a:xfrm>
            <a:off x="5486400" y="5029200"/>
            <a:ext cx="914400" cy="16764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49907" name="Rectangle 21"/>
          <p:cNvSpPr>
            <a:spLocks noChangeArrowheads="1"/>
          </p:cNvSpPr>
          <p:nvPr/>
        </p:nvSpPr>
        <p:spPr bwMode="auto">
          <a:xfrm>
            <a:off x="5486400" y="3352800"/>
            <a:ext cx="914400" cy="16764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49908" name="Rectangle 22"/>
          <p:cNvSpPr>
            <a:spLocks noChangeArrowheads="1"/>
          </p:cNvSpPr>
          <p:nvPr/>
        </p:nvSpPr>
        <p:spPr bwMode="auto">
          <a:xfrm>
            <a:off x="5486400" y="1676400"/>
            <a:ext cx="914400" cy="16764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49909" name="Rectangle 23"/>
          <p:cNvSpPr>
            <a:spLocks noChangeArrowheads="1"/>
          </p:cNvSpPr>
          <p:nvPr/>
        </p:nvSpPr>
        <p:spPr bwMode="auto">
          <a:xfrm>
            <a:off x="5486400" y="0"/>
            <a:ext cx="914400" cy="16764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49910" name="Rectangle 25"/>
          <p:cNvSpPr>
            <a:spLocks noChangeArrowheads="1"/>
          </p:cNvSpPr>
          <p:nvPr/>
        </p:nvSpPr>
        <p:spPr bwMode="auto">
          <a:xfrm>
            <a:off x="6400800" y="1828800"/>
            <a:ext cx="914400" cy="16764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49911" name="Rectangle 26"/>
          <p:cNvSpPr>
            <a:spLocks noChangeArrowheads="1"/>
          </p:cNvSpPr>
          <p:nvPr/>
        </p:nvSpPr>
        <p:spPr bwMode="auto">
          <a:xfrm>
            <a:off x="6400800" y="3505200"/>
            <a:ext cx="914400" cy="16764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49912" name="Rectangle 28"/>
          <p:cNvSpPr>
            <a:spLocks noChangeArrowheads="1"/>
          </p:cNvSpPr>
          <p:nvPr/>
        </p:nvSpPr>
        <p:spPr bwMode="auto">
          <a:xfrm>
            <a:off x="7315200" y="5029200"/>
            <a:ext cx="914400" cy="16764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49913" name="Rectangle 29"/>
          <p:cNvSpPr>
            <a:spLocks noChangeArrowheads="1"/>
          </p:cNvSpPr>
          <p:nvPr/>
        </p:nvSpPr>
        <p:spPr bwMode="auto">
          <a:xfrm>
            <a:off x="7315200" y="3352800"/>
            <a:ext cx="914400" cy="16764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49914" name="Rectangle 30"/>
          <p:cNvSpPr>
            <a:spLocks noChangeArrowheads="1"/>
          </p:cNvSpPr>
          <p:nvPr/>
        </p:nvSpPr>
        <p:spPr bwMode="auto">
          <a:xfrm>
            <a:off x="7315200" y="1676400"/>
            <a:ext cx="914400" cy="16764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49915" name="Rectangle 31"/>
          <p:cNvSpPr>
            <a:spLocks noChangeArrowheads="1"/>
          </p:cNvSpPr>
          <p:nvPr/>
        </p:nvSpPr>
        <p:spPr bwMode="auto">
          <a:xfrm>
            <a:off x="7315200" y="0"/>
            <a:ext cx="914400" cy="16764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49916" name="Rectangle 32"/>
          <p:cNvSpPr>
            <a:spLocks noChangeArrowheads="1"/>
          </p:cNvSpPr>
          <p:nvPr/>
        </p:nvSpPr>
        <p:spPr bwMode="auto">
          <a:xfrm>
            <a:off x="8229600" y="228600"/>
            <a:ext cx="914400" cy="16764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49917" name="Rectangle 33"/>
          <p:cNvSpPr>
            <a:spLocks noChangeArrowheads="1"/>
          </p:cNvSpPr>
          <p:nvPr/>
        </p:nvSpPr>
        <p:spPr bwMode="auto">
          <a:xfrm>
            <a:off x="8229600" y="1828800"/>
            <a:ext cx="914400" cy="16764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49918" name="Rectangle 36"/>
          <p:cNvSpPr>
            <a:spLocks noChangeArrowheads="1"/>
          </p:cNvSpPr>
          <p:nvPr/>
        </p:nvSpPr>
        <p:spPr bwMode="auto">
          <a:xfrm>
            <a:off x="914400" y="228600"/>
            <a:ext cx="914400" cy="16764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49919" name="Rectangle 37"/>
          <p:cNvSpPr>
            <a:spLocks noChangeArrowheads="1"/>
          </p:cNvSpPr>
          <p:nvPr/>
        </p:nvSpPr>
        <p:spPr bwMode="auto">
          <a:xfrm>
            <a:off x="0" y="0"/>
            <a:ext cx="914400" cy="16764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49920" name="Rectangle 38"/>
          <p:cNvSpPr>
            <a:spLocks noChangeArrowheads="1"/>
          </p:cNvSpPr>
          <p:nvPr/>
        </p:nvSpPr>
        <p:spPr bwMode="auto">
          <a:xfrm>
            <a:off x="0" y="1676400"/>
            <a:ext cx="914400" cy="16764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49921" name="Rectangle 40"/>
          <p:cNvSpPr>
            <a:spLocks noChangeArrowheads="1"/>
          </p:cNvSpPr>
          <p:nvPr/>
        </p:nvSpPr>
        <p:spPr bwMode="auto">
          <a:xfrm>
            <a:off x="0" y="4953000"/>
            <a:ext cx="914400" cy="16764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49922" name="Rectangle 41"/>
          <p:cNvSpPr>
            <a:spLocks noChangeArrowheads="1"/>
          </p:cNvSpPr>
          <p:nvPr/>
        </p:nvSpPr>
        <p:spPr bwMode="auto">
          <a:xfrm>
            <a:off x="0" y="6553200"/>
            <a:ext cx="914400" cy="3048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49923" name="Rectangle 42"/>
          <p:cNvSpPr>
            <a:spLocks noChangeArrowheads="1"/>
          </p:cNvSpPr>
          <p:nvPr/>
        </p:nvSpPr>
        <p:spPr bwMode="auto">
          <a:xfrm>
            <a:off x="1828800" y="6553200"/>
            <a:ext cx="914400" cy="3048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49924" name="Rectangle 43"/>
          <p:cNvSpPr>
            <a:spLocks noChangeArrowheads="1"/>
          </p:cNvSpPr>
          <p:nvPr/>
        </p:nvSpPr>
        <p:spPr bwMode="auto">
          <a:xfrm>
            <a:off x="3657600" y="6553200"/>
            <a:ext cx="914400" cy="3048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49925" name="Rectangle 44"/>
          <p:cNvSpPr>
            <a:spLocks noChangeArrowheads="1"/>
          </p:cNvSpPr>
          <p:nvPr/>
        </p:nvSpPr>
        <p:spPr bwMode="auto">
          <a:xfrm>
            <a:off x="5486400" y="6553200"/>
            <a:ext cx="914400" cy="3048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49926" name="Rectangle 45"/>
          <p:cNvSpPr>
            <a:spLocks noChangeArrowheads="1"/>
          </p:cNvSpPr>
          <p:nvPr/>
        </p:nvSpPr>
        <p:spPr bwMode="auto">
          <a:xfrm>
            <a:off x="7315200" y="6553200"/>
            <a:ext cx="914400" cy="3048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49927" name="Rectangle 46"/>
          <p:cNvSpPr>
            <a:spLocks noChangeArrowheads="1"/>
          </p:cNvSpPr>
          <p:nvPr/>
        </p:nvSpPr>
        <p:spPr bwMode="auto">
          <a:xfrm>
            <a:off x="914400" y="0"/>
            <a:ext cx="914400" cy="3048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49928" name="Rectangle 47"/>
          <p:cNvSpPr>
            <a:spLocks noChangeArrowheads="1"/>
          </p:cNvSpPr>
          <p:nvPr/>
        </p:nvSpPr>
        <p:spPr bwMode="auto">
          <a:xfrm>
            <a:off x="2743200" y="0"/>
            <a:ext cx="914400" cy="3048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49929" name="Rectangle 48"/>
          <p:cNvSpPr>
            <a:spLocks noChangeArrowheads="1"/>
          </p:cNvSpPr>
          <p:nvPr/>
        </p:nvSpPr>
        <p:spPr bwMode="auto">
          <a:xfrm>
            <a:off x="4572000" y="0"/>
            <a:ext cx="914400" cy="3048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49930" name="Rectangle 49"/>
          <p:cNvSpPr>
            <a:spLocks noChangeArrowheads="1"/>
          </p:cNvSpPr>
          <p:nvPr/>
        </p:nvSpPr>
        <p:spPr bwMode="auto">
          <a:xfrm>
            <a:off x="6400800" y="0"/>
            <a:ext cx="914400" cy="3048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49931" name="Rectangle 50"/>
          <p:cNvSpPr>
            <a:spLocks noChangeArrowheads="1"/>
          </p:cNvSpPr>
          <p:nvPr/>
        </p:nvSpPr>
        <p:spPr bwMode="auto">
          <a:xfrm>
            <a:off x="8229600" y="0"/>
            <a:ext cx="914400" cy="3048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49932" name="Freeform 51"/>
          <p:cNvSpPr>
            <a:spLocks/>
          </p:cNvSpPr>
          <p:nvPr/>
        </p:nvSpPr>
        <p:spPr bwMode="auto">
          <a:xfrm>
            <a:off x="-381000" y="152400"/>
            <a:ext cx="10218738" cy="7116763"/>
          </a:xfrm>
          <a:custGeom>
            <a:avLst/>
            <a:gdLst>
              <a:gd name="T0" fmla="*/ 2147483647 w 6437"/>
              <a:gd name="T1" fmla="*/ 0 h 4483"/>
              <a:gd name="T2" fmla="*/ 2147483647 w 6437"/>
              <a:gd name="T3" fmla="*/ 2147483647 h 4483"/>
              <a:gd name="T4" fmla="*/ 2147483647 w 6437"/>
              <a:gd name="T5" fmla="*/ 2147483647 h 4483"/>
              <a:gd name="T6" fmla="*/ 2147483647 w 6437"/>
              <a:gd name="T7" fmla="*/ 2147483647 h 4483"/>
              <a:gd name="T8" fmla="*/ 2147483647 w 6437"/>
              <a:gd name="T9" fmla="*/ 2147483647 h 4483"/>
              <a:gd name="T10" fmla="*/ 2147483647 w 6437"/>
              <a:gd name="T11" fmla="*/ 2147483647 h 4483"/>
              <a:gd name="T12" fmla="*/ 2147483647 w 6437"/>
              <a:gd name="T13" fmla="*/ 2147483647 h 4483"/>
              <a:gd name="T14" fmla="*/ 2147483647 w 6437"/>
              <a:gd name="T15" fmla="*/ 2147483647 h 4483"/>
              <a:gd name="T16" fmla="*/ 2147483647 w 6437"/>
              <a:gd name="T17" fmla="*/ 2147483647 h 4483"/>
              <a:gd name="T18" fmla="*/ 2147483647 w 6437"/>
              <a:gd name="T19" fmla="*/ 2147483647 h 4483"/>
              <a:gd name="T20" fmla="*/ 2147483647 w 6437"/>
              <a:gd name="T21" fmla="*/ 2147483647 h 4483"/>
              <a:gd name="T22" fmla="*/ 2147483647 w 6437"/>
              <a:gd name="T23" fmla="*/ 2147483647 h 4483"/>
              <a:gd name="T24" fmla="*/ 2147483647 w 6437"/>
              <a:gd name="T25" fmla="*/ 2147483647 h 4483"/>
              <a:gd name="T26" fmla="*/ 2147483647 w 6437"/>
              <a:gd name="T27" fmla="*/ 2147483647 h 4483"/>
              <a:gd name="T28" fmla="*/ 2147483647 w 6437"/>
              <a:gd name="T29" fmla="*/ 2147483647 h 4483"/>
              <a:gd name="T30" fmla="*/ 2147483647 w 6437"/>
              <a:gd name="T31" fmla="*/ 2147483647 h 4483"/>
              <a:gd name="T32" fmla="*/ 2147483647 w 6437"/>
              <a:gd name="T33" fmla="*/ 2147483647 h 4483"/>
              <a:gd name="T34" fmla="*/ 2147483647 w 6437"/>
              <a:gd name="T35" fmla="*/ 2147483647 h 4483"/>
              <a:gd name="T36" fmla="*/ 2147483647 w 6437"/>
              <a:gd name="T37" fmla="*/ 2147483647 h 4483"/>
              <a:gd name="T38" fmla="*/ 2147483647 w 6437"/>
              <a:gd name="T39" fmla="*/ 2147483647 h 4483"/>
              <a:gd name="T40" fmla="*/ 2147483647 w 6437"/>
              <a:gd name="T41" fmla="*/ 2147483647 h 4483"/>
              <a:gd name="T42" fmla="*/ 2147483647 w 6437"/>
              <a:gd name="T43" fmla="*/ 2147483647 h 4483"/>
              <a:gd name="T44" fmla="*/ 2147483647 w 6437"/>
              <a:gd name="T45" fmla="*/ 2147483647 h 4483"/>
              <a:gd name="T46" fmla="*/ 2147483647 w 6437"/>
              <a:gd name="T47" fmla="*/ 2147483647 h 4483"/>
              <a:gd name="T48" fmla="*/ 2147483647 w 6437"/>
              <a:gd name="T49" fmla="*/ 2147483647 h 4483"/>
              <a:gd name="T50" fmla="*/ 2147483647 w 6437"/>
              <a:gd name="T51" fmla="*/ 2147483647 h 4483"/>
              <a:gd name="T52" fmla="*/ 2147483647 w 6437"/>
              <a:gd name="T53" fmla="*/ 2147483647 h 4483"/>
              <a:gd name="T54" fmla="*/ 2147483647 w 6437"/>
              <a:gd name="T55" fmla="*/ 2147483647 h 4483"/>
              <a:gd name="T56" fmla="*/ 2147483647 w 6437"/>
              <a:gd name="T57" fmla="*/ 2147483647 h 4483"/>
              <a:gd name="T58" fmla="*/ 2147483647 w 6437"/>
              <a:gd name="T59" fmla="*/ 2147483647 h 4483"/>
              <a:gd name="T60" fmla="*/ 2147483647 w 6437"/>
              <a:gd name="T61" fmla="*/ 2147483647 h 4483"/>
              <a:gd name="T62" fmla="*/ 2147483647 w 6437"/>
              <a:gd name="T63" fmla="*/ 2147483647 h 4483"/>
              <a:gd name="T64" fmla="*/ 2147483647 w 6437"/>
              <a:gd name="T65" fmla="*/ 2147483647 h 4483"/>
              <a:gd name="T66" fmla="*/ 2147483647 w 6437"/>
              <a:gd name="T67" fmla="*/ 2147483647 h 4483"/>
              <a:gd name="T68" fmla="*/ 2147483647 w 6437"/>
              <a:gd name="T69" fmla="*/ 2147483647 h 4483"/>
              <a:gd name="T70" fmla="*/ 2147483647 w 6437"/>
              <a:gd name="T71" fmla="*/ 2147483647 h 4483"/>
              <a:gd name="T72" fmla="*/ 2147483647 w 6437"/>
              <a:gd name="T73" fmla="*/ 2147483647 h 4483"/>
              <a:gd name="T74" fmla="*/ 2147483647 w 6437"/>
              <a:gd name="T75" fmla="*/ 2147483647 h 4483"/>
              <a:gd name="T76" fmla="*/ 2147483647 w 6437"/>
              <a:gd name="T77" fmla="*/ 2147483647 h 4483"/>
              <a:gd name="T78" fmla="*/ 2147483647 w 6437"/>
              <a:gd name="T79" fmla="*/ 2147483647 h 4483"/>
              <a:gd name="T80" fmla="*/ 2147483647 w 6437"/>
              <a:gd name="T81" fmla="*/ 2147483647 h 4483"/>
              <a:gd name="T82" fmla="*/ 2147483647 w 6437"/>
              <a:gd name="T83" fmla="*/ 2147483647 h 4483"/>
              <a:gd name="T84" fmla="*/ 2147483647 w 6437"/>
              <a:gd name="T85" fmla="*/ 2147483647 h 4483"/>
              <a:gd name="T86" fmla="*/ 2147483647 w 6437"/>
              <a:gd name="T87" fmla="*/ 2147483647 h 4483"/>
              <a:gd name="T88" fmla="*/ 2147483647 w 6437"/>
              <a:gd name="T89" fmla="*/ 2147483647 h 4483"/>
              <a:gd name="T90" fmla="*/ 2147483647 w 6437"/>
              <a:gd name="T91" fmla="*/ 2147483647 h 4483"/>
              <a:gd name="T92" fmla="*/ 2147483647 w 6437"/>
              <a:gd name="T93" fmla="*/ 2147483647 h 4483"/>
              <a:gd name="T94" fmla="*/ 2147483647 w 6437"/>
              <a:gd name="T95" fmla="*/ 2147483647 h 4483"/>
              <a:gd name="T96" fmla="*/ 2147483647 w 6437"/>
              <a:gd name="T97" fmla="*/ 2147483647 h 4483"/>
              <a:gd name="T98" fmla="*/ 2147483647 w 6437"/>
              <a:gd name="T99" fmla="*/ 2147483647 h 4483"/>
              <a:gd name="T100" fmla="*/ 2147483647 w 6437"/>
              <a:gd name="T101" fmla="*/ 2147483647 h 4483"/>
              <a:gd name="T102" fmla="*/ 2147483647 w 6437"/>
              <a:gd name="T103" fmla="*/ 2147483647 h 4483"/>
              <a:gd name="T104" fmla="*/ 2147483647 w 6437"/>
              <a:gd name="T105" fmla="*/ 2147483647 h 4483"/>
              <a:gd name="T106" fmla="*/ 2147483647 w 6437"/>
              <a:gd name="T107" fmla="*/ 2147483647 h 4483"/>
              <a:gd name="T108" fmla="*/ 2147483647 w 6437"/>
              <a:gd name="T109" fmla="*/ 2147483647 h 4483"/>
              <a:gd name="T110" fmla="*/ 2147483647 w 6437"/>
              <a:gd name="T111" fmla="*/ 2147483647 h 4483"/>
              <a:gd name="T112" fmla="*/ 2147483647 w 6437"/>
              <a:gd name="T113" fmla="*/ 2147483647 h 4483"/>
              <a:gd name="T114" fmla="*/ 2147483647 w 6437"/>
              <a:gd name="T115" fmla="*/ 2147483647 h 4483"/>
              <a:gd name="T116" fmla="*/ 2147483647 w 6437"/>
              <a:gd name="T117" fmla="*/ 2147483647 h 448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437"/>
              <a:gd name="T178" fmla="*/ 0 h 4483"/>
              <a:gd name="T179" fmla="*/ 6437 w 6437"/>
              <a:gd name="T180" fmla="*/ 4483 h 448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437" h="4483">
                <a:moveTo>
                  <a:pt x="138" y="220"/>
                </a:moveTo>
                <a:cubicBezTo>
                  <a:pt x="186" y="236"/>
                  <a:pt x="200" y="243"/>
                  <a:pt x="238" y="274"/>
                </a:cubicBezTo>
                <a:cubicBezTo>
                  <a:pt x="245" y="280"/>
                  <a:pt x="249" y="288"/>
                  <a:pt x="256" y="293"/>
                </a:cubicBezTo>
                <a:cubicBezTo>
                  <a:pt x="277" y="306"/>
                  <a:pt x="350" y="310"/>
                  <a:pt x="357" y="311"/>
                </a:cubicBezTo>
                <a:cubicBezTo>
                  <a:pt x="397" y="308"/>
                  <a:pt x="437" y="308"/>
                  <a:pt x="476" y="302"/>
                </a:cubicBezTo>
                <a:cubicBezTo>
                  <a:pt x="495" y="299"/>
                  <a:pt x="531" y="284"/>
                  <a:pt x="531" y="284"/>
                </a:cubicBezTo>
                <a:cubicBezTo>
                  <a:pt x="540" y="275"/>
                  <a:pt x="547" y="264"/>
                  <a:pt x="558" y="256"/>
                </a:cubicBezTo>
                <a:cubicBezTo>
                  <a:pt x="569" y="248"/>
                  <a:pt x="584" y="247"/>
                  <a:pt x="595" y="238"/>
                </a:cubicBezTo>
                <a:cubicBezTo>
                  <a:pt x="604" y="231"/>
                  <a:pt x="605" y="218"/>
                  <a:pt x="613" y="210"/>
                </a:cubicBezTo>
                <a:cubicBezTo>
                  <a:pt x="636" y="187"/>
                  <a:pt x="671" y="168"/>
                  <a:pt x="695" y="146"/>
                </a:cubicBezTo>
                <a:cubicBezTo>
                  <a:pt x="724" y="120"/>
                  <a:pt x="743" y="99"/>
                  <a:pt x="768" y="73"/>
                </a:cubicBezTo>
                <a:cubicBezTo>
                  <a:pt x="807" y="31"/>
                  <a:pt x="837" y="26"/>
                  <a:pt x="887" y="9"/>
                </a:cubicBezTo>
                <a:cubicBezTo>
                  <a:pt x="896" y="6"/>
                  <a:pt x="915" y="0"/>
                  <a:pt x="915" y="0"/>
                </a:cubicBezTo>
                <a:cubicBezTo>
                  <a:pt x="939" y="6"/>
                  <a:pt x="966" y="7"/>
                  <a:pt x="988" y="18"/>
                </a:cubicBezTo>
                <a:cubicBezTo>
                  <a:pt x="998" y="23"/>
                  <a:pt x="1001" y="36"/>
                  <a:pt x="1006" y="46"/>
                </a:cubicBezTo>
                <a:cubicBezTo>
                  <a:pt x="1053" y="131"/>
                  <a:pt x="1011" y="73"/>
                  <a:pt x="1070" y="146"/>
                </a:cubicBezTo>
                <a:cubicBezTo>
                  <a:pt x="1095" y="222"/>
                  <a:pt x="1133" y="350"/>
                  <a:pt x="1180" y="412"/>
                </a:cubicBezTo>
                <a:cubicBezTo>
                  <a:pt x="1183" y="427"/>
                  <a:pt x="1190" y="442"/>
                  <a:pt x="1189" y="457"/>
                </a:cubicBezTo>
                <a:cubicBezTo>
                  <a:pt x="1187" y="506"/>
                  <a:pt x="1179" y="555"/>
                  <a:pt x="1171" y="604"/>
                </a:cubicBezTo>
                <a:cubicBezTo>
                  <a:pt x="1159" y="678"/>
                  <a:pt x="1045" y="717"/>
                  <a:pt x="988" y="741"/>
                </a:cubicBezTo>
                <a:cubicBezTo>
                  <a:pt x="915" y="735"/>
                  <a:pt x="841" y="730"/>
                  <a:pt x="768" y="722"/>
                </a:cubicBezTo>
                <a:cubicBezTo>
                  <a:pt x="652" y="709"/>
                  <a:pt x="492" y="578"/>
                  <a:pt x="430" y="485"/>
                </a:cubicBezTo>
                <a:cubicBezTo>
                  <a:pt x="408" y="417"/>
                  <a:pt x="400" y="454"/>
                  <a:pt x="412" y="366"/>
                </a:cubicBezTo>
                <a:cubicBezTo>
                  <a:pt x="437" y="440"/>
                  <a:pt x="477" y="506"/>
                  <a:pt x="512" y="576"/>
                </a:cubicBezTo>
                <a:cubicBezTo>
                  <a:pt x="556" y="665"/>
                  <a:pt x="602" y="748"/>
                  <a:pt x="668" y="823"/>
                </a:cubicBezTo>
                <a:cubicBezTo>
                  <a:pt x="700" y="859"/>
                  <a:pt x="725" y="900"/>
                  <a:pt x="768" y="924"/>
                </a:cubicBezTo>
                <a:cubicBezTo>
                  <a:pt x="782" y="932"/>
                  <a:pt x="800" y="934"/>
                  <a:pt x="814" y="942"/>
                </a:cubicBezTo>
                <a:cubicBezTo>
                  <a:pt x="848" y="962"/>
                  <a:pt x="882" y="998"/>
                  <a:pt x="924" y="1006"/>
                </a:cubicBezTo>
                <a:cubicBezTo>
                  <a:pt x="960" y="1013"/>
                  <a:pt x="997" y="1012"/>
                  <a:pt x="1034" y="1015"/>
                </a:cubicBezTo>
                <a:cubicBezTo>
                  <a:pt x="1095" y="1012"/>
                  <a:pt x="1156" y="1017"/>
                  <a:pt x="1216" y="1006"/>
                </a:cubicBezTo>
                <a:cubicBezTo>
                  <a:pt x="1229" y="1004"/>
                  <a:pt x="1233" y="986"/>
                  <a:pt x="1244" y="978"/>
                </a:cubicBezTo>
                <a:cubicBezTo>
                  <a:pt x="1293" y="943"/>
                  <a:pt x="1279" y="980"/>
                  <a:pt x="1335" y="924"/>
                </a:cubicBezTo>
                <a:cubicBezTo>
                  <a:pt x="1380" y="879"/>
                  <a:pt x="1443" y="817"/>
                  <a:pt x="1472" y="759"/>
                </a:cubicBezTo>
                <a:cubicBezTo>
                  <a:pt x="1514" y="676"/>
                  <a:pt x="1465" y="747"/>
                  <a:pt x="1518" y="677"/>
                </a:cubicBezTo>
                <a:cubicBezTo>
                  <a:pt x="1543" y="574"/>
                  <a:pt x="1644" y="477"/>
                  <a:pt x="1747" y="457"/>
                </a:cubicBezTo>
                <a:cubicBezTo>
                  <a:pt x="1774" y="460"/>
                  <a:pt x="1806" y="451"/>
                  <a:pt x="1829" y="466"/>
                </a:cubicBezTo>
                <a:cubicBezTo>
                  <a:pt x="1840" y="473"/>
                  <a:pt x="1820" y="490"/>
                  <a:pt x="1820" y="503"/>
                </a:cubicBezTo>
                <a:cubicBezTo>
                  <a:pt x="1820" y="680"/>
                  <a:pt x="1827" y="745"/>
                  <a:pt x="1838" y="896"/>
                </a:cubicBezTo>
                <a:cubicBezTo>
                  <a:pt x="1835" y="914"/>
                  <a:pt x="1837" y="934"/>
                  <a:pt x="1829" y="951"/>
                </a:cubicBezTo>
                <a:cubicBezTo>
                  <a:pt x="1818" y="974"/>
                  <a:pt x="1758" y="982"/>
                  <a:pt x="1738" y="988"/>
                </a:cubicBezTo>
                <a:cubicBezTo>
                  <a:pt x="1662" y="985"/>
                  <a:pt x="1585" y="988"/>
                  <a:pt x="1509" y="978"/>
                </a:cubicBezTo>
                <a:cubicBezTo>
                  <a:pt x="1491" y="976"/>
                  <a:pt x="1477" y="961"/>
                  <a:pt x="1463" y="951"/>
                </a:cubicBezTo>
                <a:cubicBezTo>
                  <a:pt x="1438" y="933"/>
                  <a:pt x="1367" y="876"/>
                  <a:pt x="1335" y="850"/>
                </a:cubicBezTo>
                <a:cubicBezTo>
                  <a:pt x="1315" y="834"/>
                  <a:pt x="1298" y="814"/>
                  <a:pt x="1280" y="796"/>
                </a:cubicBezTo>
                <a:cubicBezTo>
                  <a:pt x="1274" y="790"/>
                  <a:pt x="1253" y="776"/>
                  <a:pt x="1262" y="777"/>
                </a:cubicBezTo>
                <a:cubicBezTo>
                  <a:pt x="1286" y="780"/>
                  <a:pt x="1311" y="783"/>
                  <a:pt x="1335" y="786"/>
                </a:cubicBezTo>
                <a:cubicBezTo>
                  <a:pt x="1425" y="854"/>
                  <a:pt x="1515" y="899"/>
                  <a:pt x="1619" y="942"/>
                </a:cubicBezTo>
                <a:cubicBezTo>
                  <a:pt x="1638" y="950"/>
                  <a:pt x="1654" y="963"/>
                  <a:pt x="1674" y="969"/>
                </a:cubicBezTo>
                <a:cubicBezTo>
                  <a:pt x="1707" y="979"/>
                  <a:pt x="1742" y="977"/>
                  <a:pt x="1774" y="988"/>
                </a:cubicBezTo>
                <a:cubicBezTo>
                  <a:pt x="1792" y="994"/>
                  <a:pt x="1811" y="1000"/>
                  <a:pt x="1829" y="1006"/>
                </a:cubicBezTo>
                <a:cubicBezTo>
                  <a:pt x="2208" y="980"/>
                  <a:pt x="2019" y="1048"/>
                  <a:pt x="2131" y="942"/>
                </a:cubicBezTo>
                <a:cubicBezTo>
                  <a:pt x="2189" y="823"/>
                  <a:pt x="2227" y="702"/>
                  <a:pt x="2268" y="576"/>
                </a:cubicBezTo>
                <a:cubicBezTo>
                  <a:pt x="2297" y="489"/>
                  <a:pt x="2344" y="409"/>
                  <a:pt x="2387" y="329"/>
                </a:cubicBezTo>
                <a:cubicBezTo>
                  <a:pt x="2422" y="263"/>
                  <a:pt x="2458" y="190"/>
                  <a:pt x="2533" y="165"/>
                </a:cubicBezTo>
                <a:cubicBezTo>
                  <a:pt x="2566" y="113"/>
                  <a:pt x="2588" y="129"/>
                  <a:pt x="2652" y="137"/>
                </a:cubicBezTo>
                <a:cubicBezTo>
                  <a:pt x="2715" y="203"/>
                  <a:pt x="2666" y="144"/>
                  <a:pt x="2688" y="348"/>
                </a:cubicBezTo>
                <a:cubicBezTo>
                  <a:pt x="2693" y="394"/>
                  <a:pt x="2705" y="432"/>
                  <a:pt x="2716" y="476"/>
                </a:cubicBezTo>
                <a:cubicBezTo>
                  <a:pt x="2713" y="509"/>
                  <a:pt x="2718" y="545"/>
                  <a:pt x="2707" y="576"/>
                </a:cubicBezTo>
                <a:cubicBezTo>
                  <a:pt x="2702" y="591"/>
                  <a:pt x="2684" y="597"/>
                  <a:pt x="2670" y="604"/>
                </a:cubicBezTo>
                <a:cubicBezTo>
                  <a:pt x="2612" y="635"/>
                  <a:pt x="2538" y="662"/>
                  <a:pt x="2478" y="686"/>
                </a:cubicBezTo>
                <a:cubicBezTo>
                  <a:pt x="2449" y="698"/>
                  <a:pt x="2417" y="698"/>
                  <a:pt x="2387" y="704"/>
                </a:cubicBezTo>
                <a:cubicBezTo>
                  <a:pt x="2368" y="708"/>
                  <a:pt x="2332" y="722"/>
                  <a:pt x="2332" y="722"/>
                </a:cubicBezTo>
                <a:cubicBezTo>
                  <a:pt x="2298" y="719"/>
                  <a:pt x="2264" y="720"/>
                  <a:pt x="2231" y="713"/>
                </a:cubicBezTo>
                <a:cubicBezTo>
                  <a:pt x="2220" y="711"/>
                  <a:pt x="2201" y="705"/>
                  <a:pt x="2204" y="695"/>
                </a:cubicBezTo>
                <a:cubicBezTo>
                  <a:pt x="2208" y="683"/>
                  <a:pt x="2228" y="689"/>
                  <a:pt x="2240" y="686"/>
                </a:cubicBezTo>
                <a:cubicBezTo>
                  <a:pt x="2323" y="702"/>
                  <a:pt x="2407" y="723"/>
                  <a:pt x="2487" y="750"/>
                </a:cubicBezTo>
                <a:cubicBezTo>
                  <a:pt x="2548" y="747"/>
                  <a:pt x="2610" y="752"/>
                  <a:pt x="2670" y="741"/>
                </a:cubicBezTo>
                <a:cubicBezTo>
                  <a:pt x="2681" y="739"/>
                  <a:pt x="2682" y="722"/>
                  <a:pt x="2688" y="713"/>
                </a:cubicBezTo>
                <a:cubicBezTo>
                  <a:pt x="2714" y="676"/>
                  <a:pt x="2746" y="641"/>
                  <a:pt x="2771" y="604"/>
                </a:cubicBezTo>
                <a:cubicBezTo>
                  <a:pt x="2779" y="593"/>
                  <a:pt x="2779" y="577"/>
                  <a:pt x="2789" y="567"/>
                </a:cubicBezTo>
                <a:cubicBezTo>
                  <a:pt x="2865" y="490"/>
                  <a:pt x="3025" y="450"/>
                  <a:pt x="3127" y="430"/>
                </a:cubicBezTo>
                <a:cubicBezTo>
                  <a:pt x="3342" y="435"/>
                  <a:pt x="3466" y="425"/>
                  <a:pt x="3648" y="476"/>
                </a:cubicBezTo>
                <a:cubicBezTo>
                  <a:pt x="3704" y="529"/>
                  <a:pt x="3624" y="507"/>
                  <a:pt x="3603" y="503"/>
                </a:cubicBezTo>
                <a:cubicBezTo>
                  <a:pt x="3637" y="537"/>
                  <a:pt x="3647" y="575"/>
                  <a:pt x="3676" y="613"/>
                </a:cubicBezTo>
                <a:cubicBezTo>
                  <a:pt x="3693" y="635"/>
                  <a:pt x="3714" y="655"/>
                  <a:pt x="3731" y="677"/>
                </a:cubicBezTo>
                <a:cubicBezTo>
                  <a:pt x="3756" y="754"/>
                  <a:pt x="3785" y="836"/>
                  <a:pt x="3685" y="869"/>
                </a:cubicBezTo>
                <a:cubicBezTo>
                  <a:pt x="3178" y="853"/>
                  <a:pt x="3532" y="881"/>
                  <a:pt x="3338" y="832"/>
                </a:cubicBezTo>
                <a:cubicBezTo>
                  <a:pt x="3287" y="783"/>
                  <a:pt x="3215" y="764"/>
                  <a:pt x="3164" y="713"/>
                </a:cubicBezTo>
                <a:cubicBezTo>
                  <a:pt x="3129" y="678"/>
                  <a:pt x="3103" y="638"/>
                  <a:pt x="3054" y="622"/>
                </a:cubicBezTo>
                <a:cubicBezTo>
                  <a:pt x="3048" y="613"/>
                  <a:pt x="3044" y="602"/>
                  <a:pt x="3036" y="594"/>
                </a:cubicBezTo>
                <a:cubicBezTo>
                  <a:pt x="3028" y="586"/>
                  <a:pt x="3008" y="565"/>
                  <a:pt x="3008" y="576"/>
                </a:cubicBezTo>
                <a:cubicBezTo>
                  <a:pt x="3008" y="589"/>
                  <a:pt x="3028" y="594"/>
                  <a:pt x="3036" y="604"/>
                </a:cubicBezTo>
                <a:cubicBezTo>
                  <a:pt x="3068" y="642"/>
                  <a:pt x="3096" y="684"/>
                  <a:pt x="3127" y="722"/>
                </a:cubicBezTo>
                <a:cubicBezTo>
                  <a:pt x="3229" y="847"/>
                  <a:pt x="3387" y="1027"/>
                  <a:pt x="3548" y="1079"/>
                </a:cubicBezTo>
                <a:cubicBezTo>
                  <a:pt x="3616" y="1128"/>
                  <a:pt x="3659" y="1145"/>
                  <a:pt x="3740" y="1161"/>
                </a:cubicBezTo>
                <a:cubicBezTo>
                  <a:pt x="3777" y="1158"/>
                  <a:pt x="3814" y="1159"/>
                  <a:pt x="3850" y="1152"/>
                </a:cubicBezTo>
                <a:cubicBezTo>
                  <a:pt x="3899" y="1143"/>
                  <a:pt x="3876" y="1134"/>
                  <a:pt x="3904" y="1106"/>
                </a:cubicBezTo>
                <a:cubicBezTo>
                  <a:pt x="3942" y="1068"/>
                  <a:pt x="4007" y="1038"/>
                  <a:pt x="4032" y="988"/>
                </a:cubicBezTo>
                <a:cubicBezTo>
                  <a:pt x="4053" y="948"/>
                  <a:pt x="4074" y="918"/>
                  <a:pt x="4106" y="887"/>
                </a:cubicBezTo>
                <a:cubicBezTo>
                  <a:pt x="4124" y="834"/>
                  <a:pt x="4124" y="777"/>
                  <a:pt x="4133" y="722"/>
                </a:cubicBezTo>
                <a:cubicBezTo>
                  <a:pt x="4136" y="622"/>
                  <a:pt x="4137" y="521"/>
                  <a:pt x="4142" y="421"/>
                </a:cubicBezTo>
                <a:cubicBezTo>
                  <a:pt x="4143" y="408"/>
                  <a:pt x="4143" y="394"/>
                  <a:pt x="4151" y="384"/>
                </a:cubicBezTo>
                <a:cubicBezTo>
                  <a:pt x="4176" y="354"/>
                  <a:pt x="4224" y="352"/>
                  <a:pt x="4261" y="338"/>
                </a:cubicBezTo>
                <a:cubicBezTo>
                  <a:pt x="4270" y="335"/>
                  <a:pt x="4288" y="329"/>
                  <a:pt x="4288" y="329"/>
                </a:cubicBezTo>
                <a:cubicBezTo>
                  <a:pt x="4321" y="370"/>
                  <a:pt x="4331" y="391"/>
                  <a:pt x="4343" y="439"/>
                </a:cubicBezTo>
                <a:cubicBezTo>
                  <a:pt x="4350" y="466"/>
                  <a:pt x="4362" y="521"/>
                  <a:pt x="4362" y="521"/>
                </a:cubicBezTo>
                <a:cubicBezTo>
                  <a:pt x="4359" y="593"/>
                  <a:pt x="4381" y="736"/>
                  <a:pt x="4316" y="805"/>
                </a:cubicBezTo>
                <a:cubicBezTo>
                  <a:pt x="4290" y="884"/>
                  <a:pt x="4327" y="786"/>
                  <a:pt x="4288" y="850"/>
                </a:cubicBezTo>
                <a:cubicBezTo>
                  <a:pt x="4257" y="901"/>
                  <a:pt x="4308" y="859"/>
                  <a:pt x="4252" y="896"/>
                </a:cubicBezTo>
                <a:cubicBezTo>
                  <a:pt x="4249" y="905"/>
                  <a:pt x="4249" y="916"/>
                  <a:pt x="4243" y="924"/>
                </a:cubicBezTo>
                <a:cubicBezTo>
                  <a:pt x="4236" y="933"/>
                  <a:pt x="4224" y="936"/>
                  <a:pt x="4215" y="942"/>
                </a:cubicBezTo>
                <a:cubicBezTo>
                  <a:pt x="4203" y="951"/>
                  <a:pt x="4192" y="962"/>
                  <a:pt x="4179" y="969"/>
                </a:cubicBezTo>
                <a:cubicBezTo>
                  <a:pt x="4170" y="974"/>
                  <a:pt x="4160" y="975"/>
                  <a:pt x="4151" y="978"/>
                </a:cubicBezTo>
                <a:cubicBezTo>
                  <a:pt x="4049" y="1013"/>
                  <a:pt x="3997" y="1001"/>
                  <a:pt x="4316" y="988"/>
                </a:cubicBezTo>
                <a:cubicBezTo>
                  <a:pt x="4351" y="969"/>
                  <a:pt x="4380" y="964"/>
                  <a:pt x="4407" y="933"/>
                </a:cubicBezTo>
                <a:cubicBezTo>
                  <a:pt x="4455" y="877"/>
                  <a:pt x="4466" y="801"/>
                  <a:pt x="4517" y="750"/>
                </a:cubicBezTo>
                <a:cubicBezTo>
                  <a:pt x="4581" y="554"/>
                  <a:pt x="4702" y="431"/>
                  <a:pt x="4892" y="357"/>
                </a:cubicBezTo>
                <a:cubicBezTo>
                  <a:pt x="4959" y="360"/>
                  <a:pt x="5028" y="350"/>
                  <a:pt x="5093" y="366"/>
                </a:cubicBezTo>
                <a:cubicBezTo>
                  <a:pt x="5109" y="370"/>
                  <a:pt x="5274" y="487"/>
                  <a:pt x="5294" y="503"/>
                </a:cubicBezTo>
                <a:cubicBezTo>
                  <a:pt x="5338" y="576"/>
                  <a:pt x="5301" y="527"/>
                  <a:pt x="5358" y="576"/>
                </a:cubicBezTo>
                <a:cubicBezTo>
                  <a:pt x="5368" y="585"/>
                  <a:pt x="5386" y="591"/>
                  <a:pt x="5386" y="604"/>
                </a:cubicBezTo>
                <a:cubicBezTo>
                  <a:pt x="5386" y="614"/>
                  <a:pt x="5367" y="597"/>
                  <a:pt x="5358" y="594"/>
                </a:cubicBezTo>
                <a:cubicBezTo>
                  <a:pt x="5355" y="634"/>
                  <a:pt x="5357" y="674"/>
                  <a:pt x="5349" y="713"/>
                </a:cubicBezTo>
                <a:cubicBezTo>
                  <a:pt x="5340" y="759"/>
                  <a:pt x="5165" y="766"/>
                  <a:pt x="5148" y="768"/>
                </a:cubicBezTo>
                <a:cubicBezTo>
                  <a:pt x="5047" y="762"/>
                  <a:pt x="4946" y="765"/>
                  <a:pt x="4846" y="750"/>
                </a:cubicBezTo>
                <a:cubicBezTo>
                  <a:pt x="4821" y="746"/>
                  <a:pt x="4736" y="694"/>
                  <a:pt x="4709" y="677"/>
                </a:cubicBezTo>
                <a:cubicBezTo>
                  <a:pt x="4687" y="663"/>
                  <a:pt x="4645" y="631"/>
                  <a:pt x="4645" y="631"/>
                </a:cubicBezTo>
                <a:cubicBezTo>
                  <a:pt x="4654" y="666"/>
                  <a:pt x="4656" y="688"/>
                  <a:pt x="4682" y="713"/>
                </a:cubicBezTo>
                <a:cubicBezTo>
                  <a:pt x="4703" y="779"/>
                  <a:pt x="4750" y="818"/>
                  <a:pt x="4791" y="869"/>
                </a:cubicBezTo>
                <a:cubicBezTo>
                  <a:pt x="4805" y="886"/>
                  <a:pt x="4811" y="910"/>
                  <a:pt x="4828" y="924"/>
                </a:cubicBezTo>
                <a:cubicBezTo>
                  <a:pt x="4883" y="967"/>
                  <a:pt x="4924" y="989"/>
                  <a:pt x="4992" y="1006"/>
                </a:cubicBezTo>
                <a:cubicBezTo>
                  <a:pt x="5143" y="1001"/>
                  <a:pt x="5238" y="986"/>
                  <a:pt x="5376" y="997"/>
                </a:cubicBezTo>
                <a:cubicBezTo>
                  <a:pt x="5397" y="1018"/>
                  <a:pt x="5419" y="1040"/>
                  <a:pt x="5440" y="1061"/>
                </a:cubicBezTo>
                <a:cubicBezTo>
                  <a:pt x="5459" y="1080"/>
                  <a:pt x="5486" y="1125"/>
                  <a:pt x="5486" y="1125"/>
                </a:cubicBezTo>
                <a:cubicBezTo>
                  <a:pt x="5497" y="1157"/>
                  <a:pt x="5517" y="1168"/>
                  <a:pt x="5532" y="1198"/>
                </a:cubicBezTo>
                <a:cubicBezTo>
                  <a:pt x="5539" y="1212"/>
                  <a:pt x="5547" y="1249"/>
                  <a:pt x="5550" y="1262"/>
                </a:cubicBezTo>
                <a:cubicBezTo>
                  <a:pt x="5547" y="1302"/>
                  <a:pt x="5548" y="1342"/>
                  <a:pt x="5541" y="1381"/>
                </a:cubicBezTo>
                <a:cubicBezTo>
                  <a:pt x="5531" y="1434"/>
                  <a:pt x="5435" y="1444"/>
                  <a:pt x="5395" y="1454"/>
                </a:cubicBezTo>
                <a:cubicBezTo>
                  <a:pt x="5182" y="1444"/>
                  <a:pt x="5245" y="1465"/>
                  <a:pt x="5130" y="1408"/>
                </a:cubicBezTo>
                <a:cubicBezTo>
                  <a:pt x="5096" y="1359"/>
                  <a:pt x="5088" y="1370"/>
                  <a:pt x="5056" y="1308"/>
                </a:cubicBezTo>
                <a:cubicBezTo>
                  <a:pt x="5059" y="1259"/>
                  <a:pt x="5059" y="1210"/>
                  <a:pt x="5066" y="1161"/>
                </a:cubicBezTo>
                <a:cubicBezTo>
                  <a:pt x="5067" y="1152"/>
                  <a:pt x="5137" y="983"/>
                  <a:pt x="5084" y="1088"/>
                </a:cubicBezTo>
                <a:cubicBezTo>
                  <a:pt x="5051" y="1222"/>
                  <a:pt x="5103" y="1024"/>
                  <a:pt x="5056" y="1161"/>
                </a:cubicBezTo>
                <a:cubicBezTo>
                  <a:pt x="5032" y="1233"/>
                  <a:pt x="5017" y="1309"/>
                  <a:pt x="4992" y="1381"/>
                </a:cubicBezTo>
                <a:cubicBezTo>
                  <a:pt x="4984" y="1442"/>
                  <a:pt x="4977" y="1503"/>
                  <a:pt x="4965" y="1564"/>
                </a:cubicBezTo>
                <a:cubicBezTo>
                  <a:pt x="4971" y="1625"/>
                  <a:pt x="4972" y="1686"/>
                  <a:pt x="4983" y="1746"/>
                </a:cubicBezTo>
                <a:cubicBezTo>
                  <a:pt x="4995" y="1812"/>
                  <a:pt x="5137" y="1863"/>
                  <a:pt x="5194" y="1874"/>
                </a:cubicBezTo>
                <a:cubicBezTo>
                  <a:pt x="5246" y="1870"/>
                  <a:pt x="5302" y="1879"/>
                  <a:pt x="5349" y="1856"/>
                </a:cubicBezTo>
                <a:cubicBezTo>
                  <a:pt x="5366" y="1847"/>
                  <a:pt x="5379" y="1831"/>
                  <a:pt x="5395" y="1820"/>
                </a:cubicBezTo>
                <a:cubicBezTo>
                  <a:pt x="5489" y="1754"/>
                  <a:pt x="5577" y="1704"/>
                  <a:pt x="5642" y="1609"/>
                </a:cubicBezTo>
                <a:cubicBezTo>
                  <a:pt x="5650" y="1584"/>
                  <a:pt x="5662" y="1561"/>
                  <a:pt x="5669" y="1536"/>
                </a:cubicBezTo>
                <a:cubicBezTo>
                  <a:pt x="5686" y="1480"/>
                  <a:pt x="5687" y="1425"/>
                  <a:pt x="5715" y="1372"/>
                </a:cubicBezTo>
                <a:cubicBezTo>
                  <a:pt x="5709" y="1305"/>
                  <a:pt x="5704" y="1237"/>
                  <a:pt x="5696" y="1170"/>
                </a:cubicBezTo>
                <a:cubicBezTo>
                  <a:pt x="5692" y="1141"/>
                  <a:pt x="5664" y="1107"/>
                  <a:pt x="5651" y="1088"/>
                </a:cubicBezTo>
                <a:cubicBezTo>
                  <a:pt x="5646" y="1080"/>
                  <a:pt x="5647" y="1069"/>
                  <a:pt x="5642" y="1061"/>
                </a:cubicBezTo>
                <a:cubicBezTo>
                  <a:pt x="5608" y="1002"/>
                  <a:pt x="5621" y="1044"/>
                  <a:pt x="5578" y="988"/>
                </a:cubicBezTo>
                <a:cubicBezTo>
                  <a:pt x="5570" y="977"/>
                  <a:pt x="5568" y="961"/>
                  <a:pt x="5559" y="951"/>
                </a:cubicBezTo>
                <a:cubicBezTo>
                  <a:pt x="5543" y="933"/>
                  <a:pt x="5519" y="924"/>
                  <a:pt x="5504" y="905"/>
                </a:cubicBezTo>
                <a:cubicBezTo>
                  <a:pt x="5455" y="843"/>
                  <a:pt x="5447" y="787"/>
                  <a:pt x="5386" y="741"/>
                </a:cubicBezTo>
                <a:cubicBezTo>
                  <a:pt x="5365" y="701"/>
                  <a:pt x="5342" y="666"/>
                  <a:pt x="5331" y="622"/>
                </a:cubicBezTo>
                <a:cubicBezTo>
                  <a:pt x="5343" y="551"/>
                  <a:pt x="5328" y="498"/>
                  <a:pt x="5395" y="476"/>
                </a:cubicBezTo>
                <a:cubicBezTo>
                  <a:pt x="5419" y="479"/>
                  <a:pt x="5444" y="479"/>
                  <a:pt x="5468" y="485"/>
                </a:cubicBezTo>
                <a:cubicBezTo>
                  <a:pt x="5486" y="490"/>
                  <a:pt x="5511" y="520"/>
                  <a:pt x="5523" y="530"/>
                </a:cubicBezTo>
                <a:cubicBezTo>
                  <a:pt x="5586" y="584"/>
                  <a:pt x="5637" y="637"/>
                  <a:pt x="5687" y="704"/>
                </a:cubicBezTo>
                <a:cubicBezTo>
                  <a:pt x="5697" y="756"/>
                  <a:pt x="5708" y="796"/>
                  <a:pt x="5715" y="850"/>
                </a:cubicBezTo>
                <a:cubicBezTo>
                  <a:pt x="5706" y="905"/>
                  <a:pt x="5710" y="916"/>
                  <a:pt x="5660" y="933"/>
                </a:cubicBezTo>
                <a:cubicBezTo>
                  <a:pt x="5626" y="965"/>
                  <a:pt x="5585" y="1000"/>
                  <a:pt x="5541" y="1015"/>
                </a:cubicBezTo>
                <a:cubicBezTo>
                  <a:pt x="5601" y="955"/>
                  <a:pt x="5570" y="983"/>
                  <a:pt x="5632" y="933"/>
                </a:cubicBezTo>
                <a:cubicBezTo>
                  <a:pt x="5641" y="918"/>
                  <a:pt x="5650" y="902"/>
                  <a:pt x="5660" y="887"/>
                </a:cubicBezTo>
                <a:cubicBezTo>
                  <a:pt x="5675" y="865"/>
                  <a:pt x="5706" y="823"/>
                  <a:pt x="5706" y="823"/>
                </a:cubicBezTo>
                <a:cubicBezTo>
                  <a:pt x="5728" y="732"/>
                  <a:pt x="5742" y="635"/>
                  <a:pt x="5696" y="549"/>
                </a:cubicBezTo>
                <a:cubicBezTo>
                  <a:pt x="5684" y="486"/>
                  <a:pt x="5660" y="410"/>
                  <a:pt x="5623" y="357"/>
                </a:cubicBezTo>
                <a:cubicBezTo>
                  <a:pt x="5620" y="339"/>
                  <a:pt x="5620" y="320"/>
                  <a:pt x="5614" y="302"/>
                </a:cubicBezTo>
                <a:cubicBezTo>
                  <a:pt x="5611" y="291"/>
                  <a:pt x="5600" y="284"/>
                  <a:pt x="5596" y="274"/>
                </a:cubicBezTo>
                <a:cubicBezTo>
                  <a:pt x="5584" y="242"/>
                  <a:pt x="5580" y="206"/>
                  <a:pt x="5568" y="174"/>
                </a:cubicBezTo>
                <a:cubicBezTo>
                  <a:pt x="5571" y="156"/>
                  <a:pt x="5561" y="127"/>
                  <a:pt x="5578" y="119"/>
                </a:cubicBezTo>
                <a:cubicBezTo>
                  <a:pt x="5660" y="82"/>
                  <a:pt x="5750" y="190"/>
                  <a:pt x="5806" y="229"/>
                </a:cubicBezTo>
                <a:cubicBezTo>
                  <a:pt x="5812" y="238"/>
                  <a:pt x="5816" y="248"/>
                  <a:pt x="5824" y="256"/>
                </a:cubicBezTo>
                <a:cubicBezTo>
                  <a:pt x="5832" y="264"/>
                  <a:pt x="5845" y="266"/>
                  <a:pt x="5852" y="274"/>
                </a:cubicBezTo>
                <a:cubicBezTo>
                  <a:pt x="5864" y="287"/>
                  <a:pt x="5870" y="305"/>
                  <a:pt x="5879" y="320"/>
                </a:cubicBezTo>
                <a:cubicBezTo>
                  <a:pt x="5882" y="332"/>
                  <a:pt x="5889" y="344"/>
                  <a:pt x="5888" y="357"/>
                </a:cubicBezTo>
                <a:cubicBezTo>
                  <a:pt x="5886" y="394"/>
                  <a:pt x="5880" y="431"/>
                  <a:pt x="5870" y="466"/>
                </a:cubicBezTo>
                <a:cubicBezTo>
                  <a:pt x="5865" y="485"/>
                  <a:pt x="5838" y="490"/>
                  <a:pt x="5824" y="494"/>
                </a:cubicBezTo>
                <a:cubicBezTo>
                  <a:pt x="5785" y="504"/>
                  <a:pt x="5746" y="513"/>
                  <a:pt x="5706" y="521"/>
                </a:cubicBezTo>
                <a:cubicBezTo>
                  <a:pt x="5750" y="597"/>
                  <a:pt x="5765" y="590"/>
                  <a:pt x="5834" y="640"/>
                </a:cubicBezTo>
                <a:cubicBezTo>
                  <a:pt x="5848" y="650"/>
                  <a:pt x="5857" y="666"/>
                  <a:pt x="5870" y="677"/>
                </a:cubicBezTo>
                <a:cubicBezTo>
                  <a:pt x="5922" y="722"/>
                  <a:pt x="5981" y="762"/>
                  <a:pt x="6035" y="805"/>
                </a:cubicBezTo>
                <a:cubicBezTo>
                  <a:pt x="6047" y="854"/>
                  <a:pt x="6077" y="892"/>
                  <a:pt x="6090" y="942"/>
                </a:cubicBezTo>
                <a:cubicBezTo>
                  <a:pt x="6110" y="1149"/>
                  <a:pt x="6106" y="1066"/>
                  <a:pt x="6090" y="1426"/>
                </a:cubicBezTo>
                <a:cubicBezTo>
                  <a:pt x="6087" y="1487"/>
                  <a:pt x="6036" y="1526"/>
                  <a:pt x="5998" y="1564"/>
                </a:cubicBezTo>
                <a:cubicBezTo>
                  <a:pt x="5980" y="1582"/>
                  <a:pt x="5943" y="1618"/>
                  <a:pt x="5943" y="1618"/>
                </a:cubicBezTo>
                <a:cubicBezTo>
                  <a:pt x="5876" y="1789"/>
                  <a:pt x="6019" y="1968"/>
                  <a:pt x="6144" y="2066"/>
                </a:cubicBezTo>
                <a:cubicBezTo>
                  <a:pt x="6184" y="2097"/>
                  <a:pt x="6196" y="2134"/>
                  <a:pt x="6245" y="2158"/>
                </a:cubicBezTo>
                <a:cubicBezTo>
                  <a:pt x="6287" y="2200"/>
                  <a:pt x="6299" y="2217"/>
                  <a:pt x="6355" y="2231"/>
                </a:cubicBezTo>
                <a:cubicBezTo>
                  <a:pt x="6396" y="2147"/>
                  <a:pt x="6419" y="2058"/>
                  <a:pt x="6437" y="1966"/>
                </a:cubicBezTo>
                <a:cubicBezTo>
                  <a:pt x="6434" y="1945"/>
                  <a:pt x="6436" y="1922"/>
                  <a:pt x="6428" y="1902"/>
                </a:cubicBezTo>
                <a:cubicBezTo>
                  <a:pt x="6415" y="1871"/>
                  <a:pt x="6341" y="1847"/>
                  <a:pt x="6327" y="1838"/>
                </a:cubicBezTo>
                <a:cubicBezTo>
                  <a:pt x="6250" y="1786"/>
                  <a:pt x="6133" y="1778"/>
                  <a:pt x="6044" y="1756"/>
                </a:cubicBezTo>
                <a:cubicBezTo>
                  <a:pt x="6038" y="1765"/>
                  <a:pt x="6023" y="1773"/>
                  <a:pt x="6026" y="1783"/>
                </a:cubicBezTo>
                <a:cubicBezTo>
                  <a:pt x="6028" y="1792"/>
                  <a:pt x="6045" y="1786"/>
                  <a:pt x="6053" y="1792"/>
                </a:cubicBezTo>
                <a:cubicBezTo>
                  <a:pt x="6096" y="1824"/>
                  <a:pt x="6130" y="1864"/>
                  <a:pt x="6154" y="1911"/>
                </a:cubicBezTo>
                <a:cubicBezTo>
                  <a:pt x="6151" y="1932"/>
                  <a:pt x="6153" y="1955"/>
                  <a:pt x="6144" y="1975"/>
                </a:cubicBezTo>
                <a:cubicBezTo>
                  <a:pt x="6130" y="2005"/>
                  <a:pt x="6057" y="2014"/>
                  <a:pt x="6026" y="2021"/>
                </a:cubicBezTo>
                <a:cubicBezTo>
                  <a:pt x="5830" y="2064"/>
                  <a:pt x="5790" y="2067"/>
                  <a:pt x="5550" y="2076"/>
                </a:cubicBezTo>
                <a:cubicBezTo>
                  <a:pt x="5533" y="2087"/>
                  <a:pt x="5511" y="2090"/>
                  <a:pt x="5495" y="2103"/>
                </a:cubicBezTo>
                <a:cubicBezTo>
                  <a:pt x="5483" y="2113"/>
                  <a:pt x="5479" y="2129"/>
                  <a:pt x="5468" y="2140"/>
                </a:cubicBezTo>
                <a:cubicBezTo>
                  <a:pt x="5460" y="2148"/>
                  <a:pt x="5449" y="2152"/>
                  <a:pt x="5440" y="2158"/>
                </a:cubicBezTo>
                <a:cubicBezTo>
                  <a:pt x="5437" y="2167"/>
                  <a:pt x="5436" y="2177"/>
                  <a:pt x="5431" y="2185"/>
                </a:cubicBezTo>
                <a:cubicBezTo>
                  <a:pt x="5424" y="2196"/>
                  <a:pt x="5404" y="2200"/>
                  <a:pt x="5404" y="2213"/>
                </a:cubicBezTo>
                <a:cubicBezTo>
                  <a:pt x="5404" y="2328"/>
                  <a:pt x="5431" y="2419"/>
                  <a:pt x="5523" y="2478"/>
                </a:cubicBezTo>
                <a:cubicBezTo>
                  <a:pt x="5564" y="2539"/>
                  <a:pt x="5587" y="2522"/>
                  <a:pt x="5660" y="2505"/>
                </a:cubicBezTo>
                <a:cubicBezTo>
                  <a:pt x="5715" y="2468"/>
                  <a:pt x="5727" y="2428"/>
                  <a:pt x="5751" y="2368"/>
                </a:cubicBezTo>
                <a:cubicBezTo>
                  <a:pt x="5763" y="2268"/>
                  <a:pt x="5771" y="2265"/>
                  <a:pt x="5733" y="2140"/>
                </a:cubicBezTo>
                <a:cubicBezTo>
                  <a:pt x="5727" y="2119"/>
                  <a:pt x="5680" y="2070"/>
                  <a:pt x="5696" y="2085"/>
                </a:cubicBezTo>
                <a:cubicBezTo>
                  <a:pt x="5743" y="2131"/>
                  <a:pt x="5798" y="2176"/>
                  <a:pt x="5852" y="2213"/>
                </a:cubicBezTo>
                <a:cubicBezTo>
                  <a:pt x="5895" y="2277"/>
                  <a:pt x="5882" y="2313"/>
                  <a:pt x="5888" y="2405"/>
                </a:cubicBezTo>
                <a:cubicBezTo>
                  <a:pt x="5995" y="2368"/>
                  <a:pt x="6011" y="2322"/>
                  <a:pt x="6071" y="2240"/>
                </a:cubicBezTo>
                <a:cubicBezTo>
                  <a:pt x="6093" y="2152"/>
                  <a:pt x="6094" y="2163"/>
                  <a:pt x="6071" y="2012"/>
                </a:cubicBezTo>
                <a:cubicBezTo>
                  <a:pt x="6068" y="1994"/>
                  <a:pt x="6052" y="1982"/>
                  <a:pt x="6044" y="1966"/>
                </a:cubicBezTo>
                <a:cubicBezTo>
                  <a:pt x="6000" y="1876"/>
                  <a:pt x="5918" y="1785"/>
                  <a:pt x="5815" y="1765"/>
                </a:cubicBezTo>
                <a:cubicBezTo>
                  <a:pt x="5763" y="1773"/>
                  <a:pt x="5708" y="1770"/>
                  <a:pt x="5660" y="1792"/>
                </a:cubicBezTo>
                <a:cubicBezTo>
                  <a:pt x="5598" y="1820"/>
                  <a:pt x="5544" y="1858"/>
                  <a:pt x="5477" y="1874"/>
                </a:cubicBezTo>
                <a:cubicBezTo>
                  <a:pt x="5420" y="1903"/>
                  <a:pt x="5417" y="1892"/>
                  <a:pt x="5404" y="1957"/>
                </a:cubicBezTo>
                <a:cubicBezTo>
                  <a:pt x="5401" y="2012"/>
                  <a:pt x="5413" y="2069"/>
                  <a:pt x="5395" y="2121"/>
                </a:cubicBezTo>
                <a:cubicBezTo>
                  <a:pt x="5389" y="2139"/>
                  <a:pt x="5359" y="2135"/>
                  <a:pt x="5340" y="2140"/>
                </a:cubicBezTo>
                <a:cubicBezTo>
                  <a:pt x="5250" y="2166"/>
                  <a:pt x="5158" y="2176"/>
                  <a:pt x="5066" y="2185"/>
                </a:cubicBezTo>
                <a:cubicBezTo>
                  <a:pt x="4993" y="2182"/>
                  <a:pt x="4919" y="2183"/>
                  <a:pt x="4846" y="2176"/>
                </a:cubicBezTo>
                <a:cubicBezTo>
                  <a:pt x="4788" y="2170"/>
                  <a:pt x="4741" y="2120"/>
                  <a:pt x="4700" y="2085"/>
                </a:cubicBezTo>
                <a:cubicBezTo>
                  <a:pt x="4640" y="2033"/>
                  <a:pt x="4581" y="1977"/>
                  <a:pt x="4517" y="1929"/>
                </a:cubicBezTo>
                <a:cubicBezTo>
                  <a:pt x="4511" y="1917"/>
                  <a:pt x="4507" y="1904"/>
                  <a:pt x="4499" y="1893"/>
                </a:cubicBezTo>
                <a:cubicBezTo>
                  <a:pt x="4489" y="1879"/>
                  <a:pt x="4471" y="1871"/>
                  <a:pt x="4462" y="1856"/>
                </a:cubicBezTo>
                <a:cubicBezTo>
                  <a:pt x="4452" y="1839"/>
                  <a:pt x="4444" y="1801"/>
                  <a:pt x="4444" y="1801"/>
                </a:cubicBezTo>
                <a:cubicBezTo>
                  <a:pt x="4450" y="1713"/>
                  <a:pt x="4452" y="1624"/>
                  <a:pt x="4462" y="1536"/>
                </a:cubicBezTo>
                <a:cubicBezTo>
                  <a:pt x="4464" y="1517"/>
                  <a:pt x="4471" y="1498"/>
                  <a:pt x="4480" y="1481"/>
                </a:cubicBezTo>
                <a:cubicBezTo>
                  <a:pt x="4509" y="1424"/>
                  <a:pt x="4612" y="1238"/>
                  <a:pt x="4672" y="1198"/>
                </a:cubicBezTo>
                <a:cubicBezTo>
                  <a:pt x="4699" y="1201"/>
                  <a:pt x="4780" y="1202"/>
                  <a:pt x="4791" y="1225"/>
                </a:cubicBezTo>
                <a:cubicBezTo>
                  <a:pt x="4795" y="1233"/>
                  <a:pt x="4779" y="1238"/>
                  <a:pt x="4773" y="1244"/>
                </a:cubicBezTo>
                <a:cubicBezTo>
                  <a:pt x="4781" y="1365"/>
                  <a:pt x="4826" y="1568"/>
                  <a:pt x="4892" y="1673"/>
                </a:cubicBezTo>
                <a:cubicBezTo>
                  <a:pt x="4895" y="1691"/>
                  <a:pt x="4897" y="1710"/>
                  <a:pt x="4901" y="1728"/>
                </a:cubicBezTo>
                <a:cubicBezTo>
                  <a:pt x="4903" y="1738"/>
                  <a:pt x="4911" y="1746"/>
                  <a:pt x="4910" y="1756"/>
                </a:cubicBezTo>
                <a:cubicBezTo>
                  <a:pt x="4902" y="1837"/>
                  <a:pt x="4800" y="1915"/>
                  <a:pt x="4727" y="1938"/>
                </a:cubicBezTo>
                <a:cubicBezTo>
                  <a:pt x="4699" y="1968"/>
                  <a:pt x="4676" y="1983"/>
                  <a:pt x="4636" y="1993"/>
                </a:cubicBezTo>
                <a:cubicBezTo>
                  <a:pt x="4571" y="1980"/>
                  <a:pt x="4590" y="1992"/>
                  <a:pt x="4535" y="2012"/>
                </a:cubicBezTo>
                <a:cubicBezTo>
                  <a:pt x="4532" y="2011"/>
                  <a:pt x="4458" y="1983"/>
                  <a:pt x="4444" y="1966"/>
                </a:cubicBezTo>
                <a:cubicBezTo>
                  <a:pt x="4421" y="1938"/>
                  <a:pt x="4411" y="1902"/>
                  <a:pt x="4389" y="1874"/>
                </a:cubicBezTo>
                <a:cubicBezTo>
                  <a:pt x="4360" y="1837"/>
                  <a:pt x="4328" y="1801"/>
                  <a:pt x="4298" y="1765"/>
                </a:cubicBezTo>
                <a:cubicBezTo>
                  <a:pt x="4281" y="1744"/>
                  <a:pt x="4277" y="1714"/>
                  <a:pt x="4261" y="1692"/>
                </a:cubicBezTo>
                <a:cubicBezTo>
                  <a:pt x="4246" y="1671"/>
                  <a:pt x="4223" y="1657"/>
                  <a:pt x="4206" y="1637"/>
                </a:cubicBezTo>
                <a:cubicBezTo>
                  <a:pt x="4146" y="1567"/>
                  <a:pt x="4021" y="1398"/>
                  <a:pt x="3932" y="1353"/>
                </a:cubicBezTo>
                <a:cubicBezTo>
                  <a:pt x="3911" y="1342"/>
                  <a:pt x="3889" y="1336"/>
                  <a:pt x="3868" y="1326"/>
                </a:cubicBezTo>
                <a:cubicBezTo>
                  <a:pt x="3773" y="1329"/>
                  <a:pt x="3678" y="1327"/>
                  <a:pt x="3584" y="1335"/>
                </a:cubicBezTo>
                <a:cubicBezTo>
                  <a:pt x="3565" y="1337"/>
                  <a:pt x="3530" y="1353"/>
                  <a:pt x="3530" y="1353"/>
                </a:cubicBezTo>
                <a:cubicBezTo>
                  <a:pt x="3498" y="1395"/>
                  <a:pt x="3485" y="1420"/>
                  <a:pt x="3475" y="1472"/>
                </a:cubicBezTo>
                <a:cubicBezTo>
                  <a:pt x="3482" y="1539"/>
                  <a:pt x="3468" y="1614"/>
                  <a:pt x="3502" y="1673"/>
                </a:cubicBezTo>
                <a:cubicBezTo>
                  <a:pt x="3509" y="1684"/>
                  <a:pt x="3522" y="1690"/>
                  <a:pt x="3530" y="1701"/>
                </a:cubicBezTo>
                <a:cubicBezTo>
                  <a:pt x="3577" y="1765"/>
                  <a:pt x="3598" y="1829"/>
                  <a:pt x="3667" y="1874"/>
                </a:cubicBezTo>
                <a:cubicBezTo>
                  <a:pt x="3710" y="1853"/>
                  <a:pt x="3717" y="1836"/>
                  <a:pt x="3731" y="1792"/>
                </a:cubicBezTo>
                <a:cubicBezTo>
                  <a:pt x="3740" y="1727"/>
                  <a:pt x="3741" y="1706"/>
                  <a:pt x="3786" y="1664"/>
                </a:cubicBezTo>
                <a:cubicBezTo>
                  <a:pt x="3812" y="1612"/>
                  <a:pt x="3837" y="1551"/>
                  <a:pt x="3886" y="1518"/>
                </a:cubicBezTo>
                <a:cubicBezTo>
                  <a:pt x="3973" y="1530"/>
                  <a:pt x="3977" y="1544"/>
                  <a:pt x="4042" y="1591"/>
                </a:cubicBezTo>
                <a:cubicBezTo>
                  <a:pt x="4066" y="1631"/>
                  <a:pt x="4076" y="1668"/>
                  <a:pt x="4096" y="1710"/>
                </a:cubicBezTo>
                <a:cubicBezTo>
                  <a:pt x="4103" y="1740"/>
                  <a:pt x="4107" y="1787"/>
                  <a:pt x="4133" y="1810"/>
                </a:cubicBezTo>
                <a:cubicBezTo>
                  <a:pt x="4150" y="1825"/>
                  <a:pt x="4188" y="1847"/>
                  <a:pt x="4188" y="1847"/>
                </a:cubicBezTo>
                <a:cubicBezTo>
                  <a:pt x="4243" y="1844"/>
                  <a:pt x="4319" y="1794"/>
                  <a:pt x="4352" y="1838"/>
                </a:cubicBezTo>
                <a:cubicBezTo>
                  <a:pt x="4395" y="1897"/>
                  <a:pt x="4348" y="1984"/>
                  <a:pt x="4343" y="2057"/>
                </a:cubicBezTo>
                <a:cubicBezTo>
                  <a:pt x="4339" y="2109"/>
                  <a:pt x="4332" y="2161"/>
                  <a:pt x="4325" y="2213"/>
                </a:cubicBezTo>
                <a:cubicBezTo>
                  <a:pt x="4313" y="2304"/>
                  <a:pt x="4324" y="2537"/>
                  <a:pt x="4179" y="2551"/>
                </a:cubicBezTo>
                <a:cubicBezTo>
                  <a:pt x="4127" y="2556"/>
                  <a:pt x="4075" y="2557"/>
                  <a:pt x="4023" y="2560"/>
                </a:cubicBezTo>
                <a:cubicBezTo>
                  <a:pt x="3962" y="2574"/>
                  <a:pt x="3892" y="2586"/>
                  <a:pt x="3831" y="2606"/>
                </a:cubicBezTo>
                <a:cubicBezTo>
                  <a:pt x="3796" y="2629"/>
                  <a:pt x="3738" y="2652"/>
                  <a:pt x="3712" y="2688"/>
                </a:cubicBezTo>
                <a:cubicBezTo>
                  <a:pt x="3702" y="2702"/>
                  <a:pt x="3695" y="2719"/>
                  <a:pt x="3685" y="2734"/>
                </a:cubicBezTo>
                <a:cubicBezTo>
                  <a:pt x="3673" y="2753"/>
                  <a:pt x="3648" y="2789"/>
                  <a:pt x="3648" y="2789"/>
                </a:cubicBezTo>
                <a:cubicBezTo>
                  <a:pt x="3630" y="2879"/>
                  <a:pt x="3610" y="2930"/>
                  <a:pt x="3648" y="3036"/>
                </a:cubicBezTo>
                <a:cubicBezTo>
                  <a:pt x="3689" y="3149"/>
                  <a:pt x="3857" y="3200"/>
                  <a:pt x="3959" y="3228"/>
                </a:cubicBezTo>
                <a:cubicBezTo>
                  <a:pt x="4218" y="3216"/>
                  <a:pt x="4138" y="3263"/>
                  <a:pt x="4234" y="3127"/>
                </a:cubicBezTo>
                <a:cubicBezTo>
                  <a:pt x="4237" y="3115"/>
                  <a:pt x="4237" y="3101"/>
                  <a:pt x="4243" y="3090"/>
                </a:cubicBezTo>
                <a:cubicBezTo>
                  <a:pt x="4250" y="3077"/>
                  <a:pt x="4268" y="3069"/>
                  <a:pt x="4270" y="3054"/>
                </a:cubicBezTo>
                <a:cubicBezTo>
                  <a:pt x="4322" y="2619"/>
                  <a:pt x="4238" y="2923"/>
                  <a:pt x="4307" y="2697"/>
                </a:cubicBezTo>
                <a:cubicBezTo>
                  <a:pt x="4322" y="2647"/>
                  <a:pt x="4344" y="2600"/>
                  <a:pt x="4362" y="2551"/>
                </a:cubicBezTo>
                <a:cubicBezTo>
                  <a:pt x="4369" y="2533"/>
                  <a:pt x="4380" y="2496"/>
                  <a:pt x="4380" y="2496"/>
                </a:cubicBezTo>
                <a:cubicBezTo>
                  <a:pt x="4398" y="2351"/>
                  <a:pt x="4395" y="2405"/>
                  <a:pt x="4380" y="2167"/>
                </a:cubicBezTo>
                <a:cubicBezTo>
                  <a:pt x="4379" y="2145"/>
                  <a:pt x="4368" y="2124"/>
                  <a:pt x="4362" y="2103"/>
                </a:cubicBezTo>
                <a:cubicBezTo>
                  <a:pt x="4359" y="2094"/>
                  <a:pt x="4345" y="2070"/>
                  <a:pt x="4352" y="2076"/>
                </a:cubicBezTo>
                <a:cubicBezTo>
                  <a:pt x="4439" y="2150"/>
                  <a:pt x="4393" y="2138"/>
                  <a:pt x="4462" y="2213"/>
                </a:cubicBezTo>
                <a:cubicBezTo>
                  <a:pt x="4481" y="2234"/>
                  <a:pt x="4506" y="2249"/>
                  <a:pt x="4526" y="2268"/>
                </a:cubicBezTo>
                <a:cubicBezTo>
                  <a:pt x="4582" y="2321"/>
                  <a:pt x="4651" y="2405"/>
                  <a:pt x="4718" y="2450"/>
                </a:cubicBezTo>
                <a:cubicBezTo>
                  <a:pt x="4750" y="2499"/>
                  <a:pt x="4734" y="2472"/>
                  <a:pt x="4773" y="2551"/>
                </a:cubicBezTo>
                <a:cubicBezTo>
                  <a:pt x="4779" y="2563"/>
                  <a:pt x="4791" y="2588"/>
                  <a:pt x="4791" y="2588"/>
                </a:cubicBezTo>
                <a:cubicBezTo>
                  <a:pt x="4797" y="2616"/>
                  <a:pt x="4814" y="2642"/>
                  <a:pt x="4819" y="2670"/>
                </a:cubicBezTo>
                <a:cubicBezTo>
                  <a:pt x="4830" y="2730"/>
                  <a:pt x="4829" y="2792"/>
                  <a:pt x="4837" y="2853"/>
                </a:cubicBezTo>
                <a:cubicBezTo>
                  <a:pt x="4840" y="2920"/>
                  <a:pt x="4841" y="2987"/>
                  <a:pt x="4846" y="3054"/>
                </a:cubicBezTo>
                <a:cubicBezTo>
                  <a:pt x="4847" y="3070"/>
                  <a:pt x="4841" y="3092"/>
                  <a:pt x="4855" y="3100"/>
                </a:cubicBezTo>
                <a:cubicBezTo>
                  <a:pt x="4871" y="3109"/>
                  <a:pt x="4892" y="3093"/>
                  <a:pt x="4910" y="3090"/>
                </a:cubicBezTo>
                <a:cubicBezTo>
                  <a:pt x="4953" y="3034"/>
                  <a:pt x="5011" y="3006"/>
                  <a:pt x="5066" y="2962"/>
                </a:cubicBezTo>
                <a:cubicBezTo>
                  <a:pt x="5072" y="2950"/>
                  <a:pt x="5076" y="2937"/>
                  <a:pt x="5084" y="2926"/>
                </a:cubicBezTo>
                <a:cubicBezTo>
                  <a:pt x="5091" y="2915"/>
                  <a:pt x="5104" y="2909"/>
                  <a:pt x="5111" y="2898"/>
                </a:cubicBezTo>
                <a:cubicBezTo>
                  <a:pt x="5126" y="2875"/>
                  <a:pt x="5148" y="2825"/>
                  <a:pt x="5148" y="2825"/>
                </a:cubicBezTo>
                <a:cubicBezTo>
                  <a:pt x="5158" y="2712"/>
                  <a:pt x="5166" y="2705"/>
                  <a:pt x="5139" y="2578"/>
                </a:cubicBezTo>
                <a:cubicBezTo>
                  <a:pt x="5130" y="2538"/>
                  <a:pt x="5089" y="2512"/>
                  <a:pt x="5056" y="2487"/>
                </a:cubicBezTo>
                <a:cubicBezTo>
                  <a:pt x="4972" y="2424"/>
                  <a:pt x="4896" y="2367"/>
                  <a:pt x="4791" y="2350"/>
                </a:cubicBezTo>
                <a:cubicBezTo>
                  <a:pt x="4710" y="2323"/>
                  <a:pt x="4627" y="2331"/>
                  <a:pt x="4544" y="2341"/>
                </a:cubicBezTo>
                <a:cubicBezTo>
                  <a:pt x="4588" y="2367"/>
                  <a:pt x="4655" y="2414"/>
                  <a:pt x="4700" y="2432"/>
                </a:cubicBezTo>
                <a:cubicBezTo>
                  <a:pt x="4759" y="2456"/>
                  <a:pt x="4824" y="2463"/>
                  <a:pt x="4883" y="2487"/>
                </a:cubicBezTo>
                <a:cubicBezTo>
                  <a:pt x="5024" y="2545"/>
                  <a:pt x="5170" y="2579"/>
                  <a:pt x="5322" y="2597"/>
                </a:cubicBezTo>
                <a:cubicBezTo>
                  <a:pt x="5394" y="2621"/>
                  <a:pt x="5357" y="2612"/>
                  <a:pt x="5431" y="2624"/>
                </a:cubicBezTo>
                <a:cubicBezTo>
                  <a:pt x="5533" y="2689"/>
                  <a:pt x="5669" y="2779"/>
                  <a:pt x="5724" y="2889"/>
                </a:cubicBezTo>
                <a:cubicBezTo>
                  <a:pt x="5718" y="2929"/>
                  <a:pt x="5714" y="2969"/>
                  <a:pt x="5706" y="3008"/>
                </a:cubicBezTo>
                <a:cubicBezTo>
                  <a:pt x="5704" y="3018"/>
                  <a:pt x="5699" y="3026"/>
                  <a:pt x="5696" y="3036"/>
                </a:cubicBezTo>
                <a:cubicBezTo>
                  <a:pt x="5689" y="3060"/>
                  <a:pt x="5678" y="3109"/>
                  <a:pt x="5678" y="3109"/>
                </a:cubicBezTo>
                <a:cubicBezTo>
                  <a:pt x="5687" y="3121"/>
                  <a:pt x="5692" y="3140"/>
                  <a:pt x="5706" y="3145"/>
                </a:cubicBezTo>
                <a:cubicBezTo>
                  <a:pt x="5716" y="3148"/>
                  <a:pt x="5725" y="3134"/>
                  <a:pt x="5733" y="3127"/>
                </a:cubicBezTo>
                <a:cubicBezTo>
                  <a:pt x="5743" y="3119"/>
                  <a:pt x="5753" y="3111"/>
                  <a:pt x="5760" y="3100"/>
                </a:cubicBezTo>
                <a:cubicBezTo>
                  <a:pt x="5775" y="3077"/>
                  <a:pt x="5797" y="3026"/>
                  <a:pt x="5797" y="3026"/>
                </a:cubicBezTo>
                <a:cubicBezTo>
                  <a:pt x="5794" y="2950"/>
                  <a:pt x="5796" y="2874"/>
                  <a:pt x="5788" y="2798"/>
                </a:cubicBezTo>
                <a:cubicBezTo>
                  <a:pt x="5783" y="2747"/>
                  <a:pt x="5715" y="2725"/>
                  <a:pt x="5678" y="2706"/>
                </a:cubicBezTo>
                <a:cubicBezTo>
                  <a:pt x="5595" y="2665"/>
                  <a:pt x="5533" y="2651"/>
                  <a:pt x="5440" y="2642"/>
                </a:cubicBezTo>
                <a:cubicBezTo>
                  <a:pt x="5404" y="2645"/>
                  <a:pt x="5367" y="2644"/>
                  <a:pt x="5331" y="2652"/>
                </a:cubicBezTo>
                <a:cubicBezTo>
                  <a:pt x="5322" y="2654"/>
                  <a:pt x="5349" y="2658"/>
                  <a:pt x="5358" y="2661"/>
                </a:cubicBezTo>
                <a:cubicBezTo>
                  <a:pt x="5379" y="2667"/>
                  <a:pt x="5401" y="2672"/>
                  <a:pt x="5422" y="2679"/>
                </a:cubicBezTo>
                <a:cubicBezTo>
                  <a:pt x="5450" y="2687"/>
                  <a:pt x="5477" y="2696"/>
                  <a:pt x="5504" y="2706"/>
                </a:cubicBezTo>
                <a:cubicBezTo>
                  <a:pt x="5637" y="2753"/>
                  <a:pt x="5753" y="2826"/>
                  <a:pt x="5879" y="2889"/>
                </a:cubicBezTo>
                <a:cubicBezTo>
                  <a:pt x="5932" y="2916"/>
                  <a:pt x="6004" y="2982"/>
                  <a:pt x="6044" y="3026"/>
                </a:cubicBezTo>
                <a:cubicBezTo>
                  <a:pt x="6062" y="3045"/>
                  <a:pt x="6090" y="3090"/>
                  <a:pt x="6090" y="3090"/>
                </a:cubicBezTo>
                <a:cubicBezTo>
                  <a:pt x="6100" y="3132"/>
                  <a:pt x="6119" y="3169"/>
                  <a:pt x="6135" y="3209"/>
                </a:cubicBezTo>
                <a:cubicBezTo>
                  <a:pt x="6162" y="3402"/>
                  <a:pt x="6190" y="3673"/>
                  <a:pt x="5962" y="3730"/>
                </a:cubicBezTo>
                <a:cubicBezTo>
                  <a:pt x="5928" y="3727"/>
                  <a:pt x="5894" y="3729"/>
                  <a:pt x="5861" y="3721"/>
                </a:cubicBezTo>
                <a:cubicBezTo>
                  <a:pt x="5807" y="3708"/>
                  <a:pt x="5731" y="3639"/>
                  <a:pt x="5678" y="3612"/>
                </a:cubicBezTo>
                <a:cubicBezTo>
                  <a:pt x="5633" y="3590"/>
                  <a:pt x="5584" y="3574"/>
                  <a:pt x="5541" y="3548"/>
                </a:cubicBezTo>
                <a:cubicBezTo>
                  <a:pt x="5501" y="3524"/>
                  <a:pt x="5474" y="3498"/>
                  <a:pt x="5431" y="3484"/>
                </a:cubicBezTo>
                <a:cubicBezTo>
                  <a:pt x="5381" y="3432"/>
                  <a:pt x="5301" y="3373"/>
                  <a:pt x="5230" y="3356"/>
                </a:cubicBezTo>
                <a:cubicBezTo>
                  <a:pt x="5198" y="3380"/>
                  <a:pt x="5180" y="3407"/>
                  <a:pt x="5148" y="3429"/>
                </a:cubicBezTo>
                <a:cubicBezTo>
                  <a:pt x="5124" y="3466"/>
                  <a:pt x="5098" y="3500"/>
                  <a:pt x="5075" y="3538"/>
                </a:cubicBezTo>
                <a:cubicBezTo>
                  <a:pt x="5055" y="3620"/>
                  <a:pt x="5032" y="3707"/>
                  <a:pt x="5084" y="3785"/>
                </a:cubicBezTo>
                <a:cubicBezTo>
                  <a:pt x="5142" y="3698"/>
                  <a:pt x="5034" y="3869"/>
                  <a:pt x="5111" y="3639"/>
                </a:cubicBezTo>
                <a:cubicBezTo>
                  <a:pt x="5126" y="3594"/>
                  <a:pt x="5159" y="3592"/>
                  <a:pt x="5194" y="3584"/>
                </a:cubicBezTo>
                <a:cubicBezTo>
                  <a:pt x="5688" y="3597"/>
                  <a:pt x="5430" y="3532"/>
                  <a:pt x="5596" y="3639"/>
                </a:cubicBezTo>
                <a:cubicBezTo>
                  <a:pt x="5602" y="3648"/>
                  <a:pt x="5605" y="3660"/>
                  <a:pt x="5614" y="3666"/>
                </a:cubicBezTo>
                <a:cubicBezTo>
                  <a:pt x="5630" y="3676"/>
                  <a:pt x="5669" y="3685"/>
                  <a:pt x="5669" y="3685"/>
                </a:cubicBezTo>
                <a:cubicBezTo>
                  <a:pt x="5756" y="3679"/>
                  <a:pt x="5814" y="3700"/>
                  <a:pt x="5861" y="3630"/>
                </a:cubicBezTo>
                <a:cubicBezTo>
                  <a:pt x="5894" y="3496"/>
                  <a:pt x="5837" y="3346"/>
                  <a:pt x="5715" y="3282"/>
                </a:cubicBezTo>
                <a:cubicBezTo>
                  <a:pt x="5667" y="3213"/>
                  <a:pt x="5576" y="3161"/>
                  <a:pt x="5495" y="3145"/>
                </a:cubicBezTo>
                <a:cubicBezTo>
                  <a:pt x="5508" y="3187"/>
                  <a:pt x="5547" y="3206"/>
                  <a:pt x="5578" y="3237"/>
                </a:cubicBezTo>
                <a:cubicBezTo>
                  <a:pt x="5597" y="3293"/>
                  <a:pt x="5573" y="3234"/>
                  <a:pt x="5623" y="3301"/>
                </a:cubicBezTo>
                <a:cubicBezTo>
                  <a:pt x="5683" y="3381"/>
                  <a:pt x="5720" y="3481"/>
                  <a:pt x="5751" y="3575"/>
                </a:cubicBezTo>
                <a:cubicBezTo>
                  <a:pt x="5760" y="3641"/>
                  <a:pt x="5779" y="3701"/>
                  <a:pt x="5788" y="3767"/>
                </a:cubicBezTo>
                <a:cubicBezTo>
                  <a:pt x="5785" y="3861"/>
                  <a:pt x="5786" y="3956"/>
                  <a:pt x="5779" y="4050"/>
                </a:cubicBezTo>
                <a:cubicBezTo>
                  <a:pt x="5774" y="4117"/>
                  <a:pt x="5758" y="4127"/>
                  <a:pt x="5724" y="4178"/>
                </a:cubicBezTo>
                <a:cubicBezTo>
                  <a:pt x="5650" y="4290"/>
                  <a:pt x="5623" y="4336"/>
                  <a:pt x="5495" y="4389"/>
                </a:cubicBezTo>
                <a:cubicBezTo>
                  <a:pt x="5443" y="4386"/>
                  <a:pt x="5391" y="4390"/>
                  <a:pt x="5340" y="4380"/>
                </a:cubicBezTo>
                <a:cubicBezTo>
                  <a:pt x="5335" y="4379"/>
                  <a:pt x="5233" y="4315"/>
                  <a:pt x="5212" y="4306"/>
                </a:cubicBezTo>
                <a:cubicBezTo>
                  <a:pt x="5206" y="4297"/>
                  <a:pt x="5202" y="4287"/>
                  <a:pt x="5194" y="4279"/>
                </a:cubicBezTo>
                <a:cubicBezTo>
                  <a:pt x="5186" y="4271"/>
                  <a:pt x="5173" y="4270"/>
                  <a:pt x="5166" y="4261"/>
                </a:cubicBezTo>
                <a:cubicBezTo>
                  <a:pt x="5154" y="4246"/>
                  <a:pt x="5137" y="4190"/>
                  <a:pt x="5130" y="4169"/>
                </a:cubicBezTo>
                <a:cubicBezTo>
                  <a:pt x="5133" y="4133"/>
                  <a:pt x="5128" y="4095"/>
                  <a:pt x="5139" y="4060"/>
                </a:cubicBezTo>
                <a:cubicBezTo>
                  <a:pt x="5144" y="4044"/>
                  <a:pt x="5162" y="4034"/>
                  <a:pt x="5175" y="4023"/>
                </a:cubicBezTo>
                <a:cubicBezTo>
                  <a:pt x="5208" y="3995"/>
                  <a:pt x="5237" y="3961"/>
                  <a:pt x="5276" y="3941"/>
                </a:cubicBezTo>
                <a:cubicBezTo>
                  <a:pt x="5330" y="3914"/>
                  <a:pt x="5357" y="3903"/>
                  <a:pt x="5404" y="3868"/>
                </a:cubicBezTo>
                <a:cubicBezTo>
                  <a:pt x="5453" y="3831"/>
                  <a:pt x="5502" y="3788"/>
                  <a:pt x="5550" y="3749"/>
                </a:cubicBezTo>
                <a:cubicBezTo>
                  <a:pt x="5559" y="3742"/>
                  <a:pt x="5577" y="3718"/>
                  <a:pt x="5587" y="3712"/>
                </a:cubicBezTo>
                <a:cubicBezTo>
                  <a:pt x="5595" y="3707"/>
                  <a:pt x="5623" y="3703"/>
                  <a:pt x="5614" y="3703"/>
                </a:cubicBezTo>
                <a:cubicBezTo>
                  <a:pt x="5586" y="3703"/>
                  <a:pt x="5559" y="3716"/>
                  <a:pt x="5532" y="3721"/>
                </a:cubicBezTo>
                <a:cubicBezTo>
                  <a:pt x="5493" y="3747"/>
                  <a:pt x="5448" y="3751"/>
                  <a:pt x="5404" y="3767"/>
                </a:cubicBezTo>
                <a:cubicBezTo>
                  <a:pt x="5368" y="3780"/>
                  <a:pt x="5331" y="3792"/>
                  <a:pt x="5294" y="3804"/>
                </a:cubicBezTo>
                <a:cubicBezTo>
                  <a:pt x="5285" y="3807"/>
                  <a:pt x="5267" y="3813"/>
                  <a:pt x="5267" y="3813"/>
                </a:cubicBezTo>
                <a:cubicBezTo>
                  <a:pt x="5228" y="3840"/>
                  <a:pt x="5168" y="3872"/>
                  <a:pt x="5130" y="3904"/>
                </a:cubicBezTo>
                <a:cubicBezTo>
                  <a:pt x="5081" y="3945"/>
                  <a:pt x="5043" y="3993"/>
                  <a:pt x="5002" y="4041"/>
                </a:cubicBezTo>
                <a:cubicBezTo>
                  <a:pt x="4984" y="4062"/>
                  <a:pt x="4968" y="4086"/>
                  <a:pt x="4947" y="4105"/>
                </a:cubicBezTo>
                <a:cubicBezTo>
                  <a:pt x="4930" y="4120"/>
                  <a:pt x="4892" y="4142"/>
                  <a:pt x="4892" y="4142"/>
                </a:cubicBezTo>
                <a:cubicBezTo>
                  <a:pt x="4757" y="4104"/>
                  <a:pt x="4716" y="4005"/>
                  <a:pt x="4608" y="3941"/>
                </a:cubicBezTo>
                <a:cubicBezTo>
                  <a:pt x="4550" y="3867"/>
                  <a:pt x="4582" y="3912"/>
                  <a:pt x="4517" y="3804"/>
                </a:cubicBezTo>
                <a:cubicBezTo>
                  <a:pt x="4502" y="3779"/>
                  <a:pt x="4490" y="3721"/>
                  <a:pt x="4490" y="3721"/>
                </a:cubicBezTo>
                <a:cubicBezTo>
                  <a:pt x="4487" y="3678"/>
                  <a:pt x="4492" y="3634"/>
                  <a:pt x="4480" y="3593"/>
                </a:cubicBezTo>
                <a:cubicBezTo>
                  <a:pt x="4476" y="3579"/>
                  <a:pt x="4455" y="3577"/>
                  <a:pt x="4444" y="3566"/>
                </a:cubicBezTo>
                <a:cubicBezTo>
                  <a:pt x="4436" y="3558"/>
                  <a:pt x="4435" y="3545"/>
                  <a:pt x="4426" y="3538"/>
                </a:cubicBezTo>
                <a:cubicBezTo>
                  <a:pt x="4388" y="3507"/>
                  <a:pt x="4334" y="3482"/>
                  <a:pt x="4288" y="3474"/>
                </a:cubicBezTo>
                <a:cubicBezTo>
                  <a:pt x="4144" y="3482"/>
                  <a:pt x="4133" y="3472"/>
                  <a:pt x="4032" y="3511"/>
                </a:cubicBezTo>
                <a:cubicBezTo>
                  <a:pt x="3979" y="3565"/>
                  <a:pt x="3999" y="3539"/>
                  <a:pt x="3968" y="3584"/>
                </a:cubicBezTo>
                <a:cubicBezTo>
                  <a:pt x="3953" y="3631"/>
                  <a:pt x="3997" y="3627"/>
                  <a:pt x="4042" y="3630"/>
                </a:cubicBezTo>
                <a:cubicBezTo>
                  <a:pt x="4106" y="3635"/>
                  <a:pt x="4170" y="3635"/>
                  <a:pt x="4234" y="3639"/>
                </a:cubicBezTo>
                <a:cubicBezTo>
                  <a:pt x="4270" y="3641"/>
                  <a:pt x="4307" y="3645"/>
                  <a:pt x="4343" y="3648"/>
                </a:cubicBezTo>
                <a:cubicBezTo>
                  <a:pt x="4380" y="3657"/>
                  <a:pt x="4403" y="3664"/>
                  <a:pt x="4435" y="3685"/>
                </a:cubicBezTo>
                <a:cubicBezTo>
                  <a:pt x="4441" y="3697"/>
                  <a:pt x="4446" y="3710"/>
                  <a:pt x="4453" y="3721"/>
                </a:cubicBezTo>
                <a:cubicBezTo>
                  <a:pt x="4467" y="3743"/>
                  <a:pt x="4499" y="3785"/>
                  <a:pt x="4499" y="3785"/>
                </a:cubicBezTo>
                <a:cubicBezTo>
                  <a:pt x="4505" y="3803"/>
                  <a:pt x="4511" y="3822"/>
                  <a:pt x="4517" y="3840"/>
                </a:cubicBezTo>
                <a:cubicBezTo>
                  <a:pt x="4518" y="3844"/>
                  <a:pt x="4492" y="3944"/>
                  <a:pt x="4480" y="3959"/>
                </a:cubicBezTo>
                <a:cubicBezTo>
                  <a:pt x="4473" y="3967"/>
                  <a:pt x="4462" y="3971"/>
                  <a:pt x="4453" y="3977"/>
                </a:cubicBezTo>
                <a:cubicBezTo>
                  <a:pt x="4425" y="4020"/>
                  <a:pt x="4393" y="4032"/>
                  <a:pt x="4352" y="4060"/>
                </a:cubicBezTo>
                <a:cubicBezTo>
                  <a:pt x="4245" y="4053"/>
                  <a:pt x="4204" y="4045"/>
                  <a:pt x="4115" y="4023"/>
                </a:cubicBezTo>
                <a:cubicBezTo>
                  <a:pt x="4053" y="3983"/>
                  <a:pt x="3981" y="3952"/>
                  <a:pt x="3941" y="3886"/>
                </a:cubicBezTo>
                <a:cubicBezTo>
                  <a:pt x="3934" y="3874"/>
                  <a:pt x="3930" y="3861"/>
                  <a:pt x="3923" y="3849"/>
                </a:cubicBezTo>
                <a:cubicBezTo>
                  <a:pt x="3912" y="3830"/>
                  <a:pt x="3886" y="3794"/>
                  <a:pt x="3886" y="3794"/>
                </a:cubicBezTo>
                <a:cubicBezTo>
                  <a:pt x="3889" y="3764"/>
                  <a:pt x="3880" y="3730"/>
                  <a:pt x="3895" y="3703"/>
                </a:cubicBezTo>
                <a:cubicBezTo>
                  <a:pt x="3901" y="3692"/>
                  <a:pt x="3924" y="3702"/>
                  <a:pt x="3932" y="3712"/>
                </a:cubicBezTo>
                <a:cubicBezTo>
                  <a:pt x="3938" y="3720"/>
                  <a:pt x="3926" y="3731"/>
                  <a:pt x="3923" y="3740"/>
                </a:cubicBezTo>
                <a:cubicBezTo>
                  <a:pt x="3926" y="3804"/>
                  <a:pt x="3924" y="3868"/>
                  <a:pt x="3932" y="3932"/>
                </a:cubicBezTo>
                <a:cubicBezTo>
                  <a:pt x="3937" y="3973"/>
                  <a:pt x="4047" y="4009"/>
                  <a:pt x="4078" y="4014"/>
                </a:cubicBezTo>
                <a:cubicBezTo>
                  <a:pt x="4119" y="4038"/>
                  <a:pt x="4144" y="4047"/>
                  <a:pt x="4188" y="4060"/>
                </a:cubicBezTo>
                <a:cubicBezTo>
                  <a:pt x="4206" y="4066"/>
                  <a:pt x="4243" y="4078"/>
                  <a:pt x="4243" y="4078"/>
                </a:cubicBezTo>
                <a:cubicBezTo>
                  <a:pt x="4264" y="4075"/>
                  <a:pt x="4288" y="4080"/>
                  <a:pt x="4307" y="4069"/>
                </a:cubicBezTo>
                <a:cubicBezTo>
                  <a:pt x="4327" y="4058"/>
                  <a:pt x="4338" y="3987"/>
                  <a:pt x="4343" y="3968"/>
                </a:cubicBezTo>
                <a:cubicBezTo>
                  <a:pt x="4340" y="3947"/>
                  <a:pt x="4315" y="3915"/>
                  <a:pt x="4334" y="3904"/>
                </a:cubicBezTo>
                <a:cubicBezTo>
                  <a:pt x="4353" y="3893"/>
                  <a:pt x="4370" y="3929"/>
                  <a:pt x="4389" y="3941"/>
                </a:cubicBezTo>
                <a:cubicBezTo>
                  <a:pt x="4458" y="3985"/>
                  <a:pt x="4514" y="4043"/>
                  <a:pt x="4581" y="4087"/>
                </a:cubicBezTo>
                <a:cubicBezTo>
                  <a:pt x="4603" y="4120"/>
                  <a:pt x="4630" y="4146"/>
                  <a:pt x="4654" y="4178"/>
                </a:cubicBezTo>
                <a:cubicBezTo>
                  <a:pt x="4665" y="4212"/>
                  <a:pt x="4682" y="4234"/>
                  <a:pt x="4691" y="4270"/>
                </a:cubicBezTo>
                <a:cubicBezTo>
                  <a:pt x="4685" y="4297"/>
                  <a:pt x="4687" y="4328"/>
                  <a:pt x="4672" y="4352"/>
                </a:cubicBezTo>
                <a:cubicBezTo>
                  <a:pt x="4666" y="4363"/>
                  <a:pt x="4647" y="4355"/>
                  <a:pt x="4636" y="4361"/>
                </a:cubicBezTo>
                <a:cubicBezTo>
                  <a:pt x="4628" y="4365"/>
                  <a:pt x="4626" y="4378"/>
                  <a:pt x="4618" y="4380"/>
                </a:cubicBezTo>
                <a:cubicBezTo>
                  <a:pt x="4566" y="4395"/>
                  <a:pt x="4470" y="4407"/>
                  <a:pt x="4407" y="4416"/>
                </a:cubicBezTo>
                <a:cubicBezTo>
                  <a:pt x="4210" y="4483"/>
                  <a:pt x="4112" y="4450"/>
                  <a:pt x="3859" y="4444"/>
                </a:cubicBezTo>
                <a:cubicBezTo>
                  <a:pt x="3732" y="4380"/>
                  <a:pt x="3612" y="4312"/>
                  <a:pt x="3493" y="4233"/>
                </a:cubicBezTo>
                <a:cubicBezTo>
                  <a:pt x="3420" y="4185"/>
                  <a:pt x="3338" y="4139"/>
                  <a:pt x="3283" y="4069"/>
                </a:cubicBezTo>
                <a:cubicBezTo>
                  <a:pt x="3251" y="4028"/>
                  <a:pt x="3224" y="3978"/>
                  <a:pt x="3200" y="3932"/>
                </a:cubicBezTo>
                <a:cubicBezTo>
                  <a:pt x="3185" y="3856"/>
                  <a:pt x="3170" y="3831"/>
                  <a:pt x="3191" y="3740"/>
                </a:cubicBezTo>
                <a:cubicBezTo>
                  <a:pt x="3201" y="3698"/>
                  <a:pt x="3225" y="3696"/>
                  <a:pt x="3246" y="3666"/>
                </a:cubicBezTo>
                <a:cubicBezTo>
                  <a:pt x="3254" y="3655"/>
                  <a:pt x="3255" y="3640"/>
                  <a:pt x="3264" y="3630"/>
                </a:cubicBezTo>
                <a:cubicBezTo>
                  <a:pt x="3285" y="3605"/>
                  <a:pt x="3317" y="3591"/>
                  <a:pt x="3338" y="3566"/>
                </a:cubicBezTo>
                <a:cubicBezTo>
                  <a:pt x="3373" y="3526"/>
                  <a:pt x="3356" y="3527"/>
                  <a:pt x="3402" y="3493"/>
                </a:cubicBezTo>
                <a:cubicBezTo>
                  <a:pt x="3445" y="3461"/>
                  <a:pt x="3494" y="3432"/>
                  <a:pt x="3539" y="3401"/>
                </a:cubicBezTo>
                <a:cubicBezTo>
                  <a:pt x="3561" y="3386"/>
                  <a:pt x="3612" y="3365"/>
                  <a:pt x="3612" y="3365"/>
                </a:cubicBezTo>
                <a:cubicBezTo>
                  <a:pt x="3705" y="3267"/>
                  <a:pt x="3646" y="3338"/>
                  <a:pt x="3301" y="3356"/>
                </a:cubicBezTo>
                <a:cubicBezTo>
                  <a:pt x="3241" y="3359"/>
                  <a:pt x="3177" y="3396"/>
                  <a:pt x="3118" y="3410"/>
                </a:cubicBezTo>
                <a:cubicBezTo>
                  <a:pt x="3088" y="3431"/>
                  <a:pt x="3075" y="3439"/>
                  <a:pt x="3063" y="3474"/>
                </a:cubicBezTo>
                <a:cubicBezTo>
                  <a:pt x="3069" y="3499"/>
                  <a:pt x="3073" y="3524"/>
                  <a:pt x="3082" y="3548"/>
                </a:cubicBezTo>
                <a:cubicBezTo>
                  <a:pt x="3105" y="3611"/>
                  <a:pt x="3192" y="3639"/>
                  <a:pt x="3237" y="3685"/>
                </a:cubicBezTo>
                <a:cubicBezTo>
                  <a:pt x="3285" y="3734"/>
                  <a:pt x="3240" y="3713"/>
                  <a:pt x="3292" y="3730"/>
                </a:cubicBezTo>
                <a:cubicBezTo>
                  <a:pt x="3317" y="3756"/>
                  <a:pt x="3339" y="3758"/>
                  <a:pt x="3374" y="3767"/>
                </a:cubicBezTo>
                <a:cubicBezTo>
                  <a:pt x="3383" y="3776"/>
                  <a:pt x="3396" y="3783"/>
                  <a:pt x="3402" y="3794"/>
                </a:cubicBezTo>
                <a:cubicBezTo>
                  <a:pt x="3411" y="3811"/>
                  <a:pt x="3420" y="3849"/>
                  <a:pt x="3420" y="3849"/>
                </a:cubicBezTo>
                <a:cubicBezTo>
                  <a:pt x="3423" y="3873"/>
                  <a:pt x="3430" y="3898"/>
                  <a:pt x="3429" y="3922"/>
                </a:cubicBezTo>
                <a:cubicBezTo>
                  <a:pt x="3421" y="4090"/>
                  <a:pt x="3401" y="4048"/>
                  <a:pt x="3246" y="4060"/>
                </a:cubicBezTo>
                <a:cubicBezTo>
                  <a:pt x="3239" y="4081"/>
                  <a:pt x="3212" y="4092"/>
                  <a:pt x="3210" y="4114"/>
                </a:cubicBezTo>
                <a:cubicBezTo>
                  <a:pt x="3205" y="4163"/>
                  <a:pt x="3214" y="4212"/>
                  <a:pt x="3219" y="4261"/>
                </a:cubicBezTo>
                <a:cubicBezTo>
                  <a:pt x="3220" y="4270"/>
                  <a:pt x="3237" y="4288"/>
                  <a:pt x="3228" y="4288"/>
                </a:cubicBezTo>
                <a:cubicBezTo>
                  <a:pt x="3208" y="4288"/>
                  <a:pt x="3190" y="4272"/>
                  <a:pt x="3173" y="4261"/>
                </a:cubicBezTo>
                <a:cubicBezTo>
                  <a:pt x="3088" y="4209"/>
                  <a:pt x="3027" y="4134"/>
                  <a:pt x="2954" y="4069"/>
                </a:cubicBezTo>
                <a:cubicBezTo>
                  <a:pt x="2873" y="3997"/>
                  <a:pt x="2778" y="3931"/>
                  <a:pt x="2707" y="3849"/>
                </a:cubicBezTo>
                <a:cubicBezTo>
                  <a:pt x="2702" y="3843"/>
                  <a:pt x="2588" y="3696"/>
                  <a:pt x="2560" y="3648"/>
                </a:cubicBezTo>
                <a:cubicBezTo>
                  <a:pt x="2533" y="3601"/>
                  <a:pt x="2521" y="3550"/>
                  <a:pt x="2496" y="3502"/>
                </a:cubicBezTo>
                <a:cubicBezTo>
                  <a:pt x="2476" y="3383"/>
                  <a:pt x="2470" y="3371"/>
                  <a:pt x="2515" y="3191"/>
                </a:cubicBezTo>
                <a:cubicBezTo>
                  <a:pt x="2522" y="3161"/>
                  <a:pt x="2551" y="3142"/>
                  <a:pt x="2570" y="3118"/>
                </a:cubicBezTo>
                <a:cubicBezTo>
                  <a:pt x="2636" y="3034"/>
                  <a:pt x="2704" y="2972"/>
                  <a:pt x="2789" y="2908"/>
                </a:cubicBezTo>
                <a:cubicBezTo>
                  <a:pt x="2822" y="2884"/>
                  <a:pt x="2871" y="2877"/>
                  <a:pt x="2908" y="2862"/>
                </a:cubicBezTo>
                <a:cubicBezTo>
                  <a:pt x="2945" y="2865"/>
                  <a:pt x="2982" y="2864"/>
                  <a:pt x="3018" y="2871"/>
                </a:cubicBezTo>
                <a:cubicBezTo>
                  <a:pt x="3029" y="2873"/>
                  <a:pt x="3040" y="2899"/>
                  <a:pt x="3045" y="2889"/>
                </a:cubicBezTo>
                <a:cubicBezTo>
                  <a:pt x="3051" y="2877"/>
                  <a:pt x="3036" y="2863"/>
                  <a:pt x="3027" y="2853"/>
                </a:cubicBezTo>
                <a:cubicBezTo>
                  <a:pt x="2991" y="2811"/>
                  <a:pt x="2930" y="2810"/>
                  <a:pt x="2880" y="2798"/>
                </a:cubicBezTo>
                <a:cubicBezTo>
                  <a:pt x="2585" y="2809"/>
                  <a:pt x="2692" y="2762"/>
                  <a:pt x="2560" y="2889"/>
                </a:cubicBezTo>
                <a:cubicBezTo>
                  <a:pt x="2554" y="2901"/>
                  <a:pt x="2549" y="2914"/>
                  <a:pt x="2542" y="2926"/>
                </a:cubicBezTo>
                <a:cubicBezTo>
                  <a:pt x="2537" y="2935"/>
                  <a:pt x="2525" y="2942"/>
                  <a:pt x="2524" y="2953"/>
                </a:cubicBezTo>
                <a:cubicBezTo>
                  <a:pt x="2518" y="3016"/>
                  <a:pt x="2534" y="3046"/>
                  <a:pt x="2588" y="3063"/>
                </a:cubicBezTo>
                <a:cubicBezTo>
                  <a:pt x="2631" y="3097"/>
                  <a:pt x="2681" y="3141"/>
                  <a:pt x="2734" y="3154"/>
                </a:cubicBezTo>
                <a:cubicBezTo>
                  <a:pt x="2789" y="3209"/>
                  <a:pt x="2731" y="3158"/>
                  <a:pt x="2807" y="3200"/>
                </a:cubicBezTo>
                <a:cubicBezTo>
                  <a:pt x="2885" y="3243"/>
                  <a:pt x="2936" y="3290"/>
                  <a:pt x="2963" y="3374"/>
                </a:cubicBezTo>
                <a:cubicBezTo>
                  <a:pt x="2960" y="3444"/>
                  <a:pt x="2961" y="3514"/>
                  <a:pt x="2954" y="3584"/>
                </a:cubicBezTo>
                <a:cubicBezTo>
                  <a:pt x="2952" y="3603"/>
                  <a:pt x="2941" y="3620"/>
                  <a:pt x="2935" y="3639"/>
                </a:cubicBezTo>
                <a:cubicBezTo>
                  <a:pt x="2901" y="3750"/>
                  <a:pt x="2823" y="3735"/>
                  <a:pt x="2725" y="3749"/>
                </a:cubicBezTo>
                <a:cubicBezTo>
                  <a:pt x="2708" y="3799"/>
                  <a:pt x="2697" y="3852"/>
                  <a:pt x="2688" y="3904"/>
                </a:cubicBezTo>
                <a:cubicBezTo>
                  <a:pt x="2691" y="3922"/>
                  <a:pt x="2690" y="3942"/>
                  <a:pt x="2698" y="3959"/>
                </a:cubicBezTo>
                <a:cubicBezTo>
                  <a:pt x="2703" y="3969"/>
                  <a:pt x="2717" y="3970"/>
                  <a:pt x="2725" y="3977"/>
                </a:cubicBezTo>
                <a:cubicBezTo>
                  <a:pt x="2820" y="4058"/>
                  <a:pt x="2674" y="3948"/>
                  <a:pt x="2789" y="4032"/>
                </a:cubicBezTo>
                <a:cubicBezTo>
                  <a:pt x="2806" y="4059"/>
                  <a:pt x="2826" y="4079"/>
                  <a:pt x="2844" y="4105"/>
                </a:cubicBezTo>
                <a:cubicBezTo>
                  <a:pt x="2857" y="4146"/>
                  <a:pt x="2876" y="4154"/>
                  <a:pt x="2862" y="4197"/>
                </a:cubicBezTo>
                <a:cubicBezTo>
                  <a:pt x="2674" y="4171"/>
                  <a:pt x="2494" y="4138"/>
                  <a:pt x="2314" y="4078"/>
                </a:cubicBezTo>
                <a:cubicBezTo>
                  <a:pt x="2289" y="4054"/>
                  <a:pt x="2278" y="4025"/>
                  <a:pt x="2259" y="3996"/>
                </a:cubicBezTo>
                <a:cubicBezTo>
                  <a:pt x="2236" y="3906"/>
                  <a:pt x="2249" y="3946"/>
                  <a:pt x="2222" y="3877"/>
                </a:cubicBezTo>
                <a:cubicBezTo>
                  <a:pt x="2219" y="3862"/>
                  <a:pt x="2217" y="3846"/>
                  <a:pt x="2213" y="3831"/>
                </a:cubicBezTo>
                <a:cubicBezTo>
                  <a:pt x="2208" y="3815"/>
                  <a:pt x="2198" y="3801"/>
                  <a:pt x="2195" y="3785"/>
                </a:cubicBezTo>
                <a:cubicBezTo>
                  <a:pt x="2186" y="3743"/>
                  <a:pt x="2188" y="3699"/>
                  <a:pt x="2176" y="3657"/>
                </a:cubicBezTo>
                <a:cubicBezTo>
                  <a:pt x="2170" y="3636"/>
                  <a:pt x="2164" y="3614"/>
                  <a:pt x="2158" y="3593"/>
                </a:cubicBezTo>
                <a:cubicBezTo>
                  <a:pt x="2164" y="3502"/>
                  <a:pt x="2166" y="3410"/>
                  <a:pt x="2176" y="3319"/>
                </a:cubicBezTo>
                <a:cubicBezTo>
                  <a:pt x="2187" y="3221"/>
                  <a:pt x="2291" y="3086"/>
                  <a:pt x="2368" y="3026"/>
                </a:cubicBezTo>
                <a:cubicBezTo>
                  <a:pt x="2412" y="2943"/>
                  <a:pt x="2481" y="2877"/>
                  <a:pt x="2515" y="2789"/>
                </a:cubicBezTo>
                <a:cubicBezTo>
                  <a:pt x="2577" y="2628"/>
                  <a:pt x="2607" y="2449"/>
                  <a:pt x="2716" y="2313"/>
                </a:cubicBezTo>
                <a:cubicBezTo>
                  <a:pt x="2742" y="2248"/>
                  <a:pt x="2785" y="2221"/>
                  <a:pt x="2826" y="2167"/>
                </a:cubicBezTo>
                <a:cubicBezTo>
                  <a:pt x="2865" y="2170"/>
                  <a:pt x="2905" y="2170"/>
                  <a:pt x="2944" y="2176"/>
                </a:cubicBezTo>
                <a:cubicBezTo>
                  <a:pt x="2986" y="2183"/>
                  <a:pt x="2994" y="2200"/>
                  <a:pt x="3027" y="2222"/>
                </a:cubicBezTo>
                <a:cubicBezTo>
                  <a:pt x="3042" y="2232"/>
                  <a:pt x="3056" y="2241"/>
                  <a:pt x="3072" y="2249"/>
                </a:cubicBezTo>
                <a:cubicBezTo>
                  <a:pt x="3087" y="2256"/>
                  <a:pt x="3104" y="2259"/>
                  <a:pt x="3118" y="2268"/>
                </a:cubicBezTo>
                <a:cubicBezTo>
                  <a:pt x="3173" y="2303"/>
                  <a:pt x="3216" y="2349"/>
                  <a:pt x="3274" y="2377"/>
                </a:cubicBezTo>
                <a:cubicBezTo>
                  <a:pt x="3294" y="2397"/>
                  <a:pt x="3320" y="2410"/>
                  <a:pt x="3338" y="2432"/>
                </a:cubicBezTo>
                <a:cubicBezTo>
                  <a:pt x="3344" y="2440"/>
                  <a:pt x="3343" y="2451"/>
                  <a:pt x="3347" y="2460"/>
                </a:cubicBezTo>
                <a:cubicBezTo>
                  <a:pt x="3352" y="2470"/>
                  <a:pt x="3358" y="2479"/>
                  <a:pt x="3365" y="2487"/>
                </a:cubicBezTo>
                <a:cubicBezTo>
                  <a:pt x="3402" y="2528"/>
                  <a:pt x="3445" y="2567"/>
                  <a:pt x="3484" y="2606"/>
                </a:cubicBezTo>
                <a:cubicBezTo>
                  <a:pt x="3498" y="2620"/>
                  <a:pt x="3516" y="2629"/>
                  <a:pt x="3530" y="2642"/>
                </a:cubicBezTo>
                <a:cubicBezTo>
                  <a:pt x="3549" y="2659"/>
                  <a:pt x="3566" y="2679"/>
                  <a:pt x="3584" y="2697"/>
                </a:cubicBezTo>
                <a:cubicBezTo>
                  <a:pt x="3590" y="2703"/>
                  <a:pt x="3603" y="2716"/>
                  <a:pt x="3603" y="2716"/>
                </a:cubicBezTo>
                <a:cubicBezTo>
                  <a:pt x="3595" y="2639"/>
                  <a:pt x="3582" y="2557"/>
                  <a:pt x="3548" y="2487"/>
                </a:cubicBezTo>
                <a:cubicBezTo>
                  <a:pt x="3539" y="2441"/>
                  <a:pt x="3530" y="2421"/>
                  <a:pt x="3502" y="2386"/>
                </a:cubicBezTo>
                <a:cubicBezTo>
                  <a:pt x="3495" y="2377"/>
                  <a:pt x="3493" y="2365"/>
                  <a:pt x="3484" y="2359"/>
                </a:cubicBezTo>
                <a:cubicBezTo>
                  <a:pt x="3456" y="2342"/>
                  <a:pt x="3420" y="2339"/>
                  <a:pt x="3392" y="2322"/>
                </a:cubicBezTo>
                <a:cubicBezTo>
                  <a:pt x="3373" y="2311"/>
                  <a:pt x="3354" y="2301"/>
                  <a:pt x="3338" y="2286"/>
                </a:cubicBezTo>
                <a:cubicBezTo>
                  <a:pt x="3332" y="2280"/>
                  <a:pt x="3326" y="2273"/>
                  <a:pt x="3319" y="2268"/>
                </a:cubicBezTo>
                <a:cubicBezTo>
                  <a:pt x="3299" y="2256"/>
                  <a:pt x="3276" y="2250"/>
                  <a:pt x="3255" y="2240"/>
                </a:cubicBezTo>
                <a:cubicBezTo>
                  <a:pt x="3203" y="2187"/>
                  <a:pt x="3230" y="2201"/>
                  <a:pt x="3182" y="2185"/>
                </a:cubicBezTo>
                <a:cubicBezTo>
                  <a:pt x="3145" y="2148"/>
                  <a:pt x="3113" y="2124"/>
                  <a:pt x="3063" y="2112"/>
                </a:cubicBezTo>
                <a:cubicBezTo>
                  <a:pt x="3002" y="2116"/>
                  <a:pt x="2935" y="2103"/>
                  <a:pt x="2880" y="2130"/>
                </a:cubicBezTo>
                <a:cubicBezTo>
                  <a:pt x="2714" y="2213"/>
                  <a:pt x="2875" y="2156"/>
                  <a:pt x="2789" y="2185"/>
                </a:cubicBezTo>
                <a:cubicBezTo>
                  <a:pt x="2759" y="2217"/>
                  <a:pt x="2733" y="2251"/>
                  <a:pt x="2707" y="2286"/>
                </a:cubicBezTo>
                <a:cubicBezTo>
                  <a:pt x="2704" y="2295"/>
                  <a:pt x="2703" y="2305"/>
                  <a:pt x="2698" y="2313"/>
                </a:cubicBezTo>
                <a:cubicBezTo>
                  <a:pt x="2693" y="2321"/>
                  <a:pt x="2683" y="2324"/>
                  <a:pt x="2679" y="2332"/>
                </a:cubicBezTo>
                <a:cubicBezTo>
                  <a:pt x="2673" y="2343"/>
                  <a:pt x="2674" y="2356"/>
                  <a:pt x="2670" y="2368"/>
                </a:cubicBezTo>
                <a:cubicBezTo>
                  <a:pt x="2665" y="2386"/>
                  <a:pt x="2658" y="2405"/>
                  <a:pt x="2652" y="2423"/>
                </a:cubicBezTo>
                <a:cubicBezTo>
                  <a:pt x="2649" y="2432"/>
                  <a:pt x="2643" y="2450"/>
                  <a:pt x="2643" y="2450"/>
                </a:cubicBezTo>
                <a:cubicBezTo>
                  <a:pt x="2640" y="2475"/>
                  <a:pt x="2639" y="2500"/>
                  <a:pt x="2634" y="2524"/>
                </a:cubicBezTo>
                <a:cubicBezTo>
                  <a:pt x="2632" y="2533"/>
                  <a:pt x="2633" y="2549"/>
                  <a:pt x="2624" y="2551"/>
                </a:cubicBezTo>
                <a:cubicBezTo>
                  <a:pt x="2611" y="2554"/>
                  <a:pt x="2600" y="2539"/>
                  <a:pt x="2588" y="2533"/>
                </a:cubicBezTo>
                <a:cubicBezTo>
                  <a:pt x="2555" y="2498"/>
                  <a:pt x="2520" y="2456"/>
                  <a:pt x="2496" y="2414"/>
                </a:cubicBezTo>
                <a:cubicBezTo>
                  <a:pt x="2478" y="2383"/>
                  <a:pt x="2470" y="2352"/>
                  <a:pt x="2451" y="2322"/>
                </a:cubicBezTo>
                <a:cubicBezTo>
                  <a:pt x="2415" y="2183"/>
                  <a:pt x="2409" y="2193"/>
                  <a:pt x="2451" y="1975"/>
                </a:cubicBezTo>
                <a:cubicBezTo>
                  <a:pt x="2459" y="1935"/>
                  <a:pt x="2491" y="1903"/>
                  <a:pt x="2506" y="1865"/>
                </a:cubicBezTo>
                <a:cubicBezTo>
                  <a:pt x="2533" y="1797"/>
                  <a:pt x="2568" y="1725"/>
                  <a:pt x="2643" y="1701"/>
                </a:cubicBezTo>
                <a:cubicBezTo>
                  <a:pt x="2712" y="1707"/>
                  <a:pt x="2761" y="1717"/>
                  <a:pt x="2826" y="1728"/>
                </a:cubicBezTo>
                <a:cubicBezTo>
                  <a:pt x="2861" y="1725"/>
                  <a:pt x="2951" y="1732"/>
                  <a:pt x="2954" y="1701"/>
                </a:cubicBezTo>
                <a:cubicBezTo>
                  <a:pt x="2967" y="1577"/>
                  <a:pt x="2905" y="1410"/>
                  <a:pt x="3054" y="1381"/>
                </a:cubicBezTo>
                <a:cubicBezTo>
                  <a:pt x="3079" y="1419"/>
                  <a:pt x="3109" y="1454"/>
                  <a:pt x="3136" y="1490"/>
                </a:cubicBezTo>
                <a:cubicBezTo>
                  <a:pt x="3163" y="1582"/>
                  <a:pt x="3182" y="1680"/>
                  <a:pt x="3146" y="1774"/>
                </a:cubicBezTo>
                <a:cubicBezTo>
                  <a:pt x="3130" y="1815"/>
                  <a:pt x="3123" y="1809"/>
                  <a:pt x="3100" y="1847"/>
                </a:cubicBezTo>
                <a:cubicBezTo>
                  <a:pt x="3056" y="1919"/>
                  <a:pt x="3018" y="1975"/>
                  <a:pt x="2935" y="2002"/>
                </a:cubicBezTo>
                <a:cubicBezTo>
                  <a:pt x="2812" y="2088"/>
                  <a:pt x="2629" y="2081"/>
                  <a:pt x="2487" y="2094"/>
                </a:cubicBezTo>
                <a:cubicBezTo>
                  <a:pt x="2450" y="2101"/>
                  <a:pt x="2414" y="2109"/>
                  <a:pt x="2378" y="2121"/>
                </a:cubicBezTo>
                <a:cubicBezTo>
                  <a:pt x="2491" y="2209"/>
                  <a:pt x="2419" y="2166"/>
                  <a:pt x="2716" y="2130"/>
                </a:cubicBezTo>
                <a:cubicBezTo>
                  <a:pt x="2832" y="2116"/>
                  <a:pt x="2939" y="2046"/>
                  <a:pt x="3045" y="2002"/>
                </a:cubicBezTo>
                <a:cubicBezTo>
                  <a:pt x="3132" y="1966"/>
                  <a:pt x="3236" y="1947"/>
                  <a:pt x="3328" y="1938"/>
                </a:cubicBezTo>
                <a:cubicBezTo>
                  <a:pt x="3356" y="1944"/>
                  <a:pt x="3386" y="1944"/>
                  <a:pt x="3411" y="1957"/>
                </a:cubicBezTo>
                <a:cubicBezTo>
                  <a:pt x="3455" y="1979"/>
                  <a:pt x="3521" y="2037"/>
                  <a:pt x="3566" y="2066"/>
                </a:cubicBezTo>
                <a:cubicBezTo>
                  <a:pt x="3656" y="2124"/>
                  <a:pt x="3741" y="2167"/>
                  <a:pt x="3840" y="2204"/>
                </a:cubicBezTo>
                <a:cubicBezTo>
                  <a:pt x="3871" y="2201"/>
                  <a:pt x="3906" y="2211"/>
                  <a:pt x="3932" y="2194"/>
                </a:cubicBezTo>
                <a:cubicBezTo>
                  <a:pt x="3945" y="2186"/>
                  <a:pt x="3938" y="2151"/>
                  <a:pt x="3923" y="2149"/>
                </a:cubicBezTo>
                <a:cubicBezTo>
                  <a:pt x="3784" y="2132"/>
                  <a:pt x="3642" y="2143"/>
                  <a:pt x="3502" y="2140"/>
                </a:cubicBezTo>
                <a:cubicBezTo>
                  <a:pt x="3450" y="2121"/>
                  <a:pt x="3407" y="2079"/>
                  <a:pt x="3356" y="2057"/>
                </a:cubicBezTo>
                <a:cubicBezTo>
                  <a:pt x="3336" y="2048"/>
                  <a:pt x="3313" y="2046"/>
                  <a:pt x="3292" y="2039"/>
                </a:cubicBezTo>
                <a:cubicBezTo>
                  <a:pt x="3244" y="2051"/>
                  <a:pt x="3239" y="2069"/>
                  <a:pt x="3200" y="2094"/>
                </a:cubicBezTo>
                <a:cubicBezTo>
                  <a:pt x="3173" y="2176"/>
                  <a:pt x="3050" y="2230"/>
                  <a:pt x="2972" y="2249"/>
                </a:cubicBezTo>
                <a:cubicBezTo>
                  <a:pt x="2870" y="2244"/>
                  <a:pt x="2789" y="2252"/>
                  <a:pt x="2698" y="2222"/>
                </a:cubicBezTo>
                <a:cubicBezTo>
                  <a:pt x="2692" y="2216"/>
                  <a:pt x="2686" y="2209"/>
                  <a:pt x="2679" y="2204"/>
                </a:cubicBezTo>
                <a:cubicBezTo>
                  <a:pt x="2671" y="2199"/>
                  <a:pt x="2659" y="2200"/>
                  <a:pt x="2652" y="2194"/>
                </a:cubicBezTo>
                <a:cubicBezTo>
                  <a:pt x="2609" y="2158"/>
                  <a:pt x="2600" y="2080"/>
                  <a:pt x="2588" y="2030"/>
                </a:cubicBezTo>
                <a:cubicBezTo>
                  <a:pt x="2580" y="1959"/>
                  <a:pt x="2568" y="1891"/>
                  <a:pt x="2560" y="1820"/>
                </a:cubicBezTo>
                <a:cubicBezTo>
                  <a:pt x="2552" y="1654"/>
                  <a:pt x="2543" y="1479"/>
                  <a:pt x="2451" y="1335"/>
                </a:cubicBezTo>
                <a:cubicBezTo>
                  <a:pt x="2422" y="1290"/>
                  <a:pt x="2384" y="1249"/>
                  <a:pt x="2368" y="1198"/>
                </a:cubicBezTo>
                <a:cubicBezTo>
                  <a:pt x="2365" y="1189"/>
                  <a:pt x="2365" y="1178"/>
                  <a:pt x="2359" y="1170"/>
                </a:cubicBezTo>
                <a:cubicBezTo>
                  <a:pt x="2339" y="1145"/>
                  <a:pt x="2286" y="1106"/>
                  <a:pt x="2286" y="1106"/>
                </a:cubicBezTo>
                <a:cubicBezTo>
                  <a:pt x="2277" y="1109"/>
                  <a:pt x="2255" y="1107"/>
                  <a:pt x="2259" y="1116"/>
                </a:cubicBezTo>
                <a:cubicBezTo>
                  <a:pt x="2272" y="1148"/>
                  <a:pt x="2302" y="1171"/>
                  <a:pt x="2323" y="1198"/>
                </a:cubicBezTo>
                <a:cubicBezTo>
                  <a:pt x="2344" y="1226"/>
                  <a:pt x="2362" y="1256"/>
                  <a:pt x="2387" y="1280"/>
                </a:cubicBezTo>
                <a:cubicBezTo>
                  <a:pt x="2428" y="1448"/>
                  <a:pt x="2387" y="1266"/>
                  <a:pt x="2387" y="1710"/>
                </a:cubicBezTo>
                <a:cubicBezTo>
                  <a:pt x="2387" y="1842"/>
                  <a:pt x="2363" y="1816"/>
                  <a:pt x="2423" y="1856"/>
                </a:cubicBezTo>
                <a:cubicBezTo>
                  <a:pt x="2467" y="1922"/>
                  <a:pt x="2481" y="1906"/>
                  <a:pt x="2423" y="1920"/>
                </a:cubicBezTo>
                <a:cubicBezTo>
                  <a:pt x="2368" y="1902"/>
                  <a:pt x="2327" y="1866"/>
                  <a:pt x="2277" y="1838"/>
                </a:cubicBezTo>
                <a:cubicBezTo>
                  <a:pt x="2220" y="1806"/>
                  <a:pt x="2160" y="1779"/>
                  <a:pt x="2103" y="1746"/>
                </a:cubicBezTo>
                <a:cubicBezTo>
                  <a:pt x="2045" y="1713"/>
                  <a:pt x="1988" y="1679"/>
                  <a:pt x="1930" y="1646"/>
                </a:cubicBezTo>
                <a:cubicBezTo>
                  <a:pt x="1825" y="1585"/>
                  <a:pt x="1720" y="1520"/>
                  <a:pt x="1619" y="1454"/>
                </a:cubicBezTo>
                <a:cubicBezTo>
                  <a:pt x="1588" y="1434"/>
                  <a:pt x="1545" y="1443"/>
                  <a:pt x="1509" y="1436"/>
                </a:cubicBezTo>
                <a:cubicBezTo>
                  <a:pt x="1485" y="1438"/>
                  <a:pt x="1368" y="1431"/>
                  <a:pt x="1326" y="1463"/>
                </a:cubicBezTo>
                <a:cubicBezTo>
                  <a:pt x="1304" y="1480"/>
                  <a:pt x="1291" y="1507"/>
                  <a:pt x="1271" y="1527"/>
                </a:cubicBezTo>
                <a:cubicBezTo>
                  <a:pt x="1274" y="1539"/>
                  <a:pt x="1270" y="1556"/>
                  <a:pt x="1280" y="1564"/>
                </a:cubicBezTo>
                <a:cubicBezTo>
                  <a:pt x="1325" y="1602"/>
                  <a:pt x="1472" y="1596"/>
                  <a:pt x="1509" y="1600"/>
                </a:cubicBezTo>
                <a:cubicBezTo>
                  <a:pt x="1530" y="1602"/>
                  <a:pt x="1552" y="1606"/>
                  <a:pt x="1573" y="1609"/>
                </a:cubicBezTo>
                <a:cubicBezTo>
                  <a:pt x="1624" y="1626"/>
                  <a:pt x="1663" y="1658"/>
                  <a:pt x="1710" y="1682"/>
                </a:cubicBezTo>
                <a:cubicBezTo>
                  <a:pt x="1755" y="1730"/>
                  <a:pt x="1696" y="1674"/>
                  <a:pt x="1756" y="1710"/>
                </a:cubicBezTo>
                <a:cubicBezTo>
                  <a:pt x="1788" y="1729"/>
                  <a:pt x="1818" y="1750"/>
                  <a:pt x="1847" y="1774"/>
                </a:cubicBezTo>
                <a:cubicBezTo>
                  <a:pt x="1930" y="1843"/>
                  <a:pt x="1869" y="1819"/>
                  <a:pt x="1930" y="1838"/>
                </a:cubicBezTo>
                <a:cubicBezTo>
                  <a:pt x="1971" y="1867"/>
                  <a:pt x="2002" y="1896"/>
                  <a:pt x="2048" y="1911"/>
                </a:cubicBezTo>
                <a:cubicBezTo>
                  <a:pt x="2125" y="1984"/>
                  <a:pt x="2222" y="2010"/>
                  <a:pt x="2323" y="2021"/>
                </a:cubicBezTo>
                <a:cubicBezTo>
                  <a:pt x="2329" y="2039"/>
                  <a:pt x="2347" y="2058"/>
                  <a:pt x="2341" y="2076"/>
                </a:cubicBezTo>
                <a:cubicBezTo>
                  <a:pt x="2323" y="2130"/>
                  <a:pt x="2305" y="2167"/>
                  <a:pt x="2250" y="2185"/>
                </a:cubicBezTo>
                <a:cubicBezTo>
                  <a:pt x="2199" y="2236"/>
                  <a:pt x="2111" y="2208"/>
                  <a:pt x="2048" y="2204"/>
                </a:cubicBezTo>
                <a:cubicBezTo>
                  <a:pt x="1955" y="2170"/>
                  <a:pt x="2026" y="2252"/>
                  <a:pt x="2058" y="2268"/>
                </a:cubicBezTo>
                <a:cubicBezTo>
                  <a:pt x="2086" y="2282"/>
                  <a:pt x="2120" y="2282"/>
                  <a:pt x="2149" y="2295"/>
                </a:cubicBezTo>
                <a:cubicBezTo>
                  <a:pt x="2258" y="2345"/>
                  <a:pt x="2186" y="2320"/>
                  <a:pt x="2250" y="2341"/>
                </a:cubicBezTo>
                <a:cubicBezTo>
                  <a:pt x="2284" y="2363"/>
                  <a:pt x="2291" y="2385"/>
                  <a:pt x="2304" y="2423"/>
                </a:cubicBezTo>
                <a:cubicBezTo>
                  <a:pt x="2307" y="2457"/>
                  <a:pt x="2308" y="2491"/>
                  <a:pt x="2314" y="2524"/>
                </a:cubicBezTo>
                <a:cubicBezTo>
                  <a:pt x="2317" y="2543"/>
                  <a:pt x="2332" y="2578"/>
                  <a:pt x="2332" y="2578"/>
                </a:cubicBezTo>
                <a:cubicBezTo>
                  <a:pt x="2326" y="2615"/>
                  <a:pt x="2330" y="2654"/>
                  <a:pt x="2314" y="2688"/>
                </a:cubicBezTo>
                <a:cubicBezTo>
                  <a:pt x="2309" y="2700"/>
                  <a:pt x="2290" y="2697"/>
                  <a:pt x="2277" y="2697"/>
                </a:cubicBezTo>
                <a:cubicBezTo>
                  <a:pt x="2183" y="2697"/>
                  <a:pt x="2088" y="2691"/>
                  <a:pt x="1994" y="2688"/>
                </a:cubicBezTo>
                <a:cubicBezTo>
                  <a:pt x="1929" y="2662"/>
                  <a:pt x="1830" y="2585"/>
                  <a:pt x="1783" y="2533"/>
                </a:cubicBezTo>
                <a:cubicBezTo>
                  <a:pt x="1768" y="2517"/>
                  <a:pt x="1760" y="2495"/>
                  <a:pt x="1747" y="2478"/>
                </a:cubicBezTo>
                <a:cubicBezTo>
                  <a:pt x="1739" y="2468"/>
                  <a:pt x="1728" y="2459"/>
                  <a:pt x="1719" y="2450"/>
                </a:cubicBezTo>
                <a:cubicBezTo>
                  <a:pt x="1703" y="2411"/>
                  <a:pt x="1696" y="2372"/>
                  <a:pt x="1683" y="2332"/>
                </a:cubicBezTo>
                <a:cubicBezTo>
                  <a:pt x="1691" y="2247"/>
                  <a:pt x="1694" y="2205"/>
                  <a:pt x="1765" y="2158"/>
                </a:cubicBezTo>
                <a:cubicBezTo>
                  <a:pt x="1671" y="2135"/>
                  <a:pt x="1617" y="2187"/>
                  <a:pt x="1536" y="2213"/>
                </a:cubicBezTo>
                <a:cubicBezTo>
                  <a:pt x="1491" y="2247"/>
                  <a:pt x="1484" y="2258"/>
                  <a:pt x="1472" y="2313"/>
                </a:cubicBezTo>
                <a:cubicBezTo>
                  <a:pt x="1486" y="2479"/>
                  <a:pt x="1432" y="2523"/>
                  <a:pt x="1546" y="2560"/>
                </a:cubicBezTo>
                <a:cubicBezTo>
                  <a:pt x="1593" y="2592"/>
                  <a:pt x="1656" y="2606"/>
                  <a:pt x="1710" y="2624"/>
                </a:cubicBezTo>
                <a:cubicBezTo>
                  <a:pt x="1721" y="2627"/>
                  <a:pt x="1727" y="2639"/>
                  <a:pt x="1738" y="2642"/>
                </a:cubicBezTo>
                <a:cubicBezTo>
                  <a:pt x="1813" y="2665"/>
                  <a:pt x="1906" y="2660"/>
                  <a:pt x="1975" y="2706"/>
                </a:cubicBezTo>
                <a:cubicBezTo>
                  <a:pt x="2056" y="2760"/>
                  <a:pt x="2038" y="2746"/>
                  <a:pt x="2085" y="2816"/>
                </a:cubicBezTo>
                <a:cubicBezTo>
                  <a:pt x="2093" y="2827"/>
                  <a:pt x="2098" y="2840"/>
                  <a:pt x="2103" y="2853"/>
                </a:cubicBezTo>
                <a:cubicBezTo>
                  <a:pt x="2110" y="2871"/>
                  <a:pt x="2122" y="2908"/>
                  <a:pt x="2122" y="2908"/>
                </a:cubicBezTo>
                <a:cubicBezTo>
                  <a:pt x="2119" y="2917"/>
                  <a:pt x="2118" y="2928"/>
                  <a:pt x="2112" y="2935"/>
                </a:cubicBezTo>
                <a:cubicBezTo>
                  <a:pt x="2105" y="2943"/>
                  <a:pt x="2087" y="2942"/>
                  <a:pt x="2085" y="2953"/>
                </a:cubicBezTo>
                <a:cubicBezTo>
                  <a:pt x="2070" y="3044"/>
                  <a:pt x="2125" y="3064"/>
                  <a:pt x="2149" y="3136"/>
                </a:cubicBezTo>
                <a:cubicBezTo>
                  <a:pt x="2143" y="3157"/>
                  <a:pt x="2143" y="3181"/>
                  <a:pt x="2131" y="3200"/>
                </a:cubicBezTo>
                <a:cubicBezTo>
                  <a:pt x="2096" y="3256"/>
                  <a:pt x="2070" y="3248"/>
                  <a:pt x="2030" y="3292"/>
                </a:cubicBezTo>
                <a:cubicBezTo>
                  <a:pt x="2009" y="3314"/>
                  <a:pt x="1975" y="3365"/>
                  <a:pt x="1975" y="3365"/>
                </a:cubicBezTo>
                <a:cubicBezTo>
                  <a:pt x="1975" y="3368"/>
                  <a:pt x="1981" y="3440"/>
                  <a:pt x="1994" y="3456"/>
                </a:cubicBezTo>
                <a:cubicBezTo>
                  <a:pt x="2004" y="3468"/>
                  <a:pt x="2019" y="3474"/>
                  <a:pt x="2030" y="3484"/>
                </a:cubicBezTo>
                <a:cubicBezTo>
                  <a:pt x="2077" y="3526"/>
                  <a:pt x="2121" y="3570"/>
                  <a:pt x="2158" y="3621"/>
                </a:cubicBezTo>
                <a:cubicBezTo>
                  <a:pt x="2078" y="3661"/>
                  <a:pt x="1988" y="3642"/>
                  <a:pt x="1911" y="3602"/>
                </a:cubicBezTo>
                <a:cubicBezTo>
                  <a:pt x="1905" y="3590"/>
                  <a:pt x="1902" y="3576"/>
                  <a:pt x="1893" y="3566"/>
                </a:cubicBezTo>
                <a:cubicBezTo>
                  <a:pt x="1886" y="3558"/>
                  <a:pt x="1872" y="3557"/>
                  <a:pt x="1866" y="3548"/>
                </a:cubicBezTo>
                <a:cubicBezTo>
                  <a:pt x="1850" y="3525"/>
                  <a:pt x="1846" y="3496"/>
                  <a:pt x="1829" y="3474"/>
                </a:cubicBezTo>
                <a:cubicBezTo>
                  <a:pt x="1795" y="3429"/>
                  <a:pt x="1810" y="3450"/>
                  <a:pt x="1783" y="3410"/>
                </a:cubicBezTo>
                <a:cubicBezTo>
                  <a:pt x="1772" y="3367"/>
                  <a:pt x="1758" y="3325"/>
                  <a:pt x="1747" y="3282"/>
                </a:cubicBezTo>
                <a:cubicBezTo>
                  <a:pt x="1735" y="3145"/>
                  <a:pt x="1698" y="3015"/>
                  <a:pt x="1555" y="2962"/>
                </a:cubicBezTo>
                <a:cubicBezTo>
                  <a:pt x="1540" y="2965"/>
                  <a:pt x="1524" y="2968"/>
                  <a:pt x="1509" y="2972"/>
                </a:cubicBezTo>
                <a:cubicBezTo>
                  <a:pt x="1500" y="2974"/>
                  <a:pt x="1485" y="2972"/>
                  <a:pt x="1482" y="2981"/>
                </a:cubicBezTo>
                <a:cubicBezTo>
                  <a:pt x="1468" y="3022"/>
                  <a:pt x="1519" y="3076"/>
                  <a:pt x="1536" y="3109"/>
                </a:cubicBezTo>
                <a:cubicBezTo>
                  <a:pt x="1573" y="3182"/>
                  <a:pt x="1602" y="3259"/>
                  <a:pt x="1628" y="3337"/>
                </a:cubicBezTo>
                <a:cubicBezTo>
                  <a:pt x="1627" y="3370"/>
                  <a:pt x="1593" y="3521"/>
                  <a:pt x="1637" y="3584"/>
                </a:cubicBezTo>
                <a:cubicBezTo>
                  <a:pt x="1659" y="3615"/>
                  <a:pt x="1744" y="3621"/>
                  <a:pt x="1774" y="3630"/>
                </a:cubicBezTo>
                <a:cubicBezTo>
                  <a:pt x="1859" y="3656"/>
                  <a:pt x="1944" y="3690"/>
                  <a:pt x="2030" y="3712"/>
                </a:cubicBezTo>
                <a:cubicBezTo>
                  <a:pt x="2060" y="3735"/>
                  <a:pt x="2098" y="3755"/>
                  <a:pt x="2122" y="3785"/>
                </a:cubicBezTo>
                <a:cubicBezTo>
                  <a:pt x="2189" y="3869"/>
                  <a:pt x="2139" y="3830"/>
                  <a:pt x="2195" y="3868"/>
                </a:cubicBezTo>
                <a:cubicBezTo>
                  <a:pt x="2206" y="3890"/>
                  <a:pt x="2228" y="3908"/>
                  <a:pt x="2231" y="3932"/>
                </a:cubicBezTo>
                <a:cubicBezTo>
                  <a:pt x="2232" y="3939"/>
                  <a:pt x="2216" y="3987"/>
                  <a:pt x="2213" y="3996"/>
                </a:cubicBezTo>
                <a:cubicBezTo>
                  <a:pt x="2222" y="4048"/>
                  <a:pt x="2240" y="4081"/>
                  <a:pt x="2250" y="4133"/>
                </a:cubicBezTo>
                <a:cubicBezTo>
                  <a:pt x="2247" y="4169"/>
                  <a:pt x="2251" y="4207"/>
                  <a:pt x="2240" y="4242"/>
                </a:cubicBezTo>
                <a:cubicBezTo>
                  <a:pt x="2233" y="4263"/>
                  <a:pt x="2198" y="4257"/>
                  <a:pt x="2176" y="4261"/>
                </a:cubicBezTo>
                <a:cubicBezTo>
                  <a:pt x="2074" y="4279"/>
                  <a:pt x="1969" y="4282"/>
                  <a:pt x="1866" y="4288"/>
                </a:cubicBezTo>
                <a:cubicBezTo>
                  <a:pt x="1829" y="4285"/>
                  <a:pt x="1791" y="4291"/>
                  <a:pt x="1756" y="4279"/>
                </a:cubicBezTo>
                <a:cubicBezTo>
                  <a:pt x="1736" y="4272"/>
                  <a:pt x="1725" y="4248"/>
                  <a:pt x="1710" y="4233"/>
                </a:cubicBezTo>
                <a:cubicBezTo>
                  <a:pt x="1668" y="4191"/>
                  <a:pt x="1638" y="4163"/>
                  <a:pt x="1619" y="4105"/>
                </a:cubicBezTo>
                <a:cubicBezTo>
                  <a:pt x="1622" y="4087"/>
                  <a:pt x="1621" y="4067"/>
                  <a:pt x="1628" y="4050"/>
                </a:cubicBezTo>
                <a:cubicBezTo>
                  <a:pt x="1633" y="4039"/>
                  <a:pt x="1680" y="3989"/>
                  <a:pt x="1692" y="3977"/>
                </a:cubicBezTo>
                <a:cubicBezTo>
                  <a:pt x="1698" y="3959"/>
                  <a:pt x="1715" y="3941"/>
                  <a:pt x="1710" y="3922"/>
                </a:cubicBezTo>
                <a:cubicBezTo>
                  <a:pt x="1687" y="3840"/>
                  <a:pt x="1665" y="3812"/>
                  <a:pt x="1582" y="3785"/>
                </a:cubicBezTo>
                <a:cubicBezTo>
                  <a:pt x="1567" y="3800"/>
                  <a:pt x="1546" y="3812"/>
                  <a:pt x="1536" y="3831"/>
                </a:cubicBezTo>
                <a:cubicBezTo>
                  <a:pt x="1505" y="3893"/>
                  <a:pt x="1477" y="3955"/>
                  <a:pt x="1408" y="3977"/>
                </a:cubicBezTo>
                <a:cubicBezTo>
                  <a:pt x="1300" y="3912"/>
                  <a:pt x="1411" y="3990"/>
                  <a:pt x="1344" y="3913"/>
                </a:cubicBezTo>
                <a:cubicBezTo>
                  <a:pt x="1213" y="3763"/>
                  <a:pt x="1378" y="3984"/>
                  <a:pt x="1262" y="3840"/>
                </a:cubicBezTo>
                <a:cubicBezTo>
                  <a:pt x="1087" y="3624"/>
                  <a:pt x="1244" y="3810"/>
                  <a:pt x="1143" y="3676"/>
                </a:cubicBezTo>
                <a:cubicBezTo>
                  <a:pt x="1070" y="3579"/>
                  <a:pt x="1008" y="3511"/>
                  <a:pt x="979" y="3392"/>
                </a:cubicBezTo>
                <a:cubicBezTo>
                  <a:pt x="985" y="3322"/>
                  <a:pt x="980" y="3250"/>
                  <a:pt x="997" y="3182"/>
                </a:cubicBezTo>
                <a:cubicBezTo>
                  <a:pt x="1009" y="3134"/>
                  <a:pt x="1051" y="3141"/>
                  <a:pt x="1079" y="3118"/>
                </a:cubicBezTo>
                <a:cubicBezTo>
                  <a:pt x="1099" y="3102"/>
                  <a:pt x="1134" y="3063"/>
                  <a:pt x="1134" y="3063"/>
                </a:cubicBezTo>
                <a:cubicBezTo>
                  <a:pt x="1085" y="3034"/>
                  <a:pt x="1033" y="3017"/>
                  <a:pt x="979" y="2999"/>
                </a:cubicBezTo>
                <a:cubicBezTo>
                  <a:pt x="933" y="3002"/>
                  <a:pt x="886" y="2996"/>
                  <a:pt x="842" y="3008"/>
                </a:cubicBezTo>
                <a:cubicBezTo>
                  <a:pt x="825" y="3012"/>
                  <a:pt x="820" y="3036"/>
                  <a:pt x="805" y="3045"/>
                </a:cubicBezTo>
                <a:cubicBezTo>
                  <a:pt x="794" y="3052"/>
                  <a:pt x="780" y="3051"/>
                  <a:pt x="768" y="3054"/>
                </a:cubicBezTo>
                <a:cubicBezTo>
                  <a:pt x="752" y="3102"/>
                  <a:pt x="767" y="3076"/>
                  <a:pt x="704" y="3118"/>
                </a:cubicBezTo>
                <a:cubicBezTo>
                  <a:pt x="686" y="3130"/>
                  <a:pt x="659" y="3164"/>
                  <a:pt x="659" y="3164"/>
                </a:cubicBezTo>
                <a:cubicBezTo>
                  <a:pt x="640" y="3241"/>
                  <a:pt x="670" y="3293"/>
                  <a:pt x="723" y="3346"/>
                </a:cubicBezTo>
                <a:cubicBezTo>
                  <a:pt x="734" y="3357"/>
                  <a:pt x="747" y="3365"/>
                  <a:pt x="759" y="3374"/>
                </a:cubicBezTo>
                <a:cubicBezTo>
                  <a:pt x="777" y="3387"/>
                  <a:pt x="814" y="3410"/>
                  <a:pt x="814" y="3410"/>
                </a:cubicBezTo>
                <a:cubicBezTo>
                  <a:pt x="844" y="3456"/>
                  <a:pt x="823" y="3432"/>
                  <a:pt x="887" y="3474"/>
                </a:cubicBezTo>
                <a:cubicBezTo>
                  <a:pt x="934" y="3505"/>
                  <a:pt x="945" y="3549"/>
                  <a:pt x="997" y="3566"/>
                </a:cubicBezTo>
                <a:cubicBezTo>
                  <a:pt x="1028" y="3597"/>
                  <a:pt x="1066" y="3618"/>
                  <a:pt x="1098" y="3648"/>
                </a:cubicBezTo>
                <a:cubicBezTo>
                  <a:pt x="1122" y="3723"/>
                  <a:pt x="1141" y="3801"/>
                  <a:pt x="1162" y="3877"/>
                </a:cubicBezTo>
                <a:cubicBezTo>
                  <a:pt x="1159" y="3917"/>
                  <a:pt x="1164" y="3958"/>
                  <a:pt x="1152" y="3996"/>
                </a:cubicBezTo>
                <a:cubicBezTo>
                  <a:pt x="1134" y="4053"/>
                  <a:pt x="969" y="4049"/>
                  <a:pt x="951" y="4050"/>
                </a:cubicBezTo>
                <a:cubicBezTo>
                  <a:pt x="837" y="4043"/>
                  <a:pt x="727" y="4052"/>
                  <a:pt x="659" y="3950"/>
                </a:cubicBezTo>
                <a:cubicBezTo>
                  <a:pt x="669" y="3846"/>
                  <a:pt x="657" y="3846"/>
                  <a:pt x="750" y="3831"/>
                </a:cubicBezTo>
                <a:cubicBezTo>
                  <a:pt x="759" y="3813"/>
                  <a:pt x="800" y="3747"/>
                  <a:pt x="759" y="3730"/>
                </a:cubicBezTo>
                <a:cubicBezTo>
                  <a:pt x="740" y="3722"/>
                  <a:pt x="648" y="3756"/>
                  <a:pt x="613" y="3758"/>
                </a:cubicBezTo>
                <a:cubicBezTo>
                  <a:pt x="555" y="3761"/>
                  <a:pt x="497" y="3764"/>
                  <a:pt x="439" y="3767"/>
                </a:cubicBezTo>
                <a:cubicBezTo>
                  <a:pt x="384" y="3803"/>
                  <a:pt x="376" y="3866"/>
                  <a:pt x="348" y="3922"/>
                </a:cubicBezTo>
                <a:cubicBezTo>
                  <a:pt x="351" y="3943"/>
                  <a:pt x="357" y="3964"/>
                  <a:pt x="357" y="3986"/>
                </a:cubicBezTo>
                <a:cubicBezTo>
                  <a:pt x="357" y="4001"/>
                  <a:pt x="355" y="3955"/>
                  <a:pt x="348" y="3941"/>
                </a:cubicBezTo>
                <a:cubicBezTo>
                  <a:pt x="330" y="3903"/>
                  <a:pt x="305" y="3868"/>
                  <a:pt x="284" y="3831"/>
                </a:cubicBezTo>
                <a:cubicBezTo>
                  <a:pt x="241" y="3758"/>
                  <a:pt x="179" y="3698"/>
                  <a:pt x="128" y="3630"/>
                </a:cubicBezTo>
                <a:cubicBezTo>
                  <a:pt x="105" y="3600"/>
                  <a:pt x="82" y="3546"/>
                  <a:pt x="64" y="3511"/>
                </a:cubicBezTo>
                <a:cubicBezTo>
                  <a:pt x="73" y="3490"/>
                  <a:pt x="74" y="3462"/>
                  <a:pt x="92" y="3447"/>
                </a:cubicBezTo>
                <a:cubicBezTo>
                  <a:pt x="134" y="3411"/>
                  <a:pt x="213" y="3405"/>
                  <a:pt x="266" y="3392"/>
                </a:cubicBezTo>
                <a:cubicBezTo>
                  <a:pt x="315" y="3395"/>
                  <a:pt x="364" y="3393"/>
                  <a:pt x="412" y="3401"/>
                </a:cubicBezTo>
                <a:cubicBezTo>
                  <a:pt x="425" y="3403"/>
                  <a:pt x="447" y="3430"/>
                  <a:pt x="458" y="3438"/>
                </a:cubicBezTo>
                <a:cubicBezTo>
                  <a:pt x="490" y="3463"/>
                  <a:pt x="494" y="3459"/>
                  <a:pt x="540" y="3474"/>
                </a:cubicBezTo>
                <a:cubicBezTo>
                  <a:pt x="549" y="3477"/>
                  <a:pt x="512" y="3465"/>
                  <a:pt x="512" y="3465"/>
                </a:cubicBezTo>
                <a:cubicBezTo>
                  <a:pt x="502" y="3434"/>
                  <a:pt x="486" y="3405"/>
                  <a:pt x="476" y="3374"/>
                </a:cubicBezTo>
                <a:cubicBezTo>
                  <a:pt x="488" y="3292"/>
                  <a:pt x="474" y="3276"/>
                  <a:pt x="512" y="3228"/>
                </a:cubicBezTo>
                <a:cubicBezTo>
                  <a:pt x="529" y="3207"/>
                  <a:pt x="586" y="3191"/>
                  <a:pt x="586" y="3191"/>
                </a:cubicBezTo>
                <a:cubicBezTo>
                  <a:pt x="589" y="3182"/>
                  <a:pt x="599" y="3172"/>
                  <a:pt x="595" y="3164"/>
                </a:cubicBezTo>
                <a:cubicBezTo>
                  <a:pt x="570" y="3114"/>
                  <a:pt x="504" y="3100"/>
                  <a:pt x="467" y="3063"/>
                </a:cubicBezTo>
                <a:cubicBezTo>
                  <a:pt x="456" y="3052"/>
                  <a:pt x="449" y="3037"/>
                  <a:pt x="439" y="3026"/>
                </a:cubicBezTo>
                <a:cubicBezTo>
                  <a:pt x="422" y="3007"/>
                  <a:pt x="384" y="2972"/>
                  <a:pt x="384" y="2972"/>
                </a:cubicBezTo>
                <a:cubicBezTo>
                  <a:pt x="366" y="2936"/>
                  <a:pt x="352" y="2925"/>
                  <a:pt x="375" y="2880"/>
                </a:cubicBezTo>
                <a:cubicBezTo>
                  <a:pt x="382" y="2867"/>
                  <a:pt x="444" y="2846"/>
                  <a:pt x="448" y="2844"/>
                </a:cubicBezTo>
                <a:cubicBezTo>
                  <a:pt x="464" y="2836"/>
                  <a:pt x="477" y="2822"/>
                  <a:pt x="494" y="2816"/>
                </a:cubicBezTo>
                <a:cubicBezTo>
                  <a:pt x="511" y="2810"/>
                  <a:pt x="531" y="2811"/>
                  <a:pt x="549" y="2807"/>
                </a:cubicBezTo>
                <a:cubicBezTo>
                  <a:pt x="568" y="2802"/>
                  <a:pt x="586" y="2796"/>
                  <a:pt x="604" y="2789"/>
                </a:cubicBezTo>
                <a:cubicBezTo>
                  <a:pt x="678" y="2758"/>
                  <a:pt x="744" y="2727"/>
                  <a:pt x="823" y="2716"/>
                </a:cubicBezTo>
                <a:cubicBezTo>
                  <a:pt x="856" y="2717"/>
                  <a:pt x="1057" y="2759"/>
                  <a:pt x="1116" y="2697"/>
                </a:cubicBezTo>
                <a:cubicBezTo>
                  <a:pt x="1126" y="2658"/>
                  <a:pt x="1143" y="2632"/>
                  <a:pt x="1162" y="2597"/>
                </a:cubicBezTo>
                <a:cubicBezTo>
                  <a:pt x="1179" y="2526"/>
                  <a:pt x="1204" y="2459"/>
                  <a:pt x="1216" y="2386"/>
                </a:cubicBezTo>
                <a:cubicBezTo>
                  <a:pt x="1213" y="2356"/>
                  <a:pt x="1223" y="2321"/>
                  <a:pt x="1207" y="2295"/>
                </a:cubicBezTo>
                <a:cubicBezTo>
                  <a:pt x="1199" y="2281"/>
                  <a:pt x="1195" y="2325"/>
                  <a:pt x="1189" y="2341"/>
                </a:cubicBezTo>
                <a:cubicBezTo>
                  <a:pt x="1183" y="2359"/>
                  <a:pt x="1179" y="2378"/>
                  <a:pt x="1171" y="2396"/>
                </a:cubicBezTo>
                <a:cubicBezTo>
                  <a:pt x="1153" y="2436"/>
                  <a:pt x="1100" y="2468"/>
                  <a:pt x="1061" y="2478"/>
                </a:cubicBezTo>
                <a:cubicBezTo>
                  <a:pt x="1018" y="2504"/>
                  <a:pt x="897" y="2592"/>
                  <a:pt x="842" y="2606"/>
                </a:cubicBezTo>
                <a:cubicBezTo>
                  <a:pt x="833" y="2603"/>
                  <a:pt x="822" y="2602"/>
                  <a:pt x="814" y="2597"/>
                </a:cubicBezTo>
                <a:cubicBezTo>
                  <a:pt x="803" y="2590"/>
                  <a:pt x="799" y="2575"/>
                  <a:pt x="787" y="2569"/>
                </a:cubicBezTo>
                <a:cubicBezTo>
                  <a:pt x="765" y="2558"/>
                  <a:pt x="738" y="2559"/>
                  <a:pt x="714" y="2551"/>
                </a:cubicBezTo>
                <a:cubicBezTo>
                  <a:pt x="568" y="2557"/>
                  <a:pt x="421" y="2557"/>
                  <a:pt x="275" y="2569"/>
                </a:cubicBezTo>
                <a:cubicBezTo>
                  <a:pt x="238" y="2572"/>
                  <a:pt x="211" y="2661"/>
                  <a:pt x="211" y="2661"/>
                </a:cubicBezTo>
                <a:cubicBezTo>
                  <a:pt x="205" y="2682"/>
                  <a:pt x="191" y="2747"/>
                  <a:pt x="192" y="2725"/>
                </a:cubicBezTo>
                <a:cubicBezTo>
                  <a:pt x="196" y="2663"/>
                  <a:pt x="217" y="2520"/>
                  <a:pt x="238" y="2441"/>
                </a:cubicBezTo>
                <a:cubicBezTo>
                  <a:pt x="243" y="2422"/>
                  <a:pt x="247" y="2403"/>
                  <a:pt x="256" y="2386"/>
                </a:cubicBezTo>
                <a:cubicBezTo>
                  <a:pt x="310" y="2278"/>
                  <a:pt x="277" y="2338"/>
                  <a:pt x="330" y="2295"/>
                </a:cubicBezTo>
                <a:cubicBezTo>
                  <a:pt x="371" y="2261"/>
                  <a:pt x="365" y="2240"/>
                  <a:pt x="430" y="2213"/>
                </a:cubicBezTo>
                <a:cubicBezTo>
                  <a:pt x="521" y="2176"/>
                  <a:pt x="617" y="2161"/>
                  <a:pt x="714" y="2149"/>
                </a:cubicBezTo>
                <a:cubicBezTo>
                  <a:pt x="763" y="2152"/>
                  <a:pt x="812" y="2150"/>
                  <a:pt x="860" y="2158"/>
                </a:cubicBezTo>
                <a:cubicBezTo>
                  <a:pt x="891" y="2163"/>
                  <a:pt x="938" y="2218"/>
                  <a:pt x="979" y="2231"/>
                </a:cubicBezTo>
                <a:cubicBezTo>
                  <a:pt x="1032" y="2266"/>
                  <a:pt x="1085" y="2237"/>
                  <a:pt x="1134" y="2204"/>
                </a:cubicBezTo>
                <a:cubicBezTo>
                  <a:pt x="1156" y="2170"/>
                  <a:pt x="1171" y="2142"/>
                  <a:pt x="1180" y="2103"/>
                </a:cubicBezTo>
                <a:cubicBezTo>
                  <a:pt x="1187" y="2070"/>
                  <a:pt x="1180" y="2031"/>
                  <a:pt x="1198" y="2002"/>
                </a:cubicBezTo>
                <a:cubicBezTo>
                  <a:pt x="1205" y="1990"/>
                  <a:pt x="1223" y="1990"/>
                  <a:pt x="1235" y="1984"/>
                </a:cubicBezTo>
                <a:cubicBezTo>
                  <a:pt x="1326" y="1987"/>
                  <a:pt x="1418" y="1982"/>
                  <a:pt x="1509" y="1993"/>
                </a:cubicBezTo>
                <a:cubicBezTo>
                  <a:pt x="1522" y="1995"/>
                  <a:pt x="1533" y="2034"/>
                  <a:pt x="1536" y="2021"/>
                </a:cubicBezTo>
                <a:cubicBezTo>
                  <a:pt x="1547" y="1972"/>
                  <a:pt x="1541" y="1867"/>
                  <a:pt x="1482" y="1847"/>
                </a:cubicBezTo>
                <a:cubicBezTo>
                  <a:pt x="1363" y="1855"/>
                  <a:pt x="1231" y="1845"/>
                  <a:pt x="1116" y="1874"/>
                </a:cubicBezTo>
                <a:cubicBezTo>
                  <a:pt x="1082" y="1897"/>
                  <a:pt x="1062" y="1928"/>
                  <a:pt x="1034" y="1957"/>
                </a:cubicBezTo>
                <a:cubicBezTo>
                  <a:pt x="1031" y="1966"/>
                  <a:pt x="1029" y="1976"/>
                  <a:pt x="1024" y="1984"/>
                </a:cubicBezTo>
                <a:cubicBezTo>
                  <a:pt x="1017" y="1995"/>
                  <a:pt x="1002" y="2000"/>
                  <a:pt x="997" y="2012"/>
                </a:cubicBezTo>
                <a:cubicBezTo>
                  <a:pt x="977" y="2064"/>
                  <a:pt x="999" y="2084"/>
                  <a:pt x="960" y="2121"/>
                </a:cubicBezTo>
                <a:cubicBezTo>
                  <a:pt x="908" y="2095"/>
                  <a:pt x="883" y="2078"/>
                  <a:pt x="851" y="2030"/>
                </a:cubicBezTo>
                <a:cubicBezTo>
                  <a:pt x="835" y="2006"/>
                  <a:pt x="805" y="1957"/>
                  <a:pt x="805" y="1957"/>
                </a:cubicBezTo>
                <a:cubicBezTo>
                  <a:pt x="786" y="1881"/>
                  <a:pt x="754" y="1780"/>
                  <a:pt x="832" y="1728"/>
                </a:cubicBezTo>
                <a:cubicBezTo>
                  <a:pt x="863" y="1731"/>
                  <a:pt x="894" y="1731"/>
                  <a:pt x="924" y="1737"/>
                </a:cubicBezTo>
                <a:cubicBezTo>
                  <a:pt x="943" y="1741"/>
                  <a:pt x="979" y="1756"/>
                  <a:pt x="979" y="1756"/>
                </a:cubicBezTo>
                <a:cubicBezTo>
                  <a:pt x="1052" y="1704"/>
                  <a:pt x="1011" y="1632"/>
                  <a:pt x="1006" y="1536"/>
                </a:cubicBezTo>
                <a:cubicBezTo>
                  <a:pt x="785" y="1543"/>
                  <a:pt x="743" y="1469"/>
                  <a:pt x="677" y="1600"/>
                </a:cubicBezTo>
                <a:cubicBezTo>
                  <a:pt x="695" y="1687"/>
                  <a:pt x="707" y="1756"/>
                  <a:pt x="768" y="1820"/>
                </a:cubicBezTo>
                <a:cubicBezTo>
                  <a:pt x="765" y="1844"/>
                  <a:pt x="770" y="1871"/>
                  <a:pt x="759" y="1893"/>
                </a:cubicBezTo>
                <a:cubicBezTo>
                  <a:pt x="753" y="1905"/>
                  <a:pt x="734" y="1904"/>
                  <a:pt x="723" y="1911"/>
                </a:cubicBezTo>
                <a:cubicBezTo>
                  <a:pt x="683" y="1937"/>
                  <a:pt x="644" y="1947"/>
                  <a:pt x="595" y="1957"/>
                </a:cubicBezTo>
                <a:cubicBezTo>
                  <a:pt x="577" y="1961"/>
                  <a:pt x="558" y="1962"/>
                  <a:pt x="540" y="1966"/>
                </a:cubicBezTo>
                <a:cubicBezTo>
                  <a:pt x="521" y="1971"/>
                  <a:pt x="485" y="1984"/>
                  <a:pt x="485" y="1984"/>
                </a:cubicBezTo>
                <a:cubicBezTo>
                  <a:pt x="421" y="1978"/>
                  <a:pt x="351" y="1995"/>
                  <a:pt x="375" y="1920"/>
                </a:cubicBezTo>
                <a:cubicBezTo>
                  <a:pt x="388" y="1972"/>
                  <a:pt x="385" y="2026"/>
                  <a:pt x="366" y="2076"/>
                </a:cubicBezTo>
                <a:cubicBezTo>
                  <a:pt x="361" y="2089"/>
                  <a:pt x="353" y="2100"/>
                  <a:pt x="348" y="2112"/>
                </a:cubicBezTo>
                <a:cubicBezTo>
                  <a:pt x="341" y="2130"/>
                  <a:pt x="330" y="2167"/>
                  <a:pt x="330" y="2167"/>
                </a:cubicBezTo>
                <a:cubicBezTo>
                  <a:pt x="252" y="2148"/>
                  <a:pt x="214" y="2066"/>
                  <a:pt x="174" y="2002"/>
                </a:cubicBezTo>
                <a:cubicBezTo>
                  <a:pt x="167" y="1991"/>
                  <a:pt x="161" y="1978"/>
                  <a:pt x="156" y="1966"/>
                </a:cubicBezTo>
                <a:cubicBezTo>
                  <a:pt x="149" y="1948"/>
                  <a:pt x="138" y="1911"/>
                  <a:pt x="138" y="1911"/>
                </a:cubicBezTo>
                <a:cubicBezTo>
                  <a:pt x="141" y="1862"/>
                  <a:pt x="136" y="1813"/>
                  <a:pt x="147" y="1765"/>
                </a:cubicBezTo>
                <a:cubicBezTo>
                  <a:pt x="152" y="1744"/>
                  <a:pt x="171" y="1728"/>
                  <a:pt x="183" y="1710"/>
                </a:cubicBezTo>
                <a:cubicBezTo>
                  <a:pt x="229" y="1640"/>
                  <a:pt x="291" y="1601"/>
                  <a:pt x="366" y="1564"/>
                </a:cubicBezTo>
                <a:cubicBezTo>
                  <a:pt x="420" y="1510"/>
                  <a:pt x="394" y="1530"/>
                  <a:pt x="439" y="1500"/>
                </a:cubicBezTo>
                <a:cubicBezTo>
                  <a:pt x="463" y="1465"/>
                  <a:pt x="491" y="1428"/>
                  <a:pt x="522" y="1399"/>
                </a:cubicBezTo>
                <a:cubicBezTo>
                  <a:pt x="546" y="1327"/>
                  <a:pt x="552" y="1252"/>
                  <a:pt x="576" y="1180"/>
                </a:cubicBezTo>
                <a:cubicBezTo>
                  <a:pt x="628" y="1193"/>
                  <a:pt x="622" y="1207"/>
                  <a:pt x="659" y="1244"/>
                </a:cubicBezTo>
                <a:cubicBezTo>
                  <a:pt x="681" y="1377"/>
                  <a:pt x="739" y="1580"/>
                  <a:pt x="631" y="1682"/>
                </a:cubicBezTo>
                <a:cubicBezTo>
                  <a:pt x="609" y="1727"/>
                  <a:pt x="590" y="1766"/>
                  <a:pt x="540" y="1783"/>
                </a:cubicBezTo>
                <a:cubicBezTo>
                  <a:pt x="478" y="1845"/>
                  <a:pt x="510" y="1830"/>
                  <a:pt x="458" y="1847"/>
                </a:cubicBezTo>
                <a:cubicBezTo>
                  <a:pt x="422" y="1898"/>
                  <a:pt x="362" y="1928"/>
                  <a:pt x="302" y="1938"/>
                </a:cubicBezTo>
                <a:cubicBezTo>
                  <a:pt x="281" y="1935"/>
                  <a:pt x="256" y="1941"/>
                  <a:pt x="238" y="1929"/>
                </a:cubicBezTo>
                <a:cubicBezTo>
                  <a:pt x="230" y="1924"/>
                  <a:pt x="244" y="1911"/>
                  <a:pt x="247" y="1902"/>
                </a:cubicBezTo>
                <a:cubicBezTo>
                  <a:pt x="257" y="1868"/>
                  <a:pt x="259" y="1847"/>
                  <a:pt x="266" y="1810"/>
                </a:cubicBezTo>
                <a:cubicBezTo>
                  <a:pt x="257" y="1719"/>
                  <a:pt x="253" y="1627"/>
                  <a:pt x="238" y="1536"/>
                </a:cubicBezTo>
                <a:cubicBezTo>
                  <a:pt x="232" y="1499"/>
                  <a:pt x="177" y="1416"/>
                  <a:pt x="165" y="1390"/>
                </a:cubicBezTo>
                <a:cubicBezTo>
                  <a:pt x="131" y="1318"/>
                  <a:pt x="109" y="1236"/>
                  <a:pt x="64" y="1170"/>
                </a:cubicBezTo>
                <a:cubicBezTo>
                  <a:pt x="61" y="1161"/>
                  <a:pt x="54" y="1152"/>
                  <a:pt x="55" y="1143"/>
                </a:cubicBezTo>
                <a:cubicBezTo>
                  <a:pt x="66" y="1030"/>
                  <a:pt x="113" y="1066"/>
                  <a:pt x="202" y="1042"/>
                </a:cubicBezTo>
                <a:cubicBezTo>
                  <a:pt x="211" y="1036"/>
                  <a:pt x="225" y="1034"/>
                  <a:pt x="229" y="1024"/>
                </a:cubicBezTo>
                <a:cubicBezTo>
                  <a:pt x="254" y="963"/>
                  <a:pt x="245" y="918"/>
                  <a:pt x="275" y="860"/>
                </a:cubicBezTo>
                <a:cubicBezTo>
                  <a:pt x="284" y="875"/>
                  <a:pt x="292" y="891"/>
                  <a:pt x="302" y="905"/>
                </a:cubicBezTo>
                <a:cubicBezTo>
                  <a:pt x="313" y="921"/>
                  <a:pt x="328" y="934"/>
                  <a:pt x="339" y="951"/>
                </a:cubicBezTo>
                <a:cubicBezTo>
                  <a:pt x="365" y="993"/>
                  <a:pt x="375" y="1039"/>
                  <a:pt x="403" y="1079"/>
                </a:cubicBezTo>
                <a:cubicBezTo>
                  <a:pt x="421" y="1134"/>
                  <a:pt x="437" y="1217"/>
                  <a:pt x="412" y="1271"/>
                </a:cubicBezTo>
                <a:cubicBezTo>
                  <a:pt x="403" y="1290"/>
                  <a:pt x="317" y="1342"/>
                  <a:pt x="284" y="1353"/>
                </a:cubicBezTo>
                <a:cubicBezTo>
                  <a:pt x="262" y="1376"/>
                  <a:pt x="238" y="1381"/>
                  <a:pt x="211" y="1399"/>
                </a:cubicBezTo>
                <a:cubicBezTo>
                  <a:pt x="193" y="1396"/>
                  <a:pt x="167" y="1405"/>
                  <a:pt x="156" y="1390"/>
                </a:cubicBezTo>
                <a:cubicBezTo>
                  <a:pt x="148" y="1379"/>
                  <a:pt x="179" y="1377"/>
                  <a:pt x="192" y="1372"/>
                </a:cubicBezTo>
                <a:cubicBezTo>
                  <a:pt x="213" y="1364"/>
                  <a:pt x="235" y="1359"/>
                  <a:pt x="256" y="1353"/>
                </a:cubicBezTo>
                <a:cubicBezTo>
                  <a:pt x="305" y="1322"/>
                  <a:pt x="361" y="1304"/>
                  <a:pt x="403" y="1262"/>
                </a:cubicBezTo>
                <a:cubicBezTo>
                  <a:pt x="487" y="1178"/>
                  <a:pt x="413" y="1230"/>
                  <a:pt x="476" y="1189"/>
                </a:cubicBezTo>
                <a:cubicBezTo>
                  <a:pt x="479" y="1180"/>
                  <a:pt x="480" y="1170"/>
                  <a:pt x="485" y="1161"/>
                </a:cubicBezTo>
                <a:cubicBezTo>
                  <a:pt x="492" y="1148"/>
                  <a:pt x="506" y="1139"/>
                  <a:pt x="512" y="1125"/>
                </a:cubicBezTo>
                <a:cubicBezTo>
                  <a:pt x="521" y="1105"/>
                  <a:pt x="525" y="1082"/>
                  <a:pt x="531" y="1061"/>
                </a:cubicBezTo>
                <a:cubicBezTo>
                  <a:pt x="527" y="1000"/>
                  <a:pt x="552" y="909"/>
                  <a:pt x="485" y="887"/>
                </a:cubicBezTo>
                <a:cubicBezTo>
                  <a:pt x="422" y="801"/>
                  <a:pt x="501" y="902"/>
                  <a:pt x="412" y="814"/>
                </a:cubicBezTo>
                <a:cubicBezTo>
                  <a:pt x="360" y="762"/>
                  <a:pt x="290" y="672"/>
                  <a:pt x="220" y="649"/>
                </a:cubicBezTo>
                <a:cubicBezTo>
                  <a:pt x="214" y="640"/>
                  <a:pt x="200" y="633"/>
                  <a:pt x="202" y="622"/>
                </a:cubicBezTo>
                <a:cubicBezTo>
                  <a:pt x="209" y="586"/>
                  <a:pt x="291" y="617"/>
                  <a:pt x="311" y="622"/>
                </a:cubicBezTo>
                <a:cubicBezTo>
                  <a:pt x="364" y="675"/>
                  <a:pt x="336" y="661"/>
                  <a:pt x="384" y="677"/>
                </a:cubicBezTo>
                <a:cubicBezTo>
                  <a:pt x="431" y="722"/>
                  <a:pt x="376" y="752"/>
                  <a:pt x="339" y="777"/>
                </a:cubicBezTo>
                <a:cubicBezTo>
                  <a:pt x="272" y="755"/>
                  <a:pt x="250" y="677"/>
                  <a:pt x="192" y="640"/>
                </a:cubicBezTo>
                <a:cubicBezTo>
                  <a:pt x="124" y="549"/>
                  <a:pt x="209" y="651"/>
                  <a:pt x="128" y="585"/>
                </a:cubicBezTo>
                <a:cubicBezTo>
                  <a:pt x="73" y="540"/>
                  <a:pt x="25" y="479"/>
                  <a:pt x="0" y="412"/>
                </a:cubicBezTo>
                <a:cubicBezTo>
                  <a:pt x="3" y="391"/>
                  <a:pt x="3" y="368"/>
                  <a:pt x="10" y="348"/>
                </a:cubicBezTo>
                <a:cubicBezTo>
                  <a:pt x="19" y="322"/>
                  <a:pt x="63" y="312"/>
                  <a:pt x="83" y="293"/>
                </a:cubicBezTo>
                <a:cubicBezTo>
                  <a:pt x="104" y="228"/>
                  <a:pt x="75" y="307"/>
                  <a:pt x="119" y="229"/>
                </a:cubicBezTo>
                <a:cubicBezTo>
                  <a:pt x="129" y="212"/>
                  <a:pt x="129" y="191"/>
                  <a:pt x="138" y="174"/>
                </a:cubicBezTo>
                <a:cubicBezTo>
                  <a:pt x="188" y="85"/>
                  <a:pt x="163" y="151"/>
                  <a:pt x="183" y="92"/>
                </a:cubicBezTo>
                <a:cubicBezTo>
                  <a:pt x="221" y="104"/>
                  <a:pt x="226" y="119"/>
                  <a:pt x="238" y="156"/>
                </a:cubicBezTo>
                <a:cubicBezTo>
                  <a:pt x="229" y="287"/>
                  <a:pt x="229" y="241"/>
                  <a:pt x="229" y="293"/>
                </a:cubicBezTo>
              </a:path>
            </a:pathLst>
          </a:custGeom>
          <a:solidFill>
            <a:srgbClr val="66FF66"/>
          </a:solidFill>
          <a:ln w="76200" cmpd="sng">
            <a:solidFill>
              <a:schemeClr val="accent2"/>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49933" name="Freeform 52"/>
          <p:cNvSpPr>
            <a:spLocks/>
          </p:cNvSpPr>
          <p:nvPr/>
        </p:nvSpPr>
        <p:spPr bwMode="auto">
          <a:xfrm>
            <a:off x="-211138" y="0"/>
            <a:ext cx="10218738" cy="7385050"/>
          </a:xfrm>
          <a:custGeom>
            <a:avLst/>
            <a:gdLst>
              <a:gd name="T0" fmla="*/ 2147483647 w 6437"/>
              <a:gd name="T1" fmla="*/ 0 h 4483"/>
              <a:gd name="T2" fmla="*/ 2147483647 w 6437"/>
              <a:gd name="T3" fmla="*/ 2147483647 h 4483"/>
              <a:gd name="T4" fmla="*/ 2147483647 w 6437"/>
              <a:gd name="T5" fmla="*/ 2147483647 h 4483"/>
              <a:gd name="T6" fmla="*/ 2147483647 w 6437"/>
              <a:gd name="T7" fmla="*/ 2147483647 h 4483"/>
              <a:gd name="T8" fmla="*/ 2147483647 w 6437"/>
              <a:gd name="T9" fmla="*/ 2147483647 h 4483"/>
              <a:gd name="T10" fmla="*/ 2147483647 w 6437"/>
              <a:gd name="T11" fmla="*/ 2147483647 h 4483"/>
              <a:gd name="T12" fmla="*/ 2147483647 w 6437"/>
              <a:gd name="T13" fmla="*/ 2147483647 h 4483"/>
              <a:gd name="T14" fmla="*/ 2147483647 w 6437"/>
              <a:gd name="T15" fmla="*/ 2147483647 h 4483"/>
              <a:gd name="T16" fmla="*/ 2147483647 w 6437"/>
              <a:gd name="T17" fmla="*/ 2147483647 h 4483"/>
              <a:gd name="T18" fmla="*/ 2147483647 w 6437"/>
              <a:gd name="T19" fmla="*/ 2147483647 h 4483"/>
              <a:gd name="T20" fmla="*/ 2147483647 w 6437"/>
              <a:gd name="T21" fmla="*/ 2147483647 h 4483"/>
              <a:gd name="T22" fmla="*/ 2147483647 w 6437"/>
              <a:gd name="T23" fmla="*/ 2147483647 h 4483"/>
              <a:gd name="T24" fmla="*/ 2147483647 w 6437"/>
              <a:gd name="T25" fmla="*/ 2147483647 h 4483"/>
              <a:gd name="T26" fmla="*/ 2147483647 w 6437"/>
              <a:gd name="T27" fmla="*/ 2147483647 h 4483"/>
              <a:gd name="T28" fmla="*/ 2147483647 w 6437"/>
              <a:gd name="T29" fmla="*/ 2147483647 h 4483"/>
              <a:gd name="T30" fmla="*/ 2147483647 w 6437"/>
              <a:gd name="T31" fmla="*/ 2147483647 h 4483"/>
              <a:gd name="T32" fmla="*/ 2147483647 w 6437"/>
              <a:gd name="T33" fmla="*/ 2147483647 h 4483"/>
              <a:gd name="T34" fmla="*/ 2147483647 w 6437"/>
              <a:gd name="T35" fmla="*/ 2147483647 h 4483"/>
              <a:gd name="T36" fmla="*/ 2147483647 w 6437"/>
              <a:gd name="T37" fmla="*/ 2147483647 h 4483"/>
              <a:gd name="T38" fmla="*/ 2147483647 w 6437"/>
              <a:gd name="T39" fmla="*/ 2147483647 h 4483"/>
              <a:gd name="T40" fmla="*/ 2147483647 w 6437"/>
              <a:gd name="T41" fmla="*/ 2147483647 h 4483"/>
              <a:gd name="T42" fmla="*/ 2147483647 w 6437"/>
              <a:gd name="T43" fmla="*/ 2147483647 h 4483"/>
              <a:gd name="T44" fmla="*/ 2147483647 w 6437"/>
              <a:gd name="T45" fmla="*/ 2147483647 h 4483"/>
              <a:gd name="T46" fmla="*/ 2147483647 w 6437"/>
              <a:gd name="T47" fmla="*/ 2147483647 h 4483"/>
              <a:gd name="T48" fmla="*/ 2147483647 w 6437"/>
              <a:gd name="T49" fmla="*/ 2147483647 h 4483"/>
              <a:gd name="T50" fmla="*/ 2147483647 w 6437"/>
              <a:gd name="T51" fmla="*/ 2147483647 h 4483"/>
              <a:gd name="T52" fmla="*/ 2147483647 w 6437"/>
              <a:gd name="T53" fmla="*/ 2147483647 h 4483"/>
              <a:gd name="T54" fmla="*/ 2147483647 w 6437"/>
              <a:gd name="T55" fmla="*/ 2147483647 h 4483"/>
              <a:gd name="T56" fmla="*/ 2147483647 w 6437"/>
              <a:gd name="T57" fmla="*/ 2147483647 h 4483"/>
              <a:gd name="T58" fmla="*/ 2147483647 w 6437"/>
              <a:gd name="T59" fmla="*/ 2147483647 h 4483"/>
              <a:gd name="T60" fmla="*/ 2147483647 w 6437"/>
              <a:gd name="T61" fmla="*/ 2147483647 h 4483"/>
              <a:gd name="T62" fmla="*/ 2147483647 w 6437"/>
              <a:gd name="T63" fmla="*/ 2147483647 h 4483"/>
              <a:gd name="T64" fmla="*/ 2147483647 w 6437"/>
              <a:gd name="T65" fmla="*/ 2147483647 h 4483"/>
              <a:gd name="T66" fmla="*/ 2147483647 w 6437"/>
              <a:gd name="T67" fmla="*/ 2147483647 h 4483"/>
              <a:gd name="T68" fmla="*/ 2147483647 w 6437"/>
              <a:gd name="T69" fmla="*/ 2147483647 h 4483"/>
              <a:gd name="T70" fmla="*/ 2147483647 w 6437"/>
              <a:gd name="T71" fmla="*/ 2147483647 h 4483"/>
              <a:gd name="T72" fmla="*/ 2147483647 w 6437"/>
              <a:gd name="T73" fmla="*/ 2147483647 h 4483"/>
              <a:gd name="T74" fmla="*/ 2147483647 w 6437"/>
              <a:gd name="T75" fmla="*/ 2147483647 h 4483"/>
              <a:gd name="T76" fmla="*/ 2147483647 w 6437"/>
              <a:gd name="T77" fmla="*/ 2147483647 h 4483"/>
              <a:gd name="T78" fmla="*/ 2147483647 w 6437"/>
              <a:gd name="T79" fmla="*/ 2147483647 h 4483"/>
              <a:gd name="T80" fmla="*/ 2147483647 w 6437"/>
              <a:gd name="T81" fmla="*/ 2147483647 h 4483"/>
              <a:gd name="T82" fmla="*/ 2147483647 w 6437"/>
              <a:gd name="T83" fmla="*/ 2147483647 h 4483"/>
              <a:gd name="T84" fmla="*/ 2147483647 w 6437"/>
              <a:gd name="T85" fmla="*/ 2147483647 h 4483"/>
              <a:gd name="T86" fmla="*/ 2147483647 w 6437"/>
              <a:gd name="T87" fmla="*/ 2147483647 h 4483"/>
              <a:gd name="T88" fmla="*/ 2147483647 w 6437"/>
              <a:gd name="T89" fmla="*/ 2147483647 h 4483"/>
              <a:gd name="T90" fmla="*/ 2147483647 w 6437"/>
              <a:gd name="T91" fmla="*/ 2147483647 h 4483"/>
              <a:gd name="T92" fmla="*/ 2147483647 w 6437"/>
              <a:gd name="T93" fmla="*/ 2147483647 h 4483"/>
              <a:gd name="T94" fmla="*/ 2147483647 w 6437"/>
              <a:gd name="T95" fmla="*/ 2147483647 h 4483"/>
              <a:gd name="T96" fmla="*/ 2147483647 w 6437"/>
              <a:gd name="T97" fmla="*/ 2147483647 h 4483"/>
              <a:gd name="T98" fmla="*/ 2147483647 w 6437"/>
              <a:gd name="T99" fmla="*/ 2147483647 h 4483"/>
              <a:gd name="T100" fmla="*/ 2147483647 w 6437"/>
              <a:gd name="T101" fmla="*/ 2147483647 h 4483"/>
              <a:gd name="T102" fmla="*/ 2147483647 w 6437"/>
              <a:gd name="T103" fmla="*/ 2147483647 h 4483"/>
              <a:gd name="T104" fmla="*/ 2147483647 w 6437"/>
              <a:gd name="T105" fmla="*/ 2147483647 h 4483"/>
              <a:gd name="T106" fmla="*/ 2147483647 w 6437"/>
              <a:gd name="T107" fmla="*/ 2147483647 h 4483"/>
              <a:gd name="T108" fmla="*/ 2147483647 w 6437"/>
              <a:gd name="T109" fmla="*/ 2147483647 h 4483"/>
              <a:gd name="T110" fmla="*/ 2147483647 w 6437"/>
              <a:gd name="T111" fmla="*/ 2147483647 h 4483"/>
              <a:gd name="T112" fmla="*/ 2147483647 w 6437"/>
              <a:gd name="T113" fmla="*/ 2147483647 h 4483"/>
              <a:gd name="T114" fmla="*/ 2147483647 w 6437"/>
              <a:gd name="T115" fmla="*/ 2147483647 h 4483"/>
              <a:gd name="T116" fmla="*/ 2147483647 w 6437"/>
              <a:gd name="T117" fmla="*/ 2147483647 h 448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437"/>
              <a:gd name="T178" fmla="*/ 0 h 4483"/>
              <a:gd name="T179" fmla="*/ 6437 w 6437"/>
              <a:gd name="T180" fmla="*/ 4483 h 448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437" h="4483">
                <a:moveTo>
                  <a:pt x="138" y="220"/>
                </a:moveTo>
                <a:cubicBezTo>
                  <a:pt x="186" y="236"/>
                  <a:pt x="200" y="243"/>
                  <a:pt x="238" y="274"/>
                </a:cubicBezTo>
                <a:cubicBezTo>
                  <a:pt x="245" y="280"/>
                  <a:pt x="249" y="288"/>
                  <a:pt x="256" y="293"/>
                </a:cubicBezTo>
                <a:cubicBezTo>
                  <a:pt x="277" y="306"/>
                  <a:pt x="350" y="310"/>
                  <a:pt x="357" y="311"/>
                </a:cubicBezTo>
                <a:cubicBezTo>
                  <a:pt x="397" y="308"/>
                  <a:pt x="437" y="308"/>
                  <a:pt x="476" y="302"/>
                </a:cubicBezTo>
                <a:cubicBezTo>
                  <a:pt x="495" y="299"/>
                  <a:pt x="531" y="284"/>
                  <a:pt x="531" y="284"/>
                </a:cubicBezTo>
                <a:cubicBezTo>
                  <a:pt x="540" y="275"/>
                  <a:pt x="547" y="264"/>
                  <a:pt x="558" y="256"/>
                </a:cubicBezTo>
                <a:cubicBezTo>
                  <a:pt x="569" y="248"/>
                  <a:pt x="584" y="247"/>
                  <a:pt x="595" y="238"/>
                </a:cubicBezTo>
                <a:cubicBezTo>
                  <a:pt x="604" y="231"/>
                  <a:pt x="605" y="218"/>
                  <a:pt x="613" y="210"/>
                </a:cubicBezTo>
                <a:cubicBezTo>
                  <a:pt x="636" y="187"/>
                  <a:pt x="671" y="168"/>
                  <a:pt x="695" y="146"/>
                </a:cubicBezTo>
                <a:cubicBezTo>
                  <a:pt x="724" y="120"/>
                  <a:pt x="743" y="99"/>
                  <a:pt x="768" y="73"/>
                </a:cubicBezTo>
                <a:cubicBezTo>
                  <a:pt x="807" y="31"/>
                  <a:pt x="837" y="26"/>
                  <a:pt x="887" y="9"/>
                </a:cubicBezTo>
                <a:cubicBezTo>
                  <a:pt x="896" y="6"/>
                  <a:pt x="915" y="0"/>
                  <a:pt x="915" y="0"/>
                </a:cubicBezTo>
                <a:cubicBezTo>
                  <a:pt x="939" y="6"/>
                  <a:pt x="966" y="7"/>
                  <a:pt x="988" y="18"/>
                </a:cubicBezTo>
                <a:cubicBezTo>
                  <a:pt x="998" y="23"/>
                  <a:pt x="1001" y="36"/>
                  <a:pt x="1006" y="46"/>
                </a:cubicBezTo>
                <a:cubicBezTo>
                  <a:pt x="1053" y="131"/>
                  <a:pt x="1011" y="73"/>
                  <a:pt x="1070" y="146"/>
                </a:cubicBezTo>
                <a:cubicBezTo>
                  <a:pt x="1095" y="222"/>
                  <a:pt x="1133" y="350"/>
                  <a:pt x="1180" y="412"/>
                </a:cubicBezTo>
                <a:cubicBezTo>
                  <a:pt x="1183" y="427"/>
                  <a:pt x="1190" y="442"/>
                  <a:pt x="1189" y="457"/>
                </a:cubicBezTo>
                <a:cubicBezTo>
                  <a:pt x="1187" y="506"/>
                  <a:pt x="1179" y="555"/>
                  <a:pt x="1171" y="604"/>
                </a:cubicBezTo>
                <a:cubicBezTo>
                  <a:pt x="1159" y="678"/>
                  <a:pt x="1045" y="717"/>
                  <a:pt x="988" y="741"/>
                </a:cubicBezTo>
                <a:cubicBezTo>
                  <a:pt x="915" y="735"/>
                  <a:pt x="841" y="730"/>
                  <a:pt x="768" y="722"/>
                </a:cubicBezTo>
                <a:cubicBezTo>
                  <a:pt x="652" y="709"/>
                  <a:pt x="492" y="578"/>
                  <a:pt x="430" y="485"/>
                </a:cubicBezTo>
                <a:cubicBezTo>
                  <a:pt x="408" y="417"/>
                  <a:pt x="400" y="454"/>
                  <a:pt x="412" y="366"/>
                </a:cubicBezTo>
                <a:cubicBezTo>
                  <a:pt x="437" y="440"/>
                  <a:pt x="477" y="506"/>
                  <a:pt x="512" y="576"/>
                </a:cubicBezTo>
                <a:cubicBezTo>
                  <a:pt x="556" y="665"/>
                  <a:pt x="602" y="748"/>
                  <a:pt x="668" y="823"/>
                </a:cubicBezTo>
                <a:cubicBezTo>
                  <a:pt x="700" y="859"/>
                  <a:pt x="725" y="900"/>
                  <a:pt x="768" y="924"/>
                </a:cubicBezTo>
                <a:cubicBezTo>
                  <a:pt x="782" y="932"/>
                  <a:pt x="800" y="934"/>
                  <a:pt x="814" y="942"/>
                </a:cubicBezTo>
                <a:cubicBezTo>
                  <a:pt x="848" y="962"/>
                  <a:pt x="882" y="998"/>
                  <a:pt x="924" y="1006"/>
                </a:cubicBezTo>
                <a:cubicBezTo>
                  <a:pt x="960" y="1013"/>
                  <a:pt x="997" y="1012"/>
                  <a:pt x="1034" y="1015"/>
                </a:cubicBezTo>
                <a:cubicBezTo>
                  <a:pt x="1095" y="1012"/>
                  <a:pt x="1156" y="1017"/>
                  <a:pt x="1216" y="1006"/>
                </a:cubicBezTo>
                <a:cubicBezTo>
                  <a:pt x="1229" y="1004"/>
                  <a:pt x="1233" y="986"/>
                  <a:pt x="1244" y="978"/>
                </a:cubicBezTo>
                <a:cubicBezTo>
                  <a:pt x="1293" y="943"/>
                  <a:pt x="1279" y="980"/>
                  <a:pt x="1335" y="924"/>
                </a:cubicBezTo>
                <a:cubicBezTo>
                  <a:pt x="1380" y="879"/>
                  <a:pt x="1443" y="817"/>
                  <a:pt x="1472" y="759"/>
                </a:cubicBezTo>
                <a:cubicBezTo>
                  <a:pt x="1514" y="676"/>
                  <a:pt x="1465" y="747"/>
                  <a:pt x="1518" y="677"/>
                </a:cubicBezTo>
                <a:cubicBezTo>
                  <a:pt x="1543" y="574"/>
                  <a:pt x="1644" y="477"/>
                  <a:pt x="1747" y="457"/>
                </a:cubicBezTo>
                <a:cubicBezTo>
                  <a:pt x="1774" y="460"/>
                  <a:pt x="1806" y="451"/>
                  <a:pt x="1829" y="466"/>
                </a:cubicBezTo>
                <a:cubicBezTo>
                  <a:pt x="1840" y="473"/>
                  <a:pt x="1820" y="490"/>
                  <a:pt x="1820" y="503"/>
                </a:cubicBezTo>
                <a:cubicBezTo>
                  <a:pt x="1820" y="680"/>
                  <a:pt x="1827" y="745"/>
                  <a:pt x="1838" y="896"/>
                </a:cubicBezTo>
                <a:cubicBezTo>
                  <a:pt x="1835" y="914"/>
                  <a:pt x="1837" y="934"/>
                  <a:pt x="1829" y="951"/>
                </a:cubicBezTo>
                <a:cubicBezTo>
                  <a:pt x="1818" y="974"/>
                  <a:pt x="1758" y="982"/>
                  <a:pt x="1738" y="988"/>
                </a:cubicBezTo>
                <a:cubicBezTo>
                  <a:pt x="1662" y="985"/>
                  <a:pt x="1585" y="988"/>
                  <a:pt x="1509" y="978"/>
                </a:cubicBezTo>
                <a:cubicBezTo>
                  <a:pt x="1491" y="976"/>
                  <a:pt x="1477" y="961"/>
                  <a:pt x="1463" y="951"/>
                </a:cubicBezTo>
                <a:cubicBezTo>
                  <a:pt x="1438" y="933"/>
                  <a:pt x="1367" y="876"/>
                  <a:pt x="1335" y="850"/>
                </a:cubicBezTo>
                <a:cubicBezTo>
                  <a:pt x="1315" y="834"/>
                  <a:pt x="1298" y="814"/>
                  <a:pt x="1280" y="796"/>
                </a:cubicBezTo>
                <a:cubicBezTo>
                  <a:pt x="1274" y="790"/>
                  <a:pt x="1253" y="776"/>
                  <a:pt x="1262" y="777"/>
                </a:cubicBezTo>
                <a:cubicBezTo>
                  <a:pt x="1286" y="780"/>
                  <a:pt x="1311" y="783"/>
                  <a:pt x="1335" y="786"/>
                </a:cubicBezTo>
                <a:cubicBezTo>
                  <a:pt x="1425" y="854"/>
                  <a:pt x="1515" y="899"/>
                  <a:pt x="1619" y="942"/>
                </a:cubicBezTo>
                <a:cubicBezTo>
                  <a:pt x="1638" y="950"/>
                  <a:pt x="1654" y="963"/>
                  <a:pt x="1674" y="969"/>
                </a:cubicBezTo>
                <a:cubicBezTo>
                  <a:pt x="1707" y="979"/>
                  <a:pt x="1742" y="977"/>
                  <a:pt x="1774" y="988"/>
                </a:cubicBezTo>
                <a:cubicBezTo>
                  <a:pt x="1792" y="994"/>
                  <a:pt x="1811" y="1000"/>
                  <a:pt x="1829" y="1006"/>
                </a:cubicBezTo>
                <a:cubicBezTo>
                  <a:pt x="2208" y="980"/>
                  <a:pt x="2019" y="1048"/>
                  <a:pt x="2131" y="942"/>
                </a:cubicBezTo>
                <a:cubicBezTo>
                  <a:pt x="2189" y="823"/>
                  <a:pt x="2227" y="702"/>
                  <a:pt x="2268" y="576"/>
                </a:cubicBezTo>
                <a:cubicBezTo>
                  <a:pt x="2297" y="489"/>
                  <a:pt x="2344" y="409"/>
                  <a:pt x="2387" y="329"/>
                </a:cubicBezTo>
                <a:cubicBezTo>
                  <a:pt x="2422" y="263"/>
                  <a:pt x="2458" y="190"/>
                  <a:pt x="2533" y="165"/>
                </a:cubicBezTo>
                <a:cubicBezTo>
                  <a:pt x="2566" y="113"/>
                  <a:pt x="2588" y="129"/>
                  <a:pt x="2652" y="137"/>
                </a:cubicBezTo>
                <a:cubicBezTo>
                  <a:pt x="2715" y="203"/>
                  <a:pt x="2666" y="144"/>
                  <a:pt x="2688" y="348"/>
                </a:cubicBezTo>
                <a:cubicBezTo>
                  <a:pt x="2693" y="394"/>
                  <a:pt x="2705" y="432"/>
                  <a:pt x="2716" y="476"/>
                </a:cubicBezTo>
                <a:cubicBezTo>
                  <a:pt x="2713" y="509"/>
                  <a:pt x="2718" y="545"/>
                  <a:pt x="2707" y="576"/>
                </a:cubicBezTo>
                <a:cubicBezTo>
                  <a:pt x="2702" y="591"/>
                  <a:pt x="2684" y="597"/>
                  <a:pt x="2670" y="604"/>
                </a:cubicBezTo>
                <a:cubicBezTo>
                  <a:pt x="2612" y="635"/>
                  <a:pt x="2538" y="662"/>
                  <a:pt x="2478" y="686"/>
                </a:cubicBezTo>
                <a:cubicBezTo>
                  <a:pt x="2449" y="698"/>
                  <a:pt x="2417" y="698"/>
                  <a:pt x="2387" y="704"/>
                </a:cubicBezTo>
                <a:cubicBezTo>
                  <a:pt x="2368" y="708"/>
                  <a:pt x="2332" y="722"/>
                  <a:pt x="2332" y="722"/>
                </a:cubicBezTo>
                <a:cubicBezTo>
                  <a:pt x="2298" y="719"/>
                  <a:pt x="2264" y="720"/>
                  <a:pt x="2231" y="713"/>
                </a:cubicBezTo>
                <a:cubicBezTo>
                  <a:pt x="2220" y="711"/>
                  <a:pt x="2201" y="705"/>
                  <a:pt x="2204" y="695"/>
                </a:cubicBezTo>
                <a:cubicBezTo>
                  <a:pt x="2208" y="683"/>
                  <a:pt x="2228" y="689"/>
                  <a:pt x="2240" y="686"/>
                </a:cubicBezTo>
                <a:cubicBezTo>
                  <a:pt x="2323" y="702"/>
                  <a:pt x="2407" y="723"/>
                  <a:pt x="2487" y="750"/>
                </a:cubicBezTo>
                <a:cubicBezTo>
                  <a:pt x="2548" y="747"/>
                  <a:pt x="2610" y="752"/>
                  <a:pt x="2670" y="741"/>
                </a:cubicBezTo>
                <a:cubicBezTo>
                  <a:pt x="2681" y="739"/>
                  <a:pt x="2682" y="722"/>
                  <a:pt x="2688" y="713"/>
                </a:cubicBezTo>
                <a:cubicBezTo>
                  <a:pt x="2714" y="676"/>
                  <a:pt x="2746" y="641"/>
                  <a:pt x="2771" y="604"/>
                </a:cubicBezTo>
                <a:cubicBezTo>
                  <a:pt x="2779" y="593"/>
                  <a:pt x="2779" y="577"/>
                  <a:pt x="2789" y="567"/>
                </a:cubicBezTo>
                <a:cubicBezTo>
                  <a:pt x="2865" y="490"/>
                  <a:pt x="3025" y="450"/>
                  <a:pt x="3127" y="430"/>
                </a:cubicBezTo>
                <a:cubicBezTo>
                  <a:pt x="3342" y="435"/>
                  <a:pt x="3466" y="425"/>
                  <a:pt x="3648" y="476"/>
                </a:cubicBezTo>
                <a:cubicBezTo>
                  <a:pt x="3704" y="529"/>
                  <a:pt x="3624" y="507"/>
                  <a:pt x="3603" y="503"/>
                </a:cubicBezTo>
                <a:cubicBezTo>
                  <a:pt x="3637" y="537"/>
                  <a:pt x="3647" y="575"/>
                  <a:pt x="3676" y="613"/>
                </a:cubicBezTo>
                <a:cubicBezTo>
                  <a:pt x="3693" y="635"/>
                  <a:pt x="3714" y="655"/>
                  <a:pt x="3731" y="677"/>
                </a:cubicBezTo>
                <a:cubicBezTo>
                  <a:pt x="3756" y="754"/>
                  <a:pt x="3785" y="836"/>
                  <a:pt x="3685" y="869"/>
                </a:cubicBezTo>
                <a:cubicBezTo>
                  <a:pt x="3178" y="853"/>
                  <a:pt x="3532" y="881"/>
                  <a:pt x="3338" y="832"/>
                </a:cubicBezTo>
                <a:cubicBezTo>
                  <a:pt x="3287" y="783"/>
                  <a:pt x="3215" y="764"/>
                  <a:pt x="3164" y="713"/>
                </a:cubicBezTo>
                <a:cubicBezTo>
                  <a:pt x="3129" y="678"/>
                  <a:pt x="3103" y="638"/>
                  <a:pt x="3054" y="622"/>
                </a:cubicBezTo>
                <a:cubicBezTo>
                  <a:pt x="3048" y="613"/>
                  <a:pt x="3044" y="602"/>
                  <a:pt x="3036" y="594"/>
                </a:cubicBezTo>
                <a:cubicBezTo>
                  <a:pt x="3028" y="586"/>
                  <a:pt x="3008" y="565"/>
                  <a:pt x="3008" y="576"/>
                </a:cubicBezTo>
                <a:cubicBezTo>
                  <a:pt x="3008" y="589"/>
                  <a:pt x="3028" y="594"/>
                  <a:pt x="3036" y="604"/>
                </a:cubicBezTo>
                <a:cubicBezTo>
                  <a:pt x="3068" y="642"/>
                  <a:pt x="3096" y="684"/>
                  <a:pt x="3127" y="722"/>
                </a:cubicBezTo>
                <a:cubicBezTo>
                  <a:pt x="3229" y="847"/>
                  <a:pt x="3387" y="1027"/>
                  <a:pt x="3548" y="1079"/>
                </a:cubicBezTo>
                <a:cubicBezTo>
                  <a:pt x="3616" y="1128"/>
                  <a:pt x="3659" y="1145"/>
                  <a:pt x="3740" y="1161"/>
                </a:cubicBezTo>
                <a:cubicBezTo>
                  <a:pt x="3777" y="1158"/>
                  <a:pt x="3814" y="1159"/>
                  <a:pt x="3850" y="1152"/>
                </a:cubicBezTo>
                <a:cubicBezTo>
                  <a:pt x="3899" y="1143"/>
                  <a:pt x="3876" y="1134"/>
                  <a:pt x="3904" y="1106"/>
                </a:cubicBezTo>
                <a:cubicBezTo>
                  <a:pt x="3942" y="1068"/>
                  <a:pt x="4007" y="1038"/>
                  <a:pt x="4032" y="988"/>
                </a:cubicBezTo>
                <a:cubicBezTo>
                  <a:pt x="4053" y="948"/>
                  <a:pt x="4074" y="918"/>
                  <a:pt x="4106" y="887"/>
                </a:cubicBezTo>
                <a:cubicBezTo>
                  <a:pt x="4124" y="834"/>
                  <a:pt x="4124" y="777"/>
                  <a:pt x="4133" y="722"/>
                </a:cubicBezTo>
                <a:cubicBezTo>
                  <a:pt x="4136" y="622"/>
                  <a:pt x="4137" y="521"/>
                  <a:pt x="4142" y="421"/>
                </a:cubicBezTo>
                <a:cubicBezTo>
                  <a:pt x="4143" y="408"/>
                  <a:pt x="4143" y="394"/>
                  <a:pt x="4151" y="384"/>
                </a:cubicBezTo>
                <a:cubicBezTo>
                  <a:pt x="4176" y="354"/>
                  <a:pt x="4224" y="352"/>
                  <a:pt x="4261" y="338"/>
                </a:cubicBezTo>
                <a:cubicBezTo>
                  <a:pt x="4270" y="335"/>
                  <a:pt x="4288" y="329"/>
                  <a:pt x="4288" y="329"/>
                </a:cubicBezTo>
                <a:cubicBezTo>
                  <a:pt x="4321" y="370"/>
                  <a:pt x="4331" y="391"/>
                  <a:pt x="4343" y="439"/>
                </a:cubicBezTo>
                <a:cubicBezTo>
                  <a:pt x="4350" y="466"/>
                  <a:pt x="4362" y="521"/>
                  <a:pt x="4362" y="521"/>
                </a:cubicBezTo>
                <a:cubicBezTo>
                  <a:pt x="4359" y="593"/>
                  <a:pt x="4381" y="736"/>
                  <a:pt x="4316" y="805"/>
                </a:cubicBezTo>
                <a:cubicBezTo>
                  <a:pt x="4290" y="884"/>
                  <a:pt x="4327" y="786"/>
                  <a:pt x="4288" y="850"/>
                </a:cubicBezTo>
                <a:cubicBezTo>
                  <a:pt x="4257" y="901"/>
                  <a:pt x="4308" y="859"/>
                  <a:pt x="4252" y="896"/>
                </a:cubicBezTo>
                <a:cubicBezTo>
                  <a:pt x="4249" y="905"/>
                  <a:pt x="4249" y="916"/>
                  <a:pt x="4243" y="924"/>
                </a:cubicBezTo>
                <a:cubicBezTo>
                  <a:pt x="4236" y="933"/>
                  <a:pt x="4224" y="936"/>
                  <a:pt x="4215" y="942"/>
                </a:cubicBezTo>
                <a:cubicBezTo>
                  <a:pt x="4203" y="951"/>
                  <a:pt x="4192" y="962"/>
                  <a:pt x="4179" y="969"/>
                </a:cubicBezTo>
                <a:cubicBezTo>
                  <a:pt x="4170" y="974"/>
                  <a:pt x="4160" y="975"/>
                  <a:pt x="4151" y="978"/>
                </a:cubicBezTo>
                <a:cubicBezTo>
                  <a:pt x="4049" y="1013"/>
                  <a:pt x="3997" y="1001"/>
                  <a:pt x="4316" y="988"/>
                </a:cubicBezTo>
                <a:cubicBezTo>
                  <a:pt x="4351" y="969"/>
                  <a:pt x="4380" y="964"/>
                  <a:pt x="4407" y="933"/>
                </a:cubicBezTo>
                <a:cubicBezTo>
                  <a:pt x="4455" y="877"/>
                  <a:pt x="4466" y="801"/>
                  <a:pt x="4517" y="750"/>
                </a:cubicBezTo>
                <a:cubicBezTo>
                  <a:pt x="4581" y="554"/>
                  <a:pt x="4702" y="431"/>
                  <a:pt x="4892" y="357"/>
                </a:cubicBezTo>
                <a:cubicBezTo>
                  <a:pt x="4959" y="360"/>
                  <a:pt x="5028" y="350"/>
                  <a:pt x="5093" y="366"/>
                </a:cubicBezTo>
                <a:cubicBezTo>
                  <a:pt x="5109" y="370"/>
                  <a:pt x="5274" y="487"/>
                  <a:pt x="5294" y="503"/>
                </a:cubicBezTo>
                <a:cubicBezTo>
                  <a:pt x="5338" y="576"/>
                  <a:pt x="5301" y="527"/>
                  <a:pt x="5358" y="576"/>
                </a:cubicBezTo>
                <a:cubicBezTo>
                  <a:pt x="5368" y="585"/>
                  <a:pt x="5386" y="591"/>
                  <a:pt x="5386" y="604"/>
                </a:cubicBezTo>
                <a:cubicBezTo>
                  <a:pt x="5386" y="614"/>
                  <a:pt x="5367" y="597"/>
                  <a:pt x="5358" y="594"/>
                </a:cubicBezTo>
                <a:cubicBezTo>
                  <a:pt x="5355" y="634"/>
                  <a:pt x="5357" y="674"/>
                  <a:pt x="5349" y="713"/>
                </a:cubicBezTo>
                <a:cubicBezTo>
                  <a:pt x="5340" y="759"/>
                  <a:pt x="5165" y="766"/>
                  <a:pt x="5148" y="768"/>
                </a:cubicBezTo>
                <a:cubicBezTo>
                  <a:pt x="5047" y="762"/>
                  <a:pt x="4946" y="765"/>
                  <a:pt x="4846" y="750"/>
                </a:cubicBezTo>
                <a:cubicBezTo>
                  <a:pt x="4821" y="746"/>
                  <a:pt x="4736" y="694"/>
                  <a:pt x="4709" y="677"/>
                </a:cubicBezTo>
                <a:cubicBezTo>
                  <a:pt x="4687" y="663"/>
                  <a:pt x="4645" y="631"/>
                  <a:pt x="4645" y="631"/>
                </a:cubicBezTo>
                <a:cubicBezTo>
                  <a:pt x="4654" y="666"/>
                  <a:pt x="4656" y="688"/>
                  <a:pt x="4682" y="713"/>
                </a:cubicBezTo>
                <a:cubicBezTo>
                  <a:pt x="4703" y="779"/>
                  <a:pt x="4750" y="818"/>
                  <a:pt x="4791" y="869"/>
                </a:cubicBezTo>
                <a:cubicBezTo>
                  <a:pt x="4805" y="886"/>
                  <a:pt x="4811" y="910"/>
                  <a:pt x="4828" y="924"/>
                </a:cubicBezTo>
                <a:cubicBezTo>
                  <a:pt x="4883" y="967"/>
                  <a:pt x="4924" y="989"/>
                  <a:pt x="4992" y="1006"/>
                </a:cubicBezTo>
                <a:cubicBezTo>
                  <a:pt x="5143" y="1001"/>
                  <a:pt x="5238" y="986"/>
                  <a:pt x="5376" y="997"/>
                </a:cubicBezTo>
                <a:cubicBezTo>
                  <a:pt x="5397" y="1018"/>
                  <a:pt x="5419" y="1040"/>
                  <a:pt x="5440" y="1061"/>
                </a:cubicBezTo>
                <a:cubicBezTo>
                  <a:pt x="5459" y="1080"/>
                  <a:pt x="5486" y="1125"/>
                  <a:pt x="5486" y="1125"/>
                </a:cubicBezTo>
                <a:cubicBezTo>
                  <a:pt x="5497" y="1157"/>
                  <a:pt x="5517" y="1168"/>
                  <a:pt x="5532" y="1198"/>
                </a:cubicBezTo>
                <a:cubicBezTo>
                  <a:pt x="5539" y="1212"/>
                  <a:pt x="5547" y="1249"/>
                  <a:pt x="5550" y="1262"/>
                </a:cubicBezTo>
                <a:cubicBezTo>
                  <a:pt x="5547" y="1302"/>
                  <a:pt x="5548" y="1342"/>
                  <a:pt x="5541" y="1381"/>
                </a:cubicBezTo>
                <a:cubicBezTo>
                  <a:pt x="5531" y="1434"/>
                  <a:pt x="5435" y="1444"/>
                  <a:pt x="5395" y="1454"/>
                </a:cubicBezTo>
                <a:cubicBezTo>
                  <a:pt x="5182" y="1444"/>
                  <a:pt x="5245" y="1465"/>
                  <a:pt x="5130" y="1408"/>
                </a:cubicBezTo>
                <a:cubicBezTo>
                  <a:pt x="5096" y="1359"/>
                  <a:pt x="5088" y="1370"/>
                  <a:pt x="5056" y="1308"/>
                </a:cubicBezTo>
                <a:cubicBezTo>
                  <a:pt x="5059" y="1259"/>
                  <a:pt x="5059" y="1210"/>
                  <a:pt x="5066" y="1161"/>
                </a:cubicBezTo>
                <a:cubicBezTo>
                  <a:pt x="5067" y="1152"/>
                  <a:pt x="5137" y="983"/>
                  <a:pt x="5084" y="1088"/>
                </a:cubicBezTo>
                <a:cubicBezTo>
                  <a:pt x="5051" y="1222"/>
                  <a:pt x="5103" y="1024"/>
                  <a:pt x="5056" y="1161"/>
                </a:cubicBezTo>
                <a:cubicBezTo>
                  <a:pt x="5032" y="1233"/>
                  <a:pt x="5017" y="1309"/>
                  <a:pt x="4992" y="1381"/>
                </a:cubicBezTo>
                <a:cubicBezTo>
                  <a:pt x="4984" y="1442"/>
                  <a:pt x="4977" y="1503"/>
                  <a:pt x="4965" y="1564"/>
                </a:cubicBezTo>
                <a:cubicBezTo>
                  <a:pt x="4971" y="1625"/>
                  <a:pt x="4972" y="1686"/>
                  <a:pt x="4983" y="1746"/>
                </a:cubicBezTo>
                <a:cubicBezTo>
                  <a:pt x="4995" y="1812"/>
                  <a:pt x="5137" y="1863"/>
                  <a:pt x="5194" y="1874"/>
                </a:cubicBezTo>
                <a:cubicBezTo>
                  <a:pt x="5246" y="1870"/>
                  <a:pt x="5302" y="1879"/>
                  <a:pt x="5349" y="1856"/>
                </a:cubicBezTo>
                <a:cubicBezTo>
                  <a:pt x="5366" y="1847"/>
                  <a:pt x="5379" y="1831"/>
                  <a:pt x="5395" y="1820"/>
                </a:cubicBezTo>
                <a:cubicBezTo>
                  <a:pt x="5489" y="1754"/>
                  <a:pt x="5577" y="1704"/>
                  <a:pt x="5642" y="1609"/>
                </a:cubicBezTo>
                <a:cubicBezTo>
                  <a:pt x="5650" y="1584"/>
                  <a:pt x="5662" y="1561"/>
                  <a:pt x="5669" y="1536"/>
                </a:cubicBezTo>
                <a:cubicBezTo>
                  <a:pt x="5686" y="1480"/>
                  <a:pt x="5687" y="1425"/>
                  <a:pt x="5715" y="1372"/>
                </a:cubicBezTo>
                <a:cubicBezTo>
                  <a:pt x="5709" y="1305"/>
                  <a:pt x="5704" y="1237"/>
                  <a:pt x="5696" y="1170"/>
                </a:cubicBezTo>
                <a:cubicBezTo>
                  <a:pt x="5692" y="1141"/>
                  <a:pt x="5664" y="1107"/>
                  <a:pt x="5651" y="1088"/>
                </a:cubicBezTo>
                <a:cubicBezTo>
                  <a:pt x="5646" y="1080"/>
                  <a:pt x="5647" y="1069"/>
                  <a:pt x="5642" y="1061"/>
                </a:cubicBezTo>
                <a:cubicBezTo>
                  <a:pt x="5608" y="1002"/>
                  <a:pt x="5621" y="1044"/>
                  <a:pt x="5578" y="988"/>
                </a:cubicBezTo>
                <a:cubicBezTo>
                  <a:pt x="5570" y="977"/>
                  <a:pt x="5568" y="961"/>
                  <a:pt x="5559" y="951"/>
                </a:cubicBezTo>
                <a:cubicBezTo>
                  <a:pt x="5543" y="933"/>
                  <a:pt x="5519" y="924"/>
                  <a:pt x="5504" y="905"/>
                </a:cubicBezTo>
                <a:cubicBezTo>
                  <a:pt x="5455" y="843"/>
                  <a:pt x="5447" y="787"/>
                  <a:pt x="5386" y="741"/>
                </a:cubicBezTo>
                <a:cubicBezTo>
                  <a:pt x="5365" y="701"/>
                  <a:pt x="5342" y="666"/>
                  <a:pt x="5331" y="622"/>
                </a:cubicBezTo>
                <a:cubicBezTo>
                  <a:pt x="5343" y="551"/>
                  <a:pt x="5328" y="498"/>
                  <a:pt x="5395" y="476"/>
                </a:cubicBezTo>
                <a:cubicBezTo>
                  <a:pt x="5419" y="479"/>
                  <a:pt x="5444" y="479"/>
                  <a:pt x="5468" y="485"/>
                </a:cubicBezTo>
                <a:cubicBezTo>
                  <a:pt x="5486" y="490"/>
                  <a:pt x="5511" y="520"/>
                  <a:pt x="5523" y="530"/>
                </a:cubicBezTo>
                <a:cubicBezTo>
                  <a:pt x="5586" y="584"/>
                  <a:pt x="5637" y="637"/>
                  <a:pt x="5687" y="704"/>
                </a:cubicBezTo>
                <a:cubicBezTo>
                  <a:pt x="5697" y="756"/>
                  <a:pt x="5708" y="796"/>
                  <a:pt x="5715" y="850"/>
                </a:cubicBezTo>
                <a:cubicBezTo>
                  <a:pt x="5706" y="905"/>
                  <a:pt x="5710" y="916"/>
                  <a:pt x="5660" y="933"/>
                </a:cubicBezTo>
                <a:cubicBezTo>
                  <a:pt x="5626" y="965"/>
                  <a:pt x="5585" y="1000"/>
                  <a:pt x="5541" y="1015"/>
                </a:cubicBezTo>
                <a:cubicBezTo>
                  <a:pt x="5601" y="955"/>
                  <a:pt x="5570" y="983"/>
                  <a:pt x="5632" y="933"/>
                </a:cubicBezTo>
                <a:cubicBezTo>
                  <a:pt x="5641" y="918"/>
                  <a:pt x="5650" y="902"/>
                  <a:pt x="5660" y="887"/>
                </a:cubicBezTo>
                <a:cubicBezTo>
                  <a:pt x="5675" y="865"/>
                  <a:pt x="5706" y="823"/>
                  <a:pt x="5706" y="823"/>
                </a:cubicBezTo>
                <a:cubicBezTo>
                  <a:pt x="5728" y="732"/>
                  <a:pt x="5742" y="635"/>
                  <a:pt x="5696" y="549"/>
                </a:cubicBezTo>
                <a:cubicBezTo>
                  <a:pt x="5684" y="486"/>
                  <a:pt x="5660" y="410"/>
                  <a:pt x="5623" y="357"/>
                </a:cubicBezTo>
                <a:cubicBezTo>
                  <a:pt x="5620" y="339"/>
                  <a:pt x="5620" y="320"/>
                  <a:pt x="5614" y="302"/>
                </a:cubicBezTo>
                <a:cubicBezTo>
                  <a:pt x="5611" y="291"/>
                  <a:pt x="5600" y="284"/>
                  <a:pt x="5596" y="274"/>
                </a:cubicBezTo>
                <a:cubicBezTo>
                  <a:pt x="5584" y="242"/>
                  <a:pt x="5580" y="206"/>
                  <a:pt x="5568" y="174"/>
                </a:cubicBezTo>
                <a:cubicBezTo>
                  <a:pt x="5571" y="156"/>
                  <a:pt x="5561" y="127"/>
                  <a:pt x="5578" y="119"/>
                </a:cubicBezTo>
                <a:cubicBezTo>
                  <a:pt x="5660" y="82"/>
                  <a:pt x="5750" y="190"/>
                  <a:pt x="5806" y="229"/>
                </a:cubicBezTo>
                <a:cubicBezTo>
                  <a:pt x="5812" y="238"/>
                  <a:pt x="5816" y="248"/>
                  <a:pt x="5824" y="256"/>
                </a:cubicBezTo>
                <a:cubicBezTo>
                  <a:pt x="5832" y="264"/>
                  <a:pt x="5845" y="266"/>
                  <a:pt x="5852" y="274"/>
                </a:cubicBezTo>
                <a:cubicBezTo>
                  <a:pt x="5864" y="287"/>
                  <a:pt x="5870" y="305"/>
                  <a:pt x="5879" y="320"/>
                </a:cubicBezTo>
                <a:cubicBezTo>
                  <a:pt x="5882" y="332"/>
                  <a:pt x="5889" y="344"/>
                  <a:pt x="5888" y="357"/>
                </a:cubicBezTo>
                <a:cubicBezTo>
                  <a:pt x="5886" y="394"/>
                  <a:pt x="5880" y="431"/>
                  <a:pt x="5870" y="466"/>
                </a:cubicBezTo>
                <a:cubicBezTo>
                  <a:pt x="5865" y="485"/>
                  <a:pt x="5838" y="490"/>
                  <a:pt x="5824" y="494"/>
                </a:cubicBezTo>
                <a:cubicBezTo>
                  <a:pt x="5785" y="504"/>
                  <a:pt x="5746" y="513"/>
                  <a:pt x="5706" y="521"/>
                </a:cubicBezTo>
                <a:cubicBezTo>
                  <a:pt x="5750" y="597"/>
                  <a:pt x="5765" y="590"/>
                  <a:pt x="5834" y="640"/>
                </a:cubicBezTo>
                <a:cubicBezTo>
                  <a:pt x="5848" y="650"/>
                  <a:pt x="5857" y="666"/>
                  <a:pt x="5870" y="677"/>
                </a:cubicBezTo>
                <a:cubicBezTo>
                  <a:pt x="5922" y="722"/>
                  <a:pt x="5981" y="762"/>
                  <a:pt x="6035" y="805"/>
                </a:cubicBezTo>
                <a:cubicBezTo>
                  <a:pt x="6047" y="854"/>
                  <a:pt x="6077" y="892"/>
                  <a:pt x="6090" y="942"/>
                </a:cubicBezTo>
                <a:cubicBezTo>
                  <a:pt x="6110" y="1149"/>
                  <a:pt x="6106" y="1066"/>
                  <a:pt x="6090" y="1426"/>
                </a:cubicBezTo>
                <a:cubicBezTo>
                  <a:pt x="6087" y="1487"/>
                  <a:pt x="6036" y="1526"/>
                  <a:pt x="5998" y="1564"/>
                </a:cubicBezTo>
                <a:cubicBezTo>
                  <a:pt x="5980" y="1582"/>
                  <a:pt x="5943" y="1618"/>
                  <a:pt x="5943" y="1618"/>
                </a:cubicBezTo>
                <a:cubicBezTo>
                  <a:pt x="5876" y="1789"/>
                  <a:pt x="6019" y="1968"/>
                  <a:pt x="6144" y="2066"/>
                </a:cubicBezTo>
                <a:cubicBezTo>
                  <a:pt x="6184" y="2097"/>
                  <a:pt x="6196" y="2134"/>
                  <a:pt x="6245" y="2158"/>
                </a:cubicBezTo>
                <a:cubicBezTo>
                  <a:pt x="6287" y="2200"/>
                  <a:pt x="6299" y="2217"/>
                  <a:pt x="6355" y="2231"/>
                </a:cubicBezTo>
                <a:cubicBezTo>
                  <a:pt x="6396" y="2147"/>
                  <a:pt x="6419" y="2058"/>
                  <a:pt x="6437" y="1966"/>
                </a:cubicBezTo>
                <a:cubicBezTo>
                  <a:pt x="6434" y="1945"/>
                  <a:pt x="6436" y="1922"/>
                  <a:pt x="6428" y="1902"/>
                </a:cubicBezTo>
                <a:cubicBezTo>
                  <a:pt x="6415" y="1871"/>
                  <a:pt x="6341" y="1847"/>
                  <a:pt x="6327" y="1838"/>
                </a:cubicBezTo>
                <a:cubicBezTo>
                  <a:pt x="6250" y="1786"/>
                  <a:pt x="6133" y="1778"/>
                  <a:pt x="6044" y="1756"/>
                </a:cubicBezTo>
                <a:cubicBezTo>
                  <a:pt x="6038" y="1765"/>
                  <a:pt x="6023" y="1773"/>
                  <a:pt x="6026" y="1783"/>
                </a:cubicBezTo>
                <a:cubicBezTo>
                  <a:pt x="6028" y="1792"/>
                  <a:pt x="6045" y="1786"/>
                  <a:pt x="6053" y="1792"/>
                </a:cubicBezTo>
                <a:cubicBezTo>
                  <a:pt x="6096" y="1824"/>
                  <a:pt x="6130" y="1864"/>
                  <a:pt x="6154" y="1911"/>
                </a:cubicBezTo>
                <a:cubicBezTo>
                  <a:pt x="6151" y="1932"/>
                  <a:pt x="6153" y="1955"/>
                  <a:pt x="6144" y="1975"/>
                </a:cubicBezTo>
                <a:cubicBezTo>
                  <a:pt x="6130" y="2005"/>
                  <a:pt x="6057" y="2014"/>
                  <a:pt x="6026" y="2021"/>
                </a:cubicBezTo>
                <a:cubicBezTo>
                  <a:pt x="5830" y="2064"/>
                  <a:pt x="5790" y="2067"/>
                  <a:pt x="5550" y="2076"/>
                </a:cubicBezTo>
                <a:cubicBezTo>
                  <a:pt x="5533" y="2087"/>
                  <a:pt x="5511" y="2090"/>
                  <a:pt x="5495" y="2103"/>
                </a:cubicBezTo>
                <a:cubicBezTo>
                  <a:pt x="5483" y="2113"/>
                  <a:pt x="5479" y="2129"/>
                  <a:pt x="5468" y="2140"/>
                </a:cubicBezTo>
                <a:cubicBezTo>
                  <a:pt x="5460" y="2148"/>
                  <a:pt x="5449" y="2152"/>
                  <a:pt x="5440" y="2158"/>
                </a:cubicBezTo>
                <a:cubicBezTo>
                  <a:pt x="5437" y="2167"/>
                  <a:pt x="5436" y="2177"/>
                  <a:pt x="5431" y="2185"/>
                </a:cubicBezTo>
                <a:cubicBezTo>
                  <a:pt x="5424" y="2196"/>
                  <a:pt x="5404" y="2200"/>
                  <a:pt x="5404" y="2213"/>
                </a:cubicBezTo>
                <a:cubicBezTo>
                  <a:pt x="5404" y="2328"/>
                  <a:pt x="5431" y="2419"/>
                  <a:pt x="5523" y="2478"/>
                </a:cubicBezTo>
                <a:cubicBezTo>
                  <a:pt x="5564" y="2539"/>
                  <a:pt x="5587" y="2522"/>
                  <a:pt x="5660" y="2505"/>
                </a:cubicBezTo>
                <a:cubicBezTo>
                  <a:pt x="5715" y="2468"/>
                  <a:pt x="5727" y="2428"/>
                  <a:pt x="5751" y="2368"/>
                </a:cubicBezTo>
                <a:cubicBezTo>
                  <a:pt x="5763" y="2268"/>
                  <a:pt x="5771" y="2265"/>
                  <a:pt x="5733" y="2140"/>
                </a:cubicBezTo>
                <a:cubicBezTo>
                  <a:pt x="5727" y="2119"/>
                  <a:pt x="5680" y="2070"/>
                  <a:pt x="5696" y="2085"/>
                </a:cubicBezTo>
                <a:cubicBezTo>
                  <a:pt x="5743" y="2131"/>
                  <a:pt x="5798" y="2176"/>
                  <a:pt x="5852" y="2213"/>
                </a:cubicBezTo>
                <a:cubicBezTo>
                  <a:pt x="5895" y="2277"/>
                  <a:pt x="5882" y="2313"/>
                  <a:pt x="5888" y="2405"/>
                </a:cubicBezTo>
                <a:cubicBezTo>
                  <a:pt x="5995" y="2368"/>
                  <a:pt x="6011" y="2322"/>
                  <a:pt x="6071" y="2240"/>
                </a:cubicBezTo>
                <a:cubicBezTo>
                  <a:pt x="6093" y="2152"/>
                  <a:pt x="6094" y="2163"/>
                  <a:pt x="6071" y="2012"/>
                </a:cubicBezTo>
                <a:cubicBezTo>
                  <a:pt x="6068" y="1994"/>
                  <a:pt x="6052" y="1982"/>
                  <a:pt x="6044" y="1966"/>
                </a:cubicBezTo>
                <a:cubicBezTo>
                  <a:pt x="6000" y="1876"/>
                  <a:pt x="5918" y="1785"/>
                  <a:pt x="5815" y="1765"/>
                </a:cubicBezTo>
                <a:cubicBezTo>
                  <a:pt x="5763" y="1773"/>
                  <a:pt x="5708" y="1770"/>
                  <a:pt x="5660" y="1792"/>
                </a:cubicBezTo>
                <a:cubicBezTo>
                  <a:pt x="5598" y="1820"/>
                  <a:pt x="5544" y="1858"/>
                  <a:pt x="5477" y="1874"/>
                </a:cubicBezTo>
                <a:cubicBezTo>
                  <a:pt x="5420" y="1903"/>
                  <a:pt x="5417" y="1892"/>
                  <a:pt x="5404" y="1957"/>
                </a:cubicBezTo>
                <a:cubicBezTo>
                  <a:pt x="5401" y="2012"/>
                  <a:pt x="5413" y="2069"/>
                  <a:pt x="5395" y="2121"/>
                </a:cubicBezTo>
                <a:cubicBezTo>
                  <a:pt x="5389" y="2139"/>
                  <a:pt x="5359" y="2135"/>
                  <a:pt x="5340" y="2140"/>
                </a:cubicBezTo>
                <a:cubicBezTo>
                  <a:pt x="5250" y="2166"/>
                  <a:pt x="5158" y="2176"/>
                  <a:pt x="5066" y="2185"/>
                </a:cubicBezTo>
                <a:cubicBezTo>
                  <a:pt x="4993" y="2182"/>
                  <a:pt x="4919" y="2183"/>
                  <a:pt x="4846" y="2176"/>
                </a:cubicBezTo>
                <a:cubicBezTo>
                  <a:pt x="4788" y="2170"/>
                  <a:pt x="4741" y="2120"/>
                  <a:pt x="4700" y="2085"/>
                </a:cubicBezTo>
                <a:cubicBezTo>
                  <a:pt x="4640" y="2033"/>
                  <a:pt x="4581" y="1977"/>
                  <a:pt x="4517" y="1929"/>
                </a:cubicBezTo>
                <a:cubicBezTo>
                  <a:pt x="4511" y="1917"/>
                  <a:pt x="4507" y="1904"/>
                  <a:pt x="4499" y="1893"/>
                </a:cubicBezTo>
                <a:cubicBezTo>
                  <a:pt x="4489" y="1879"/>
                  <a:pt x="4471" y="1871"/>
                  <a:pt x="4462" y="1856"/>
                </a:cubicBezTo>
                <a:cubicBezTo>
                  <a:pt x="4452" y="1839"/>
                  <a:pt x="4444" y="1801"/>
                  <a:pt x="4444" y="1801"/>
                </a:cubicBezTo>
                <a:cubicBezTo>
                  <a:pt x="4450" y="1713"/>
                  <a:pt x="4452" y="1624"/>
                  <a:pt x="4462" y="1536"/>
                </a:cubicBezTo>
                <a:cubicBezTo>
                  <a:pt x="4464" y="1517"/>
                  <a:pt x="4471" y="1498"/>
                  <a:pt x="4480" y="1481"/>
                </a:cubicBezTo>
                <a:cubicBezTo>
                  <a:pt x="4509" y="1424"/>
                  <a:pt x="4612" y="1238"/>
                  <a:pt x="4672" y="1198"/>
                </a:cubicBezTo>
                <a:cubicBezTo>
                  <a:pt x="4699" y="1201"/>
                  <a:pt x="4780" y="1202"/>
                  <a:pt x="4791" y="1225"/>
                </a:cubicBezTo>
                <a:cubicBezTo>
                  <a:pt x="4795" y="1233"/>
                  <a:pt x="4779" y="1238"/>
                  <a:pt x="4773" y="1244"/>
                </a:cubicBezTo>
                <a:cubicBezTo>
                  <a:pt x="4781" y="1365"/>
                  <a:pt x="4826" y="1568"/>
                  <a:pt x="4892" y="1673"/>
                </a:cubicBezTo>
                <a:cubicBezTo>
                  <a:pt x="4895" y="1691"/>
                  <a:pt x="4897" y="1710"/>
                  <a:pt x="4901" y="1728"/>
                </a:cubicBezTo>
                <a:cubicBezTo>
                  <a:pt x="4903" y="1738"/>
                  <a:pt x="4911" y="1746"/>
                  <a:pt x="4910" y="1756"/>
                </a:cubicBezTo>
                <a:cubicBezTo>
                  <a:pt x="4902" y="1837"/>
                  <a:pt x="4800" y="1915"/>
                  <a:pt x="4727" y="1938"/>
                </a:cubicBezTo>
                <a:cubicBezTo>
                  <a:pt x="4699" y="1968"/>
                  <a:pt x="4676" y="1983"/>
                  <a:pt x="4636" y="1993"/>
                </a:cubicBezTo>
                <a:cubicBezTo>
                  <a:pt x="4571" y="1980"/>
                  <a:pt x="4590" y="1992"/>
                  <a:pt x="4535" y="2012"/>
                </a:cubicBezTo>
                <a:cubicBezTo>
                  <a:pt x="4532" y="2011"/>
                  <a:pt x="4458" y="1983"/>
                  <a:pt x="4444" y="1966"/>
                </a:cubicBezTo>
                <a:cubicBezTo>
                  <a:pt x="4421" y="1938"/>
                  <a:pt x="4411" y="1902"/>
                  <a:pt x="4389" y="1874"/>
                </a:cubicBezTo>
                <a:cubicBezTo>
                  <a:pt x="4360" y="1837"/>
                  <a:pt x="4328" y="1801"/>
                  <a:pt x="4298" y="1765"/>
                </a:cubicBezTo>
                <a:cubicBezTo>
                  <a:pt x="4281" y="1744"/>
                  <a:pt x="4277" y="1714"/>
                  <a:pt x="4261" y="1692"/>
                </a:cubicBezTo>
                <a:cubicBezTo>
                  <a:pt x="4246" y="1671"/>
                  <a:pt x="4223" y="1657"/>
                  <a:pt x="4206" y="1637"/>
                </a:cubicBezTo>
                <a:cubicBezTo>
                  <a:pt x="4146" y="1567"/>
                  <a:pt x="4021" y="1398"/>
                  <a:pt x="3932" y="1353"/>
                </a:cubicBezTo>
                <a:cubicBezTo>
                  <a:pt x="3911" y="1342"/>
                  <a:pt x="3889" y="1336"/>
                  <a:pt x="3868" y="1326"/>
                </a:cubicBezTo>
                <a:cubicBezTo>
                  <a:pt x="3773" y="1329"/>
                  <a:pt x="3678" y="1327"/>
                  <a:pt x="3584" y="1335"/>
                </a:cubicBezTo>
                <a:cubicBezTo>
                  <a:pt x="3565" y="1337"/>
                  <a:pt x="3530" y="1353"/>
                  <a:pt x="3530" y="1353"/>
                </a:cubicBezTo>
                <a:cubicBezTo>
                  <a:pt x="3498" y="1395"/>
                  <a:pt x="3485" y="1420"/>
                  <a:pt x="3475" y="1472"/>
                </a:cubicBezTo>
                <a:cubicBezTo>
                  <a:pt x="3482" y="1539"/>
                  <a:pt x="3468" y="1614"/>
                  <a:pt x="3502" y="1673"/>
                </a:cubicBezTo>
                <a:cubicBezTo>
                  <a:pt x="3509" y="1684"/>
                  <a:pt x="3522" y="1690"/>
                  <a:pt x="3530" y="1701"/>
                </a:cubicBezTo>
                <a:cubicBezTo>
                  <a:pt x="3577" y="1765"/>
                  <a:pt x="3598" y="1829"/>
                  <a:pt x="3667" y="1874"/>
                </a:cubicBezTo>
                <a:cubicBezTo>
                  <a:pt x="3710" y="1853"/>
                  <a:pt x="3717" y="1836"/>
                  <a:pt x="3731" y="1792"/>
                </a:cubicBezTo>
                <a:cubicBezTo>
                  <a:pt x="3740" y="1727"/>
                  <a:pt x="3741" y="1706"/>
                  <a:pt x="3786" y="1664"/>
                </a:cubicBezTo>
                <a:cubicBezTo>
                  <a:pt x="3812" y="1612"/>
                  <a:pt x="3837" y="1551"/>
                  <a:pt x="3886" y="1518"/>
                </a:cubicBezTo>
                <a:cubicBezTo>
                  <a:pt x="3973" y="1530"/>
                  <a:pt x="3977" y="1544"/>
                  <a:pt x="4042" y="1591"/>
                </a:cubicBezTo>
                <a:cubicBezTo>
                  <a:pt x="4066" y="1631"/>
                  <a:pt x="4076" y="1668"/>
                  <a:pt x="4096" y="1710"/>
                </a:cubicBezTo>
                <a:cubicBezTo>
                  <a:pt x="4103" y="1740"/>
                  <a:pt x="4107" y="1787"/>
                  <a:pt x="4133" y="1810"/>
                </a:cubicBezTo>
                <a:cubicBezTo>
                  <a:pt x="4150" y="1825"/>
                  <a:pt x="4188" y="1847"/>
                  <a:pt x="4188" y="1847"/>
                </a:cubicBezTo>
                <a:cubicBezTo>
                  <a:pt x="4243" y="1844"/>
                  <a:pt x="4319" y="1794"/>
                  <a:pt x="4352" y="1838"/>
                </a:cubicBezTo>
                <a:cubicBezTo>
                  <a:pt x="4395" y="1897"/>
                  <a:pt x="4348" y="1984"/>
                  <a:pt x="4343" y="2057"/>
                </a:cubicBezTo>
                <a:cubicBezTo>
                  <a:pt x="4339" y="2109"/>
                  <a:pt x="4332" y="2161"/>
                  <a:pt x="4325" y="2213"/>
                </a:cubicBezTo>
                <a:cubicBezTo>
                  <a:pt x="4313" y="2304"/>
                  <a:pt x="4324" y="2537"/>
                  <a:pt x="4179" y="2551"/>
                </a:cubicBezTo>
                <a:cubicBezTo>
                  <a:pt x="4127" y="2556"/>
                  <a:pt x="4075" y="2557"/>
                  <a:pt x="4023" y="2560"/>
                </a:cubicBezTo>
                <a:cubicBezTo>
                  <a:pt x="3962" y="2574"/>
                  <a:pt x="3892" y="2586"/>
                  <a:pt x="3831" y="2606"/>
                </a:cubicBezTo>
                <a:cubicBezTo>
                  <a:pt x="3796" y="2629"/>
                  <a:pt x="3738" y="2652"/>
                  <a:pt x="3712" y="2688"/>
                </a:cubicBezTo>
                <a:cubicBezTo>
                  <a:pt x="3702" y="2702"/>
                  <a:pt x="3695" y="2719"/>
                  <a:pt x="3685" y="2734"/>
                </a:cubicBezTo>
                <a:cubicBezTo>
                  <a:pt x="3673" y="2753"/>
                  <a:pt x="3648" y="2789"/>
                  <a:pt x="3648" y="2789"/>
                </a:cubicBezTo>
                <a:cubicBezTo>
                  <a:pt x="3630" y="2879"/>
                  <a:pt x="3610" y="2930"/>
                  <a:pt x="3648" y="3036"/>
                </a:cubicBezTo>
                <a:cubicBezTo>
                  <a:pt x="3689" y="3149"/>
                  <a:pt x="3857" y="3200"/>
                  <a:pt x="3959" y="3228"/>
                </a:cubicBezTo>
                <a:cubicBezTo>
                  <a:pt x="4218" y="3216"/>
                  <a:pt x="4138" y="3263"/>
                  <a:pt x="4234" y="3127"/>
                </a:cubicBezTo>
                <a:cubicBezTo>
                  <a:pt x="4237" y="3115"/>
                  <a:pt x="4237" y="3101"/>
                  <a:pt x="4243" y="3090"/>
                </a:cubicBezTo>
                <a:cubicBezTo>
                  <a:pt x="4250" y="3077"/>
                  <a:pt x="4268" y="3069"/>
                  <a:pt x="4270" y="3054"/>
                </a:cubicBezTo>
                <a:cubicBezTo>
                  <a:pt x="4322" y="2619"/>
                  <a:pt x="4238" y="2923"/>
                  <a:pt x="4307" y="2697"/>
                </a:cubicBezTo>
                <a:cubicBezTo>
                  <a:pt x="4322" y="2647"/>
                  <a:pt x="4344" y="2600"/>
                  <a:pt x="4362" y="2551"/>
                </a:cubicBezTo>
                <a:cubicBezTo>
                  <a:pt x="4369" y="2533"/>
                  <a:pt x="4380" y="2496"/>
                  <a:pt x="4380" y="2496"/>
                </a:cubicBezTo>
                <a:cubicBezTo>
                  <a:pt x="4398" y="2351"/>
                  <a:pt x="4395" y="2405"/>
                  <a:pt x="4380" y="2167"/>
                </a:cubicBezTo>
                <a:cubicBezTo>
                  <a:pt x="4379" y="2145"/>
                  <a:pt x="4368" y="2124"/>
                  <a:pt x="4362" y="2103"/>
                </a:cubicBezTo>
                <a:cubicBezTo>
                  <a:pt x="4359" y="2094"/>
                  <a:pt x="4345" y="2070"/>
                  <a:pt x="4352" y="2076"/>
                </a:cubicBezTo>
                <a:cubicBezTo>
                  <a:pt x="4439" y="2150"/>
                  <a:pt x="4393" y="2138"/>
                  <a:pt x="4462" y="2213"/>
                </a:cubicBezTo>
                <a:cubicBezTo>
                  <a:pt x="4481" y="2234"/>
                  <a:pt x="4506" y="2249"/>
                  <a:pt x="4526" y="2268"/>
                </a:cubicBezTo>
                <a:cubicBezTo>
                  <a:pt x="4582" y="2321"/>
                  <a:pt x="4651" y="2405"/>
                  <a:pt x="4718" y="2450"/>
                </a:cubicBezTo>
                <a:cubicBezTo>
                  <a:pt x="4750" y="2499"/>
                  <a:pt x="4734" y="2472"/>
                  <a:pt x="4773" y="2551"/>
                </a:cubicBezTo>
                <a:cubicBezTo>
                  <a:pt x="4779" y="2563"/>
                  <a:pt x="4791" y="2588"/>
                  <a:pt x="4791" y="2588"/>
                </a:cubicBezTo>
                <a:cubicBezTo>
                  <a:pt x="4797" y="2616"/>
                  <a:pt x="4814" y="2642"/>
                  <a:pt x="4819" y="2670"/>
                </a:cubicBezTo>
                <a:cubicBezTo>
                  <a:pt x="4830" y="2730"/>
                  <a:pt x="4829" y="2792"/>
                  <a:pt x="4837" y="2853"/>
                </a:cubicBezTo>
                <a:cubicBezTo>
                  <a:pt x="4840" y="2920"/>
                  <a:pt x="4841" y="2987"/>
                  <a:pt x="4846" y="3054"/>
                </a:cubicBezTo>
                <a:cubicBezTo>
                  <a:pt x="4847" y="3070"/>
                  <a:pt x="4841" y="3092"/>
                  <a:pt x="4855" y="3100"/>
                </a:cubicBezTo>
                <a:cubicBezTo>
                  <a:pt x="4871" y="3109"/>
                  <a:pt x="4892" y="3093"/>
                  <a:pt x="4910" y="3090"/>
                </a:cubicBezTo>
                <a:cubicBezTo>
                  <a:pt x="4953" y="3034"/>
                  <a:pt x="5011" y="3006"/>
                  <a:pt x="5066" y="2962"/>
                </a:cubicBezTo>
                <a:cubicBezTo>
                  <a:pt x="5072" y="2950"/>
                  <a:pt x="5076" y="2937"/>
                  <a:pt x="5084" y="2926"/>
                </a:cubicBezTo>
                <a:cubicBezTo>
                  <a:pt x="5091" y="2915"/>
                  <a:pt x="5104" y="2909"/>
                  <a:pt x="5111" y="2898"/>
                </a:cubicBezTo>
                <a:cubicBezTo>
                  <a:pt x="5126" y="2875"/>
                  <a:pt x="5148" y="2825"/>
                  <a:pt x="5148" y="2825"/>
                </a:cubicBezTo>
                <a:cubicBezTo>
                  <a:pt x="5158" y="2712"/>
                  <a:pt x="5166" y="2705"/>
                  <a:pt x="5139" y="2578"/>
                </a:cubicBezTo>
                <a:cubicBezTo>
                  <a:pt x="5130" y="2538"/>
                  <a:pt x="5089" y="2512"/>
                  <a:pt x="5056" y="2487"/>
                </a:cubicBezTo>
                <a:cubicBezTo>
                  <a:pt x="4972" y="2424"/>
                  <a:pt x="4896" y="2367"/>
                  <a:pt x="4791" y="2350"/>
                </a:cubicBezTo>
                <a:cubicBezTo>
                  <a:pt x="4710" y="2323"/>
                  <a:pt x="4627" y="2331"/>
                  <a:pt x="4544" y="2341"/>
                </a:cubicBezTo>
                <a:cubicBezTo>
                  <a:pt x="4588" y="2367"/>
                  <a:pt x="4655" y="2414"/>
                  <a:pt x="4700" y="2432"/>
                </a:cubicBezTo>
                <a:cubicBezTo>
                  <a:pt x="4759" y="2456"/>
                  <a:pt x="4824" y="2463"/>
                  <a:pt x="4883" y="2487"/>
                </a:cubicBezTo>
                <a:cubicBezTo>
                  <a:pt x="5024" y="2545"/>
                  <a:pt x="5170" y="2579"/>
                  <a:pt x="5322" y="2597"/>
                </a:cubicBezTo>
                <a:cubicBezTo>
                  <a:pt x="5394" y="2621"/>
                  <a:pt x="5357" y="2612"/>
                  <a:pt x="5431" y="2624"/>
                </a:cubicBezTo>
                <a:cubicBezTo>
                  <a:pt x="5533" y="2689"/>
                  <a:pt x="5669" y="2779"/>
                  <a:pt x="5724" y="2889"/>
                </a:cubicBezTo>
                <a:cubicBezTo>
                  <a:pt x="5718" y="2929"/>
                  <a:pt x="5714" y="2969"/>
                  <a:pt x="5706" y="3008"/>
                </a:cubicBezTo>
                <a:cubicBezTo>
                  <a:pt x="5704" y="3018"/>
                  <a:pt x="5699" y="3026"/>
                  <a:pt x="5696" y="3036"/>
                </a:cubicBezTo>
                <a:cubicBezTo>
                  <a:pt x="5689" y="3060"/>
                  <a:pt x="5678" y="3109"/>
                  <a:pt x="5678" y="3109"/>
                </a:cubicBezTo>
                <a:cubicBezTo>
                  <a:pt x="5687" y="3121"/>
                  <a:pt x="5692" y="3140"/>
                  <a:pt x="5706" y="3145"/>
                </a:cubicBezTo>
                <a:cubicBezTo>
                  <a:pt x="5716" y="3148"/>
                  <a:pt x="5725" y="3134"/>
                  <a:pt x="5733" y="3127"/>
                </a:cubicBezTo>
                <a:cubicBezTo>
                  <a:pt x="5743" y="3119"/>
                  <a:pt x="5753" y="3111"/>
                  <a:pt x="5760" y="3100"/>
                </a:cubicBezTo>
                <a:cubicBezTo>
                  <a:pt x="5775" y="3077"/>
                  <a:pt x="5797" y="3026"/>
                  <a:pt x="5797" y="3026"/>
                </a:cubicBezTo>
                <a:cubicBezTo>
                  <a:pt x="5794" y="2950"/>
                  <a:pt x="5796" y="2874"/>
                  <a:pt x="5788" y="2798"/>
                </a:cubicBezTo>
                <a:cubicBezTo>
                  <a:pt x="5783" y="2747"/>
                  <a:pt x="5715" y="2725"/>
                  <a:pt x="5678" y="2706"/>
                </a:cubicBezTo>
                <a:cubicBezTo>
                  <a:pt x="5595" y="2665"/>
                  <a:pt x="5533" y="2651"/>
                  <a:pt x="5440" y="2642"/>
                </a:cubicBezTo>
                <a:cubicBezTo>
                  <a:pt x="5404" y="2645"/>
                  <a:pt x="5367" y="2644"/>
                  <a:pt x="5331" y="2652"/>
                </a:cubicBezTo>
                <a:cubicBezTo>
                  <a:pt x="5322" y="2654"/>
                  <a:pt x="5349" y="2658"/>
                  <a:pt x="5358" y="2661"/>
                </a:cubicBezTo>
                <a:cubicBezTo>
                  <a:pt x="5379" y="2667"/>
                  <a:pt x="5401" y="2672"/>
                  <a:pt x="5422" y="2679"/>
                </a:cubicBezTo>
                <a:cubicBezTo>
                  <a:pt x="5450" y="2687"/>
                  <a:pt x="5477" y="2696"/>
                  <a:pt x="5504" y="2706"/>
                </a:cubicBezTo>
                <a:cubicBezTo>
                  <a:pt x="5637" y="2753"/>
                  <a:pt x="5753" y="2826"/>
                  <a:pt x="5879" y="2889"/>
                </a:cubicBezTo>
                <a:cubicBezTo>
                  <a:pt x="5932" y="2916"/>
                  <a:pt x="6004" y="2982"/>
                  <a:pt x="6044" y="3026"/>
                </a:cubicBezTo>
                <a:cubicBezTo>
                  <a:pt x="6062" y="3045"/>
                  <a:pt x="6090" y="3090"/>
                  <a:pt x="6090" y="3090"/>
                </a:cubicBezTo>
                <a:cubicBezTo>
                  <a:pt x="6100" y="3132"/>
                  <a:pt x="6119" y="3169"/>
                  <a:pt x="6135" y="3209"/>
                </a:cubicBezTo>
                <a:cubicBezTo>
                  <a:pt x="6162" y="3402"/>
                  <a:pt x="6190" y="3673"/>
                  <a:pt x="5962" y="3730"/>
                </a:cubicBezTo>
                <a:cubicBezTo>
                  <a:pt x="5928" y="3727"/>
                  <a:pt x="5894" y="3729"/>
                  <a:pt x="5861" y="3721"/>
                </a:cubicBezTo>
                <a:cubicBezTo>
                  <a:pt x="5807" y="3708"/>
                  <a:pt x="5731" y="3639"/>
                  <a:pt x="5678" y="3612"/>
                </a:cubicBezTo>
                <a:cubicBezTo>
                  <a:pt x="5633" y="3590"/>
                  <a:pt x="5584" y="3574"/>
                  <a:pt x="5541" y="3548"/>
                </a:cubicBezTo>
                <a:cubicBezTo>
                  <a:pt x="5501" y="3524"/>
                  <a:pt x="5474" y="3498"/>
                  <a:pt x="5431" y="3484"/>
                </a:cubicBezTo>
                <a:cubicBezTo>
                  <a:pt x="5381" y="3432"/>
                  <a:pt x="5301" y="3373"/>
                  <a:pt x="5230" y="3356"/>
                </a:cubicBezTo>
                <a:cubicBezTo>
                  <a:pt x="5198" y="3380"/>
                  <a:pt x="5180" y="3407"/>
                  <a:pt x="5148" y="3429"/>
                </a:cubicBezTo>
                <a:cubicBezTo>
                  <a:pt x="5124" y="3466"/>
                  <a:pt x="5098" y="3500"/>
                  <a:pt x="5075" y="3538"/>
                </a:cubicBezTo>
                <a:cubicBezTo>
                  <a:pt x="5055" y="3620"/>
                  <a:pt x="5032" y="3707"/>
                  <a:pt x="5084" y="3785"/>
                </a:cubicBezTo>
                <a:cubicBezTo>
                  <a:pt x="5142" y="3698"/>
                  <a:pt x="5034" y="3869"/>
                  <a:pt x="5111" y="3639"/>
                </a:cubicBezTo>
                <a:cubicBezTo>
                  <a:pt x="5126" y="3594"/>
                  <a:pt x="5159" y="3592"/>
                  <a:pt x="5194" y="3584"/>
                </a:cubicBezTo>
                <a:cubicBezTo>
                  <a:pt x="5688" y="3597"/>
                  <a:pt x="5430" y="3532"/>
                  <a:pt x="5596" y="3639"/>
                </a:cubicBezTo>
                <a:cubicBezTo>
                  <a:pt x="5602" y="3648"/>
                  <a:pt x="5605" y="3660"/>
                  <a:pt x="5614" y="3666"/>
                </a:cubicBezTo>
                <a:cubicBezTo>
                  <a:pt x="5630" y="3676"/>
                  <a:pt x="5669" y="3685"/>
                  <a:pt x="5669" y="3685"/>
                </a:cubicBezTo>
                <a:cubicBezTo>
                  <a:pt x="5756" y="3679"/>
                  <a:pt x="5814" y="3700"/>
                  <a:pt x="5861" y="3630"/>
                </a:cubicBezTo>
                <a:cubicBezTo>
                  <a:pt x="5894" y="3496"/>
                  <a:pt x="5837" y="3346"/>
                  <a:pt x="5715" y="3282"/>
                </a:cubicBezTo>
                <a:cubicBezTo>
                  <a:pt x="5667" y="3213"/>
                  <a:pt x="5576" y="3161"/>
                  <a:pt x="5495" y="3145"/>
                </a:cubicBezTo>
                <a:cubicBezTo>
                  <a:pt x="5508" y="3187"/>
                  <a:pt x="5547" y="3206"/>
                  <a:pt x="5578" y="3237"/>
                </a:cubicBezTo>
                <a:cubicBezTo>
                  <a:pt x="5597" y="3293"/>
                  <a:pt x="5573" y="3234"/>
                  <a:pt x="5623" y="3301"/>
                </a:cubicBezTo>
                <a:cubicBezTo>
                  <a:pt x="5683" y="3381"/>
                  <a:pt x="5720" y="3481"/>
                  <a:pt x="5751" y="3575"/>
                </a:cubicBezTo>
                <a:cubicBezTo>
                  <a:pt x="5760" y="3641"/>
                  <a:pt x="5779" y="3701"/>
                  <a:pt x="5788" y="3767"/>
                </a:cubicBezTo>
                <a:cubicBezTo>
                  <a:pt x="5785" y="3861"/>
                  <a:pt x="5786" y="3956"/>
                  <a:pt x="5779" y="4050"/>
                </a:cubicBezTo>
                <a:cubicBezTo>
                  <a:pt x="5774" y="4117"/>
                  <a:pt x="5758" y="4127"/>
                  <a:pt x="5724" y="4178"/>
                </a:cubicBezTo>
                <a:cubicBezTo>
                  <a:pt x="5650" y="4290"/>
                  <a:pt x="5623" y="4336"/>
                  <a:pt x="5495" y="4389"/>
                </a:cubicBezTo>
                <a:cubicBezTo>
                  <a:pt x="5443" y="4386"/>
                  <a:pt x="5391" y="4390"/>
                  <a:pt x="5340" y="4380"/>
                </a:cubicBezTo>
                <a:cubicBezTo>
                  <a:pt x="5335" y="4379"/>
                  <a:pt x="5233" y="4315"/>
                  <a:pt x="5212" y="4306"/>
                </a:cubicBezTo>
                <a:cubicBezTo>
                  <a:pt x="5206" y="4297"/>
                  <a:pt x="5202" y="4287"/>
                  <a:pt x="5194" y="4279"/>
                </a:cubicBezTo>
                <a:cubicBezTo>
                  <a:pt x="5186" y="4271"/>
                  <a:pt x="5173" y="4270"/>
                  <a:pt x="5166" y="4261"/>
                </a:cubicBezTo>
                <a:cubicBezTo>
                  <a:pt x="5154" y="4246"/>
                  <a:pt x="5137" y="4190"/>
                  <a:pt x="5130" y="4169"/>
                </a:cubicBezTo>
                <a:cubicBezTo>
                  <a:pt x="5133" y="4133"/>
                  <a:pt x="5128" y="4095"/>
                  <a:pt x="5139" y="4060"/>
                </a:cubicBezTo>
                <a:cubicBezTo>
                  <a:pt x="5144" y="4044"/>
                  <a:pt x="5162" y="4034"/>
                  <a:pt x="5175" y="4023"/>
                </a:cubicBezTo>
                <a:cubicBezTo>
                  <a:pt x="5208" y="3995"/>
                  <a:pt x="5237" y="3961"/>
                  <a:pt x="5276" y="3941"/>
                </a:cubicBezTo>
                <a:cubicBezTo>
                  <a:pt x="5330" y="3914"/>
                  <a:pt x="5357" y="3903"/>
                  <a:pt x="5404" y="3868"/>
                </a:cubicBezTo>
                <a:cubicBezTo>
                  <a:pt x="5453" y="3831"/>
                  <a:pt x="5502" y="3788"/>
                  <a:pt x="5550" y="3749"/>
                </a:cubicBezTo>
                <a:cubicBezTo>
                  <a:pt x="5559" y="3742"/>
                  <a:pt x="5577" y="3718"/>
                  <a:pt x="5587" y="3712"/>
                </a:cubicBezTo>
                <a:cubicBezTo>
                  <a:pt x="5595" y="3707"/>
                  <a:pt x="5623" y="3703"/>
                  <a:pt x="5614" y="3703"/>
                </a:cubicBezTo>
                <a:cubicBezTo>
                  <a:pt x="5586" y="3703"/>
                  <a:pt x="5559" y="3716"/>
                  <a:pt x="5532" y="3721"/>
                </a:cubicBezTo>
                <a:cubicBezTo>
                  <a:pt x="5493" y="3747"/>
                  <a:pt x="5448" y="3751"/>
                  <a:pt x="5404" y="3767"/>
                </a:cubicBezTo>
                <a:cubicBezTo>
                  <a:pt x="5368" y="3780"/>
                  <a:pt x="5331" y="3792"/>
                  <a:pt x="5294" y="3804"/>
                </a:cubicBezTo>
                <a:cubicBezTo>
                  <a:pt x="5285" y="3807"/>
                  <a:pt x="5267" y="3813"/>
                  <a:pt x="5267" y="3813"/>
                </a:cubicBezTo>
                <a:cubicBezTo>
                  <a:pt x="5228" y="3840"/>
                  <a:pt x="5168" y="3872"/>
                  <a:pt x="5130" y="3904"/>
                </a:cubicBezTo>
                <a:cubicBezTo>
                  <a:pt x="5081" y="3945"/>
                  <a:pt x="5043" y="3993"/>
                  <a:pt x="5002" y="4041"/>
                </a:cubicBezTo>
                <a:cubicBezTo>
                  <a:pt x="4984" y="4062"/>
                  <a:pt x="4968" y="4086"/>
                  <a:pt x="4947" y="4105"/>
                </a:cubicBezTo>
                <a:cubicBezTo>
                  <a:pt x="4930" y="4120"/>
                  <a:pt x="4892" y="4142"/>
                  <a:pt x="4892" y="4142"/>
                </a:cubicBezTo>
                <a:cubicBezTo>
                  <a:pt x="4757" y="4104"/>
                  <a:pt x="4716" y="4005"/>
                  <a:pt x="4608" y="3941"/>
                </a:cubicBezTo>
                <a:cubicBezTo>
                  <a:pt x="4550" y="3867"/>
                  <a:pt x="4582" y="3912"/>
                  <a:pt x="4517" y="3804"/>
                </a:cubicBezTo>
                <a:cubicBezTo>
                  <a:pt x="4502" y="3779"/>
                  <a:pt x="4490" y="3721"/>
                  <a:pt x="4490" y="3721"/>
                </a:cubicBezTo>
                <a:cubicBezTo>
                  <a:pt x="4487" y="3678"/>
                  <a:pt x="4492" y="3634"/>
                  <a:pt x="4480" y="3593"/>
                </a:cubicBezTo>
                <a:cubicBezTo>
                  <a:pt x="4476" y="3579"/>
                  <a:pt x="4455" y="3577"/>
                  <a:pt x="4444" y="3566"/>
                </a:cubicBezTo>
                <a:cubicBezTo>
                  <a:pt x="4436" y="3558"/>
                  <a:pt x="4435" y="3545"/>
                  <a:pt x="4426" y="3538"/>
                </a:cubicBezTo>
                <a:cubicBezTo>
                  <a:pt x="4388" y="3507"/>
                  <a:pt x="4334" y="3482"/>
                  <a:pt x="4288" y="3474"/>
                </a:cubicBezTo>
                <a:cubicBezTo>
                  <a:pt x="4144" y="3482"/>
                  <a:pt x="4133" y="3472"/>
                  <a:pt x="4032" y="3511"/>
                </a:cubicBezTo>
                <a:cubicBezTo>
                  <a:pt x="3979" y="3565"/>
                  <a:pt x="3999" y="3539"/>
                  <a:pt x="3968" y="3584"/>
                </a:cubicBezTo>
                <a:cubicBezTo>
                  <a:pt x="3953" y="3631"/>
                  <a:pt x="3997" y="3627"/>
                  <a:pt x="4042" y="3630"/>
                </a:cubicBezTo>
                <a:cubicBezTo>
                  <a:pt x="4106" y="3635"/>
                  <a:pt x="4170" y="3635"/>
                  <a:pt x="4234" y="3639"/>
                </a:cubicBezTo>
                <a:cubicBezTo>
                  <a:pt x="4270" y="3641"/>
                  <a:pt x="4307" y="3645"/>
                  <a:pt x="4343" y="3648"/>
                </a:cubicBezTo>
                <a:cubicBezTo>
                  <a:pt x="4380" y="3657"/>
                  <a:pt x="4403" y="3664"/>
                  <a:pt x="4435" y="3685"/>
                </a:cubicBezTo>
                <a:cubicBezTo>
                  <a:pt x="4441" y="3697"/>
                  <a:pt x="4446" y="3710"/>
                  <a:pt x="4453" y="3721"/>
                </a:cubicBezTo>
                <a:cubicBezTo>
                  <a:pt x="4467" y="3743"/>
                  <a:pt x="4499" y="3785"/>
                  <a:pt x="4499" y="3785"/>
                </a:cubicBezTo>
                <a:cubicBezTo>
                  <a:pt x="4505" y="3803"/>
                  <a:pt x="4511" y="3822"/>
                  <a:pt x="4517" y="3840"/>
                </a:cubicBezTo>
                <a:cubicBezTo>
                  <a:pt x="4518" y="3844"/>
                  <a:pt x="4492" y="3944"/>
                  <a:pt x="4480" y="3959"/>
                </a:cubicBezTo>
                <a:cubicBezTo>
                  <a:pt x="4473" y="3967"/>
                  <a:pt x="4462" y="3971"/>
                  <a:pt x="4453" y="3977"/>
                </a:cubicBezTo>
                <a:cubicBezTo>
                  <a:pt x="4425" y="4020"/>
                  <a:pt x="4393" y="4032"/>
                  <a:pt x="4352" y="4060"/>
                </a:cubicBezTo>
                <a:cubicBezTo>
                  <a:pt x="4245" y="4053"/>
                  <a:pt x="4204" y="4045"/>
                  <a:pt x="4115" y="4023"/>
                </a:cubicBezTo>
                <a:cubicBezTo>
                  <a:pt x="4053" y="3983"/>
                  <a:pt x="3981" y="3952"/>
                  <a:pt x="3941" y="3886"/>
                </a:cubicBezTo>
                <a:cubicBezTo>
                  <a:pt x="3934" y="3874"/>
                  <a:pt x="3930" y="3861"/>
                  <a:pt x="3923" y="3849"/>
                </a:cubicBezTo>
                <a:cubicBezTo>
                  <a:pt x="3912" y="3830"/>
                  <a:pt x="3886" y="3794"/>
                  <a:pt x="3886" y="3794"/>
                </a:cubicBezTo>
                <a:cubicBezTo>
                  <a:pt x="3889" y="3764"/>
                  <a:pt x="3880" y="3730"/>
                  <a:pt x="3895" y="3703"/>
                </a:cubicBezTo>
                <a:cubicBezTo>
                  <a:pt x="3901" y="3692"/>
                  <a:pt x="3924" y="3702"/>
                  <a:pt x="3932" y="3712"/>
                </a:cubicBezTo>
                <a:cubicBezTo>
                  <a:pt x="3938" y="3720"/>
                  <a:pt x="3926" y="3731"/>
                  <a:pt x="3923" y="3740"/>
                </a:cubicBezTo>
                <a:cubicBezTo>
                  <a:pt x="3926" y="3804"/>
                  <a:pt x="3924" y="3868"/>
                  <a:pt x="3932" y="3932"/>
                </a:cubicBezTo>
                <a:cubicBezTo>
                  <a:pt x="3937" y="3973"/>
                  <a:pt x="4047" y="4009"/>
                  <a:pt x="4078" y="4014"/>
                </a:cubicBezTo>
                <a:cubicBezTo>
                  <a:pt x="4119" y="4038"/>
                  <a:pt x="4144" y="4047"/>
                  <a:pt x="4188" y="4060"/>
                </a:cubicBezTo>
                <a:cubicBezTo>
                  <a:pt x="4206" y="4066"/>
                  <a:pt x="4243" y="4078"/>
                  <a:pt x="4243" y="4078"/>
                </a:cubicBezTo>
                <a:cubicBezTo>
                  <a:pt x="4264" y="4075"/>
                  <a:pt x="4288" y="4080"/>
                  <a:pt x="4307" y="4069"/>
                </a:cubicBezTo>
                <a:cubicBezTo>
                  <a:pt x="4327" y="4058"/>
                  <a:pt x="4338" y="3987"/>
                  <a:pt x="4343" y="3968"/>
                </a:cubicBezTo>
                <a:cubicBezTo>
                  <a:pt x="4340" y="3947"/>
                  <a:pt x="4315" y="3915"/>
                  <a:pt x="4334" y="3904"/>
                </a:cubicBezTo>
                <a:cubicBezTo>
                  <a:pt x="4353" y="3893"/>
                  <a:pt x="4370" y="3929"/>
                  <a:pt x="4389" y="3941"/>
                </a:cubicBezTo>
                <a:cubicBezTo>
                  <a:pt x="4458" y="3985"/>
                  <a:pt x="4514" y="4043"/>
                  <a:pt x="4581" y="4087"/>
                </a:cubicBezTo>
                <a:cubicBezTo>
                  <a:pt x="4603" y="4120"/>
                  <a:pt x="4630" y="4146"/>
                  <a:pt x="4654" y="4178"/>
                </a:cubicBezTo>
                <a:cubicBezTo>
                  <a:pt x="4665" y="4212"/>
                  <a:pt x="4682" y="4234"/>
                  <a:pt x="4691" y="4270"/>
                </a:cubicBezTo>
                <a:cubicBezTo>
                  <a:pt x="4685" y="4297"/>
                  <a:pt x="4687" y="4328"/>
                  <a:pt x="4672" y="4352"/>
                </a:cubicBezTo>
                <a:cubicBezTo>
                  <a:pt x="4666" y="4363"/>
                  <a:pt x="4647" y="4355"/>
                  <a:pt x="4636" y="4361"/>
                </a:cubicBezTo>
                <a:cubicBezTo>
                  <a:pt x="4628" y="4365"/>
                  <a:pt x="4626" y="4378"/>
                  <a:pt x="4618" y="4380"/>
                </a:cubicBezTo>
                <a:cubicBezTo>
                  <a:pt x="4566" y="4395"/>
                  <a:pt x="4470" y="4407"/>
                  <a:pt x="4407" y="4416"/>
                </a:cubicBezTo>
                <a:cubicBezTo>
                  <a:pt x="4210" y="4483"/>
                  <a:pt x="4112" y="4450"/>
                  <a:pt x="3859" y="4444"/>
                </a:cubicBezTo>
                <a:cubicBezTo>
                  <a:pt x="3732" y="4380"/>
                  <a:pt x="3612" y="4312"/>
                  <a:pt x="3493" y="4233"/>
                </a:cubicBezTo>
                <a:cubicBezTo>
                  <a:pt x="3420" y="4185"/>
                  <a:pt x="3338" y="4139"/>
                  <a:pt x="3283" y="4069"/>
                </a:cubicBezTo>
                <a:cubicBezTo>
                  <a:pt x="3251" y="4028"/>
                  <a:pt x="3224" y="3978"/>
                  <a:pt x="3200" y="3932"/>
                </a:cubicBezTo>
                <a:cubicBezTo>
                  <a:pt x="3185" y="3856"/>
                  <a:pt x="3170" y="3831"/>
                  <a:pt x="3191" y="3740"/>
                </a:cubicBezTo>
                <a:cubicBezTo>
                  <a:pt x="3201" y="3698"/>
                  <a:pt x="3225" y="3696"/>
                  <a:pt x="3246" y="3666"/>
                </a:cubicBezTo>
                <a:cubicBezTo>
                  <a:pt x="3254" y="3655"/>
                  <a:pt x="3255" y="3640"/>
                  <a:pt x="3264" y="3630"/>
                </a:cubicBezTo>
                <a:cubicBezTo>
                  <a:pt x="3285" y="3605"/>
                  <a:pt x="3317" y="3591"/>
                  <a:pt x="3338" y="3566"/>
                </a:cubicBezTo>
                <a:cubicBezTo>
                  <a:pt x="3373" y="3526"/>
                  <a:pt x="3356" y="3527"/>
                  <a:pt x="3402" y="3493"/>
                </a:cubicBezTo>
                <a:cubicBezTo>
                  <a:pt x="3445" y="3461"/>
                  <a:pt x="3494" y="3432"/>
                  <a:pt x="3539" y="3401"/>
                </a:cubicBezTo>
                <a:cubicBezTo>
                  <a:pt x="3561" y="3386"/>
                  <a:pt x="3612" y="3365"/>
                  <a:pt x="3612" y="3365"/>
                </a:cubicBezTo>
                <a:cubicBezTo>
                  <a:pt x="3705" y="3267"/>
                  <a:pt x="3646" y="3338"/>
                  <a:pt x="3301" y="3356"/>
                </a:cubicBezTo>
                <a:cubicBezTo>
                  <a:pt x="3241" y="3359"/>
                  <a:pt x="3177" y="3396"/>
                  <a:pt x="3118" y="3410"/>
                </a:cubicBezTo>
                <a:cubicBezTo>
                  <a:pt x="3088" y="3431"/>
                  <a:pt x="3075" y="3439"/>
                  <a:pt x="3063" y="3474"/>
                </a:cubicBezTo>
                <a:cubicBezTo>
                  <a:pt x="3069" y="3499"/>
                  <a:pt x="3073" y="3524"/>
                  <a:pt x="3082" y="3548"/>
                </a:cubicBezTo>
                <a:cubicBezTo>
                  <a:pt x="3105" y="3611"/>
                  <a:pt x="3192" y="3639"/>
                  <a:pt x="3237" y="3685"/>
                </a:cubicBezTo>
                <a:cubicBezTo>
                  <a:pt x="3285" y="3734"/>
                  <a:pt x="3240" y="3713"/>
                  <a:pt x="3292" y="3730"/>
                </a:cubicBezTo>
                <a:cubicBezTo>
                  <a:pt x="3317" y="3756"/>
                  <a:pt x="3339" y="3758"/>
                  <a:pt x="3374" y="3767"/>
                </a:cubicBezTo>
                <a:cubicBezTo>
                  <a:pt x="3383" y="3776"/>
                  <a:pt x="3396" y="3783"/>
                  <a:pt x="3402" y="3794"/>
                </a:cubicBezTo>
                <a:cubicBezTo>
                  <a:pt x="3411" y="3811"/>
                  <a:pt x="3420" y="3849"/>
                  <a:pt x="3420" y="3849"/>
                </a:cubicBezTo>
                <a:cubicBezTo>
                  <a:pt x="3423" y="3873"/>
                  <a:pt x="3430" y="3898"/>
                  <a:pt x="3429" y="3922"/>
                </a:cubicBezTo>
                <a:cubicBezTo>
                  <a:pt x="3421" y="4090"/>
                  <a:pt x="3401" y="4048"/>
                  <a:pt x="3246" y="4060"/>
                </a:cubicBezTo>
                <a:cubicBezTo>
                  <a:pt x="3239" y="4081"/>
                  <a:pt x="3212" y="4092"/>
                  <a:pt x="3210" y="4114"/>
                </a:cubicBezTo>
                <a:cubicBezTo>
                  <a:pt x="3205" y="4163"/>
                  <a:pt x="3214" y="4212"/>
                  <a:pt x="3219" y="4261"/>
                </a:cubicBezTo>
                <a:cubicBezTo>
                  <a:pt x="3220" y="4270"/>
                  <a:pt x="3237" y="4288"/>
                  <a:pt x="3228" y="4288"/>
                </a:cubicBezTo>
                <a:cubicBezTo>
                  <a:pt x="3208" y="4288"/>
                  <a:pt x="3190" y="4272"/>
                  <a:pt x="3173" y="4261"/>
                </a:cubicBezTo>
                <a:cubicBezTo>
                  <a:pt x="3088" y="4209"/>
                  <a:pt x="3027" y="4134"/>
                  <a:pt x="2954" y="4069"/>
                </a:cubicBezTo>
                <a:cubicBezTo>
                  <a:pt x="2873" y="3997"/>
                  <a:pt x="2778" y="3931"/>
                  <a:pt x="2707" y="3849"/>
                </a:cubicBezTo>
                <a:cubicBezTo>
                  <a:pt x="2702" y="3843"/>
                  <a:pt x="2588" y="3696"/>
                  <a:pt x="2560" y="3648"/>
                </a:cubicBezTo>
                <a:cubicBezTo>
                  <a:pt x="2533" y="3601"/>
                  <a:pt x="2521" y="3550"/>
                  <a:pt x="2496" y="3502"/>
                </a:cubicBezTo>
                <a:cubicBezTo>
                  <a:pt x="2476" y="3383"/>
                  <a:pt x="2470" y="3371"/>
                  <a:pt x="2515" y="3191"/>
                </a:cubicBezTo>
                <a:cubicBezTo>
                  <a:pt x="2522" y="3161"/>
                  <a:pt x="2551" y="3142"/>
                  <a:pt x="2570" y="3118"/>
                </a:cubicBezTo>
                <a:cubicBezTo>
                  <a:pt x="2636" y="3034"/>
                  <a:pt x="2704" y="2972"/>
                  <a:pt x="2789" y="2908"/>
                </a:cubicBezTo>
                <a:cubicBezTo>
                  <a:pt x="2822" y="2884"/>
                  <a:pt x="2871" y="2877"/>
                  <a:pt x="2908" y="2862"/>
                </a:cubicBezTo>
                <a:cubicBezTo>
                  <a:pt x="2945" y="2865"/>
                  <a:pt x="2982" y="2864"/>
                  <a:pt x="3018" y="2871"/>
                </a:cubicBezTo>
                <a:cubicBezTo>
                  <a:pt x="3029" y="2873"/>
                  <a:pt x="3040" y="2899"/>
                  <a:pt x="3045" y="2889"/>
                </a:cubicBezTo>
                <a:cubicBezTo>
                  <a:pt x="3051" y="2877"/>
                  <a:pt x="3036" y="2863"/>
                  <a:pt x="3027" y="2853"/>
                </a:cubicBezTo>
                <a:cubicBezTo>
                  <a:pt x="2991" y="2811"/>
                  <a:pt x="2930" y="2810"/>
                  <a:pt x="2880" y="2798"/>
                </a:cubicBezTo>
                <a:cubicBezTo>
                  <a:pt x="2585" y="2809"/>
                  <a:pt x="2692" y="2762"/>
                  <a:pt x="2560" y="2889"/>
                </a:cubicBezTo>
                <a:cubicBezTo>
                  <a:pt x="2554" y="2901"/>
                  <a:pt x="2549" y="2914"/>
                  <a:pt x="2542" y="2926"/>
                </a:cubicBezTo>
                <a:cubicBezTo>
                  <a:pt x="2537" y="2935"/>
                  <a:pt x="2525" y="2942"/>
                  <a:pt x="2524" y="2953"/>
                </a:cubicBezTo>
                <a:cubicBezTo>
                  <a:pt x="2518" y="3016"/>
                  <a:pt x="2534" y="3046"/>
                  <a:pt x="2588" y="3063"/>
                </a:cubicBezTo>
                <a:cubicBezTo>
                  <a:pt x="2631" y="3097"/>
                  <a:pt x="2681" y="3141"/>
                  <a:pt x="2734" y="3154"/>
                </a:cubicBezTo>
                <a:cubicBezTo>
                  <a:pt x="2789" y="3209"/>
                  <a:pt x="2731" y="3158"/>
                  <a:pt x="2807" y="3200"/>
                </a:cubicBezTo>
                <a:cubicBezTo>
                  <a:pt x="2885" y="3243"/>
                  <a:pt x="2936" y="3290"/>
                  <a:pt x="2963" y="3374"/>
                </a:cubicBezTo>
                <a:cubicBezTo>
                  <a:pt x="2960" y="3444"/>
                  <a:pt x="2961" y="3514"/>
                  <a:pt x="2954" y="3584"/>
                </a:cubicBezTo>
                <a:cubicBezTo>
                  <a:pt x="2952" y="3603"/>
                  <a:pt x="2941" y="3620"/>
                  <a:pt x="2935" y="3639"/>
                </a:cubicBezTo>
                <a:cubicBezTo>
                  <a:pt x="2901" y="3750"/>
                  <a:pt x="2823" y="3735"/>
                  <a:pt x="2725" y="3749"/>
                </a:cubicBezTo>
                <a:cubicBezTo>
                  <a:pt x="2708" y="3799"/>
                  <a:pt x="2697" y="3852"/>
                  <a:pt x="2688" y="3904"/>
                </a:cubicBezTo>
                <a:cubicBezTo>
                  <a:pt x="2691" y="3922"/>
                  <a:pt x="2690" y="3942"/>
                  <a:pt x="2698" y="3959"/>
                </a:cubicBezTo>
                <a:cubicBezTo>
                  <a:pt x="2703" y="3969"/>
                  <a:pt x="2717" y="3970"/>
                  <a:pt x="2725" y="3977"/>
                </a:cubicBezTo>
                <a:cubicBezTo>
                  <a:pt x="2820" y="4058"/>
                  <a:pt x="2674" y="3948"/>
                  <a:pt x="2789" y="4032"/>
                </a:cubicBezTo>
                <a:cubicBezTo>
                  <a:pt x="2806" y="4059"/>
                  <a:pt x="2826" y="4079"/>
                  <a:pt x="2844" y="4105"/>
                </a:cubicBezTo>
                <a:cubicBezTo>
                  <a:pt x="2857" y="4146"/>
                  <a:pt x="2876" y="4154"/>
                  <a:pt x="2862" y="4197"/>
                </a:cubicBezTo>
                <a:cubicBezTo>
                  <a:pt x="2674" y="4171"/>
                  <a:pt x="2494" y="4138"/>
                  <a:pt x="2314" y="4078"/>
                </a:cubicBezTo>
                <a:cubicBezTo>
                  <a:pt x="2289" y="4054"/>
                  <a:pt x="2278" y="4025"/>
                  <a:pt x="2259" y="3996"/>
                </a:cubicBezTo>
                <a:cubicBezTo>
                  <a:pt x="2236" y="3906"/>
                  <a:pt x="2249" y="3946"/>
                  <a:pt x="2222" y="3877"/>
                </a:cubicBezTo>
                <a:cubicBezTo>
                  <a:pt x="2219" y="3862"/>
                  <a:pt x="2217" y="3846"/>
                  <a:pt x="2213" y="3831"/>
                </a:cubicBezTo>
                <a:cubicBezTo>
                  <a:pt x="2208" y="3815"/>
                  <a:pt x="2198" y="3801"/>
                  <a:pt x="2195" y="3785"/>
                </a:cubicBezTo>
                <a:cubicBezTo>
                  <a:pt x="2186" y="3743"/>
                  <a:pt x="2188" y="3699"/>
                  <a:pt x="2176" y="3657"/>
                </a:cubicBezTo>
                <a:cubicBezTo>
                  <a:pt x="2170" y="3636"/>
                  <a:pt x="2164" y="3614"/>
                  <a:pt x="2158" y="3593"/>
                </a:cubicBezTo>
                <a:cubicBezTo>
                  <a:pt x="2164" y="3502"/>
                  <a:pt x="2166" y="3410"/>
                  <a:pt x="2176" y="3319"/>
                </a:cubicBezTo>
                <a:cubicBezTo>
                  <a:pt x="2187" y="3221"/>
                  <a:pt x="2291" y="3086"/>
                  <a:pt x="2368" y="3026"/>
                </a:cubicBezTo>
                <a:cubicBezTo>
                  <a:pt x="2412" y="2943"/>
                  <a:pt x="2481" y="2877"/>
                  <a:pt x="2515" y="2789"/>
                </a:cubicBezTo>
                <a:cubicBezTo>
                  <a:pt x="2577" y="2628"/>
                  <a:pt x="2607" y="2449"/>
                  <a:pt x="2716" y="2313"/>
                </a:cubicBezTo>
                <a:cubicBezTo>
                  <a:pt x="2742" y="2248"/>
                  <a:pt x="2785" y="2221"/>
                  <a:pt x="2826" y="2167"/>
                </a:cubicBezTo>
                <a:cubicBezTo>
                  <a:pt x="2865" y="2170"/>
                  <a:pt x="2905" y="2170"/>
                  <a:pt x="2944" y="2176"/>
                </a:cubicBezTo>
                <a:cubicBezTo>
                  <a:pt x="2986" y="2183"/>
                  <a:pt x="2994" y="2200"/>
                  <a:pt x="3027" y="2222"/>
                </a:cubicBezTo>
                <a:cubicBezTo>
                  <a:pt x="3042" y="2232"/>
                  <a:pt x="3056" y="2241"/>
                  <a:pt x="3072" y="2249"/>
                </a:cubicBezTo>
                <a:cubicBezTo>
                  <a:pt x="3087" y="2256"/>
                  <a:pt x="3104" y="2259"/>
                  <a:pt x="3118" y="2268"/>
                </a:cubicBezTo>
                <a:cubicBezTo>
                  <a:pt x="3173" y="2303"/>
                  <a:pt x="3216" y="2349"/>
                  <a:pt x="3274" y="2377"/>
                </a:cubicBezTo>
                <a:cubicBezTo>
                  <a:pt x="3294" y="2397"/>
                  <a:pt x="3320" y="2410"/>
                  <a:pt x="3338" y="2432"/>
                </a:cubicBezTo>
                <a:cubicBezTo>
                  <a:pt x="3344" y="2440"/>
                  <a:pt x="3343" y="2451"/>
                  <a:pt x="3347" y="2460"/>
                </a:cubicBezTo>
                <a:cubicBezTo>
                  <a:pt x="3352" y="2470"/>
                  <a:pt x="3358" y="2479"/>
                  <a:pt x="3365" y="2487"/>
                </a:cubicBezTo>
                <a:cubicBezTo>
                  <a:pt x="3402" y="2528"/>
                  <a:pt x="3445" y="2567"/>
                  <a:pt x="3484" y="2606"/>
                </a:cubicBezTo>
                <a:cubicBezTo>
                  <a:pt x="3498" y="2620"/>
                  <a:pt x="3516" y="2629"/>
                  <a:pt x="3530" y="2642"/>
                </a:cubicBezTo>
                <a:cubicBezTo>
                  <a:pt x="3549" y="2659"/>
                  <a:pt x="3566" y="2679"/>
                  <a:pt x="3584" y="2697"/>
                </a:cubicBezTo>
                <a:cubicBezTo>
                  <a:pt x="3590" y="2703"/>
                  <a:pt x="3603" y="2716"/>
                  <a:pt x="3603" y="2716"/>
                </a:cubicBezTo>
                <a:cubicBezTo>
                  <a:pt x="3595" y="2639"/>
                  <a:pt x="3582" y="2557"/>
                  <a:pt x="3548" y="2487"/>
                </a:cubicBezTo>
                <a:cubicBezTo>
                  <a:pt x="3539" y="2441"/>
                  <a:pt x="3530" y="2421"/>
                  <a:pt x="3502" y="2386"/>
                </a:cubicBezTo>
                <a:cubicBezTo>
                  <a:pt x="3495" y="2377"/>
                  <a:pt x="3493" y="2365"/>
                  <a:pt x="3484" y="2359"/>
                </a:cubicBezTo>
                <a:cubicBezTo>
                  <a:pt x="3456" y="2342"/>
                  <a:pt x="3420" y="2339"/>
                  <a:pt x="3392" y="2322"/>
                </a:cubicBezTo>
                <a:cubicBezTo>
                  <a:pt x="3373" y="2311"/>
                  <a:pt x="3354" y="2301"/>
                  <a:pt x="3338" y="2286"/>
                </a:cubicBezTo>
                <a:cubicBezTo>
                  <a:pt x="3332" y="2280"/>
                  <a:pt x="3326" y="2273"/>
                  <a:pt x="3319" y="2268"/>
                </a:cubicBezTo>
                <a:cubicBezTo>
                  <a:pt x="3299" y="2256"/>
                  <a:pt x="3276" y="2250"/>
                  <a:pt x="3255" y="2240"/>
                </a:cubicBezTo>
                <a:cubicBezTo>
                  <a:pt x="3203" y="2187"/>
                  <a:pt x="3230" y="2201"/>
                  <a:pt x="3182" y="2185"/>
                </a:cubicBezTo>
                <a:cubicBezTo>
                  <a:pt x="3145" y="2148"/>
                  <a:pt x="3113" y="2124"/>
                  <a:pt x="3063" y="2112"/>
                </a:cubicBezTo>
                <a:cubicBezTo>
                  <a:pt x="3002" y="2116"/>
                  <a:pt x="2935" y="2103"/>
                  <a:pt x="2880" y="2130"/>
                </a:cubicBezTo>
                <a:cubicBezTo>
                  <a:pt x="2714" y="2213"/>
                  <a:pt x="2875" y="2156"/>
                  <a:pt x="2789" y="2185"/>
                </a:cubicBezTo>
                <a:cubicBezTo>
                  <a:pt x="2759" y="2217"/>
                  <a:pt x="2733" y="2251"/>
                  <a:pt x="2707" y="2286"/>
                </a:cubicBezTo>
                <a:cubicBezTo>
                  <a:pt x="2704" y="2295"/>
                  <a:pt x="2703" y="2305"/>
                  <a:pt x="2698" y="2313"/>
                </a:cubicBezTo>
                <a:cubicBezTo>
                  <a:pt x="2693" y="2321"/>
                  <a:pt x="2683" y="2324"/>
                  <a:pt x="2679" y="2332"/>
                </a:cubicBezTo>
                <a:cubicBezTo>
                  <a:pt x="2673" y="2343"/>
                  <a:pt x="2674" y="2356"/>
                  <a:pt x="2670" y="2368"/>
                </a:cubicBezTo>
                <a:cubicBezTo>
                  <a:pt x="2665" y="2386"/>
                  <a:pt x="2658" y="2405"/>
                  <a:pt x="2652" y="2423"/>
                </a:cubicBezTo>
                <a:cubicBezTo>
                  <a:pt x="2649" y="2432"/>
                  <a:pt x="2643" y="2450"/>
                  <a:pt x="2643" y="2450"/>
                </a:cubicBezTo>
                <a:cubicBezTo>
                  <a:pt x="2640" y="2475"/>
                  <a:pt x="2639" y="2500"/>
                  <a:pt x="2634" y="2524"/>
                </a:cubicBezTo>
                <a:cubicBezTo>
                  <a:pt x="2632" y="2533"/>
                  <a:pt x="2633" y="2549"/>
                  <a:pt x="2624" y="2551"/>
                </a:cubicBezTo>
                <a:cubicBezTo>
                  <a:pt x="2611" y="2554"/>
                  <a:pt x="2600" y="2539"/>
                  <a:pt x="2588" y="2533"/>
                </a:cubicBezTo>
                <a:cubicBezTo>
                  <a:pt x="2555" y="2498"/>
                  <a:pt x="2520" y="2456"/>
                  <a:pt x="2496" y="2414"/>
                </a:cubicBezTo>
                <a:cubicBezTo>
                  <a:pt x="2478" y="2383"/>
                  <a:pt x="2470" y="2352"/>
                  <a:pt x="2451" y="2322"/>
                </a:cubicBezTo>
                <a:cubicBezTo>
                  <a:pt x="2415" y="2183"/>
                  <a:pt x="2409" y="2193"/>
                  <a:pt x="2451" y="1975"/>
                </a:cubicBezTo>
                <a:cubicBezTo>
                  <a:pt x="2459" y="1935"/>
                  <a:pt x="2491" y="1903"/>
                  <a:pt x="2506" y="1865"/>
                </a:cubicBezTo>
                <a:cubicBezTo>
                  <a:pt x="2533" y="1797"/>
                  <a:pt x="2568" y="1725"/>
                  <a:pt x="2643" y="1701"/>
                </a:cubicBezTo>
                <a:cubicBezTo>
                  <a:pt x="2712" y="1707"/>
                  <a:pt x="2761" y="1717"/>
                  <a:pt x="2826" y="1728"/>
                </a:cubicBezTo>
                <a:cubicBezTo>
                  <a:pt x="2861" y="1725"/>
                  <a:pt x="2951" y="1732"/>
                  <a:pt x="2954" y="1701"/>
                </a:cubicBezTo>
                <a:cubicBezTo>
                  <a:pt x="2967" y="1577"/>
                  <a:pt x="2905" y="1410"/>
                  <a:pt x="3054" y="1381"/>
                </a:cubicBezTo>
                <a:cubicBezTo>
                  <a:pt x="3079" y="1419"/>
                  <a:pt x="3109" y="1454"/>
                  <a:pt x="3136" y="1490"/>
                </a:cubicBezTo>
                <a:cubicBezTo>
                  <a:pt x="3163" y="1582"/>
                  <a:pt x="3182" y="1680"/>
                  <a:pt x="3146" y="1774"/>
                </a:cubicBezTo>
                <a:cubicBezTo>
                  <a:pt x="3130" y="1815"/>
                  <a:pt x="3123" y="1809"/>
                  <a:pt x="3100" y="1847"/>
                </a:cubicBezTo>
                <a:cubicBezTo>
                  <a:pt x="3056" y="1919"/>
                  <a:pt x="3018" y="1975"/>
                  <a:pt x="2935" y="2002"/>
                </a:cubicBezTo>
                <a:cubicBezTo>
                  <a:pt x="2812" y="2088"/>
                  <a:pt x="2629" y="2081"/>
                  <a:pt x="2487" y="2094"/>
                </a:cubicBezTo>
                <a:cubicBezTo>
                  <a:pt x="2450" y="2101"/>
                  <a:pt x="2414" y="2109"/>
                  <a:pt x="2378" y="2121"/>
                </a:cubicBezTo>
                <a:cubicBezTo>
                  <a:pt x="2491" y="2209"/>
                  <a:pt x="2419" y="2166"/>
                  <a:pt x="2716" y="2130"/>
                </a:cubicBezTo>
                <a:cubicBezTo>
                  <a:pt x="2832" y="2116"/>
                  <a:pt x="2939" y="2046"/>
                  <a:pt x="3045" y="2002"/>
                </a:cubicBezTo>
                <a:cubicBezTo>
                  <a:pt x="3132" y="1966"/>
                  <a:pt x="3236" y="1947"/>
                  <a:pt x="3328" y="1938"/>
                </a:cubicBezTo>
                <a:cubicBezTo>
                  <a:pt x="3356" y="1944"/>
                  <a:pt x="3386" y="1944"/>
                  <a:pt x="3411" y="1957"/>
                </a:cubicBezTo>
                <a:cubicBezTo>
                  <a:pt x="3455" y="1979"/>
                  <a:pt x="3521" y="2037"/>
                  <a:pt x="3566" y="2066"/>
                </a:cubicBezTo>
                <a:cubicBezTo>
                  <a:pt x="3656" y="2124"/>
                  <a:pt x="3741" y="2167"/>
                  <a:pt x="3840" y="2204"/>
                </a:cubicBezTo>
                <a:cubicBezTo>
                  <a:pt x="3871" y="2201"/>
                  <a:pt x="3906" y="2211"/>
                  <a:pt x="3932" y="2194"/>
                </a:cubicBezTo>
                <a:cubicBezTo>
                  <a:pt x="3945" y="2186"/>
                  <a:pt x="3938" y="2151"/>
                  <a:pt x="3923" y="2149"/>
                </a:cubicBezTo>
                <a:cubicBezTo>
                  <a:pt x="3784" y="2132"/>
                  <a:pt x="3642" y="2143"/>
                  <a:pt x="3502" y="2140"/>
                </a:cubicBezTo>
                <a:cubicBezTo>
                  <a:pt x="3450" y="2121"/>
                  <a:pt x="3407" y="2079"/>
                  <a:pt x="3356" y="2057"/>
                </a:cubicBezTo>
                <a:cubicBezTo>
                  <a:pt x="3336" y="2048"/>
                  <a:pt x="3313" y="2046"/>
                  <a:pt x="3292" y="2039"/>
                </a:cubicBezTo>
                <a:cubicBezTo>
                  <a:pt x="3244" y="2051"/>
                  <a:pt x="3239" y="2069"/>
                  <a:pt x="3200" y="2094"/>
                </a:cubicBezTo>
                <a:cubicBezTo>
                  <a:pt x="3173" y="2176"/>
                  <a:pt x="3050" y="2230"/>
                  <a:pt x="2972" y="2249"/>
                </a:cubicBezTo>
                <a:cubicBezTo>
                  <a:pt x="2870" y="2244"/>
                  <a:pt x="2789" y="2252"/>
                  <a:pt x="2698" y="2222"/>
                </a:cubicBezTo>
                <a:cubicBezTo>
                  <a:pt x="2692" y="2216"/>
                  <a:pt x="2686" y="2209"/>
                  <a:pt x="2679" y="2204"/>
                </a:cubicBezTo>
                <a:cubicBezTo>
                  <a:pt x="2671" y="2199"/>
                  <a:pt x="2659" y="2200"/>
                  <a:pt x="2652" y="2194"/>
                </a:cubicBezTo>
                <a:cubicBezTo>
                  <a:pt x="2609" y="2158"/>
                  <a:pt x="2600" y="2080"/>
                  <a:pt x="2588" y="2030"/>
                </a:cubicBezTo>
                <a:cubicBezTo>
                  <a:pt x="2580" y="1959"/>
                  <a:pt x="2568" y="1891"/>
                  <a:pt x="2560" y="1820"/>
                </a:cubicBezTo>
                <a:cubicBezTo>
                  <a:pt x="2552" y="1654"/>
                  <a:pt x="2543" y="1479"/>
                  <a:pt x="2451" y="1335"/>
                </a:cubicBezTo>
                <a:cubicBezTo>
                  <a:pt x="2422" y="1290"/>
                  <a:pt x="2384" y="1249"/>
                  <a:pt x="2368" y="1198"/>
                </a:cubicBezTo>
                <a:cubicBezTo>
                  <a:pt x="2365" y="1189"/>
                  <a:pt x="2365" y="1178"/>
                  <a:pt x="2359" y="1170"/>
                </a:cubicBezTo>
                <a:cubicBezTo>
                  <a:pt x="2339" y="1145"/>
                  <a:pt x="2286" y="1106"/>
                  <a:pt x="2286" y="1106"/>
                </a:cubicBezTo>
                <a:cubicBezTo>
                  <a:pt x="2277" y="1109"/>
                  <a:pt x="2255" y="1107"/>
                  <a:pt x="2259" y="1116"/>
                </a:cubicBezTo>
                <a:cubicBezTo>
                  <a:pt x="2272" y="1148"/>
                  <a:pt x="2302" y="1171"/>
                  <a:pt x="2323" y="1198"/>
                </a:cubicBezTo>
                <a:cubicBezTo>
                  <a:pt x="2344" y="1226"/>
                  <a:pt x="2362" y="1256"/>
                  <a:pt x="2387" y="1280"/>
                </a:cubicBezTo>
                <a:cubicBezTo>
                  <a:pt x="2428" y="1448"/>
                  <a:pt x="2387" y="1266"/>
                  <a:pt x="2387" y="1710"/>
                </a:cubicBezTo>
                <a:cubicBezTo>
                  <a:pt x="2387" y="1842"/>
                  <a:pt x="2363" y="1816"/>
                  <a:pt x="2423" y="1856"/>
                </a:cubicBezTo>
                <a:cubicBezTo>
                  <a:pt x="2467" y="1922"/>
                  <a:pt x="2481" y="1906"/>
                  <a:pt x="2423" y="1920"/>
                </a:cubicBezTo>
                <a:cubicBezTo>
                  <a:pt x="2368" y="1902"/>
                  <a:pt x="2327" y="1866"/>
                  <a:pt x="2277" y="1838"/>
                </a:cubicBezTo>
                <a:cubicBezTo>
                  <a:pt x="2220" y="1806"/>
                  <a:pt x="2160" y="1779"/>
                  <a:pt x="2103" y="1746"/>
                </a:cubicBezTo>
                <a:cubicBezTo>
                  <a:pt x="2045" y="1713"/>
                  <a:pt x="1988" y="1679"/>
                  <a:pt x="1930" y="1646"/>
                </a:cubicBezTo>
                <a:cubicBezTo>
                  <a:pt x="1825" y="1585"/>
                  <a:pt x="1720" y="1520"/>
                  <a:pt x="1619" y="1454"/>
                </a:cubicBezTo>
                <a:cubicBezTo>
                  <a:pt x="1588" y="1434"/>
                  <a:pt x="1545" y="1443"/>
                  <a:pt x="1509" y="1436"/>
                </a:cubicBezTo>
                <a:cubicBezTo>
                  <a:pt x="1485" y="1438"/>
                  <a:pt x="1368" y="1431"/>
                  <a:pt x="1326" y="1463"/>
                </a:cubicBezTo>
                <a:cubicBezTo>
                  <a:pt x="1304" y="1480"/>
                  <a:pt x="1291" y="1507"/>
                  <a:pt x="1271" y="1527"/>
                </a:cubicBezTo>
                <a:cubicBezTo>
                  <a:pt x="1274" y="1539"/>
                  <a:pt x="1270" y="1556"/>
                  <a:pt x="1280" y="1564"/>
                </a:cubicBezTo>
                <a:cubicBezTo>
                  <a:pt x="1325" y="1602"/>
                  <a:pt x="1472" y="1596"/>
                  <a:pt x="1509" y="1600"/>
                </a:cubicBezTo>
                <a:cubicBezTo>
                  <a:pt x="1530" y="1602"/>
                  <a:pt x="1552" y="1606"/>
                  <a:pt x="1573" y="1609"/>
                </a:cubicBezTo>
                <a:cubicBezTo>
                  <a:pt x="1624" y="1626"/>
                  <a:pt x="1663" y="1658"/>
                  <a:pt x="1710" y="1682"/>
                </a:cubicBezTo>
                <a:cubicBezTo>
                  <a:pt x="1755" y="1730"/>
                  <a:pt x="1696" y="1674"/>
                  <a:pt x="1756" y="1710"/>
                </a:cubicBezTo>
                <a:cubicBezTo>
                  <a:pt x="1788" y="1729"/>
                  <a:pt x="1818" y="1750"/>
                  <a:pt x="1847" y="1774"/>
                </a:cubicBezTo>
                <a:cubicBezTo>
                  <a:pt x="1930" y="1843"/>
                  <a:pt x="1869" y="1819"/>
                  <a:pt x="1930" y="1838"/>
                </a:cubicBezTo>
                <a:cubicBezTo>
                  <a:pt x="1971" y="1867"/>
                  <a:pt x="2002" y="1896"/>
                  <a:pt x="2048" y="1911"/>
                </a:cubicBezTo>
                <a:cubicBezTo>
                  <a:pt x="2125" y="1984"/>
                  <a:pt x="2222" y="2010"/>
                  <a:pt x="2323" y="2021"/>
                </a:cubicBezTo>
                <a:cubicBezTo>
                  <a:pt x="2329" y="2039"/>
                  <a:pt x="2347" y="2058"/>
                  <a:pt x="2341" y="2076"/>
                </a:cubicBezTo>
                <a:cubicBezTo>
                  <a:pt x="2323" y="2130"/>
                  <a:pt x="2305" y="2167"/>
                  <a:pt x="2250" y="2185"/>
                </a:cubicBezTo>
                <a:cubicBezTo>
                  <a:pt x="2199" y="2236"/>
                  <a:pt x="2111" y="2208"/>
                  <a:pt x="2048" y="2204"/>
                </a:cubicBezTo>
                <a:cubicBezTo>
                  <a:pt x="1955" y="2170"/>
                  <a:pt x="2026" y="2252"/>
                  <a:pt x="2058" y="2268"/>
                </a:cubicBezTo>
                <a:cubicBezTo>
                  <a:pt x="2086" y="2282"/>
                  <a:pt x="2120" y="2282"/>
                  <a:pt x="2149" y="2295"/>
                </a:cubicBezTo>
                <a:cubicBezTo>
                  <a:pt x="2258" y="2345"/>
                  <a:pt x="2186" y="2320"/>
                  <a:pt x="2250" y="2341"/>
                </a:cubicBezTo>
                <a:cubicBezTo>
                  <a:pt x="2284" y="2363"/>
                  <a:pt x="2291" y="2385"/>
                  <a:pt x="2304" y="2423"/>
                </a:cubicBezTo>
                <a:cubicBezTo>
                  <a:pt x="2307" y="2457"/>
                  <a:pt x="2308" y="2491"/>
                  <a:pt x="2314" y="2524"/>
                </a:cubicBezTo>
                <a:cubicBezTo>
                  <a:pt x="2317" y="2543"/>
                  <a:pt x="2332" y="2578"/>
                  <a:pt x="2332" y="2578"/>
                </a:cubicBezTo>
                <a:cubicBezTo>
                  <a:pt x="2326" y="2615"/>
                  <a:pt x="2330" y="2654"/>
                  <a:pt x="2314" y="2688"/>
                </a:cubicBezTo>
                <a:cubicBezTo>
                  <a:pt x="2309" y="2700"/>
                  <a:pt x="2290" y="2697"/>
                  <a:pt x="2277" y="2697"/>
                </a:cubicBezTo>
                <a:cubicBezTo>
                  <a:pt x="2183" y="2697"/>
                  <a:pt x="2088" y="2691"/>
                  <a:pt x="1994" y="2688"/>
                </a:cubicBezTo>
                <a:cubicBezTo>
                  <a:pt x="1929" y="2662"/>
                  <a:pt x="1830" y="2585"/>
                  <a:pt x="1783" y="2533"/>
                </a:cubicBezTo>
                <a:cubicBezTo>
                  <a:pt x="1768" y="2517"/>
                  <a:pt x="1760" y="2495"/>
                  <a:pt x="1747" y="2478"/>
                </a:cubicBezTo>
                <a:cubicBezTo>
                  <a:pt x="1739" y="2468"/>
                  <a:pt x="1728" y="2459"/>
                  <a:pt x="1719" y="2450"/>
                </a:cubicBezTo>
                <a:cubicBezTo>
                  <a:pt x="1703" y="2411"/>
                  <a:pt x="1696" y="2372"/>
                  <a:pt x="1683" y="2332"/>
                </a:cubicBezTo>
                <a:cubicBezTo>
                  <a:pt x="1691" y="2247"/>
                  <a:pt x="1694" y="2205"/>
                  <a:pt x="1765" y="2158"/>
                </a:cubicBezTo>
                <a:cubicBezTo>
                  <a:pt x="1671" y="2135"/>
                  <a:pt x="1617" y="2187"/>
                  <a:pt x="1536" y="2213"/>
                </a:cubicBezTo>
                <a:cubicBezTo>
                  <a:pt x="1491" y="2247"/>
                  <a:pt x="1484" y="2258"/>
                  <a:pt x="1472" y="2313"/>
                </a:cubicBezTo>
                <a:cubicBezTo>
                  <a:pt x="1486" y="2479"/>
                  <a:pt x="1432" y="2523"/>
                  <a:pt x="1546" y="2560"/>
                </a:cubicBezTo>
                <a:cubicBezTo>
                  <a:pt x="1593" y="2592"/>
                  <a:pt x="1656" y="2606"/>
                  <a:pt x="1710" y="2624"/>
                </a:cubicBezTo>
                <a:cubicBezTo>
                  <a:pt x="1721" y="2627"/>
                  <a:pt x="1727" y="2639"/>
                  <a:pt x="1738" y="2642"/>
                </a:cubicBezTo>
                <a:cubicBezTo>
                  <a:pt x="1813" y="2665"/>
                  <a:pt x="1906" y="2660"/>
                  <a:pt x="1975" y="2706"/>
                </a:cubicBezTo>
                <a:cubicBezTo>
                  <a:pt x="2056" y="2760"/>
                  <a:pt x="2038" y="2746"/>
                  <a:pt x="2085" y="2816"/>
                </a:cubicBezTo>
                <a:cubicBezTo>
                  <a:pt x="2093" y="2827"/>
                  <a:pt x="2098" y="2840"/>
                  <a:pt x="2103" y="2853"/>
                </a:cubicBezTo>
                <a:cubicBezTo>
                  <a:pt x="2110" y="2871"/>
                  <a:pt x="2122" y="2908"/>
                  <a:pt x="2122" y="2908"/>
                </a:cubicBezTo>
                <a:cubicBezTo>
                  <a:pt x="2119" y="2917"/>
                  <a:pt x="2118" y="2928"/>
                  <a:pt x="2112" y="2935"/>
                </a:cubicBezTo>
                <a:cubicBezTo>
                  <a:pt x="2105" y="2943"/>
                  <a:pt x="2087" y="2942"/>
                  <a:pt x="2085" y="2953"/>
                </a:cubicBezTo>
                <a:cubicBezTo>
                  <a:pt x="2070" y="3044"/>
                  <a:pt x="2125" y="3064"/>
                  <a:pt x="2149" y="3136"/>
                </a:cubicBezTo>
                <a:cubicBezTo>
                  <a:pt x="2143" y="3157"/>
                  <a:pt x="2143" y="3181"/>
                  <a:pt x="2131" y="3200"/>
                </a:cubicBezTo>
                <a:cubicBezTo>
                  <a:pt x="2096" y="3256"/>
                  <a:pt x="2070" y="3248"/>
                  <a:pt x="2030" y="3292"/>
                </a:cubicBezTo>
                <a:cubicBezTo>
                  <a:pt x="2009" y="3314"/>
                  <a:pt x="1975" y="3365"/>
                  <a:pt x="1975" y="3365"/>
                </a:cubicBezTo>
                <a:cubicBezTo>
                  <a:pt x="1975" y="3368"/>
                  <a:pt x="1981" y="3440"/>
                  <a:pt x="1994" y="3456"/>
                </a:cubicBezTo>
                <a:cubicBezTo>
                  <a:pt x="2004" y="3468"/>
                  <a:pt x="2019" y="3474"/>
                  <a:pt x="2030" y="3484"/>
                </a:cubicBezTo>
                <a:cubicBezTo>
                  <a:pt x="2077" y="3526"/>
                  <a:pt x="2121" y="3570"/>
                  <a:pt x="2158" y="3621"/>
                </a:cubicBezTo>
                <a:cubicBezTo>
                  <a:pt x="2078" y="3661"/>
                  <a:pt x="1988" y="3642"/>
                  <a:pt x="1911" y="3602"/>
                </a:cubicBezTo>
                <a:cubicBezTo>
                  <a:pt x="1905" y="3590"/>
                  <a:pt x="1902" y="3576"/>
                  <a:pt x="1893" y="3566"/>
                </a:cubicBezTo>
                <a:cubicBezTo>
                  <a:pt x="1886" y="3558"/>
                  <a:pt x="1872" y="3557"/>
                  <a:pt x="1866" y="3548"/>
                </a:cubicBezTo>
                <a:cubicBezTo>
                  <a:pt x="1850" y="3525"/>
                  <a:pt x="1846" y="3496"/>
                  <a:pt x="1829" y="3474"/>
                </a:cubicBezTo>
                <a:cubicBezTo>
                  <a:pt x="1795" y="3429"/>
                  <a:pt x="1810" y="3450"/>
                  <a:pt x="1783" y="3410"/>
                </a:cubicBezTo>
                <a:cubicBezTo>
                  <a:pt x="1772" y="3367"/>
                  <a:pt x="1758" y="3325"/>
                  <a:pt x="1747" y="3282"/>
                </a:cubicBezTo>
                <a:cubicBezTo>
                  <a:pt x="1735" y="3145"/>
                  <a:pt x="1698" y="3015"/>
                  <a:pt x="1555" y="2962"/>
                </a:cubicBezTo>
                <a:cubicBezTo>
                  <a:pt x="1540" y="2965"/>
                  <a:pt x="1524" y="2968"/>
                  <a:pt x="1509" y="2972"/>
                </a:cubicBezTo>
                <a:cubicBezTo>
                  <a:pt x="1500" y="2974"/>
                  <a:pt x="1485" y="2972"/>
                  <a:pt x="1482" y="2981"/>
                </a:cubicBezTo>
                <a:cubicBezTo>
                  <a:pt x="1468" y="3022"/>
                  <a:pt x="1519" y="3076"/>
                  <a:pt x="1536" y="3109"/>
                </a:cubicBezTo>
                <a:cubicBezTo>
                  <a:pt x="1573" y="3182"/>
                  <a:pt x="1602" y="3259"/>
                  <a:pt x="1628" y="3337"/>
                </a:cubicBezTo>
                <a:cubicBezTo>
                  <a:pt x="1627" y="3370"/>
                  <a:pt x="1593" y="3521"/>
                  <a:pt x="1637" y="3584"/>
                </a:cubicBezTo>
                <a:cubicBezTo>
                  <a:pt x="1659" y="3615"/>
                  <a:pt x="1744" y="3621"/>
                  <a:pt x="1774" y="3630"/>
                </a:cubicBezTo>
                <a:cubicBezTo>
                  <a:pt x="1859" y="3656"/>
                  <a:pt x="1944" y="3690"/>
                  <a:pt x="2030" y="3712"/>
                </a:cubicBezTo>
                <a:cubicBezTo>
                  <a:pt x="2060" y="3735"/>
                  <a:pt x="2098" y="3755"/>
                  <a:pt x="2122" y="3785"/>
                </a:cubicBezTo>
                <a:cubicBezTo>
                  <a:pt x="2189" y="3869"/>
                  <a:pt x="2139" y="3830"/>
                  <a:pt x="2195" y="3868"/>
                </a:cubicBezTo>
                <a:cubicBezTo>
                  <a:pt x="2206" y="3890"/>
                  <a:pt x="2228" y="3908"/>
                  <a:pt x="2231" y="3932"/>
                </a:cubicBezTo>
                <a:cubicBezTo>
                  <a:pt x="2232" y="3939"/>
                  <a:pt x="2216" y="3987"/>
                  <a:pt x="2213" y="3996"/>
                </a:cubicBezTo>
                <a:cubicBezTo>
                  <a:pt x="2222" y="4048"/>
                  <a:pt x="2240" y="4081"/>
                  <a:pt x="2250" y="4133"/>
                </a:cubicBezTo>
                <a:cubicBezTo>
                  <a:pt x="2247" y="4169"/>
                  <a:pt x="2251" y="4207"/>
                  <a:pt x="2240" y="4242"/>
                </a:cubicBezTo>
                <a:cubicBezTo>
                  <a:pt x="2233" y="4263"/>
                  <a:pt x="2198" y="4257"/>
                  <a:pt x="2176" y="4261"/>
                </a:cubicBezTo>
                <a:cubicBezTo>
                  <a:pt x="2074" y="4279"/>
                  <a:pt x="1969" y="4282"/>
                  <a:pt x="1866" y="4288"/>
                </a:cubicBezTo>
                <a:cubicBezTo>
                  <a:pt x="1829" y="4285"/>
                  <a:pt x="1791" y="4291"/>
                  <a:pt x="1756" y="4279"/>
                </a:cubicBezTo>
                <a:cubicBezTo>
                  <a:pt x="1736" y="4272"/>
                  <a:pt x="1725" y="4248"/>
                  <a:pt x="1710" y="4233"/>
                </a:cubicBezTo>
                <a:cubicBezTo>
                  <a:pt x="1668" y="4191"/>
                  <a:pt x="1638" y="4163"/>
                  <a:pt x="1619" y="4105"/>
                </a:cubicBezTo>
                <a:cubicBezTo>
                  <a:pt x="1622" y="4087"/>
                  <a:pt x="1621" y="4067"/>
                  <a:pt x="1628" y="4050"/>
                </a:cubicBezTo>
                <a:cubicBezTo>
                  <a:pt x="1633" y="4039"/>
                  <a:pt x="1680" y="3989"/>
                  <a:pt x="1692" y="3977"/>
                </a:cubicBezTo>
                <a:cubicBezTo>
                  <a:pt x="1698" y="3959"/>
                  <a:pt x="1715" y="3941"/>
                  <a:pt x="1710" y="3922"/>
                </a:cubicBezTo>
                <a:cubicBezTo>
                  <a:pt x="1687" y="3840"/>
                  <a:pt x="1665" y="3812"/>
                  <a:pt x="1582" y="3785"/>
                </a:cubicBezTo>
                <a:cubicBezTo>
                  <a:pt x="1567" y="3800"/>
                  <a:pt x="1546" y="3812"/>
                  <a:pt x="1536" y="3831"/>
                </a:cubicBezTo>
                <a:cubicBezTo>
                  <a:pt x="1505" y="3893"/>
                  <a:pt x="1477" y="3955"/>
                  <a:pt x="1408" y="3977"/>
                </a:cubicBezTo>
                <a:cubicBezTo>
                  <a:pt x="1300" y="3912"/>
                  <a:pt x="1411" y="3990"/>
                  <a:pt x="1344" y="3913"/>
                </a:cubicBezTo>
                <a:cubicBezTo>
                  <a:pt x="1213" y="3763"/>
                  <a:pt x="1378" y="3984"/>
                  <a:pt x="1262" y="3840"/>
                </a:cubicBezTo>
                <a:cubicBezTo>
                  <a:pt x="1087" y="3624"/>
                  <a:pt x="1244" y="3810"/>
                  <a:pt x="1143" y="3676"/>
                </a:cubicBezTo>
                <a:cubicBezTo>
                  <a:pt x="1070" y="3579"/>
                  <a:pt x="1008" y="3511"/>
                  <a:pt x="979" y="3392"/>
                </a:cubicBezTo>
                <a:cubicBezTo>
                  <a:pt x="985" y="3322"/>
                  <a:pt x="980" y="3250"/>
                  <a:pt x="997" y="3182"/>
                </a:cubicBezTo>
                <a:cubicBezTo>
                  <a:pt x="1009" y="3134"/>
                  <a:pt x="1051" y="3141"/>
                  <a:pt x="1079" y="3118"/>
                </a:cubicBezTo>
                <a:cubicBezTo>
                  <a:pt x="1099" y="3102"/>
                  <a:pt x="1134" y="3063"/>
                  <a:pt x="1134" y="3063"/>
                </a:cubicBezTo>
                <a:cubicBezTo>
                  <a:pt x="1085" y="3034"/>
                  <a:pt x="1033" y="3017"/>
                  <a:pt x="979" y="2999"/>
                </a:cubicBezTo>
                <a:cubicBezTo>
                  <a:pt x="933" y="3002"/>
                  <a:pt x="886" y="2996"/>
                  <a:pt x="842" y="3008"/>
                </a:cubicBezTo>
                <a:cubicBezTo>
                  <a:pt x="825" y="3012"/>
                  <a:pt x="820" y="3036"/>
                  <a:pt x="805" y="3045"/>
                </a:cubicBezTo>
                <a:cubicBezTo>
                  <a:pt x="794" y="3052"/>
                  <a:pt x="780" y="3051"/>
                  <a:pt x="768" y="3054"/>
                </a:cubicBezTo>
                <a:cubicBezTo>
                  <a:pt x="752" y="3102"/>
                  <a:pt x="767" y="3076"/>
                  <a:pt x="704" y="3118"/>
                </a:cubicBezTo>
                <a:cubicBezTo>
                  <a:pt x="686" y="3130"/>
                  <a:pt x="659" y="3164"/>
                  <a:pt x="659" y="3164"/>
                </a:cubicBezTo>
                <a:cubicBezTo>
                  <a:pt x="640" y="3241"/>
                  <a:pt x="670" y="3293"/>
                  <a:pt x="723" y="3346"/>
                </a:cubicBezTo>
                <a:cubicBezTo>
                  <a:pt x="734" y="3357"/>
                  <a:pt x="747" y="3365"/>
                  <a:pt x="759" y="3374"/>
                </a:cubicBezTo>
                <a:cubicBezTo>
                  <a:pt x="777" y="3387"/>
                  <a:pt x="814" y="3410"/>
                  <a:pt x="814" y="3410"/>
                </a:cubicBezTo>
                <a:cubicBezTo>
                  <a:pt x="844" y="3456"/>
                  <a:pt x="823" y="3432"/>
                  <a:pt x="887" y="3474"/>
                </a:cubicBezTo>
                <a:cubicBezTo>
                  <a:pt x="934" y="3505"/>
                  <a:pt x="945" y="3549"/>
                  <a:pt x="997" y="3566"/>
                </a:cubicBezTo>
                <a:cubicBezTo>
                  <a:pt x="1028" y="3597"/>
                  <a:pt x="1066" y="3618"/>
                  <a:pt x="1098" y="3648"/>
                </a:cubicBezTo>
                <a:cubicBezTo>
                  <a:pt x="1122" y="3723"/>
                  <a:pt x="1141" y="3801"/>
                  <a:pt x="1162" y="3877"/>
                </a:cubicBezTo>
                <a:cubicBezTo>
                  <a:pt x="1159" y="3917"/>
                  <a:pt x="1164" y="3958"/>
                  <a:pt x="1152" y="3996"/>
                </a:cubicBezTo>
                <a:cubicBezTo>
                  <a:pt x="1134" y="4053"/>
                  <a:pt x="969" y="4049"/>
                  <a:pt x="951" y="4050"/>
                </a:cubicBezTo>
                <a:cubicBezTo>
                  <a:pt x="837" y="4043"/>
                  <a:pt x="727" y="4052"/>
                  <a:pt x="659" y="3950"/>
                </a:cubicBezTo>
                <a:cubicBezTo>
                  <a:pt x="669" y="3846"/>
                  <a:pt x="657" y="3846"/>
                  <a:pt x="750" y="3831"/>
                </a:cubicBezTo>
                <a:cubicBezTo>
                  <a:pt x="759" y="3813"/>
                  <a:pt x="800" y="3747"/>
                  <a:pt x="759" y="3730"/>
                </a:cubicBezTo>
                <a:cubicBezTo>
                  <a:pt x="740" y="3722"/>
                  <a:pt x="648" y="3756"/>
                  <a:pt x="613" y="3758"/>
                </a:cubicBezTo>
                <a:cubicBezTo>
                  <a:pt x="555" y="3761"/>
                  <a:pt x="497" y="3764"/>
                  <a:pt x="439" y="3767"/>
                </a:cubicBezTo>
                <a:cubicBezTo>
                  <a:pt x="384" y="3803"/>
                  <a:pt x="376" y="3866"/>
                  <a:pt x="348" y="3922"/>
                </a:cubicBezTo>
                <a:cubicBezTo>
                  <a:pt x="351" y="3943"/>
                  <a:pt x="357" y="3964"/>
                  <a:pt x="357" y="3986"/>
                </a:cubicBezTo>
                <a:cubicBezTo>
                  <a:pt x="357" y="4001"/>
                  <a:pt x="355" y="3955"/>
                  <a:pt x="348" y="3941"/>
                </a:cubicBezTo>
                <a:cubicBezTo>
                  <a:pt x="330" y="3903"/>
                  <a:pt x="305" y="3868"/>
                  <a:pt x="284" y="3831"/>
                </a:cubicBezTo>
                <a:cubicBezTo>
                  <a:pt x="241" y="3758"/>
                  <a:pt x="179" y="3698"/>
                  <a:pt x="128" y="3630"/>
                </a:cubicBezTo>
                <a:cubicBezTo>
                  <a:pt x="105" y="3600"/>
                  <a:pt x="82" y="3546"/>
                  <a:pt x="64" y="3511"/>
                </a:cubicBezTo>
                <a:cubicBezTo>
                  <a:pt x="73" y="3490"/>
                  <a:pt x="74" y="3462"/>
                  <a:pt x="92" y="3447"/>
                </a:cubicBezTo>
                <a:cubicBezTo>
                  <a:pt x="134" y="3411"/>
                  <a:pt x="213" y="3405"/>
                  <a:pt x="266" y="3392"/>
                </a:cubicBezTo>
                <a:cubicBezTo>
                  <a:pt x="315" y="3395"/>
                  <a:pt x="364" y="3393"/>
                  <a:pt x="412" y="3401"/>
                </a:cubicBezTo>
                <a:cubicBezTo>
                  <a:pt x="425" y="3403"/>
                  <a:pt x="447" y="3430"/>
                  <a:pt x="458" y="3438"/>
                </a:cubicBezTo>
                <a:cubicBezTo>
                  <a:pt x="490" y="3463"/>
                  <a:pt x="494" y="3459"/>
                  <a:pt x="540" y="3474"/>
                </a:cubicBezTo>
                <a:cubicBezTo>
                  <a:pt x="549" y="3477"/>
                  <a:pt x="512" y="3465"/>
                  <a:pt x="512" y="3465"/>
                </a:cubicBezTo>
                <a:cubicBezTo>
                  <a:pt x="502" y="3434"/>
                  <a:pt x="486" y="3405"/>
                  <a:pt x="476" y="3374"/>
                </a:cubicBezTo>
                <a:cubicBezTo>
                  <a:pt x="488" y="3292"/>
                  <a:pt x="474" y="3276"/>
                  <a:pt x="512" y="3228"/>
                </a:cubicBezTo>
                <a:cubicBezTo>
                  <a:pt x="529" y="3207"/>
                  <a:pt x="586" y="3191"/>
                  <a:pt x="586" y="3191"/>
                </a:cubicBezTo>
                <a:cubicBezTo>
                  <a:pt x="589" y="3182"/>
                  <a:pt x="599" y="3172"/>
                  <a:pt x="595" y="3164"/>
                </a:cubicBezTo>
                <a:cubicBezTo>
                  <a:pt x="570" y="3114"/>
                  <a:pt x="504" y="3100"/>
                  <a:pt x="467" y="3063"/>
                </a:cubicBezTo>
                <a:cubicBezTo>
                  <a:pt x="456" y="3052"/>
                  <a:pt x="449" y="3037"/>
                  <a:pt x="439" y="3026"/>
                </a:cubicBezTo>
                <a:cubicBezTo>
                  <a:pt x="422" y="3007"/>
                  <a:pt x="384" y="2972"/>
                  <a:pt x="384" y="2972"/>
                </a:cubicBezTo>
                <a:cubicBezTo>
                  <a:pt x="366" y="2936"/>
                  <a:pt x="352" y="2925"/>
                  <a:pt x="375" y="2880"/>
                </a:cubicBezTo>
                <a:cubicBezTo>
                  <a:pt x="382" y="2867"/>
                  <a:pt x="444" y="2846"/>
                  <a:pt x="448" y="2844"/>
                </a:cubicBezTo>
                <a:cubicBezTo>
                  <a:pt x="464" y="2836"/>
                  <a:pt x="477" y="2822"/>
                  <a:pt x="494" y="2816"/>
                </a:cubicBezTo>
                <a:cubicBezTo>
                  <a:pt x="511" y="2810"/>
                  <a:pt x="531" y="2811"/>
                  <a:pt x="549" y="2807"/>
                </a:cubicBezTo>
                <a:cubicBezTo>
                  <a:pt x="568" y="2802"/>
                  <a:pt x="586" y="2796"/>
                  <a:pt x="604" y="2789"/>
                </a:cubicBezTo>
                <a:cubicBezTo>
                  <a:pt x="678" y="2758"/>
                  <a:pt x="744" y="2727"/>
                  <a:pt x="823" y="2716"/>
                </a:cubicBezTo>
                <a:cubicBezTo>
                  <a:pt x="856" y="2717"/>
                  <a:pt x="1057" y="2759"/>
                  <a:pt x="1116" y="2697"/>
                </a:cubicBezTo>
                <a:cubicBezTo>
                  <a:pt x="1126" y="2658"/>
                  <a:pt x="1143" y="2632"/>
                  <a:pt x="1162" y="2597"/>
                </a:cubicBezTo>
                <a:cubicBezTo>
                  <a:pt x="1179" y="2526"/>
                  <a:pt x="1204" y="2459"/>
                  <a:pt x="1216" y="2386"/>
                </a:cubicBezTo>
                <a:cubicBezTo>
                  <a:pt x="1213" y="2356"/>
                  <a:pt x="1223" y="2321"/>
                  <a:pt x="1207" y="2295"/>
                </a:cubicBezTo>
                <a:cubicBezTo>
                  <a:pt x="1199" y="2281"/>
                  <a:pt x="1195" y="2325"/>
                  <a:pt x="1189" y="2341"/>
                </a:cubicBezTo>
                <a:cubicBezTo>
                  <a:pt x="1183" y="2359"/>
                  <a:pt x="1179" y="2378"/>
                  <a:pt x="1171" y="2396"/>
                </a:cubicBezTo>
                <a:cubicBezTo>
                  <a:pt x="1153" y="2436"/>
                  <a:pt x="1100" y="2468"/>
                  <a:pt x="1061" y="2478"/>
                </a:cubicBezTo>
                <a:cubicBezTo>
                  <a:pt x="1018" y="2504"/>
                  <a:pt x="897" y="2592"/>
                  <a:pt x="842" y="2606"/>
                </a:cubicBezTo>
                <a:cubicBezTo>
                  <a:pt x="833" y="2603"/>
                  <a:pt x="822" y="2602"/>
                  <a:pt x="814" y="2597"/>
                </a:cubicBezTo>
                <a:cubicBezTo>
                  <a:pt x="803" y="2590"/>
                  <a:pt x="799" y="2575"/>
                  <a:pt x="787" y="2569"/>
                </a:cubicBezTo>
                <a:cubicBezTo>
                  <a:pt x="765" y="2558"/>
                  <a:pt x="738" y="2559"/>
                  <a:pt x="714" y="2551"/>
                </a:cubicBezTo>
                <a:cubicBezTo>
                  <a:pt x="568" y="2557"/>
                  <a:pt x="421" y="2557"/>
                  <a:pt x="275" y="2569"/>
                </a:cubicBezTo>
                <a:cubicBezTo>
                  <a:pt x="238" y="2572"/>
                  <a:pt x="211" y="2661"/>
                  <a:pt x="211" y="2661"/>
                </a:cubicBezTo>
                <a:cubicBezTo>
                  <a:pt x="205" y="2682"/>
                  <a:pt x="191" y="2747"/>
                  <a:pt x="192" y="2725"/>
                </a:cubicBezTo>
                <a:cubicBezTo>
                  <a:pt x="196" y="2663"/>
                  <a:pt x="217" y="2520"/>
                  <a:pt x="238" y="2441"/>
                </a:cubicBezTo>
                <a:cubicBezTo>
                  <a:pt x="243" y="2422"/>
                  <a:pt x="247" y="2403"/>
                  <a:pt x="256" y="2386"/>
                </a:cubicBezTo>
                <a:cubicBezTo>
                  <a:pt x="310" y="2278"/>
                  <a:pt x="277" y="2338"/>
                  <a:pt x="330" y="2295"/>
                </a:cubicBezTo>
                <a:cubicBezTo>
                  <a:pt x="371" y="2261"/>
                  <a:pt x="365" y="2240"/>
                  <a:pt x="430" y="2213"/>
                </a:cubicBezTo>
                <a:cubicBezTo>
                  <a:pt x="521" y="2176"/>
                  <a:pt x="617" y="2161"/>
                  <a:pt x="714" y="2149"/>
                </a:cubicBezTo>
                <a:cubicBezTo>
                  <a:pt x="763" y="2152"/>
                  <a:pt x="812" y="2150"/>
                  <a:pt x="860" y="2158"/>
                </a:cubicBezTo>
                <a:cubicBezTo>
                  <a:pt x="891" y="2163"/>
                  <a:pt x="938" y="2218"/>
                  <a:pt x="979" y="2231"/>
                </a:cubicBezTo>
                <a:cubicBezTo>
                  <a:pt x="1032" y="2266"/>
                  <a:pt x="1085" y="2237"/>
                  <a:pt x="1134" y="2204"/>
                </a:cubicBezTo>
                <a:cubicBezTo>
                  <a:pt x="1156" y="2170"/>
                  <a:pt x="1171" y="2142"/>
                  <a:pt x="1180" y="2103"/>
                </a:cubicBezTo>
                <a:cubicBezTo>
                  <a:pt x="1187" y="2070"/>
                  <a:pt x="1180" y="2031"/>
                  <a:pt x="1198" y="2002"/>
                </a:cubicBezTo>
                <a:cubicBezTo>
                  <a:pt x="1205" y="1990"/>
                  <a:pt x="1223" y="1990"/>
                  <a:pt x="1235" y="1984"/>
                </a:cubicBezTo>
                <a:cubicBezTo>
                  <a:pt x="1326" y="1987"/>
                  <a:pt x="1418" y="1982"/>
                  <a:pt x="1509" y="1993"/>
                </a:cubicBezTo>
                <a:cubicBezTo>
                  <a:pt x="1522" y="1995"/>
                  <a:pt x="1533" y="2034"/>
                  <a:pt x="1536" y="2021"/>
                </a:cubicBezTo>
                <a:cubicBezTo>
                  <a:pt x="1547" y="1972"/>
                  <a:pt x="1541" y="1867"/>
                  <a:pt x="1482" y="1847"/>
                </a:cubicBezTo>
                <a:cubicBezTo>
                  <a:pt x="1363" y="1855"/>
                  <a:pt x="1231" y="1845"/>
                  <a:pt x="1116" y="1874"/>
                </a:cubicBezTo>
                <a:cubicBezTo>
                  <a:pt x="1082" y="1897"/>
                  <a:pt x="1062" y="1928"/>
                  <a:pt x="1034" y="1957"/>
                </a:cubicBezTo>
                <a:cubicBezTo>
                  <a:pt x="1031" y="1966"/>
                  <a:pt x="1029" y="1976"/>
                  <a:pt x="1024" y="1984"/>
                </a:cubicBezTo>
                <a:cubicBezTo>
                  <a:pt x="1017" y="1995"/>
                  <a:pt x="1002" y="2000"/>
                  <a:pt x="997" y="2012"/>
                </a:cubicBezTo>
                <a:cubicBezTo>
                  <a:pt x="977" y="2064"/>
                  <a:pt x="999" y="2084"/>
                  <a:pt x="960" y="2121"/>
                </a:cubicBezTo>
                <a:cubicBezTo>
                  <a:pt x="908" y="2095"/>
                  <a:pt x="883" y="2078"/>
                  <a:pt x="851" y="2030"/>
                </a:cubicBezTo>
                <a:cubicBezTo>
                  <a:pt x="835" y="2006"/>
                  <a:pt x="805" y="1957"/>
                  <a:pt x="805" y="1957"/>
                </a:cubicBezTo>
                <a:cubicBezTo>
                  <a:pt x="786" y="1881"/>
                  <a:pt x="754" y="1780"/>
                  <a:pt x="832" y="1728"/>
                </a:cubicBezTo>
                <a:cubicBezTo>
                  <a:pt x="863" y="1731"/>
                  <a:pt x="894" y="1731"/>
                  <a:pt x="924" y="1737"/>
                </a:cubicBezTo>
                <a:cubicBezTo>
                  <a:pt x="943" y="1741"/>
                  <a:pt x="979" y="1756"/>
                  <a:pt x="979" y="1756"/>
                </a:cubicBezTo>
                <a:cubicBezTo>
                  <a:pt x="1052" y="1704"/>
                  <a:pt x="1011" y="1632"/>
                  <a:pt x="1006" y="1536"/>
                </a:cubicBezTo>
                <a:cubicBezTo>
                  <a:pt x="785" y="1543"/>
                  <a:pt x="743" y="1469"/>
                  <a:pt x="677" y="1600"/>
                </a:cubicBezTo>
                <a:cubicBezTo>
                  <a:pt x="695" y="1687"/>
                  <a:pt x="707" y="1756"/>
                  <a:pt x="768" y="1820"/>
                </a:cubicBezTo>
                <a:cubicBezTo>
                  <a:pt x="765" y="1844"/>
                  <a:pt x="770" y="1871"/>
                  <a:pt x="759" y="1893"/>
                </a:cubicBezTo>
                <a:cubicBezTo>
                  <a:pt x="753" y="1905"/>
                  <a:pt x="734" y="1904"/>
                  <a:pt x="723" y="1911"/>
                </a:cubicBezTo>
                <a:cubicBezTo>
                  <a:pt x="683" y="1937"/>
                  <a:pt x="644" y="1947"/>
                  <a:pt x="595" y="1957"/>
                </a:cubicBezTo>
                <a:cubicBezTo>
                  <a:pt x="577" y="1961"/>
                  <a:pt x="558" y="1962"/>
                  <a:pt x="540" y="1966"/>
                </a:cubicBezTo>
                <a:cubicBezTo>
                  <a:pt x="521" y="1971"/>
                  <a:pt x="485" y="1984"/>
                  <a:pt x="485" y="1984"/>
                </a:cubicBezTo>
                <a:cubicBezTo>
                  <a:pt x="421" y="1978"/>
                  <a:pt x="351" y="1995"/>
                  <a:pt x="375" y="1920"/>
                </a:cubicBezTo>
                <a:cubicBezTo>
                  <a:pt x="388" y="1972"/>
                  <a:pt x="385" y="2026"/>
                  <a:pt x="366" y="2076"/>
                </a:cubicBezTo>
                <a:cubicBezTo>
                  <a:pt x="361" y="2089"/>
                  <a:pt x="353" y="2100"/>
                  <a:pt x="348" y="2112"/>
                </a:cubicBezTo>
                <a:cubicBezTo>
                  <a:pt x="341" y="2130"/>
                  <a:pt x="330" y="2167"/>
                  <a:pt x="330" y="2167"/>
                </a:cubicBezTo>
                <a:cubicBezTo>
                  <a:pt x="252" y="2148"/>
                  <a:pt x="214" y="2066"/>
                  <a:pt x="174" y="2002"/>
                </a:cubicBezTo>
                <a:cubicBezTo>
                  <a:pt x="167" y="1991"/>
                  <a:pt x="161" y="1978"/>
                  <a:pt x="156" y="1966"/>
                </a:cubicBezTo>
                <a:cubicBezTo>
                  <a:pt x="149" y="1948"/>
                  <a:pt x="138" y="1911"/>
                  <a:pt x="138" y="1911"/>
                </a:cubicBezTo>
                <a:cubicBezTo>
                  <a:pt x="141" y="1862"/>
                  <a:pt x="136" y="1813"/>
                  <a:pt x="147" y="1765"/>
                </a:cubicBezTo>
                <a:cubicBezTo>
                  <a:pt x="152" y="1744"/>
                  <a:pt x="171" y="1728"/>
                  <a:pt x="183" y="1710"/>
                </a:cubicBezTo>
                <a:cubicBezTo>
                  <a:pt x="229" y="1640"/>
                  <a:pt x="291" y="1601"/>
                  <a:pt x="366" y="1564"/>
                </a:cubicBezTo>
                <a:cubicBezTo>
                  <a:pt x="420" y="1510"/>
                  <a:pt x="394" y="1530"/>
                  <a:pt x="439" y="1500"/>
                </a:cubicBezTo>
                <a:cubicBezTo>
                  <a:pt x="463" y="1465"/>
                  <a:pt x="491" y="1428"/>
                  <a:pt x="522" y="1399"/>
                </a:cubicBezTo>
                <a:cubicBezTo>
                  <a:pt x="546" y="1327"/>
                  <a:pt x="552" y="1252"/>
                  <a:pt x="576" y="1180"/>
                </a:cubicBezTo>
                <a:cubicBezTo>
                  <a:pt x="628" y="1193"/>
                  <a:pt x="622" y="1207"/>
                  <a:pt x="659" y="1244"/>
                </a:cubicBezTo>
                <a:cubicBezTo>
                  <a:pt x="681" y="1377"/>
                  <a:pt x="739" y="1580"/>
                  <a:pt x="631" y="1682"/>
                </a:cubicBezTo>
                <a:cubicBezTo>
                  <a:pt x="609" y="1727"/>
                  <a:pt x="590" y="1766"/>
                  <a:pt x="540" y="1783"/>
                </a:cubicBezTo>
                <a:cubicBezTo>
                  <a:pt x="478" y="1845"/>
                  <a:pt x="510" y="1830"/>
                  <a:pt x="458" y="1847"/>
                </a:cubicBezTo>
                <a:cubicBezTo>
                  <a:pt x="422" y="1898"/>
                  <a:pt x="362" y="1928"/>
                  <a:pt x="302" y="1938"/>
                </a:cubicBezTo>
                <a:cubicBezTo>
                  <a:pt x="281" y="1935"/>
                  <a:pt x="256" y="1941"/>
                  <a:pt x="238" y="1929"/>
                </a:cubicBezTo>
                <a:cubicBezTo>
                  <a:pt x="230" y="1924"/>
                  <a:pt x="244" y="1911"/>
                  <a:pt x="247" y="1902"/>
                </a:cubicBezTo>
                <a:cubicBezTo>
                  <a:pt x="257" y="1868"/>
                  <a:pt x="259" y="1847"/>
                  <a:pt x="266" y="1810"/>
                </a:cubicBezTo>
                <a:cubicBezTo>
                  <a:pt x="257" y="1719"/>
                  <a:pt x="253" y="1627"/>
                  <a:pt x="238" y="1536"/>
                </a:cubicBezTo>
                <a:cubicBezTo>
                  <a:pt x="232" y="1499"/>
                  <a:pt x="177" y="1416"/>
                  <a:pt x="165" y="1390"/>
                </a:cubicBezTo>
                <a:cubicBezTo>
                  <a:pt x="131" y="1318"/>
                  <a:pt x="109" y="1236"/>
                  <a:pt x="64" y="1170"/>
                </a:cubicBezTo>
                <a:cubicBezTo>
                  <a:pt x="61" y="1161"/>
                  <a:pt x="54" y="1152"/>
                  <a:pt x="55" y="1143"/>
                </a:cubicBezTo>
                <a:cubicBezTo>
                  <a:pt x="66" y="1030"/>
                  <a:pt x="113" y="1066"/>
                  <a:pt x="202" y="1042"/>
                </a:cubicBezTo>
                <a:cubicBezTo>
                  <a:pt x="211" y="1036"/>
                  <a:pt x="225" y="1034"/>
                  <a:pt x="229" y="1024"/>
                </a:cubicBezTo>
                <a:cubicBezTo>
                  <a:pt x="254" y="963"/>
                  <a:pt x="245" y="918"/>
                  <a:pt x="275" y="860"/>
                </a:cubicBezTo>
                <a:cubicBezTo>
                  <a:pt x="284" y="875"/>
                  <a:pt x="292" y="891"/>
                  <a:pt x="302" y="905"/>
                </a:cubicBezTo>
                <a:cubicBezTo>
                  <a:pt x="313" y="921"/>
                  <a:pt x="328" y="934"/>
                  <a:pt x="339" y="951"/>
                </a:cubicBezTo>
                <a:cubicBezTo>
                  <a:pt x="365" y="993"/>
                  <a:pt x="375" y="1039"/>
                  <a:pt x="403" y="1079"/>
                </a:cubicBezTo>
                <a:cubicBezTo>
                  <a:pt x="421" y="1134"/>
                  <a:pt x="437" y="1217"/>
                  <a:pt x="412" y="1271"/>
                </a:cubicBezTo>
                <a:cubicBezTo>
                  <a:pt x="403" y="1290"/>
                  <a:pt x="317" y="1342"/>
                  <a:pt x="284" y="1353"/>
                </a:cubicBezTo>
                <a:cubicBezTo>
                  <a:pt x="262" y="1376"/>
                  <a:pt x="238" y="1381"/>
                  <a:pt x="211" y="1399"/>
                </a:cubicBezTo>
                <a:cubicBezTo>
                  <a:pt x="193" y="1396"/>
                  <a:pt x="167" y="1405"/>
                  <a:pt x="156" y="1390"/>
                </a:cubicBezTo>
                <a:cubicBezTo>
                  <a:pt x="148" y="1379"/>
                  <a:pt x="179" y="1377"/>
                  <a:pt x="192" y="1372"/>
                </a:cubicBezTo>
                <a:cubicBezTo>
                  <a:pt x="213" y="1364"/>
                  <a:pt x="235" y="1359"/>
                  <a:pt x="256" y="1353"/>
                </a:cubicBezTo>
                <a:cubicBezTo>
                  <a:pt x="305" y="1322"/>
                  <a:pt x="361" y="1304"/>
                  <a:pt x="403" y="1262"/>
                </a:cubicBezTo>
                <a:cubicBezTo>
                  <a:pt x="487" y="1178"/>
                  <a:pt x="413" y="1230"/>
                  <a:pt x="476" y="1189"/>
                </a:cubicBezTo>
                <a:cubicBezTo>
                  <a:pt x="479" y="1180"/>
                  <a:pt x="480" y="1170"/>
                  <a:pt x="485" y="1161"/>
                </a:cubicBezTo>
                <a:cubicBezTo>
                  <a:pt x="492" y="1148"/>
                  <a:pt x="506" y="1139"/>
                  <a:pt x="512" y="1125"/>
                </a:cubicBezTo>
                <a:cubicBezTo>
                  <a:pt x="521" y="1105"/>
                  <a:pt x="525" y="1082"/>
                  <a:pt x="531" y="1061"/>
                </a:cubicBezTo>
                <a:cubicBezTo>
                  <a:pt x="527" y="1000"/>
                  <a:pt x="552" y="909"/>
                  <a:pt x="485" y="887"/>
                </a:cubicBezTo>
                <a:cubicBezTo>
                  <a:pt x="422" y="801"/>
                  <a:pt x="501" y="902"/>
                  <a:pt x="412" y="814"/>
                </a:cubicBezTo>
                <a:cubicBezTo>
                  <a:pt x="360" y="762"/>
                  <a:pt x="290" y="672"/>
                  <a:pt x="220" y="649"/>
                </a:cubicBezTo>
                <a:cubicBezTo>
                  <a:pt x="214" y="640"/>
                  <a:pt x="200" y="633"/>
                  <a:pt x="202" y="622"/>
                </a:cubicBezTo>
                <a:cubicBezTo>
                  <a:pt x="209" y="586"/>
                  <a:pt x="291" y="617"/>
                  <a:pt x="311" y="622"/>
                </a:cubicBezTo>
                <a:cubicBezTo>
                  <a:pt x="364" y="675"/>
                  <a:pt x="336" y="661"/>
                  <a:pt x="384" y="677"/>
                </a:cubicBezTo>
                <a:cubicBezTo>
                  <a:pt x="431" y="722"/>
                  <a:pt x="376" y="752"/>
                  <a:pt x="339" y="777"/>
                </a:cubicBezTo>
                <a:cubicBezTo>
                  <a:pt x="272" y="755"/>
                  <a:pt x="250" y="677"/>
                  <a:pt x="192" y="640"/>
                </a:cubicBezTo>
                <a:cubicBezTo>
                  <a:pt x="124" y="549"/>
                  <a:pt x="209" y="651"/>
                  <a:pt x="128" y="585"/>
                </a:cubicBezTo>
                <a:cubicBezTo>
                  <a:pt x="73" y="540"/>
                  <a:pt x="25" y="479"/>
                  <a:pt x="0" y="412"/>
                </a:cubicBezTo>
                <a:cubicBezTo>
                  <a:pt x="3" y="391"/>
                  <a:pt x="3" y="368"/>
                  <a:pt x="10" y="348"/>
                </a:cubicBezTo>
                <a:cubicBezTo>
                  <a:pt x="19" y="322"/>
                  <a:pt x="63" y="312"/>
                  <a:pt x="83" y="293"/>
                </a:cubicBezTo>
                <a:cubicBezTo>
                  <a:pt x="104" y="228"/>
                  <a:pt x="75" y="307"/>
                  <a:pt x="119" y="229"/>
                </a:cubicBezTo>
                <a:cubicBezTo>
                  <a:pt x="129" y="212"/>
                  <a:pt x="129" y="191"/>
                  <a:pt x="138" y="174"/>
                </a:cubicBezTo>
                <a:cubicBezTo>
                  <a:pt x="188" y="85"/>
                  <a:pt x="163" y="151"/>
                  <a:pt x="183" y="92"/>
                </a:cubicBezTo>
                <a:cubicBezTo>
                  <a:pt x="221" y="104"/>
                  <a:pt x="226" y="119"/>
                  <a:pt x="238" y="156"/>
                </a:cubicBezTo>
                <a:cubicBezTo>
                  <a:pt x="229" y="287"/>
                  <a:pt x="229" y="241"/>
                  <a:pt x="229" y="293"/>
                </a:cubicBezTo>
              </a:path>
            </a:pathLst>
          </a:custGeom>
          <a:solidFill>
            <a:srgbClr val="339933"/>
          </a:solidFill>
          <a:ln w="76200" cmpd="sng">
            <a:solidFill>
              <a:srgbClr val="0033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Tree>
    <p:extLst>
      <p:ext uri="{BB962C8B-B14F-4D97-AF65-F5344CB8AC3E}">
        <p14:creationId xmlns:p14="http://schemas.microsoft.com/office/powerpoint/2010/main" val="2258858508"/>
      </p:ext>
    </p:extLst>
  </p:cSld>
  <p:clrMapOvr>
    <a:masterClrMapping/>
  </p:clrMapOvr>
  <mc:AlternateContent xmlns:mc="http://schemas.openxmlformats.org/markup-compatibility/2006" xmlns:p14="http://schemas.microsoft.com/office/powerpoint/2010/main">
    <mc:Choice Requires="p14">
      <p:transition p14:dur="100">
        <p:cut/>
        <p:sndAc>
          <p:stSnd>
            <p:snd r:embed="rId2" name="type.wav"/>
          </p:stSnd>
        </p:sndAc>
      </p:transition>
    </mc:Choice>
    <mc:Fallback xmlns="">
      <p:transition>
        <p:cut/>
        <p:sndAc>
          <p:stSnd>
            <p:snd r:embed="rId4" name="type.wav"/>
          </p:stSnd>
        </p:sndAc>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4" name="Rectangle 2"/>
          <p:cNvSpPr>
            <a:spLocks noGrp="1" noChangeArrowheads="1"/>
          </p:cNvSpPr>
          <p:nvPr>
            <p:ph type="title"/>
          </p:nvPr>
        </p:nvSpPr>
        <p:spPr/>
        <p:txBody>
          <a:bodyPr/>
          <a:lstStyle/>
          <a:p>
            <a:endParaRPr lang="en-US"/>
          </a:p>
        </p:txBody>
      </p:sp>
      <p:pic>
        <p:nvPicPr>
          <p:cNvPr id="550915" name="Picture 4"/>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0" y="76200"/>
            <a:ext cx="9067800" cy="6705600"/>
          </a:xfrm>
          <a:noFill/>
          <a:ln w="76200" cap="flat" algn="ctr">
            <a:solidFill>
              <a:schemeClr val="accent2"/>
            </a:solidFill>
            <a:miter lim="800000"/>
            <a:headEnd/>
            <a:tailEnd/>
          </a:ln>
        </p:spPr>
      </p:pic>
      <p:sp>
        <p:nvSpPr>
          <p:cNvPr id="550916" name="Rectangle 4"/>
          <p:cNvSpPr>
            <a:spLocks noChangeArrowheads="1"/>
          </p:cNvSpPr>
          <p:nvPr/>
        </p:nvSpPr>
        <p:spPr bwMode="auto">
          <a:xfrm>
            <a:off x="914400" y="3505200"/>
            <a:ext cx="914400" cy="16764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50917" name="Rectangle 5"/>
          <p:cNvSpPr>
            <a:spLocks noChangeArrowheads="1"/>
          </p:cNvSpPr>
          <p:nvPr/>
        </p:nvSpPr>
        <p:spPr bwMode="auto">
          <a:xfrm>
            <a:off x="1828800" y="5029200"/>
            <a:ext cx="914400" cy="16764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50918" name="Rectangle 6"/>
          <p:cNvSpPr>
            <a:spLocks noChangeArrowheads="1"/>
          </p:cNvSpPr>
          <p:nvPr/>
        </p:nvSpPr>
        <p:spPr bwMode="auto">
          <a:xfrm>
            <a:off x="1828800" y="3352800"/>
            <a:ext cx="914400" cy="16764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50919" name="Rectangle 7"/>
          <p:cNvSpPr>
            <a:spLocks noChangeArrowheads="1"/>
          </p:cNvSpPr>
          <p:nvPr/>
        </p:nvSpPr>
        <p:spPr bwMode="auto">
          <a:xfrm>
            <a:off x="1828800" y="1676400"/>
            <a:ext cx="914400" cy="16764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50920" name="Rectangle 8"/>
          <p:cNvSpPr>
            <a:spLocks noChangeArrowheads="1"/>
          </p:cNvSpPr>
          <p:nvPr/>
        </p:nvSpPr>
        <p:spPr bwMode="auto">
          <a:xfrm>
            <a:off x="1828800" y="0"/>
            <a:ext cx="914400" cy="16764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50921" name="Rectangle 9"/>
          <p:cNvSpPr>
            <a:spLocks noChangeArrowheads="1"/>
          </p:cNvSpPr>
          <p:nvPr/>
        </p:nvSpPr>
        <p:spPr bwMode="auto">
          <a:xfrm>
            <a:off x="2743200" y="1828800"/>
            <a:ext cx="914400" cy="16764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50922" name="Rectangle 10"/>
          <p:cNvSpPr>
            <a:spLocks noChangeArrowheads="1"/>
          </p:cNvSpPr>
          <p:nvPr/>
        </p:nvSpPr>
        <p:spPr bwMode="auto">
          <a:xfrm>
            <a:off x="2743200" y="5181600"/>
            <a:ext cx="914400" cy="16764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50923" name="Rectangle 12"/>
          <p:cNvSpPr>
            <a:spLocks noChangeArrowheads="1"/>
          </p:cNvSpPr>
          <p:nvPr/>
        </p:nvSpPr>
        <p:spPr bwMode="auto">
          <a:xfrm>
            <a:off x="3657600" y="3352800"/>
            <a:ext cx="914400" cy="16764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50924" name="Rectangle 14"/>
          <p:cNvSpPr>
            <a:spLocks noChangeArrowheads="1"/>
          </p:cNvSpPr>
          <p:nvPr/>
        </p:nvSpPr>
        <p:spPr bwMode="auto">
          <a:xfrm>
            <a:off x="3657600" y="0"/>
            <a:ext cx="914400" cy="16764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50925" name="Rectangle 15"/>
          <p:cNvSpPr>
            <a:spLocks noChangeArrowheads="1"/>
          </p:cNvSpPr>
          <p:nvPr/>
        </p:nvSpPr>
        <p:spPr bwMode="auto">
          <a:xfrm>
            <a:off x="4572000" y="228600"/>
            <a:ext cx="914400" cy="16764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50926" name="Rectangle 16"/>
          <p:cNvSpPr>
            <a:spLocks noChangeArrowheads="1"/>
          </p:cNvSpPr>
          <p:nvPr/>
        </p:nvSpPr>
        <p:spPr bwMode="auto">
          <a:xfrm>
            <a:off x="4572000" y="3505200"/>
            <a:ext cx="914400" cy="16764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50927" name="Rectangle 17"/>
          <p:cNvSpPr>
            <a:spLocks noChangeArrowheads="1"/>
          </p:cNvSpPr>
          <p:nvPr/>
        </p:nvSpPr>
        <p:spPr bwMode="auto">
          <a:xfrm>
            <a:off x="4572000" y="5181600"/>
            <a:ext cx="914400" cy="16764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50928" name="Rectangle 18"/>
          <p:cNvSpPr>
            <a:spLocks noChangeArrowheads="1"/>
          </p:cNvSpPr>
          <p:nvPr/>
        </p:nvSpPr>
        <p:spPr bwMode="auto">
          <a:xfrm>
            <a:off x="5486400" y="5029200"/>
            <a:ext cx="914400" cy="16764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50929" name="Rectangle 20"/>
          <p:cNvSpPr>
            <a:spLocks noChangeArrowheads="1"/>
          </p:cNvSpPr>
          <p:nvPr/>
        </p:nvSpPr>
        <p:spPr bwMode="auto">
          <a:xfrm>
            <a:off x="5486400" y="1676400"/>
            <a:ext cx="914400" cy="16764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50930" name="Rectangle 21"/>
          <p:cNvSpPr>
            <a:spLocks noChangeArrowheads="1"/>
          </p:cNvSpPr>
          <p:nvPr/>
        </p:nvSpPr>
        <p:spPr bwMode="auto">
          <a:xfrm>
            <a:off x="5486400" y="0"/>
            <a:ext cx="914400" cy="16764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50931" name="Rectangle 22"/>
          <p:cNvSpPr>
            <a:spLocks noChangeArrowheads="1"/>
          </p:cNvSpPr>
          <p:nvPr/>
        </p:nvSpPr>
        <p:spPr bwMode="auto">
          <a:xfrm>
            <a:off x="6400800" y="1828800"/>
            <a:ext cx="914400" cy="16764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50932" name="Rectangle 23"/>
          <p:cNvSpPr>
            <a:spLocks noChangeArrowheads="1"/>
          </p:cNvSpPr>
          <p:nvPr/>
        </p:nvSpPr>
        <p:spPr bwMode="auto">
          <a:xfrm>
            <a:off x="6400800" y="3505200"/>
            <a:ext cx="914400" cy="16764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50933" name="Rectangle 24"/>
          <p:cNvSpPr>
            <a:spLocks noChangeArrowheads="1"/>
          </p:cNvSpPr>
          <p:nvPr/>
        </p:nvSpPr>
        <p:spPr bwMode="auto">
          <a:xfrm>
            <a:off x="7315200" y="5029200"/>
            <a:ext cx="914400" cy="16764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50934" name="Rectangle 25"/>
          <p:cNvSpPr>
            <a:spLocks noChangeArrowheads="1"/>
          </p:cNvSpPr>
          <p:nvPr/>
        </p:nvSpPr>
        <p:spPr bwMode="auto">
          <a:xfrm>
            <a:off x="7315200" y="3352800"/>
            <a:ext cx="914400" cy="16764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50935" name="Rectangle 26"/>
          <p:cNvSpPr>
            <a:spLocks noChangeArrowheads="1"/>
          </p:cNvSpPr>
          <p:nvPr/>
        </p:nvSpPr>
        <p:spPr bwMode="auto">
          <a:xfrm>
            <a:off x="7315200" y="1676400"/>
            <a:ext cx="914400" cy="16764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50936" name="Rectangle 27"/>
          <p:cNvSpPr>
            <a:spLocks noChangeArrowheads="1"/>
          </p:cNvSpPr>
          <p:nvPr/>
        </p:nvSpPr>
        <p:spPr bwMode="auto">
          <a:xfrm>
            <a:off x="7315200" y="0"/>
            <a:ext cx="914400" cy="16764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50937" name="Rectangle 28"/>
          <p:cNvSpPr>
            <a:spLocks noChangeArrowheads="1"/>
          </p:cNvSpPr>
          <p:nvPr/>
        </p:nvSpPr>
        <p:spPr bwMode="auto">
          <a:xfrm>
            <a:off x="8229600" y="228600"/>
            <a:ext cx="914400" cy="16764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50938" name="Rectangle 31"/>
          <p:cNvSpPr>
            <a:spLocks noChangeArrowheads="1"/>
          </p:cNvSpPr>
          <p:nvPr/>
        </p:nvSpPr>
        <p:spPr bwMode="auto">
          <a:xfrm>
            <a:off x="0" y="0"/>
            <a:ext cx="914400" cy="16764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50939" name="Rectangle 33"/>
          <p:cNvSpPr>
            <a:spLocks noChangeArrowheads="1"/>
          </p:cNvSpPr>
          <p:nvPr/>
        </p:nvSpPr>
        <p:spPr bwMode="auto">
          <a:xfrm>
            <a:off x="0" y="4953000"/>
            <a:ext cx="914400" cy="16764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50940" name="Rectangle 35"/>
          <p:cNvSpPr>
            <a:spLocks noChangeArrowheads="1"/>
          </p:cNvSpPr>
          <p:nvPr/>
        </p:nvSpPr>
        <p:spPr bwMode="auto">
          <a:xfrm>
            <a:off x="1828800" y="6553200"/>
            <a:ext cx="914400" cy="3048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50941" name="Rectangle 36"/>
          <p:cNvSpPr>
            <a:spLocks noChangeArrowheads="1"/>
          </p:cNvSpPr>
          <p:nvPr/>
        </p:nvSpPr>
        <p:spPr bwMode="auto">
          <a:xfrm>
            <a:off x="3657600" y="6553200"/>
            <a:ext cx="914400" cy="3048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50942" name="Rectangle 37"/>
          <p:cNvSpPr>
            <a:spLocks noChangeArrowheads="1"/>
          </p:cNvSpPr>
          <p:nvPr/>
        </p:nvSpPr>
        <p:spPr bwMode="auto">
          <a:xfrm>
            <a:off x="5486400" y="6553200"/>
            <a:ext cx="914400" cy="3048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50943" name="Rectangle 38"/>
          <p:cNvSpPr>
            <a:spLocks noChangeArrowheads="1"/>
          </p:cNvSpPr>
          <p:nvPr/>
        </p:nvSpPr>
        <p:spPr bwMode="auto">
          <a:xfrm>
            <a:off x="7315200" y="6553200"/>
            <a:ext cx="914400" cy="3048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50944" name="Rectangle 39"/>
          <p:cNvSpPr>
            <a:spLocks noChangeArrowheads="1"/>
          </p:cNvSpPr>
          <p:nvPr/>
        </p:nvSpPr>
        <p:spPr bwMode="auto">
          <a:xfrm>
            <a:off x="914400" y="0"/>
            <a:ext cx="914400" cy="3048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50945" name="Rectangle 40"/>
          <p:cNvSpPr>
            <a:spLocks noChangeArrowheads="1"/>
          </p:cNvSpPr>
          <p:nvPr/>
        </p:nvSpPr>
        <p:spPr bwMode="auto">
          <a:xfrm>
            <a:off x="2743200" y="0"/>
            <a:ext cx="914400" cy="3048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50946" name="Rectangle 42"/>
          <p:cNvSpPr>
            <a:spLocks noChangeArrowheads="1"/>
          </p:cNvSpPr>
          <p:nvPr/>
        </p:nvSpPr>
        <p:spPr bwMode="auto">
          <a:xfrm>
            <a:off x="6400800" y="0"/>
            <a:ext cx="914400" cy="3048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50947" name="Freeform 44"/>
          <p:cNvSpPr>
            <a:spLocks/>
          </p:cNvSpPr>
          <p:nvPr/>
        </p:nvSpPr>
        <p:spPr bwMode="auto">
          <a:xfrm>
            <a:off x="-381000" y="152400"/>
            <a:ext cx="10218738" cy="7116763"/>
          </a:xfrm>
          <a:custGeom>
            <a:avLst/>
            <a:gdLst>
              <a:gd name="T0" fmla="*/ 2147483647 w 6437"/>
              <a:gd name="T1" fmla="*/ 0 h 4483"/>
              <a:gd name="T2" fmla="*/ 2147483647 w 6437"/>
              <a:gd name="T3" fmla="*/ 2147483647 h 4483"/>
              <a:gd name="T4" fmla="*/ 2147483647 w 6437"/>
              <a:gd name="T5" fmla="*/ 2147483647 h 4483"/>
              <a:gd name="T6" fmla="*/ 2147483647 w 6437"/>
              <a:gd name="T7" fmla="*/ 2147483647 h 4483"/>
              <a:gd name="T8" fmla="*/ 2147483647 w 6437"/>
              <a:gd name="T9" fmla="*/ 2147483647 h 4483"/>
              <a:gd name="T10" fmla="*/ 2147483647 w 6437"/>
              <a:gd name="T11" fmla="*/ 2147483647 h 4483"/>
              <a:gd name="T12" fmla="*/ 2147483647 w 6437"/>
              <a:gd name="T13" fmla="*/ 2147483647 h 4483"/>
              <a:gd name="T14" fmla="*/ 2147483647 w 6437"/>
              <a:gd name="T15" fmla="*/ 2147483647 h 4483"/>
              <a:gd name="T16" fmla="*/ 2147483647 w 6437"/>
              <a:gd name="T17" fmla="*/ 2147483647 h 4483"/>
              <a:gd name="T18" fmla="*/ 2147483647 w 6437"/>
              <a:gd name="T19" fmla="*/ 2147483647 h 4483"/>
              <a:gd name="T20" fmla="*/ 2147483647 w 6437"/>
              <a:gd name="T21" fmla="*/ 2147483647 h 4483"/>
              <a:gd name="T22" fmla="*/ 2147483647 w 6437"/>
              <a:gd name="T23" fmla="*/ 2147483647 h 4483"/>
              <a:gd name="T24" fmla="*/ 2147483647 w 6437"/>
              <a:gd name="T25" fmla="*/ 2147483647 h 4483"/>
              <a:gd name="T26" fmla="*/ 2147483647 w 6437"/>
              <a:gd name="T27" fmla="*/ 2147483647 h 4483"/>
              <a:gd name="T28" fmla="*/ 2147483647 w 6437"/>
              <a:gd name="T29" fmla="*/ 2147483647 h 4483"/>
              <a:gd name="T30" fmla="*/ 2147483647 w 6437"/>
              <a:gd name="T31" fmla="*/ 2147483647 h 4483"/>
              <a:gd name="T32" fmla="*/ 2147483647 w 6437"/>
              <a:gd name="T33" fmla="*/ 2147483647 h 4483"/>
              <a:gd name="T34" fmla="*/ 2147483647 w 6437"/>
              <a:gd name="T35" fmla="*/ 2147483647 h 4483"/>
              <a:gd name="T36" fmla="*/ 2147483647 w 6437"/>
              <a:gd name="T37" fmla="*/ 2147483647 h 4483"/>
              <a:gd name="T38" fmla="*/ 2147483647 w 6437"/>
              <a:gd name="T39" fmla="*/ 2147483647 h 4483"/>
              <a:gd name="T40" fmla="*/ 2147483647 w 6437"/>
              <a:gd name="T41" fmla="*/ 2147483647 h 4483"/>
              <a:gd name="T42" fmla="*/ 2147483647 w 6437"/>
              <a:gd name="T43" fmla="*/ 2147483647 h 4483"/>
              <a:gd name="T44" fmla="*/ 2147483647 w 6437"/>
              <a:gd name="T45" fmla="*/ 2147483647 h 4483"/>
              <a:gd name="T46" fmla="*/ 2147483647 w 6437"/>
              <a:gd name="T47" fmla="*/ 2147483647 h 4483"/>
              <a:gd name="T48" fmla="*/ 2147483647 w 6437"/>
              <a:gd name="T49" fmla="*/ 2147483647 h 4483"/>
              <a:gd name="T50" fmla="*/ 2147483647 w 6437"/>
              <a:gd name="T51" fmla="*/ 2147483647 h 4483"/>
              <a:gd name="T52" fmla="*/ 2147483647 w 6437"/>
              <a:gd name="T53" fmla="*/ 2147483647 h 4483"/>
              <a:gd name="T54" fmla="*/ 2147483647 w 6437"/>
              <a:gd name="T55" fmla="*/ 2147483647 h 4483"/>
              <a:gd name="T56" fmla="*/ 2147483647 w 6437"/>
              <a:gd name="T57" fmla="*/ 2147483647 h 4483"/>
              <a:gd name="T58" fmla="*/ 2147483647 w 6437"/>
              <a:gd name="T59" fmla="*/ 2147483647 h 4483"/>
              <a:gd name="T60" fmla="*/ 2147483647 w 6437"/>
              <a:gd name="T61" fmla="*/ 2147483647 h 4483"/>
              <a:gd name="T62" fmla="*/ 2147483647 w 6437"/>
              <a:gd name="T63" fmla="*/ 2147483647 h 4483"/>
              <a:gd name="T64" fmla="*/ 2147483647 w 6437"/>
              <a:gd name="T65" fmla="*/ 2147483647 h 4483"/>
              <a:gd name="T66" fmla="*/ 2147483647 w 6437"/>
              <a:gd name="T67" fmla="*/ 2147483647 h 4483"/>
              <a:gd name="T68" fmla="*/ 2147483647 w 6437"/>
              <a:gd name="T69" fmla="*/ 2147483647 h 4483"/>
              <a:gd name="T70" fmla="*/ 2147483647 w 6437"/>
              <a:gd name="T71" fmla="*/ 2147483647 h 4483"/>
              <a:gd name="T72" fmla="*/ 2147483647 w 6437"/>
              <a:gd name="T73" fmla="*/ 2147483647 h 4483"/>
              <a:gd name="T74" fmla="*/ 2147483647 w 6437"/>
              <a:gd name="T75" fmla="*/ 2147483647 h 4483"/>
              <a:gd name="T76" fmla="*/ 2147483647 w 6437"/>
              <a:gd name="T77" fmla="*/ 2147483647 h 4483"/>
              <a:gd name="T78" fmla="*/ 2147483647 w 6437"/>
              <a:gd name="T79" fmla="*/ 2147483647 h 4483"/>
              <a:gd name="T80" fmla="*/ 2147483647 w 6437"/>
              <a:gd name="T81" fmla="*/ 2147483647 h 4483"/>
              <a:gd name="T82" fmla="*/ 2147483647 w 6437"/>
              <a:gd name="T83" fmla="*/ 2147483647 h 4483"/>
              <a:gd name="T84" fmla="*/ 2147483647 w 6437"/>
              <a:gd name="T85" fmla="*/ 2147483647 h 4483"/>
              <a:gd name="T86" fmla="*/ 2147483647 w 6437"/>
              <a:gd name="T87" fmla="*/ 2147483647 h 4483"/>
              <a:gd name="T88" fmla="*/ 2147483647 w 6437"/>
              <a:gd name="T89" fmla="*/ 2147483647 h 4483"/>
              <a:gd name="T90" fmla="*/ 2147483647 w 6437"/>
              <a:gd name="T91" fmla="*/ 2147483647 h 4483"/>
              <a:gd name="T92" fmla="*/ 2147483647 w 6437"/>
              <a:gd name="T93" fmla="*/ 2147483647 h 4483"/>
              <a:gd name="T94" fmla="*/ 2147483647 w 6437"/>
              <a:gd name="T95" fmla="*/ 2147483647 h 4483"/>
              <a:gd name="T96" fmla="*/ 2147483647 w 6437"/>
              <a:gd name="T97" fmla="*/ 2147483647 h 4483"/>
              <a:gd name="T98" fmla="*/ 2147483647 w 6437"/>
              <a:gd name="T99" fmla="*/ 2147483647 h 4483"/>
              <a:gd name="T100" fmla="*/ 2147483647 w 6437"/>
              <a:gd name="T101" fmla="*/ 2147483647 h 4483"/>
              <a:gd name="T102" fmla="*/ 2147483647 w 6437"/>
              <a:gd name="T103" fmla="*/ 2147483647 h 4483"/>
              <a:gd name="T104" fmla="*/ 2147483647 w 6437"/>
              <a:gd name="T105" fmla="*/ 2147483647 h 4483"/>
              <a:gd name="T106" fmla="*/ 2147483647 w 6437"/>
              <a:gd name="T107" fmla="*/ 2147483647 h 4483"/>
              <a:gd name="T108" fmla="*/ 2147483647 w 6437"/>
              <a:gd name="T109" fmla="*/ 2147483647 h 4483"/>
              <a:gd name="T110" fmla="*/ 2147483647 w 6437"/>
              <a:gd name="T111" fmla="*/ 2147483647 h 4483"/>
              <a:gd name="T112" fmla="*/ 2147483647 w 6437"/>
              <a:gd name="T113" fmla="*/ 2147483647 h 4483"/>
              <a:gd name="T114" fmla="*/ 2147483647 w 6437"/>
              <a:gd name="T115" fmla="*/ 2147483647 h 4483"/>
              <a:gd name="T116" fmla="*/ 2147483647 w 6437"/>
              <a:gd name="T117" fmla="*/ 2147483647 h 448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437"/>
              <a:gd name="T178" fmla="*/ 0 h 4483"/>
              <a:gd name="T179" fmla="*/ 6437 w 6437"/>
              <a:gd name="T180" fmla="*/ 4483 h 448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437" h="4483">
                <a:moveTo>
                  <a:pt x="138" y="220"/>
                </a:moveTo>
                <a:cubicBezTo>
                  <a:pt x="186" y="236"/>
                  <a:pt x="200" y="243"/>
                  <a:pt x="238" y="274"/>
                </a:cubicBezTo>
                <a:cubicBezTo>
                  <a:pt x="245" y="280"/>
                  <a:pt x="249" y="288"/>
                  <a:pt x="256" y="293"/>
                </a:cubicBezTo>
                <a:cubicBezTo>
                  <a:pt x="277" y="306"/>
                  <a:pt x="350" y="310"/>
                  <a:pt x="357" y="311"/>
                </a:cubicBezTo>
                <a:cubicBezTo>
                  <a:pt x="397" y="308"/>
                  <a:pt x="437" y="308"/>
                  <a:pt x="476" y="302"/>
                </a:cubicBezTo>
                <a:cubicBezTo>
                  <a:pt x="495" y="299"/>
                  <a:pt x="531" y="284"/>
                  <a:pt x="531" y="284"/>
                </a:cubicBezTo>
                <a:cubicBezTo>
                  <a:pt x="540" y="275"/>
                  <a:pt x="547" y="264"/>
                  <a:pt x="558" y="256"/>
                </a:cubicBezTo>
                <a:cubicBezTo>
                  <a:pt x="569" y="248"/>
                  <a:pt x="584" y="247"/>
                  <a:pt x="595" y="238"/>
                </a:cubicBezTo>
                <a:cubicBezTo>
                  <a:pt x="604" y="231"/>
                  <a:pt x="605" y="218"/>
                  <a:pt x="613" y="210"/>
                </a:cubicBezTo>
                <a:cubicBezTo>
                  <a:pt x="636" y="187"/>
                  <a:pt x="671" y="168"/>
                  <a:pt x="695" y="146"/>
                </a:cubicBezTo>
                <a:cubicBezTo>
                  <a:pt x="724" y="120"/>
                  <a:pt x="743" y="99"/>
                  <a:pt x="768" y="73"/>
                </a:cubicBezTo>
                <a:cubicBezTo>
                  <a:pt x="807" y="31"/>
                  <a:pt x="837" y="26"/>
                  <a:pt x="887" y="9"/>
                </a:cubicBezTo>
                <a:cubicBezTo>
                  <a:pt x="896" y="6"/>
                  <a:pt x="915" y="0"/>
                  <a:pt x="915" y="0"/>
                </a:cubicBezTo>
                <a:cubicBezTo>
                  <a:pt x="939" y="6"/>
                  <a:pt x="966" y="7"/>
                  <a:pt x="988" y="18"/>
                </a:cubicBezTo>
                <a:cubicBezTo>
                  <a:pt x="998" y="23"/>
                  <a:pt x="1001" y="36"/>
                  <a:pt x="1006" y="46"/>
                </a:cubicBezTo>
                <a:cubicBezTo>
                  <a:pt x="1053" y="131"/>
                  <a:pt x="1011" y="73"/>
                  <a:pt x="1070" y="146"/>
                </a:cubicBezTo>
                <a:cubicBezTo>
                  <a:pt x="1095" y="222"/>
                  <a:pt x="1133" y="350"/>
                  <a:pt x="1180" y="412"/>
                </a:cubicBezTo>
                <a:cubicBezTo>
                  <a:pt x="1183" y="427"/>
                  <a:pt x="1190" y="442"/>
                  <a:pt x="1189" y="457"/>
                </a:cubicBezTo>
                <a:cubicBezTo>
                  <a:pt x="1187" y="506"/>
                  <a:pt x="1179" y="555"/>
                  <a:pt x="1171" y="604"/>
                </a:cubicBezTo>
                <a:cubicBezTo>
                  <a:pt x="1159" y="678"/>
                  <a:pt x="1045" y="717"/>
                  <a:pt x="988" y="741"/>
                </a:cubicBezTo>
                <a:cubicBezTo>
                  <a:pt x="915" y="735"/>
                  <a:pt x="841" y="730"/>
                  <a:pt x="768" y="722"/>
                </a:cubicBezTo>
                <a:cubicBezTo>
                  <a:pt x="652" y="709"/>
                  <a:pt x="492" y="578"/>
                  <a:pt x="430" y="485"/>
                </a:cubicBezTo>
                <a:cubicBezTo>
                  <a:pt x="408" y="417"/>
                  <a:pt x="400" y="454"/>
                  <a:pt x="412" y="366"/>
                </a:cubicBezTo>
                <a:cubicBezTo>
                  <a:pt x="437" y="440"/>
                  <a:pt x="477" y="506"/>
                  <a:pt x="512" y="576"/>
                </a:cubicBezTo>
                <a:cubicBezTo>
                  <a:pt x="556" y="665"/>
                  <a:pt x="602" y="748"/>
                  <a:pt x="668" y="823"/>
                </a:cubicBezTo>
                <a:cubicBezTo>
                  <a:pt x="700" y="859"/>
                  <a:pt x="725" y="900"/>
                  <a:pt x="768" y="924"/>
                </a:cubicBezTo>
                <a:cubicBezTo>
                  <a:pt x="782" y="932"/>
                  <a:pt x="800" y="934"/>
                  <a:pt x="814" y="942"/>
                </a:cubicBezTo>
                <a:cubicBezTo>
                  <a:pt x="848" y="962"/>
                  <a:pt x="882" y="998"/>
                  <a:pt x="924" y="1006"/>
                </a:cubicBezTo>
                <a:cubicBezTo>
                  <a:pt x="960" y="1013"/>
                  <a:pt x="997" y="1012"/>
                  <a:pt x="1034" y="1015"/>
                </a:cubicBezTo>
                <a:cubicBezTo>
                  <a:pt x="1095" y="1012"/>
                  <a:pt x="1156" y="1017"/>
                  <a:pt x="1216" y="1006"/>
                </a:cubicBezTo>
                <a:cubicBezTo>
                  <a:pt x="1229" y="1004"/>
                  <a:pt x="1233" y="986"/>
                  <a:pt x="1244" y="978"/>
                </a:cubicBezTo>
                <a:cubicBezTo>
                  <a:pt x="1293" y="943"/>
                  <a:pt x="1279" y="980"/>
                  <a:pt x="1335" y="924"/>
                </a:cubicBezTo>
                <a:cubicBezTo>
                  <a:pt x="1380" y="879"/>
                  <a:pt x="1443" y="817"/>
                  <a:pt x="1472" y="759"/>
                </a:cubicBezTo>
                <a:cubicBezTo>
                  <a:pt x="1514" y="676"/>
                  <a:pt x="1465" y="747"/>
                  <a:pt x="1518" y="677"/>
                </a:cubicBezTo>
                <a:cubicBezTo>
                  <a:pt x="1543" y="574"/>
                  <a:pt x="1644" y="477"/>
                  <a:pt x="1747" y="457"/>
                </a:cubicBezTo>
                <a:cubicBezTo>
                  <a:pt x="1774" y="460"/>
                  <a:pt x="1806" y="451"/>
                  <a:pt x="1829" y="466"/>
                </a:cubicBezTo>
                <a:cubicBezTo>
                  <a:pt x="1840" y="473"/>
                  <a:pt x="1820" y="490"/>
                  <a:pt x="1820" y="503"/>
                </a:cubicBezTo>
                <a:cubicBezTo>
                  <a:pt x="1820" y="680"/>
                  <a:pt x="1827" y="745"/>
                  <a:pt x="1838" y="896"/>
                </a:cubicBezTo>
                <a:cubicBezTo>
                  <a:pt x="1835" y="914"/>
                  <a:pt x="1837" y="934"/>
                  <a:pt x="1829" y="951"/>
                </a:cubicBezTo>
                <a:cubicBezTo>
                  <a:pt x="1818" y="974"/>
                  <a:pt x="1758" y="982"/>
                  <a:pt x="1738" y="988"/>
                </a:cubicBezTo>
                <a:cubicBezTo>
                  <a:pt x="1662" y="985"/>
                  <a:pt x="1585" y="988"/>
                  <a:pt x="1509" y="978"/>
                </a:cubicBezTo>
                <a:cubicBezTo>
                  <a:pt x="1491" y="976"/>
                  <a:pt x="1477" y="961"/>
                  <a:pt x="1463" y="951"/>
                </a:cubicBezTo>
                <a:cubicBezTo>
                  <a:pt x="1438" y="933"/>
                  <a:pt x="1367" y="876"/>
                  <a:pt x="1335" y="850"/>
                </a:cubicBezTo>
                <a:cubicBezTo>
                  <a:pt x="1315" y="834"/>
                  <a:pt x="1298" y="814"/>
                  <a:pt x="1280" y="796"/>
                </a:cubicBezTo>
                <a:cubicBezTo>
                  <a:pt x="1274" y="790"/>
                  <a:pt x="1253" y="776"/>
                  <a:pt x="1262" y="777"/>
                </a:cubicBezTo>
                <a:cubicBezTo>
                  <a:pt x="1286" y="780"/>
                  <a:pt x="1311" y="783"/>
                  <a:pt x="1335" y="786"/>
                </a:cubicBezTo>
                <a:cubicBezTo>
                  <a:pt x="1425" y="854"/>
                  <a:pt x="1515" y="899"/>
                  <a:pt x="1619" y="942"/>
                </a:cubicBezTo>
                <a:cubicBezTo>
                  <a:pt x="1638" y="950"/>
                  <a:pt x="1654" y="963"/>
                  <a:pt x="1674" y="969"/>
                </a:cubicBezTo>
                <a:cubicBezTo>
                  <a:pt x="1707" y="979"/>
                  <a:pt x="1742" y="977"/>
                  <a:pt x="1774" y="988"/>
                </a:cubicBezTo>
                <a:cubicBezTo>
                  <a:pt x="1792" y="994"/>
                  <a:pt x="1811" y="1000"/>
                  <a:pt x="1829" y="1006"/>
                </a:cubicBezTo>
                <a:cubicBezTo>
                  <a:pt x="2208" y="980"/>
                  <a:pt x="2019" y="1048"/>
                  <a:pt x="2131" y="942"/>
                </a:cubicBezTo>
                <a:cubicBezTo>
                  <a:pt x="2189" y="823"/>
                  <a:pt x="2227" y="702"/>
                  <a:pt x="2268" y="576"/>
                </a:cubicBezTo>
                <a:cubicBezTo>
                  <a:pt x="2297" y="489"/>
                  <a:pt x="2344" y="409"/>
                  <a:pt x="2387" y="329"/>
                </a:cubicBezTo>
                <a:cubicBezTo>
                  <a:pt x="2422" y="263"/>
                  <a:pt x="2458" y="190"/>
                  <a:pt x="2533" y="165"/>
                </a:cubicBezTo>
                <a:cubicBezTo>
                  <a:pt x="2566" y="113"/>
                  <a:pt x="2588" y="129"/>
                  <a:pt x="2652" y="137"/>
                </a:cubicBezTo>
                <a:cubicBezTo>
                  <a:pt x="2715" y="203"/>
                  <a:pt x="2666" y="144"/>
                  <a:pt x="2688" y="348"/>
                </a:cubicBezTo>
                <a:cubicBezTo>
                  <a:pt x="2693" y="394"/>
                  <a:pt x="2705" y="432"/>
                  <a:pt x="2716" y="476"/>
                </a:cubicBezTo>
                <a:cubicBezTo>
                  <a:pt x="2713" y="509"/>
                  <a:pt x="2718" y="545"/>
                  <a:pt x="2707" y="576"/>
                </a:cubicBezTo>
                <a:cubicBezTo>
                  <a:pt x="2702" y="591"/>
                  <a:pt x="2684" y="597"/>
                  <a:pt x="2670" y="604"/>
                </a:cubicBezTo>
                <a:cubicBezTo>
                  <a:pt x="2612" y="635"/>
                  <a:pt x="2538" y="662"/>
                  <a:pt x="2478" y="686"/>
                </a:cubicBezTo>
                <a:cubicBezTo>
                  <a:pt x="2449" y="698"/>
                  <a:pt x="2417" y="698"/>
                  <a:pt x="2387" y="704"/>
                </a:cubicBezTo>
                <a:cubicBezTo>
                  <a:pt x="2368" y="708"/>
                  <a:pt x="2332" y="722"/>
                  <a:pt x="2332" y="722"/>
                </a:cubicBezTo>
                <a:cubicBezTo>
                  <a:pt x="2298" y="719"/>
                  <a:pt x="2264" y="720"/>
                  <a:pt x="2231" y="713"/>
                </a:cubicBezTo>
                <a:cubicBezTo>
                  <a:pt x="2220" y="711"/>
                  <a:pt x="2201" y="705"/>
                  <a:pt x="2204" y="695"/>
                </a:cubicBezTo>
                <a:cubicBezTo>
                  <a:pt x="2208" y="683"/>
                  <a:pt x="2228" y="689"/>
                  <a:pt x="2240" y="686"/>
                </a:cubicBezTo>
                <a:cubicBezTo>
                  <a:pt x="2323" y="702"/>
                  <a:pt x="2407" y="723"/>
                  <a:pt x="2487" y="750"/>
                </a:cubicBezTo>
                <a:cubicBezTo>
                  <a:pt x="2548" y="747"/>
                  <a:pt x="2610" y="752"/>
                  <a:pt x="2670" y="741"/>
                </a:cubicBezTo>
                <a:cubicBezTo>
                  <a:pt x="2681" y="739"/>
                  <a:pt x="2682" y="722"/>
                  <a:pt x="2688" y="713"/>
                </a:cubicBezTo>
                <a:cubicBezTo>
                  <a:pt x="2714" y="676"/>
                  <a:pt x="2746" y="641"/>
                  <a:pt x="2771" y="604"/>
                </a:cubicBezTo>
                <a:cubicBezTo>
                  <a:pt x="2779" y="593"/>
                  <a:pt x="2779" y="577"/>
                  <a:pt x="2789" y="567"/>
                </a:cubicBezTo>
                <a:cubicBezTo>
                  <a:pt x="2865" y="490"/>
                  <a:pt x="3025" y="450"/>
                  <a:pt x="3127" y="430"/>
                </a:cubicBezTo>
                <a:cubicBezTo>
                  <a:pt x="3342" y="435"/>
                  <a:pt x="3466" y="425"/>
                  <a:pt x="3648" y="476"/>
                </a:cubicBezTo>
                <a:cubicBezTo>
                  <a:pt x="3704" y="529"/>
                  <a:pt x="3624" y="507"/>
                  <a:pt x="3603" y="503"/>
                </a:cubicBezTo>
                <a:cubicBezTo>
                  <a:pt x="3637" y="537"/>
                  <a:pt x="3647" y="575"/>
                  <a:pt x="3676" y="613"/>
                </a:cubicBezTo>
                <a:cubicBezTo>
                  <a:pt x="3693" y="635"/>
                  <a:pt x="3714" y="655"/>
                  <a:pt x="3731" y="677"/>
                </a:cubicBezTo>
                <a:cubicBezTo>
                  <a:pt x="3756" y="754"/>
                  <a:pt x="3785" y="836"/>
                  <a:pt x="3685" y="869"/>
                </a:cubicBezTo>
                <a:cubicBezTo>
                  <a:pt x="3178" y="853"/>
                  <a:pt x="3532" y="881"/>
                  <a:pt x="3338" y="832"/>
                </a:cubicBezTo>
                <a:cubicBezTo>
                  <a:pt x="3287" y="783"/>
                  <a:pt x="3215" y="764"/>
                  <a:pt x="3164" y="713"/>
                </a:cubicBezTo>
                <a:cubicBezTo>
                  <a:pt x="3129" y="678"/>
                  <a:pt x="3103" y="638"/>
                  <a:pt x="3054" y="622"/>
                </a:cubicBezTo>
                <a:cubicBezTo>
                  <a:pt x="3048" y="613"/>
                  <a:pt x="3044" y="602"/>
                  <a:pt x="3036" y="594"/>
                </a:cubicBezTo>
                <a:cubicBezTo>
                  <a:pt x="3028" y="586"/>
                  <a:pt x="3008" y="565"/>
                  <a:pt x="3008" y="576"/>
                </a:cubicBezTo>
                <a:cubicBezTo>
                  <a:pt x="3008" y="589"/>
                  <a:pt x="3028" y="594"/>
                  <a:pt x="3036" y="604"/>
                </a:cubicBezTo>
                <a:cubicBezTo>
                  <a:pt x="3068" y="642"/>
                  <a:pt x="3096" y="684"/>
                  <a:pt x="3127" y="722"/>
                </a:cubicBezTo>
                <a:cubicBezTo>
                  <a:pt x="3229" y="847"/>
                  <a:pt x="3387" y="1027"/>
                  <a:pt x="3548" y="1079"/>
                </a:cubicBezTo>
                <a:cubicBezTo>
                  <a:pt x="3616" y="1128"/>
                  <a:pt x="3659" y="1145"/>
                  <a:pt x="3740" y="1161"/>
                </a:cubicBezTo>
                <a:cubicBezTo>
                  <a:pt x="3777" y="1158"/>
                  <a:pt x="3814" y="1159"/>
                  <a:pt x="3850" y="1152"/>
                </a:cubicBezTo>
                <a:cubicBezTo>
                  <a:pt x="3899" y="1143"/>
                  <a:pt x="3876" y="1134"/>
                  <a:pt x="3904" y="1106"/>
                </a:cubicBezTo>
                <a:cubicBezTo>
                  <a:pt x="3942" y="1068"/>
                  <a:pt x="4007" y="1038"/>
                  <a:pt x="4032" y="988"/>
                </a:cubicBezTo>
                <a:cubicBezTo>
                  <a:pt x="4053" y="948"/>
                  <a:pt x="4074" y="918"/>
                  <a:pt x="4106" y="887"/>
                </a:cubicBezTo>
                <a:cubicBezTo>
                  <a:pt x="4124" y="834"/>
                  <a:pt x="4124" y="777"/>
                  <a:pt x="4133" y="722"/>
                </a:cubicBezTo>
                <a:cubicBezTo>
                  <a:pt x="4136" y="622"/>
                  <a:pt x="4137" y="521"/>
                  <a:pt x="4142" y="421"/>
                </a:cubicBezTo>
                <a:cubicBezTo>
                  <a:pt x="4143" y="408"/>
                  <a:pt x="4143" y="394"/>
                  <a:pt x="4151" y="384"/>
                </a:cubicBezTo>
                <a:cubicBezTo>
                  <a:pt x="4176" y="354"/>
                  <a:pt x="4224" y="352"/>
                  <a:pt x="4261" y="338"/>
                </a:cubicBezTo>
                <a:cubicBezTo>
                  <a:pt x="4270" y="335"/>
                  <a:pt x="4288" y="329"/>
                  <a:pt x="4288" y="329"/>
                </a:cubicBezTo>
                <a:cubicBezTo>
                  <a:pt x="4321" y="370"/>
                  <a:pt x="4331" y="391"/>
                  <a:pt x="4343" y="439"/>
                </a:cubicBezTo>
                <a:cubicBezTo>
                  <a:pt x="4350" y="466"/>
                  <a:pt x="4362" y="521"/>
                  <a:pt x="4362" y="521"/>
                </a:cubicBezTo>
                <a:cubicBezTo>
                  <a:pt x="4359" y="593"/>
                  <a:pt x="4381" y="736"/>
                  <a:pt x="4316" y="805"/>
                </a:cubicBezTo>
                <a:cubicBezTo>
                  <a:pt x="4290" y="884"/>
                  <a:pt x="4327" y="786"/>
                  <a:pt x="4288" y="850"/>
                </a:cubicBezTo>
                <a:cubicBezTo>
                  <a:pt x="4257" y="901"/>
                  <a:pt x="4308" y="859"/>
                  <a:pt x="4252" y="896"/>
                </a:cubicBezTo>
                <a:cubicBezTo>
                  <a:pt x="4249" y="905"/>
                  <a:pt x="4249" y="916"/>
                  <a:pt x="4243" y="924"/>
                </a:cubicBezTo>
                <a:cubicBezTo>
                  <a:pt x="4236" y="933"/>
                  <a:pt x="4224" y="936"/>
                  <a:pt x="4215" y="942"/>
                </a:cubicBezTo>
                <a:cubicBezTo>
                  <a:pt x="4203" y="951"/>
                  <a:pt x="4192" y="962"/>
                  <a:pt x="4179" y="969"/>
                </a:cubicBezTo>
                <a:cubicBezTo>
                  <a:pt x="4170" y="974"/>
                  <a:pt x="4160" y="975"/>
                  <a:pt x="4151" y="978"/>
                </a:cubicBezTo>
                <a:cubicBezTo>
                  <a:pt x="4049" y="1013"/>
                  <a:pt x="3997" y="1001"/>
                  <a:pt x="4316" y="988"/>
                </a:cubicBezTo>
                <a:cubicBezTo>
                  <a:pt x="4351" y="969"/>
                  <a:pt x="4380" y="964"/>
                  <a:pt x="4407" y="933"/>
                </a:cubicBezTo>
                <a:cubicBezTo>
                  <a:pt x="4455" y="877"/>
                  <a:pt x="4466" y="801"/>
                  <a:pt x="4517" y="750"/>
                </a:cubicBezTo>
                <a:cubicBezTo>
                  <a:pt x="4581" y="554"/>
                  <a:pt x="4702" y="431"/>
                  <a:pt x="4892" y="357"/>
                </a:cubicBezTo>
                <a:cubicBezTo>
                  <a:pt x="4959" y="360"/>
                  <a:pt x="5028" y="350"/>
                  <a:pt x="5093" y="366"/>
                </a:cubicBezTo>
                <a:cubicBezTo>
                  <a:pt x="5109" y="370"/>
                  <a:pt x="5274" y="487"/>
                  <a:pt x="5294" y="503"/>
                </a:cubicBezTo>
                <a:cubicBezTo>
                  <a:pt x="5338" y="576"/>
                  <a:pt x="5301" y="527"/>
                  <a:pt x="5358" y="576"/>
                </a:cubicBezTo>
                <a:cubicBezTo>
                  <a:pt x="5368" y="585"/>
                  <a:pt x="5386" y="591"/>
                  <a:pt x="5386" y="604"/>
                </a:cubicBezTo>
                <a:cubicBezTo>
                  <a:pt x="5386" y="614"/>
                  <a:pt x="5367" y="597"/>
                  <a:pt x="5358" y="594"/>
                </a:cubicBezTo>
                <a:cubicBezTo>
                  <a:pt x="5355" y="634"/>
                  <a:pt x="5357" y="674"/>
                  <a:pt x="5349" y="713"/>
                </a:cubicBezTo>
                <a:cubicBezTo>
                  <a:pt x="5340" y="759"/>
                  <a:pt x="5165" y="766"/>
                  <a:pt x="5148" y="768"/>
                </a:cubicBezTo>
                <a:cubicBezTo>
                  <a:pt x="5047" y="762"/>
                  <a:pt x="4946" y="765"/>
                  <a:pt x="4846" y="750"/>
                </a:cubicBezTo>
                <a:cubicBezTo>
                  <a:pt x="4821" y="746"/>
                  <a:pt x="4736" y="694"/>
                  <a:pt x="4709" y="677"/>
                </a:cubicBezTo>
                <a:cubicBezTo>
                  <a:pt x="4687" y="663"/>
                  <a:pt x="4645" y="631"/>
                  <a:pt x="4645" y="631"/>
                </a:cubicBezTo>
                <a:cubicBezTo>
                  <a:pt x="4654" y="666"/>
                  <a:pt x="4656" y="688"/>
                  <a:pt x="4682" y="713"/>
                </a:cubicBezTo>
                <a:cubicBezTo>
                  <a:pt x="4703" y="779"/>
                  <a:pt x="4750" y="818"/>
                  <a:pt x="4791" y="869"/>
                </a:cubicBezTo>
                <a:cubicBezTo>
                  <a:pt x="4805" y="886"/>
                  <a:pt x="4811" y="910"/>
                  <a:pt x="4828" y="924"/>
                </a:cubicBezTo>
                <a:cubicBezTo>
                  <a:pt x="4883" y="967"/>
                  <a:pt x="4924" y="989"/>
                  <a:pt x="4992" y="1006"/>
                </a:cubicBezTo>
                <a:cubicBezTo>
                  <a:pt x="5143" y="1001"/>
                  <a:pt x="5238" y="986"/>
                  <a:pt x="5376" y="997"/>
                </a:cubicBezTo>
                <a:cubicBezTo>
                  <a:pt x="5397" y="1018"/>
                  <a:pt x="5419" y="1040"/>
                  <a:pt x="5440" y="1061"/>
                </a:cubicBezTo>
                <a:cubicBezTo>
                  <a:pt x="5459" y="1080"/>
                  <a:pt x="5486" y="1125"/>
                  <a:pt x="5486" y="1125"/>
                </a:cubicBezTo>
                <a:cubicBezTo>
                  <a:pt x="5497" y="1157"/>
                  <a:pt x="5517" y="1168"/>
                  <a:pt x="5532" y="1198"/>
                </a:cubicBezTo>
                <a:cubicBezTo>
                  <a:pt x="5539" y="1212"/>
                  <a:pt x="5547" y="1249"/>
                  <a:pt x="5550" y="1262"/>
                </a:cubicBezTo>
                <a:cubicBezTo>
                  <a:pt x="5547" y="1302"/>
                  <a:pt x="5548" y="1342"/>
                  <a:pt x="5541" y="1381"/>
                </a:cubicBezTo>
                <a:cubicBezTo>
                  <a:pt x="5531" y="1434"/>
                  <a:pt x="5435" y="1444"/>
                  <a:pt x="5395" y="1454"/>
                </a:cubicBezTo>
                <a:cubicBezTo>
                  <a:pt x="5182" y="1444"/>
                  <a:pt x="5245" y="1465"/>
                  <a:pt x="5130" y="1408"/>
                </a:cubicBezTo>
                <a:cubicBezTo>
                  <a:pt x="5096" y="1359"/>
                  <a:pt x="5088" y="1370"/>
                  <a:pt x="5056" y="1308"/>
                </a:cubicBezTo>
                <a:cubicBezTo>
                  <a:pt x="5059" y="1259"/>
                  <a:pt x="5059" y="1210"/>
                  <a:pt x="5066" y="1161"/>
                </a:cubicBezTo>
                <a:cubicBezTo>
                  <a:pt x="5067" y="1152"/>
                  <a:pt x="5137" y="983"/>
                  <a:pt x="5084" y="1088"/>
                </a:cubicBezTo>
                <a:cubicBezTo>
                  <a:pt x="5051" y="1222"/>
                  <a:pt x="5103" y="1024"/>
                  <a:pt x="5056" y="1161"/>
                </a:cubicBezTo>
                <a:cubicBezTo>
                  <a:pt x="5032" y="1233"/>
                  <a:pt x="5017" y="1309"/>
                  <a:pt x="4992" y="1381"/>
                </a:cubicBezTo>
                <a:cubicBezTo>
                  <a:pt x="4984" y="1442"/>
                  <a:pt x="4977" y="1503"/>
                  <a:pt x="4965" y="1564"/>
                </a:cubicBezTo>
                <a:cubicBezTo>
                  <a:pt x="4971" y="1625"/>
                  <a:pt x="4972" y="1686"/>
                  <a:pt x="4983" y="1746"/>
                </a:cubicBezTo>
                <a:cubicBezTo>
                  <a:pt x="4995" y="1812"/>
                  <a:pt x="5137" y="1863"/>
                  <a:pt x="5194" y="1874"/>
                </a:cubicBezTo>
                <a:cubicBezTo>
                  <a:pt x="5246" y="1870"/>
                  <a:pt x="5302" y="1879"/>
                  <a:pt x="5349" y="1856"/>
                </a:cubicBezTo>
                <a:cubicBezTo>
                  <a:pt x="5366" y="1847"/>
                  <a:pt x="5379" y="1831"/>
                  <a:pt x="5395" y="1820"/>
                </a:cubicBezTo>
                <a:cubicBezTo>
                  <a:pt x="5489" y="1754"/>
                  <a:pt x="5577" y="1704"/>
                  <a:pt x="5642" y="1609"/>
                </a:cubicBezTo>
                <a:cubicBezTo>
                  <a:pt x="5650" y="1584"/>
                  <a:pt x="5662" y="1561"/>
                  <a:pt x="5669" y="1536"/>
                </a:cubicBezTo>
                <a:cubicBezTo>
                  <a:pt x="5686" y="1480"/>
                  <a:pt x="5687" y="1425"/>
                  <a:pt x="5715" y="1372"/>
                </a:cubicBezTo>
                <a:cubicBezTo>
                  <a:pt x="5709" y="1305"/>
                  <a:pt x="5704" y="1237"/>
                  <a:pt x="5696" y="1170"/>
                </a:cubicBezTo>
                <a:cubicBezTo>
                  <a:pt x="5692" y="1141"/>
                  <a:pt x="5664" y="1107"/>
                  <a:pt x="5651" y="1088"/>
                </a:cubicBezTo>
                <a:cubicBezTo>
                  <a:pt x="5646" y="1080"/>
                  <a:pt x="5647" y="1069"/>
                  <a:pt x="5642" y="1061"/>
                </a:cubicBezTo>
                <a:cubicBezTo>
                  <a:pt x="5608" y="1002"/>
                  <a:pt x="5621" y="1044"/>
                  <a:pt x="5578" y="988"/>
                </a:cubicBezTo>
                <a:cubicBezTo>
                  <a:pt x="5570" y="977"/>
                  <a:pt x="5568" y="961"/>
                  <a:pt x="5559" y="951"/>
                </a:cubicBezTo>
                <a:cubicBezTo>
                  <a:pt x="5543" y="933"/>
                  <a:pt x="5519" y="924"/>
                  <a:pt x="5504" y="905"/>
                </a:cubicBezTo>
                <a:cubicBezTo>
                  <a:pt x="5455" y="843"/>
                  <a:pt x="5447" y="787"/>
                  <a:pt x="5386" y="741"/>
                </a:cubicBezTo>
                <a:cubicBezTo>
                  <a:pt x="5365" y="701"/>
                  <a:pt x="5342" y="666"/>
                  <a:pt x="5331" y="622"/>
                </a:cubicBezTo>
                <a:cubicBezTo>
                  <a:pt x="5343" y="551"/>
                  <a:pt x="5328" y="498"/>
                  <a:pt x="5395" y="476"/>
                </a:cubicBezTo>
                <a:cubicBezTo>
                  <a:pt x="5419" y="479"/>
                  <a:pt x="5444" y="479"/>
                  <a:pt x="5468" y="485"/>
                </a:cubicBezTo>
                <a:cubicBezTo>
                  <a:pt x="5486" y="490"/>
                  <a:pt x="5511" y="520"/>
                  <a:pt x="5523" y="530"/>
                </a:cubicBezTo>
                <a:cubicBezTo>
                  <a:pt x="5586" y="584"/>
                  <a:pt x="5637" y="637"/>
                  <a:pt x="5687" y="704"/>
                </a:cubicBezTo>
                <a:cubicBezTo>
                  <a:pt x="5697" y="756"/>
                  <a:pt x="5708" y="796"/>
                  <a:pt x="5715" y="850"/>
                </a:cubicBezTo>
                <a:cubicBezTo>
                  <a:pt x="5706" y="905"/>
                  <a:pt x="5710" y="916"/>
                  <a:pt x="5660" y="933"/>
                </a:cubicBezTo>
                <a:cubicBezTo>
                  <a:pt x="5626" y="965"/>
                  <a:pt x="5585" y="1000"/>
                  <a:pt x="5541" y="1015"/>
                </a:cubicBezTo>
                <a:cubicBezTo>
                  <a:pt x="5601" y="955"/>
                  <a:pt x="5570" y="983"/>
                  <a:pt x="5632" y="933"/>
                </a:cubicBezTo>
                <a:cubicBezTo>
                  <a:pt x="5641" y="918"/>
                  <a:pt x="5650" y="902"/>
                  <a:pt x="5660" y="887"/>
                </a:cubicBezTo>
                <a:cubicBezTo>
                  <a:pt x="5675" y="865"/>
                  <a:pt x="5706" y="823"/>
                  <a:pt x="5706" y="823"/>
                </a:cubicBezTo>
                <a:cubicBezTo>
                  <a:pt x="5728" y="732"/>
                  <a:pt x="5742" y="635"/>
                  <a:pt x="5696" y="549"/>
                </a:cubicBezTo>
                <a:cubicBezTo>
                  <a:pt x="5684" y="486"/>
                  <a:pt x="5660" y="410"/>
                  <a:pt x="5623" y="357"/>
                </a:cubicBezTo>
                <a:cubicBezTo>
                  <a:pt x="5620" y="339"/>
                  <a:pt x="5620" y="320"/>
                  <a:pt x="5614" y="302"/>
                </a:cubicBezTo>
                <a:cubicBezTo>
                  <a:pt x="5611" y="291"/>
                  <a:pt x="5600" y="284"/>
                  <a:pt x="5596" y="274"/>
                </a:cubicBezTo>
                <a:cubicBezTo>
                  <a:pt x="5584" y="242"/>
                  <a:pt x="5580" y="206"/>
                  <a:pt x="5568" y="174"/>
                </a:cubicBezTo>
                <a:cubicBezTo>
                  <a:pt x="5571" y="156"/>
                  <a:pt x="5561" y="127"/>
                  <a:pt x="5578" y="119"/>
                </a:cubicBezTo>
                <a:cubicBezTo>
                  <a:pt x="5660" y="82"/>
                  <a:pt x="5750" y="190"/>
                  <a:pt x="5806" y="229"/>
                </a:cubicBezTo>
                <a:cubicBezTo>
                  <a:pt x="5812" y="238"/>
                  <a:pt x="5816" y="248"/>
                  <a:pt x="5824" y="256"/>
                </a:cubicBezTo>
                <a:cubicBezTo>
                  <a:pt x="5832" y="264"/>
                  <a:pt x="5845" y="266"/>
                  <a:pt x="5852" y="274"/>
                </a:cubicBezTo>
                <a:cubicBezTo>
                  <a:pt x="5864" y="287"/>
                  <a:pt x="5870" y="305"/>
                  <a:pt x="5879" y="320"/>
                </a:cubicBezTo>
                <a:cubicBezTo>
                  <a:pt x="5882" y="332"/>
                  <a:pt x="5889" y="344"/>
                  <a:pt x="5888" y="357"/>
                </a:cubicBezTo>
                <a:cubicBezTo>
                  <a:pt x="5886" y="394"/>
                  <a:pt x="5880" y="431"/>
                  <a:pt x="5870" y="466"/>
                </a:cubicBezTo>
                <a:cubicBezTo>
                  <a:pt x="5865" y="485"/>
                  <a:pt x="5838" y="490"/>
                  <a:pt x="5824" y="494"/>
                </a:cubicBezTo>
                <a:cubicBezTo>
                  <a:pt x="5785" y="504"/>
                  <a:pt x="5746" y="513"/>
                  <a:pt x="5706" y="521"/>
                </a:cubicBezTo>
                <a:cubicBezTo>
                  <a:pt x="5750" y="597"/>
                  <a:pt x="5765" y="590"/>
                  <a:pt x="5834" y="640"/>
                </a:cubicBezTo>
                <a:cubicBezTo>
                  <a:pt x="5848" y="650"/>
                  <a:pt x="5857" y="666"/>
                  <a:pt x="5870" y="677"/>
                </a:cubicBezTo>
                <a:cubicBezTo>
                  <a:pt x="5922" y="722"/>
                  <a:pt x="5981" y="762"/>
                  <a:pt x="6035" y="805"/>
                </a:cubicBezTo>
                <a:cubicBezTo>
                  <a:pt x="6047" y="854"/>
                  <a:pt x="6077" y="892"/>
                  <a:pt x="6090" y="942"/>
                </a:cubicBezTo>
                <a:cubicBezTo>
                  <a:pt x="6110" y="1149"/>
                  <a:pt x="6106" y="1066"/>
                  <a:pt x="6090" y="1426"/>
                </a:cubicBezTo>
                <a:cubicBezTo>
                  <a:pt x="6087" y="1487"/>
                  <a:pt x="6036" y="1526"/>
                  <a:pt x="5998" y="1564"/>
                </a:cubicBezTo>
                <a:cubicBezTo>
                  <a:pt x="5980" y="1582"/>
                  <a:pt x="5943" y="1618"/>
                  <a:pt x="5943" y="1618"/>
                </a:cubicBezTo>
                <a:cubicBezTo>
                  <a:pt x="5876" y="1789"/>
                  <a:pt x="6019" y="1968"/>
                  <a:pt x="6144" y="2066"/>
                </a:cubicBezTo>
                <a:cubicBezTo>
                  <a:pt x="6184" y="2097"/>
                  <a:pt x="6196" y="2134"/>
                  <a:pt x="6245" y="2158"/>
                </a:cubicBezTo>
                <a:cubicBezTo>
                  <a:pt x="6287" y="2200"/>
                  <a:pt x="6299" y="2217"/>
                  <a:pt x="6355" y="2231"/>
                </a:cubicBezTo>
                <a:cubicBezTo>
                  <a:pt x="6396" y="2147"/>
                  <a:pt x="6419" y="2058"/>
                  <a:pt x="6437" y="1966"/>
                </a:cubicBezTo>
                <a:cubicBezTo>
                  <a:pt x="6434" y="1945"/>
                  <a:pt x="6436" y="1922"/>
                  <a:pt x="6428" y="1902"/>
                </a:cubicBezTo>
                <a:cubicBezTo>
                  <a:pt x="6415" y="1871"/>
                  <a:pt x="6341" y="1847"/>
                  <a:pt x="6327" y="1838"/>
                </a:cubicBezTo>
                <a:cubicBezTo>
                  <a:pt x="6250" y="1786"/>
                  <a:pt x="6133" y="1778"/>
                  <a:pt x="6044" y="1756"/>
                </a:cubicBezTo>
                <a:cubicBezTo>
                  <a:pt x="6038" y="1765"/>
                  <a:pt x="6023" y="1773"/>
                  <a:pt x="6026" y="1783"/>
                </a:cubicBezTo>
                <a:cubicBezTo>
                  <a:pt x="6028" y="1792"/>
                  <a:pt x="6045" y="1786"/>
                  <a:pt x="6053" y="1792"/>
                </a:cubicBezTo>
                <a:cubicBezTo>
                  <a:pt x="6096" y="1824"/>
                  <a:pt x="6130" y="1864"/>
                  <a:pt x="6154" y="1911"/>
                </a:cubicBezTo>
                <a:cubicBezTo>
                  <a:pt x="6151" y="1932"/>
                  <a:pt x="6153" y="1955"/>
                  <a:pt x="6144" y="1975"/>
                </a:cubicBezTo>
                <a:cubicBezTo>
                  <a:pt x="6130" y="2005"/>
                  <a:pt x="6057" y="2014"/>
                  <a:pt x="6026" y="2021"/>
                </a:cubicBezTo>
                <a:cubicBezTo>
                  <a:pt x="5830" y="2064"/>
                  <a:pt x="5790" y="2067"/>
                  <a:pt x="5550" y="2076"/>
                </a:cubicBezTo>
                <a:cubicBezTo>
                  <a:pt x="5533" y="2087"/>
                  <a:pt x="5511" y="2090"/>
                  <a:pt x="5495" y="2103"/>
                </a:cubicBezTo>
                <a:cubicBezTo>
                  <a:pt x="5483" y="2113"/>
                  <a:pt x="5479" y="2129"/>
                  <a:pt x="5468" y="2140"/>
                </a:cubicBezTo>
                <a:cubicBezTo>
                  <a:pt x="5460" y="2148"/>
                  <a:pt x="5449" y="2152"/>
                  <a:pt x="5440" y="2158"/>
                </a:cubicBezTo>
                <a:cubicBezTo>
                  <a:pt x="5437" y="2167"/>
                  <a:pt x="5436" y="2177"/>
                  <a:pt x="5431" y="2185"/>
                </a:cubicBezTo>
                <a:cubicBezTo>
                  <a:pt x="5424" y="2196"/>
                  <a:pt x="5404" y="2200"/>
                  <a:pt x="5404" y="2213"/>
                </a:cubicBezTo>
                <a:cubicBezTo>
                  <a:pt x="5404" y="2328"/>
                  <a:pt x="5431" y="2419"/>
                  <a:pt x="5523" y="2478"/>
                </a:cubicBezTo>
                <a:cubicBezTo>
                  <a:pt x="5564" y="2539"/>
                  <a:pt x="5587" y="2522"/>
                  <a:pt x="5660" y="2505"/>
                </a:cubicBezTo>
                <a:cubicBezTo>
                  <a:pt x="5715" y="2468"/>
                  <a:pt x="5727" y="2428"/>
                  <a:pt x="5751" y="2368"/>
                </a:cubicBezTo>
                <a:cubicBezTo>
                  <a:pt x="5763" y="2268"/>
                  <a:pt x="5771" y="2265"/>
                  <a:pt x="5733" y="2140"/>
                </a:cubicBezTo>
                <a:cubicBezTo>
                  <a:pt x="5727" y="2119"/>
                  <a:pt x="5680" y="2070"/>
                  <a:pt x="5696" y="2085"/>
                </a:cubicBezTo>
                <a:cubicBezTo>
                  <a:pt x="5743" y="2131"/>
                  <a:pt x="5798" y="2176"/>
                  <a:pt x="5852" y="2213"/>
                </a:cubicBezTo>
                <a:cubicBezTo>
                  <a:pt x="5895" y="2277"/>
                  <a:pt x="5882" y="2313"/>
                  <a:pt x="5888" y="2405"/>
                </a:cubicBezTo>
                <a:cubicBezTo>
                  <a:pt x="5995" y="2368"/>
                  <a:pt x="6011" y="2322"/>
                  <a:pt x="6071" y="2240"/>
                </a:cubicBezTo>
                <a:cubicBezTo>
                  <a:pt x="6093" y="2152"/>
                  <a:pt x="6094" y="2163"/>
                  <a:pt x="6071" y="2012"/>
                </a:cubicBezTo>
                <a:cubicBezTo>
                  <a:pt x="6068" y="1994"/>
                  <a:pt x="6052" y="1982"/>
                  <a:pt x="6044" y="1966"/>
                </a:cubicBezTo>
                <a:cubicBezTo>
                  <a:pt x="6000" y="1876"/>
                  <a:pt x="5918" y="1785"/>
                  <a:pt x="5815" y="1765"/>
                </a:cubicBezTo>
                <a:cubicBezTo>
                  <a:pt x="5763" y="1773"/>
                  <a:pt x="5708" y="1770"/>
                  <a:pt x="5660" y="1792"/>
                </a:cubicBezTo>
                <a:cubicBezTo>
                  <a:pt x="5598" y="1820"/>
                  <a:pt x="5544" y="1858"/>
                  <a:pt x="5477" y="1874"/>
                </a:cubicBezTo>
                <a:cubicBezTo>
                  <a:pt x="5420" y="1903"/>
                  <a:pt x="5417" y="1892"/>
                  <a:pt x="5404" y="1957"/>
                </a:cubicBezTo>
                <a:cubicBezTo>
                  <a:pt x="5401" y="2012"/>
                  <a:pt x="5413" y="2069"/>
                  <a:pt x="5395" y="2121"/>
                </a:cubicBezTo>
                <a:cubicBezTo>
                  <a:pt x="5389" y="2139"/>
                  <a:pt x="5359" y="2135"/>
                  <a:pt x="5340" y="2140"/>
                </a:cubicBezTo>
                <a:cubicBezTo>
                  <a:pt x="5250" y="2166"/>
                  <a:pt x="5158" y="2176"/>
                  <a:pt x="5066" y="2185"/>
                </a:cubicBezTo>
                <a:cubicBezTo>
                  <a:pt x="4993" y="2182"/>
                  <a:pt x="4919" y="2183"/>
                  <a:pt x="4846" y="2176"/>
                </a:cubicBezTo>
                <a:cubicBezTo>
                  <a:pt x="4788" y="2170"/>
                  <a:pt x="4741" y="2120"/>
                  <a:pt x="4700" y="2085"/>
                </a:cubicBezTo>
                <a:cubicBezTo>
                  <a:pt x="4640" y="2033"/>
                  <a:pt x="4581" y="1977"/>
                  <a:pt x="4517" y="1929"/>
                </a:cubicBezTo>
                <a:cubicBezTo>
                  <a:pt x="4511" y="1917"/>
                  <a:pt x="4507" y="1904"/>
                  <a:pt x="4499" y="1893"/>
                </a:cubicBezTo>
                <a:cubicBezTo>
                  <a:pt x="4489" y="1879"/>
                  <a:pt x="4471" y="1871"/>
                  <a:pt x="4462" y="1856"/>
                </a:cubicBezTo>
                <a:cubicBezTo>
                  <a:pt x="4452" y="1839"/>
                  <a:pt x="4444" y="1801"/>
                  <a:pt x="4444" y="1801"/>
                </a:cubicBezTo>
                <a:cubicBezTo>
                  <a:pt x="4450" y="1713"/>
                  <a:pt x="4452" y="1624"/>
                  <a:pt x="4462" y="1536"/>
                </a:cubicBezTo>
                <a:cubicBezTo>
                  <a:pt x="4464" y="1517"/>
                  <a:pt x="4471" y="1498"/>
                  <a:pt x="4480" y="1481"/>
                </a:cubicBezTo>
                <a:cubicBezTo>
                  <a:pt x="4509" y="1424"/>
                  <a:pt x="4612" y="1238"/>
                  <a:pt x="4672" y="1198"/>
                </a:cubicBezTo>
                <a:cubicBezTo>
                  <a:pt x="4699" y="1201"/>
                  <a:pt x="4780" y="1202"/>
                  <a:pt x="4791" y="1225"/>
                </a:cubicBezTo>
                <a:cubicBezTo>
                  <a:pt x="4795" y="1233"/>
                  <a:pt x="4779" y="1238"/>
                  <a:pt x="4773" y="1244"/>
                </a:cubicBezTo>
                <a:cubicBezTo>
                  <a:pt x="4781" y="1365"/>
                  <a:pt x="4826" y="1568"/>
                  <a:pt x="4892" y="1673"/>
                </a:cubicBezTo>
                <a:cubicBezTo>
                  <a:pt x="4895" y="1691"/>
                  <a:pt x="4897" y="1710"/>
                  <a:pt x="4901" y="1728"/>
                </a:cubicBezTo>
                <a:cubicBezTo>
                  <a:pt x="4903" y="1738"/>
                  <a:pt x="4911" y="1746"/>
                  <a:pt x="4910" y="1756"/>
                </a:cubicBezTo>
                <a:cubicBezTo>
                  <a:pt x="4902" y="1837"/>
                  <a:pt x="4800" y="1915"/>
                  <a:pt x="4727" y="1938"/>
                </a:cubicBezTo>
                <a:cubicBezTo>
                  <a:pt x="4699" y="1968"/>
                  <a:pt x="4676" y="1983"/>
                  <a:pt x="4636" y="1993"/>
                </a:cubicBezTo>
                <a:cubicBezTo>
                  <a:pt x="4571" y="1980"/>
                  <a:pt x="4590" y="1992"/>
                  <a:pt x="4535" y="2012"/>
                </a:cubicBezTo>
                <a:cubicBezTo>
                  <a:pt x="4532" y="2011"/>
                  <a:pt x="4458" y="1983"/>
                  <a:pt x="4444" y="1966"/>
                </a:cubicBezTo>
                <a:cubicBezTo>
                  <a:pt x="4421" y="1938"/>
                  <a:pt x="4411" y="1902"/>
                  <a:pt x="4389" y="1874"/>
                </a:cubicBezTo>
                <a:cubicBezTo>
                  <a:pt x="4360" y="1837"/>
                  <a:pt x="4328" y="1801"/>
                  <a:pt x="4298" y="1765"/>
                </a:cubicBezTo>
                <a:cubicBezTo>
                  <a:pt x="4281" y="1744"/>
                  <a:pt x="4277" y="1714"/>
                  <a:pt x="4261" y="1692"/>
                </a:cubicBezTo>
                <a:cubicBezTo>
                  <a:pt x="4246" y="1671"/>
                  <a:pt x="4223" y="1657"/>
                  <a:pt x="4206" y="1637"/>
                </a:cubicBezTo>
                <a:cubicBezTo>
                  <a:pt x="4146" y="1567"/>
                  <a:pt x="4021" y="1398"/>
                  <a:pt x="3932" y="1353"/>
                </a:cubicBezTo>
                <a:cubicBezTo>
                  <a:pt x="3911" y="1342"/>
                  <a:pt x="3889" y="1336"/>
                  <a:pt x="3868" y="1326"/>
                </a:cubicBezTo>
                <a:cubicBezTo>
                  <a:pt x="3773" y="1329"/>
                  <a:pt x="3678" y="1327"/>
                  <a:pt x="3584" y="1335"/>
                </a:cubicBezTo>
                <a:cubicBezTo>
                  <a:pt x="3565" y="1337"/>
                  <a:pt x="3530" y="1353"/>
                  <a:pt x="3530" y="1353"/>
                </a:cubicBezTo>
                <a:cubicBezTo>
                  <a:pt x="3498" y="1395"/>
                  <a:pt x="3485" y="1420"/>
                  <a:pt x="3475" y="1472"/>
                </a:cubicBezTo>
                <a:cubicBezTo>
                  <a:pt x="3482" y="1539"/>
                  <a:pt x="3468" y="1614"/>
                  <a:pt x="3502" y="1673"/>
                </a:cubicBezTo>
                <a:cubicBezTo>
                  <a:pt x="3509" y="1684"/>
                  <a:pt x="3522" y="1690"/>
                  <a:pt x="3530" y="1701"/>
                </a:cubicBezTo>
                <a:cubicBezTo>
                  <a:pt x="3577" y="1765"/>
                  <a:pt x="3598" y="1829"/>
                  <a:pt x="3667" y="1874"/>
                </a:cubicBezTo>
                <a:cubicBezTo>
                  <a:pt x="3710" y="1853"/>
                  <a:pt x="3717" y="1836"/>
                  <a:pt x="3731" y="1792"/>
                </a:cubicBezTo>
                <a:cubicBezTo>
                  <a:pt x="3740" y="1727"/>
                  <a:pt x="3741" y="1706"/>
                  <a:pt x="3786" y="1664"/>
                </a:cubicBezTo>
                <a:cubicBezTo>
                  <a:pt x="3812" y="1612"/>
                  <a:pt x="3837" y="1551"/>
                  <a:pt x="3886" y="1518"/>
                </a:cubicBezTo>
                <a:cubicBezTo>
                  <a:pt x="3973" y="1530"/>
                  <a:pt x="3977" y="1544"/>
                  <a:pt x="4042" y="1591"/>
                </a:cubicBezTo>
                <a:cubicBezTo>
                  <a:pt x="4066" y="1631"/>
                  <a:pt x="4076" y="1668"/>
                  <a:pt x="4096" y="1710"/>
                </a:cubicBezTo>
                <a:cubicBezTo>
                  <a:pt x="4103" y="1740"/>
                  <a:pt x="4107" y="1787"/>
                  <a:pt x="4133" y="1810"/>
                </a:cubicBezTo>
                <a:cubicBezTo>
                  <a:pt x="4150" y="1825"/>
                  <a:pt x="4188" y="1847"/>
                  <a:pt x="4188" y="1847"/>
                </a:cubicBezTo>
                <a:cubicBezTo>
                  <a:pt x="4243" y="1844"/>
                  <a:pt x="4319" y="1794"/>
                  <a:pt x="4352" y="1838"/>
                </a:cubicBezTo>
                <a:cubicBezTo>
                  <a:pt x="4395" y="1897"/>
                  <a:pt x="4348" y="1984"/>
                  <a:pt x="4343" y="2057"/>
                </a:cubicBezTo>
                <a:cubicBezTo>
                  <a:pt x="4339" y="2109"/>
                  <a:pt x="4332" y="2161"/>
                  <a:pt x="4325" y="2213"/>
                </a:cubicBezTo>
                <a:cubicBezTo>
                  <a:pt x="4313" y="2304"/>
                  <a:pt x="4324" y="2537"/>
                  <a:pt x="4179" y="2551"/>
                </a:cubicBezTo>
                <a:cubicBezTo>
                  <a:pt x="4127" y="2556"/>
                  <a:pt x="4075" y="2557"/>
                  <a:pt x="4023" y="2560"/>
                </a:cubicBezTo>
                <a:cubicBezTo>
                  <a:pt x="3962" y="2574"/>
                  <a:pt x="3892" y="2586"/>
                  <a:pt x="3831" y="2606"/>
                </a:cubicBezTo>
                <a:cubicBezTo>
                  <a:pt x="3796" y="2629"/>
                  <a:pt x="3738" y="2652"/>
                  <a:pt x="3712" y="2688"/>
                </a:cubicBezTo>
                <a:cubicBezTo>
                  <a:pt x="3702" y="2702"/>
                  <a:pt x="3695" y="2719"/>
                  <a:pt x="3685" y="2734"/>
                </a:cubicBezTo>
                <a:cubicBezTo>
                  <a:pt x="3673" y="2753"/>
                  <a:pt x="3648" y="2789"/>
                  <a:pt x="3648" y="2789"/>
                </a:cubicBezTo>
                <a:cubicBezTo>
                  <a:pt x="3630" y="2879"/>
                  <a:pt x="3610" y="2930"/>
                  <a:pt x="3648" y="3036"/>
                </a:cubicBezTo>
                <a:cubicBezTo>
                  <a:pt x="3689" y="3149"/>
                  <a:pt x="3857" y="3200"/>
                  <a:pt x="3959" y="3228"/>
                </a:cubicBezTo>
                <a:cubicBezTo>
                  <a:pt x="4218" y="3216"/>
                  <a:pt x="4138" y="3263"/>
                  <a:pt x="4234" y="3127"/>
                </a:cubicBezTo>
                <a:cubicBezTo>
                  <a:pt x="4237" y="3115"/>
                  <a:pt x="4237" y="3101"/>
                  <a:pt x="4243" y="3090"/>
                </a:cubicBezTo>
                <a:cubicBezTo>
                  <a:pt x="4250" y="3077"/>
                  <a:pt x="4268" y="3069"/>
                  <a:pt x="4270" y="3054"/>
                </a:cubicBezTo>
                <a:cubicBezTo>
                  <a:pt x="4322" y="2619"/>
                  <a:pt x="4238" y="2923"/>
                  <a:pt x="4307" y="2697"/>
                </a:cubicBezTo>
                <a:cubicBezTo>
                  <a:pt x="4322" y="2647"/>
                  <a:pt x="4344" y="2600"/>
                  <a:pt x="4362" y="2551"/>
                </a:cubicBezTo>
                <a:cubicBezTo>
                  <a:pt x="4369" y="2533"/>
                  <a:pt x="4380" y="2496"/>
                  <a:pt x="4380" y="2496"/>
                </a:cubicBezTo>
                <a:cubicBezTo>
                  <a:pt x="4398" y="2351"/>
                  <a:pt x="4395" y="2405"/>
                  <a:pt x="4380" y="2167"/>
                </a:cubicBezTo>
                <a:cubicBezTo>
                  <a:pt x="4379" y="2145"/>
                  <a:pt x="4368" y="2124"/>
                  <a:pt x="4362" y="2103"/>
                </a:cubicBezTo>
                <a:cubicBezTo>
                  <a:pt x="4359" y="2094"/>
                  <a:pt x="4345" y="2070"/>
                  <a:pt x="4352" y="2076"/>
                </a:cubicBezTo>
                <a:cubicBezTo>
                  <a:pt x="4439" y="2150"/>
                  <a:pt x="4393" y="2138"/>
                  <a:pt x="4462" y="2213"/>
                </a:cubicBezTo>
                <a:cubicBezTo>
                  <a:pt x="4481" y="2234"/>
                  <a:pt x="4506" y="2249"/>
                  <a:pt x="4526" y="2268"/>
                </a:cubicBezTo>
                <a:cubicBezTo>
                  <a:pt x="4582" y="2321"/>
                  <a:pt x="4651" y="2405"/>
                  <a:pt x="4718" y="2450"/>
                </a:cubicBezTo>
                <a:cubicBezTo>
                  <a:pt x="4750" y="2499"/>
                  <a:pt x="4734" y="2472"/>
                  <a:pt x="4773" y="2551"/>
                </a:cubicBezTo>
                <a:cubicBezTo>
                  <a:pt x="4779" y="2563"/>
                  <a:pt x="4791" y="2588"/>
                  <a:pt x="4791" y="2588"/>
                </a:cubicBezTo>
                <a:cubicBezTo>
                  <a:pt x="4797" y="2616"/>
                  <a:pt x="4814" y="2642"/>
                  <a:pt x="4819" y="2670"/>
                </a:cubicBezTo>
                <a:cubicBezTo>
                  <a:pt x="4830" y="2730"/>
                  <a:pt x="4829" y="2792"/>
                  <a:pt x="4837" y="2853"/>
                </a:cubicBezTo>
                <a:cubicBezTo>
                  <a:pt x="4840" y="2920"/>
                  <a:pt x="4841" y="2987"/>
                  <a:pt x="4846" y="3054"/>
                </a:cubicBezTo>
                <a:cubicBezTo>
                  <a:pt x="4847" y="3070"/>
                  <a:pt x="4841" y="3092"/>
                  <a:pt x="4855" y="3100"/>
                </a:cubicBezTo>
                <a:cubicBezTo>
                  <a:pt x="4871" y="3109"/>
                  <a:pt x="4892" y="3093"/>
                  <a:pt x="4910" y="3090"/>
                </a:cubicBezTo>
                <a:cubicBezTo>
                  <a:pt x="4953" y="3034"/>
                  <a:pt x="5011" y="3006"/>
                  <a:pt x="5066" y="2962"/>
                </a:cubicBezTo>
                <a:cubicBezTo>
                  <a:pt x="5072" y="2950"/>
                  <a:pt x="5076" y="2937"/>
                  <a:pt x="5084" y="2926"/>
                </a:cubicBezTo>
                <a:cubicBezTo>
                  <a:pt x="5091" y="2915"/>
                  <a:pt x="5104" y="2909"/>
                  <a:pt x="5111" y="2898"/>
                </a:cubicBezTo>
                <a:cubicBezTo>
                  <a:pt x="5126" y="2875"/>
                  <a:pt x="5148" y="2825"/>
                  <a:pt x="5148" y="2825"/>
                </a:cubicBezTo>
                <a:cubicBezTo>
                  <a:pt x="5158" y="2712"/>
                  <a:pt x="5166" y="2705"/>
                  <a:pt x="5139" y="2578"/>
                </a:cubicBezTo>
                <a:cubicBezTo>
                  <a:pt x="5130" y="2538"/>
                  <a:pt x="5089" y="2512"/>
                  <a:pt x="5056" y="2487"/>
                </a:cubicBezTo>
                <a:cubicBezTo>
                  <a:pt x="4972" y="2424"/>
                  <a:pt x="4896" y="2367"/>
                  <a:pt x="4791" y="2350"/>
                </a:cubicBezTo>
                <a:cubicBezTo>
                  <a:pt x="4710" y="2323"/>
                  <a:pt x="4627" y="2331"/>
                  <a:pt x="4544" y="2341"/>
                </a:cubicBezTo>
                <a:cubicBezTo>
                  <a:pt x="4588" y="2367"/>
                  <a:pt x="4655" y="2414"/>
                  <a:pt x="4700" y="2432"/>
                </a:cubicBezTo>
                <a:cubicBezTo>
                  <a:pt x="4759" y="2456"/>
                  <a:pt x="4824" y="2463"/>
                  <a:pt x="4883" y="2487"/>
                </a:cubicBezTo>
                <a:cubicBezTo>
                  <a:pt x="5024" y="2545"/>
                  <a:pt x="5170" y="2579"/>
                  <a:pt x="5322" y="2597"/>
                </a:cubicBezTo>
                <a:cubicBezTo>
                  <a:pt x="5394" y="2621"/>
                  <a:pt x="5357" y="2612"/>
                  <a:pt x="5431" y="2624"/>
                </a:cubicBezTo>
                <a:cubicBezTo>
                  <a:pt x="5533" y="2689"/>
                  <a:pt x="5669" y="2779"/>
                  <a:pt x="5724" y="2889"/>
                </a:cubicBezTo>
                <a:cubicBezTo>
                  <a:pt x="5718" y="2929"/>
                  <a:pt x="5714" y="2969"/>
                  <a:pt x="5706" y="3008"/>
                </a:cubicBezTo>
                <a:cubicBezTo>
                  <a:pt x="5704" y="3018"/>
                  <a:pt x="5699" y="3026"/>
                  <a:pt x="5696" y="3036"/>
                </a:cubicBezTo>
                <a:cubicBezTo>
                  <a:pt x="5689" y="3060"/>
                  <a:pt x="5678" y="3109"/>
                  <a:pt x="5678" y="3109"/>
                </a:cubicBezTo>
                <a:cubicBezTo>
                  <a:pt x="5687" y="3121"/>
                  <a:pt x="5692" y="3140"/>
                  <a:pt x="5706" y="3145"/>
                </a:cubicBezTo>
                <a:cubicBezTo>
                  <a:pt x="5716" y="3148"/>
                  <a:pt x="5725" y="3134"/>
                  <a:pt x="5733" y="3127"/>
                </a:cubicBezTo>
                <a:cubicBezTo>
                  <a:pt x="5743" y="3119"/>
                  <a:pt x="5753" y="3111"/>
                  <a:pt x="5760" y="3100"/>
                </a:cubicBezTo>
                <a:cubicBezTo>
                  <a:pt x="5775" y="3077"/>
                  <a:pt x="5797" y="3026"/>
                  <a:pt x="5797" y="3026"/>
                </a:cubicBezTo>
                <a:cubicBezTo>
                  <a:pt x="5794" y="2950"/>
                  <a:pt x="5796" y="2874"/>
                  <a:pt x="5788" y="2798"/>
                </a:cubicBezTo>
                <a:cubicBezTo>
                  <a:pt x="5783" y="2747"/>
                  <a:pt x="5715" y="2725"/>
                  <a:pt x="5678" y="2706"/>
                </a:cubicBezTo>
                <a:cubicBezTo>
                  <a:pt x="5595" y="2665"/>
                  <a:pt x="5533" y="2651"/>
                  <a:pt x="5440" y="2642"/>
                </a:cubicBezTo>
                <a:cubicBezTo>
                  <a:pt x="5404" y="2645"/>
                  <a:pt x="5367" y="2644"/>
                  <a:pt x="5331" y="2652"/>
                </a:cubicBezTo>
                <a:cubicBezTo>
                  <a:pt x="5322" y="2654"/>
                  <a:pt x="5349" y="2658"/>
                  <a:pt x="5358" y="2661"/>
                </a:cubicBezTo>
                <a:cubicBezTo>
                  <a:pt x="5379" y="2667"/>
                  <a:pt x="5401" y="2672"/>
                  <a:pt x="5422" y="2679"/>
                </a:cubicBezTo>
                <a:cubicBezTo>
                  <a:pt x="5450" y="2687"/>
                  <a:pt x="5477" y="2696"/>
                  <a:pt x="5504" y="2706"/>
                </a:cubicBezTo>
                <a:cubicBezTo>
                  <a:pt x="5637" y="2753"/>
                  <a:pt x="5753" y="2826"/>
                  <a:pt x="5879" y="2889"/>
                </a:cubicBezTo>
                <a:cubicBezTo>
                  <a:pt x="5932" y="2916"/>
                  <a:pt x="6004" y="2982"/>
                  <a:pt x="6044" y="3026"/>
                </a:cubicBezTo>
                <a:cubicBezTo>
                  <a:pt x="6062" y="3045"/>
                  <a:pt x="6090" y="3090"/>
                  <a:pt x="6090" y="3090"/>
                </a:cubicBezTo>
                <a:cubicBezTo>
                  <a:pt x="6100" y="3132"/>
                  <a:pt x="6119" y="3169"/>
                  <a:pt x="6135" y="3209"/>
                </a:cubicBezTo>
                <a:cubicBezTo>
                  <a:pt x="6162" y="3402"/>
                  <a:pt x="6190" y="3673"/>
                  <a:pt x="5962" y="3730"/>
                </a:cubicBezTo>
                <a:cubicBezTo>
                  <a:pt x="5928" y="3727"/>
                  <a:pt x="5894" y="3729"/>
                  <a:pt x="5861" y="3721"/>
                </a:cubicBezTo>
                <a:cubicBezTo>
                  <a:pt x="5807" y="3708"/>
                  <a:pt x="5731" y="3639"/>
                  <a:pt x="5678" y="3612"/>
                </a:cubicBezTo>
                <a:cubicBezTo>
                  <a:pt x="5633" y="3590"/>
                  <a:pt x="5584" y="3574"/>
                  <a:pt x="5541" y="3548"/>
                </a:cubicBezTo>
                <a:cubicBezTo>
                  <a:pt x="5501" y="3524"/>
                  <a:pt x="5474" y="3498"/>
                  <a:pt x="5431" y="3484"/>
                </a:cubicBezTo>
                <a:cubicBezTo>
                  <a:pt x="5381" y="3432"/>
                  <a:pt x="5301" y="3373"/>
                  <a:pt x="5230" y="3356"/>
                </a:cubicBezTo>
                <a:cubicBezTo>
                  <a:pt x="5198" y="3380"/>
                  <a:pt x="5180" y="3407"/>
                  <a:pt x="5148" y="3429"/>
                </a:cubicBezTo>
                <a:cubicBezTo>
                  <a:pt x="5124" y="3466"/>
                  <a:pt x="5098" y="3500"/>
                  <a:pt x="5075" y="3538"/>
                </a:cubicBezTo>
                <a:cubicBezTo>
                  <a:pt x="5055" y="3620"/>
                  <a:pt x="5032" y="3707"/>
                  <a:pt x="5084" y="3785"/>
                </a:cubicBezTo>
                <a:cubicBezTo>
                  <a:pt x="5142" y="3698"/>
                  <a:pt x="5034" y="3869"/>
                  <a:pt x="5111" y="3639"/>
                </a:cubicBezTo>
                <a:cubicBezTo>
                  <a:pt x="5126" y="3594"/>
                  <a:pt x="5159" y="3592"/>
                  <a:pt x="5194" y="3584"/>
                </a:cubicBezTo>
                <a:cubicBezTo>
                  <a:pt x="5688" y="3597"/>
                  <a:pt x="5430" y="3532"/>
                  <a:pt x="5596" y="3639"/>
                </a:cubicBezTo>
                <a:cubicBezTo>
                  <a:pt x="5602" y="3648"/>
                  <a:pt x="5605" y="3660"/>
                  <a:pt x="5614" y="3666"/>
                </a:cubicBezTo>
                <a:cubicBezTo>
                  <a:pt x="5630" y="3676"/>
                  <a:pt x="5669" y="3685"/>
                  <a:pt x="5669" y="3685"/>
                </a:cubicBezTo>
                <a:cubicBezTo>
                  <a:pt x="5756" y="3679"/>
                  <a:pt x="5814" y="3700"/>
                  <a:pt x="5861" y="3630"/>
                </a:cubicBezTo>
                <a:cubicBezTo>
                  <a:pt x="5894" y="3496"/>
                  <a:pt x="5837" y="3346"/>
                  <a:pt x="5715" y="3282"/>
                </a:cubicBezTo>
                <a:cubicBezTo>
                  <a:pt x="5667" y="3213"/>
                  <a:pt x="5576" y="3161"/>
                  <a:pt x="5495" y="3145"/>
                </a:cubicBezTo>
                <a:cubicBezTo>
                  <a:pt x="5508" y="3187"/>
                  <a:pt x="5547" y="3206"/>
                  <a:pt x="5578" y="3237"/>
                </a:cubicBezTo>
                <a:cubicBezTo>
                  <a:pt x="5597" y="3293"/>
                  <a:pt x="5573" y="3234"/>
                  <a:pt x="5623" y="3301"/>
                </a:cubicBezTo>
                <a:cubicBezTo>
                  <a:pt x="5683" y="3381"/>
                  <a:pt x="5720" y="3481"/>
                  <a:pt x="5751" y="3575"/>
                </a:cubicBezTo>
                <a:cubicBezTo>
                  <a:pt x="5760" y="3641"/>
                  <a:pt x="5779" y="3701"/>
                  <a:pt x="5788" y="3767"/>
                </a:cubicBezTo>
                <a:cubicBezTo>
                  <a:pt x="5785" y="3861"/>
                  <a:pt x="5786" y="3956"/>
                  <a:pt x="5779" y="4050"/>
                </a:cubicBezTo>
                <a:cubicBezTo>
                  <a:pt x="5774" y="4117"/>
                  <a:pt x="5758" y="4127"/>
                  <a:pt x="5724" y="4178"/>
                </a:cubicBezTo>
                <a:cubicBezTo>
                  <a:pt x="5650" y="4290"/>
                  <a:pt x="5623" y="4336"/>
                  <a:pt x="5495" y="4389"/>
                </a:cubicBezTo>
                <a:cubicBezTo>
                  <a:pt x="5443" y="4386"/>
                  <a:pt x="5391" y="4390"/>
                  <a:pt x="5340" y="4380"/>
                </a:cubicBezTo>
                <a:cubicBezTo>
                  <a:pt x="5335" y="4379"/>
                  <a:pt x="5233" y="4315"/>
                  <a:pt x="5212" y="4306"/>
                </a:cubicBezTo>
                <a:cubicBezTo>
                  <a:pt x="5206" y="4297"/>
                  <a:pt x="5202" y="4287"/>
                  <a:pt x="5194" y="4279"/>
                </a:cubicBezTo>
                <a:cubicBezTo>
                  <a:pt x="5186" y="4271"/>
                  <a:pt x="5173" y="4270"/>
                  <a:pt x="5166" y="4261"/>
                </a:cubicBezTo>
                <a:cubicBezTo>
                  <a:pt x="5154" y="4246"/>
                  <a:pt x="5137" y="4190"/>
                  <a:pt x="5130" y="4169"/>
                </a:cubicBezTo>
                <a:cubicBezTo>
                  <a:pt x="5133" y="4133"/>
                  <a:pt x="5128" y="4095"/>
                  <a:pt x="5139" y="4060"/>
                </a:cubicBezTo>
                <a:cubicBezTo>
                  <a:pt x="5144" y="4044"/>
                  <a:pt x="5162" y="4034"/>
                  <a:pt x="5175" y="4023"/>
                </a:cubicBezTo>
                <a:cubicBezTo>
                  <a:pt x="5208" y="3995"/>
                  <a:pt x="5237" y="3961"/>
                  <a:pt x="5276" y="3941"/>
                </a:cubicBezTo>
                <a:cubicBezTo>
                  <a:pt x="5330" y="3914"/>
                  <a:pt x="5357" y="3903"/>
                  <a:pt x="5404" y="3868"/>
                </a:cubicBezTo>
                <a:cubicBezTo>
                  <a:pt x="5453" y="3831"/>
                  <a:pt x="5502" y="3788"/>
                  <a:pt x="5550" y="3749"/>
                </a:cubicBezTo>
                <a:cubicBezTo>
                  <a:pt x="5559" y="3742"/>
                  <a:pt x="5577" y="3718"/>
                  <a:pt x="5587" y="3712"/>
                </a:cubicBezTo>
                <a:cubicBezTo>
                  <a:pt x="5595" y="3707"/>
                  <a:pt x="5623" y="3703"/>
                  <a:pt x="5614" y="3703"/>
                </a:cubicBezTo>
                <a:cubicBezTo>
                  <a:pt x="5586" y="3703"/>
                  <a:pt x="5559" y="3716"/>
                  <a:pt x="5532" y="3721"/>
                </a:cubicBezTo>
                <a:cubicBezTo>
                  <a:pt x="5493" y="3747"/>
                  <a:pt x="5448" y="3751"/>
                  <a:pt x="5404" y="3767"/>
                </a:cubicBezTo>
                <a:cubicBezTo>
                  <a:pt x="5368" y="3780"/>
                  <a:pt x="5331" y="3792"/>
                  <a:pt x="5294" y="3804"/>
                </a:cubicBezTo>
                <a:cubicBezTo>
                  <a:pt x="5285" y="3807"/>
                  <a:pt x="5267" y="3813"/>
                  <a:pt x="5267" y="3813"/>
                </a:cubicBezTo>
                <a:cubicBezTo>
                  <a:pt x="5228" y="3840"/>
                  <a:pt x="5168" y="3872"/>
                  <a:pt x="5130" y="3904"/>
                </a:cubicBezTo>
                <a:cubicBezTo>
                  <a:pt x="5081" y="3945"/>
                  <a:pt x="5043" y="3993"/>
                  <a:pt x="5002" y="4041"/>
                </a:cubicBezTo>
                <a:cubicBezTo>
                  <a:pt x="4984" y="4062"/>
                  <a:pt x="4968" y="4086"/>
                  <a:pt x="4947" y="4105"/>
                </a:cubicBezTo>
                <a:cubicBezTo>
                  <a:pt x="4930" y="4120"/>
                  <a:pt x="4892" y="4142"/>
                  <a:pt x="4892" y="4142"/>
                </a:cubicBezTo>
                <a:cubicBezTo>
                  <a:pt x="4757" y="4104"/>
                  <a:pt x="4716" y="4005"/>
                  <a:pt x="4608" y="3941"/>
                </a:cubicBezTo>
                <a:cubicBezTo>
                  <a:pt x="4550" y="3867"/>
                  <a:pt x="4582" y="3912"/>
                  <a:pt x="4517" y="3804"/>
                </a:cubicBezTo>
                <a:cubicBezTo>
                  <a:pt x="4502" y="3779"/>
                  <a:pt x="4490" y="3721"/>
                  <a:pt x="4490" y="3721"/>
                </a:cubicBezTo>
                <a:cubicBezTo>
                  <a:pt x="4487" y="3678"/>
                  <a:pt x="4492" y="3634"/>
                  <a:pt x="4480" y="3593"/>
                </a:cubicBezTo>
                <a:cubicBezTo>
                  <a:pt x="4476" y="3579"/>
                  <a:pt x="4455" y="3577"/>
                  <a:pt x="4444" y="3566"/>
                </a:cubicBezTo>
                <a:cubicBezTo>
                  <a:pt x="4436" y="3558"/>
                  <a:pt x="4435" y="3545"/>
                  <a:pt x="4426" y="3538"/>
                </a:cubicBezTo>
                <a:cubicBezTo>
                  <a:pt x="4388" y="3507"/>
                  <a:pt x="4334" y="3482"/>
                  <a:pt x="4288" y="3474"/>
                </a:cubicBezTo>
                <a:cubicBezTo>
                  <a:pt x="4144" y="3482"/>
                  <a:pt x="4133" y="3472"/>
                  <a:pt x="4032" y="3511"/>
                </a:cubicBezTo>
                <a:cubicBezTo>
                  <a:pt x="3979" y="3565"/>
                  <a:pt x="3999" y="3539"/>
                  <a:pt x="3968" y="3584"/>
                </a:cubicBezTo>
                <a:cubicBezTo>
                  <a:pt x="3953" y="3631"/>
                  <a:pt x="3997" y="3627"/>
                  <a:pt x="4042" y="3630"/>
                </a:cubicBezTo>
                <a:cubicBezTo>
                  <a:pt x="4106" y="3635"/>
                  <a:pt x="4170" y="3635"/>
                  <a:pt x="4234" y="3639"/>
                </a:cubicBezTo>
                <a:cubicBezTo>
                  <a:pt x="4270" y="3641"/>
                  <a:pt x="4307" y="3645"/>
                  <a:pt x="4343" y="3648"/>
                </a:cubicBezTo>
                <a:cubicBezTo>
                  <a:pt x="4380" y="3657"/>
                  <a:pt x="4403" y="3664"/>
                  <a:pt x="4435" y="3685"/>
                </a:cubicBezTo>
                <a:cubicBezTo>
                  <a:pt x="4441" y="3697"/>
                  <a:pt x="4446" y="3710"/>
                  <a:pt x="4453" y="3721"/>
                </a:cubicBezTo>
                <a:cubicBezTo>
                  <a:pt x="4467" y="3743"/>
                  <a:pt x="4499" y="3785"/>
                  <a:pt x="4499" y="3785"/>
                </a:cubicBezTo>
                <a:cubicBezTo>
                  <a:pt x="4505" y="3803"/>
                  <a:pt x="4511" y="3822"/>
                  <a:pt x="4517" y="3840"/>
                </a:cubicBezTo>
                <a:cubicBezTo>
                  <a:pt x="4518" y="3844"/>
                  <a:pt x="4492" y="3944"/>
                  <a:pt x="4480" y="3959"/>
                </a:cubicBezTo>
                <a:cubicBezTo>
                  <a:pt x="4473" y="3967"/>
                  <a:pt x="4462" y="3971"/>
                  <a:pt x="4453" y="3977"/>
                </a:cubicBezTo>
                <a:cubicBezTo>
                  <a:pt x="4425" y="4020"/>
                  <a:pt x="4393" y="4032"/>
                  <a:pt x="4352" y="4060"/>
                </a:cubicBezTo>
                <a:cubicBezTo>
                  <a:pt x="4245" y="4053"/>
                  <a:pt x="4204" y="4045"/>
                  <a:pt x="4115" y="4023"/>
                </a:cubicBezTo>
                <a:cubicBezTo>
                  <a:pt x="4053" y="3983"/>
                  <a:pt x="3981" y="3952"/>
                  <a:pt x="3941" y="3886"/>
                </a:cubicBezTo>
                <a:cubicBezTo>
                  <a:pt x="3934" y="3874"/>
                  <a:pt x="3930" y="3861"/>
                  <a:pt x="3923" y="3849"/>
                </a:cubicBezTo>
                <a:cubicBezTo>
                  <a:pt x="3912" y="3830"/>
                  <a:pt x="3886" y="3794"/>
                  <a:pt x="3886" y="3794"/>
                </a:cubicBezTo>
                <a:cubicBezTo>
                  <a:pt x="3889" y="3764"/>
                  <a:pt x="3880" y="3730"/>
                  <a:pt x="3895" y="3703"/>
                </a:cubicBezTo>
                <a:cubicBezTo>
                  <a:pt x="3901" y="3692"/>
                  <a:pt x="3924" y="3702"/>
                  <a:pt x="3932" y="3712"/>
                </a:cubicBezTo>
                <a:cubicBezTo>
                  <a:pt x="3938" y="3720"/>
                  <a:pt x="3926" y="3731"/>
                  <a:pt x="3923" y="3740"/>
                </a:cubicBezTo>
                <a:cubicBezTo>
                  <a:pt x="3926" y="3804"/>
                  <a:pt x="3924" y="3868"/>
                  <a:pt x="3932" y="3932"/>
                </a:cubicBezTo>
                <a:cubicBezTo>
                  <a:pt x="3937" y="3973"/>
                  <a:pt x="4047" y="4009"/>
                  <a:pt x="4078" y="4014"/>
                </a:cubicBezTo>
                <a:cubicBezTo>
                  <a:pt x="4119" y="4038"/>
                  <a:pt x="4144" y="4047"/>
                  <a:pt x="4188" y="4060"/>
                </a:cubicBezTo>
                <a:cubicBezTo>
                  <a:pt x="4206" y="4066"/>
                  <a:pt x="4243" y="4078"/>
                  <a:pt x="4243" y="4078"/>
                </a:cubicBezTo>
                <a:cubicBezTo>
                  <a:pt x="4264" y="4075"/>
                  <a:pt x="4288" y="4080"/>
                  <a:pt x="4307" y="4069"/>
                </a:cubicBezTo>
                <a:cubicBezTo>
                  <a:pt x="4327" y="4058"/>
                  <a:pt x="4338" y="3987"/>
                  <a:pt x="4343" y="3968"/>
                </a:cubicBezTo>
                <a:cubicBezTo>
                  <a:pt x="4340" y="3947"/>
                  <a:pt x="4315" y="3915"/>
                  <a:pt x="4334" y="3904"/>
                </a:cubicBezTo>
                <a:cubicBezTo>
                  <a:pt x="4353" y="3893"/>
                  <a:pt x="4370" y="3929"/>
                  <a:pt x="4389" y="3941"/>
                </a:cubicBezTo>
                <a:cubicBezTo>
                  <a:pt x="4458" y="3985"/>
                  <a:pt x="4514" y="4043"/>
                  <a:pt x="4581" y="4087"/>
                </a:cubicBezTo>
                <a:cubicBezTo>
                  <a:pt x="4603" y="4120"/>
                  <a:pt x="4630" y="4146"/>
                  <a:pt x="4654" y="4178"/>
                </a:cubicBezTo>
                <a:cubicBezTo>
                  <a:pt x="4665" y="4212"/>
                  <a:pt x="4682" y="4234"/>
                  <a:pt x="4691" y="4270"/>
                </a:cubicBezTo>
                <a:cubicBezTo>
                  <a:pt x="4685" y="4297"/>
                  <a:pt x="4687" y="4328"/>
                  <a:pt x="4672" y="4352"/>
                </a:cubicBezTo>
                <a:cubicBezTo>
                  <a:pt x="4666" y="4363"/>
                  <a:pt x="4647" y="4355"/>
                  <a:pt x="4636" y="4361"/>
                </a:cubicBezTo>
                <a:cubicBezTo>
                  <a:pt x="4628" y="4365"/>
                  <a:pt x="4626" y="4378"/>
                  <a:pt x="4618" y="4380"/>
                </a:cubicBezTo>
                <a:cubicBezTo>
                  <a:pt x="4566" y="4395"/>
                  <a:pt x="4470" y="4407"/>
                  <a:pt x="4407" y="4416"/>
                </a:cubicBezTo>
                <a:cubicBezTo>
                  <a:pt x="4210" y="4483"/>
                  <a:pt x="4112" y="4450"/>
                  <a:pt x="3859" y="4444"/>
                </a:cubicBezTo>
                <a:cubicBezTo>
                  <a:pt x="3732" y="4380"/>
                  <a:pt x="3612" y="4312"/>
                  <a:pt x="3493" y="4233"/>
                </a:cubicBezTo>
                <a:cubicBezTo>
                  <a:pt x="3420" y="4185"/>
                  <a:pt x="3338" y="4139"/>
                  <a:pt x="3283" y="4069"/>
                </a:cubicBezTo>
                <a:cubicBezTo>
                  <a:pt x="3251" y="4028"/>
                  <a:pt x="3224" y="3978"/>
                  <a:pt x="3200" y="3932"/>
                </a:cubicBezTo>
                <a:cubicBezTo>
                  <a:pt x="3185" y="3856"/>
                  <a:pt x="3170" y="3831"/>
                  <a:pt x="3191" y="3740"/>
                </a:cubicBezTo>
                <a:cubicBezTo>
                  <a:pt x="3201" y="3698"/>
                  <a:pt x="3225" y="3696"/>
                  <a:pt x="3246" y="3666"/>
                </a:cubicBezTo>
                <a:cubicBezTo>
                  <a:pt x="3254" y="3655"/>
                  <a:pt x="3255" y="3640"/>
                  <a:pt x="3264" y="3630"/>
                </a:cubicBezTo>
                <a:cubicBezTo>
                  <a:pt x="3285" y="3605"/>
                  <a:pt x="3317" y="3591"/>
                  <a:pt x="3338" y="3566"/>
                </a:cubicBezTo>
                <a:cubicBezTo>
                  <a:pt x="3373" y="3526"/>
                  <a:pt x="3356" y="3527"/>
                  <a:pt x="3402" y="3493"/>
                </a:cubicBezTo>
                <a:cubicBezTo>
                  <a:pt x="3445" y="3461"/>
                  <a:pt x="3494" y="3432"/>
                  <a:pt x="3539" y="3401"/>
                </a:cubicBezTo>
                <a:cubicBezTo>
                  <a:pt x="3561" y="3386"/>
                  <a:pt x="3612" y="3365"/>
                  <a:pt x="3612" y="3365"/>
                </a:cubicBezTo>
                <a:cubicBezTo>
                  <a:pt x="3705" y="3267"/>
                  <a:pt x="3646" y="3338"/>
                  <a:pt x="3301" y="3356"/>
                </a:cubicBezTo>
                <a:cubicBezTo>
                  <a:pt x="3241" y="3359"/>
                  <a:pt x="3177" y="3396"/>
                  <a:pt x="3118" y="3410"/>
                </a:cubicBezTo>
                <a:cubicBezTo>
                  <a:pt x="3088" y="3431"/>
                  <a:pt x="3075" y="3439"/>
                  <a:pt x="3063" y="3474"/>
                </a:cubicBezTo>
                <a:cubicBezTo>
                  <a:pt x="3069" y="3499"/>
                  <a:pt x="3073" y="3524"/>
                  <a:pt x="3082" y="3548"/>
                </a:cubicBezTo>
                <a:cubicBezTo>
                  <a:pt x="3105" y="3611"/>
                  <a:pt x="3192" y="3639"/>
                  <a:pt x="3237" y="3685"/>
                </a:cubicBezTo>
                <a:cubicBezTo>
                  <a:pt x="3285" y="3734"/>
                  <a:pt x="3240" y="3713"/>
                  <a:pt x="3292" y="3730"/>
                </a:cubicBezTo>
                <a:cubicBezTo>
                  <a:pt x="3317" y="3756"/>
                  <a:pt x="3339" y="3758"/>
                  <a:pt x="3374" y="3767"/>
                </a:cubicBezTo>
                <a:cubicBezTo>
                  <a:pt x="3383" y="3776"/>
                  <a:pt x="3396" y="3783"/>
                  <a:pt x="3402" y="3794"/>
                </a:cubicBezTo>
                <a:cubicBezTo>
                  <a:pt x="3411" y="3811"/>
                  <a:pt x="3420" y="3849"/>
                  <a:pt x="3420" y="3849"/>
                </a:cubicBezTo>
                <a:cubicBezTo>
                  <a:pt x="3423" y="3873"/>
                  <a:pt x="3430" y="3898"/>
                  <a:pt x="3429" y="3922"/>
                </a:cubicBezTo>
                <a:cubicBezTo>
                  <a:pt x="3421" y="4090"/>
                  <a:pt x="3401" y="4048"/>
                  <a:pt x="3246" y="4060"/>
                </a:cubicBezTo>
                <a:cubicBezTo>
                  <a:pt x="3239" y="4081"/>
                  <a:pt x="3212" y="4092"/>
                  <a:pt x="3210" y="4114"/>
                </a:cubicBezTo>
                <a:cubicBezTo>
                  <a:pt x="3205" y="4163"/>
                  <a:pt x="3214" y="4212"/>
                  <a:pt x="3219" y="4261"/>
                </a:cubicBezTo>
                <a:cubicBezTo>
                  <a:pt x="3220" y="4270"/>
                  <a:pt x="3237" y="4288"/>
                  <a:pt x="3228" y="4288"/>
                </a:cubicBezTo>
                <a:cubicBezTo>
                  <a:pt x="3208" y="4288"/>
                  <a:pt x="3190" y="4272"/>
                  <a:pt x="3173" y="4261"/>
                </a:cubicBezTo>
                <a:cubicBezTo>
                  <a:pt x="3088" y="4209"/>
                  <a:pt x="3027" y="4134"/>
                  <a:pt x="2954" y="4069"/>
                </a:cubicBezTo>
                <a:cubicBezTo>
                  <a:pt x="2873" y="3997"/>
                  <a:pt x="2778" y="3931"/>
                  <a:pt x="2707" y="3849"/>
                </a:cubicBezTo>
                <a:cubicBezTo>
                  <a:pt x="2702" y="3843"/>
                  <a:pt x="2588" y="3696"/>
                  <a:pt x="2560" y="3648"/>
                </a:cubicBezTo>
                <a:cubicBezTo>
                  <a:pt x="2533" y="3601"/>
                  <a:pt x="2521" y="3550"/>
                  <a:pt x="2496" y="3502"/>
                </a:cubicBezTo>
                <a:cubicBezTo>
                  <a:pt x="2476" y="3383"/>
                  <a:pt x="2470" y="3371"/>
                  <a:pt x="2515" y="3191"/>
                </a:cubicBezTo>
                <a:cubicBezTo>
                  <a:pt x="2522" y="3161"/>
                  <a:pt x="2551" y="3142"/>
                  <a:pt x="2570" y="3118"/>
                </a:cubicBezTo>
                <a:cubicBezTo>
                  <a:pt x="2636" y="3034"/>
                  <a:pt x="2704" y="2972"/>
                  <a:pt x="2789" y="2908"/>
                </a:cubicBezTo>
                <a:cubicBezTo>
                  <a:pt x="2822" y="2884"/>
                  <a:pt x="2871" y="2877"/>
                  <a:pt x="2908" y="2862"/>
                </a:cubicBezTo>
                <a:cubicBezTo>
                  <a:pt x="2945" y="2865"/>
                  <a:pt x="2982" y="2864"/>
                  <a:pt x="3018" y="2871"/>
                </a:cubicBezTo>
                <a:cubicBezTo>
                  <a:pt x="3029" y="2873"/>
                  <a:pt x="3040" y="2899"/>
                  <a:pt x="3045" y="2889"/>
                </a:cubicBezTo>
                <a:cubicBezTo>
                  <a:pt x="3051" y="2877"/>
                  <a:pt x="3036" y="2863"/>
                  <a:pt x="3027" y="2853"/>
                </a:cubicBezTo>
                <a:cubicBezTo>
                  <a:pt x="2991" y="2811"/>
                  <a:pt x="2930" y="2810"/>
                  <a:pt x="2880" y="2798"/>
                </a:cubicBezTo>
                <a:cubicBezTo>
                  <a:pt x="2585" y="2809"/>
                  <a:pt x="2692" y="2762"/>
                  <a:pt x="2560" y="2889"/>
                </a:cubicBezTo>
                <a:cubicBezTo>
                  <a:pt x="2554" y="2901"/>
                  <a:pt x="2549" y="2914"/>
                  <a:pt x="2542" y="2926"/>
                </a:cubicBezTo>
                <a:cubicBezTo>
                  <a:pt x="2537" y="2935"/>
                  <a:pt x="2525" y="2942"/>
                  <a:pt x="2524" y="2953"/>
                </a:cubicBezTo>
                <a:cubicBezTo>
                  <a:pt x="2518" y="3016"/>
                  <a:pt x="2534" y="3046"/>
                  <a:pt x="2588" y="3063"/>
                </a:cubicBezTo>
                <a:cubicBezTo>
                  <a:pt x="2631" y="3097"/>
                  <a:pt x="2681" y="3141"/>
                  <a:pt x="2734" y="3154"/>
                </a:cubicBezTo>
                <a:cubicBezTo>
                  <a:pt x="2789" y="3209"/>
                  <a:pt x="2731" y="3158"/>
                  <a:pt x="2807" y="3200"/>
                </a:cubicBezTo>
                <a:cubicBezTo>
                  <a:pt x="2885" y="3243"/>
                  <a:pt x="2936" y="3290"/>
                  <a:pt x="2963" y="3374"/>
                </a:cubicBezTo>
                <a:cubicBezTo>
                  <a:pt x="2960" y="3444"/>
                  <a:pt x="2961" y="3514"/>
                  <a:pt x="2954" y="3584"/>
                </a:cubicBezTo>
                <a:cubicBezTo>
                  <a:pt x="2952" y="3603"/>
                  <a:pt x="2941" y="3620"/>
                  <a:pt x="2935" y="3639"/>
                </a:cubicBezTo>
                <a:cubicBezTo>
                  <a:pt x="2901" y="3750"/>
                  <a:pt x="2823" y="3735"/>
                  <a:pt x="2725" y="3749"/>
                </a:cubicBezTo>
                <a:cubicBezTo>
                  <a:pt x="2708" y="3799"/>
                  <a:pt x="2697" y="3852"/>
                  <a:pt x="2688" y="3904"/>
                </a:cubicBezTo>
                <a:cubicBezTo>
                  <a:pt x="2691" y="3922"/>
                  <a:pt x="2690" y="3942"/>
                  <a:pt x="2698" y="3959"/>
                </a:cubicBezTo>
                <a:cubicBezTo>
                  <a:pt x="2703" y="3969"/>
                  <a:pt x="2717" y="3970"/>
                  <a:pt x="2725" y="3977"/>
                </a:cubicBezTo>
                <a:cubicBezTo>
                  <a:pt x="2820" y="4058"/>
                  <a:pt x="2674" y="3948"/>
                  <a:pt x="2789" y="4032"/>
                </a:cubicBezTo>
                <a:cubicBezTo>
                  <a:pt x="2806" y="4059"/>
                  <a:pt x="2826" y="4079"/>
                  <a:pt x="2844" y="4105"/>
                </a:cubicBezTo>
                <a:cubicBezTo>
                  <a:pt x="2857" y="4146"/>
                  <a:pt x="2876" y="4154"/>
                  <a:pt x="2862" y="4197"/>
                </a:cubicBezTo>
                <a:cubicBezTo>
                  <a:pt x="2674" y="4171"/>
                  <a:pt x="2494" y="4138"/>
                  <a:pt x="2314" y="4078"/>
                </a:cubicBezTo>
                <a:cubicBezTo>
                  <a:pt x="2289" y="4054"/>
                  <a:pt x="2278" y="4025"/>
                  <a:pt x="2259" y="3996"/>
                </a:cubicBezTo>
                <a:cubicBezTo>
                  <a:pt x="2236" y="3906"/>
                  <a:pt x="2249" y="3946"/>
                  <a:pt x="2222" y="3877"/>
                </a:cubicBezTo>
                <a:cubicBezTo>
                  <a:pt x="2219" y="3862"/>
                  <a:pt x="2217" y="3846"/>
                  <a:pt x="2213" y="3831"/>
                </a:cubicBezTo>
                <a:cubicBezTo>
                  <a:pt x="2208" y="3815"/>
                  <a:pt x="2198" y="3801"/>
                  <a:pt x="2195" y="3785"/>
                </a:cubicBezTo>
                <a:cubicBezTo>
                  <a:pt x="2186" y="3743"/>
                  <a:pt x="2188" y="3699"/>
                  <a:pt x="2176" y="3657"/>
                </a:cubicBezTo>
                <a:cubicBezTo>
                  <a:pt x="2170" y="3636"/>
                  <a:pt x="2164" y="3614"/>
                  <a:pt x="2158" y="3593"/>
                </a:cubicBezTo>
                <a:cubicBezTo>
                  <a:pt x="2164" y="3502"/>
                  <a:pt x="2166" y="3410"/>
                  <a:pt x="2176" y="3319"/>
                </a:cubicBezTo>
                <a:cubicBezTo>
                  <a:pt x="2187" y="3221"/>
                  <a:pt x="2291" y="3086"/>
                  <a:pt x="2368" y="3026"/>
                </a:cubicBezTo>
                <a:cubicBezTo>
                  <a:pt x="2412" y="2943"/>
                  <a:pt x="2481" y="2877"/>
                  <a:pt x="2515" y="2789"/>
                </a:cubicBezTo>
                <a:cubicBezTo>
                  <a:pt x="2577" y="2628"/>
                  <a:pt x="2607" y="2449"/>
                  <a:pt x="2716" y="2313"/>
                </a:cubicBezTo>
                <a:cubicBezTo>
                  <a:pt x="2742" y="2248"/>
                  <a:pt x="2785" y="2221"/>
                  <a:pt x="2826" y="2167"/>
                </a:cubicBezTo>
                <a:cubicBezTo>
                  <a:pt x="2865" y="2170"/>
                  <a:pt x="2905" y="2170"/>
                  <a:pt x="2944" y="2176"/>
                </a:cubicBezTo>
                <a:cubicBezTo>
                  <a:pt x="2986" y="2183"/>
                  <a:pt x="2994" y="2200"/>
                  <a:pt x="3027" y="2222"/>
                </a:cubicBezTo>
                <a:cubicBezTo>
                  <a:pt x="3042" y="2232"/>
                  <a:pt x="3056" y="2241"/>
                  <a:pt x="3072" y="2249"/>
                </a:cubicBezTo>
                <a:cubicBezTo>
                  <a:pt x="3087" y="2256"/>
                  <a:pt x="3104" y="2259"/>
                  <a:pt x="3118" y="2268"/>
                </a:cubicBezTo>
                <a:cubicBezTo>
                  <a:pt x="3173" y="2303"/>
                  <a:pt x="3216" y="2349"/>
                  <a:pt x="3274" y="2377"/>
                </a:cubicBezTo>
                <a:cubicBezTo>
                  <a:pt x="3294" y="2397"/>
                  <a:pt x="3320" y="2410"/>
                  <a:pt x="3338" y="2432"/>
                </a:cubicBezTo>
                <a:cubicBezTo>
                  <a:pt x="3344" y="2440"/>
                  <a:pt x="3343" y="2451"/>
                  <a:pt x="3347" y="2460"/>
                </a:cubicBezTo>
                <a:cubicBezTo>
                  <a:pt x="3352" y="2470"/>
                  <a:pt x="3358" y="2479"/>
                  <a:pt x="3365" y="2487"/>
                </a:cubicBezTo>
                <a:cubicBezTo>
                  <a:pt x="3402" y="2528"/>
                  <a:pt x="3445" y="2567"/>
                  <a:pt x="3484" y="2606"/>
                </a:cubicBezTo>
                <a:cubicBezTo>
                  <a:pt x="3498" y="2620"/>
                  <a:pt x="3516" y="2629"/>
                  <a:pt x="3530" y="2642"/>
                </a:cubicBezTo>
                <a:cubicBezTo>
                  <a:pt x="3549" y="2659"/>
                  <a:pt x="3566" y="2679"/>
                  <a:pt x="3584" y="2697"/>
                </a:cubicBezTo>
                <a:cubicBezTo>
                  <a:pt x="3590" y="2703"/>
                  <a:pt x="3603" y="2716"/>
                  <a:pt x="3603" y="2716"/>
                </a:cubicBezTo>
                <a:cubicBezTo>
                  <a:pt x="3595" y="2639"/>
                  <a:pt x="3582" y="2557"/>
                  <a:pt x="3548" y="2487"/>
                </a:cubicBezTo>
                <a:cubicBezTo>
                  <a:pt x="3539" y="2441"/>
                  <a:pt x="3530" y="2421"/>
                  <a:pt x="3502" y="2386"/>
                </a:cubicBezTo>
                <a:cubicBezTo>
                  <a:pt x="3495" y="2377"/>
                  <a:pt x="3493" y="2365"/>
                  <a:pt x="3484" y="2359"/>
                </a:cubicBezTo>
                <a:cubicBezTo>
                  <a:pt x="3456" y="2342"/>
                  <a:pt x="3420" y="2339"/>
                  <a:pt x="3392" y="2322"/>
                </a:cubicBezTo>
                <a:cubicBezTo>
                  <a:pt x="3373" y="2311"/>
                  <a:pt x="3354" y="2301"/>
                  <a:pt x="3338" y="2286"/>
                </a:cubicBezTo>
                <a:cubicBezTo>
                  <a:pt x="3332" y="2280"/>
                  <a:pt x="3326" y="2273"/>
                  <a:pt x="3319" y="2268"/>
                </a:cubicBezTo>
                <a:cubicBezTo>
                  <a:pt x="3299" y="2256"/>
                  <a:pt x="3276" y="2250"/>
                  <a:pt x="3255" y="2240"/>
                </a:cubicBezTo>
                <a:cubicBezTo>
                  <a:pt x="3203" y="2187"/>
                  <a:pt x="3230" y="2201"/>
                  <a:pt x="3182" y="2185"/>
                </a:cubicBezTo>
                <a:cubicBezTo>
                  <a:pt x="3145" y="2148"/>
                  <a:pt x="3113" y="2124"/>
                  <a:pt x="3063" y="2112"/>
                </a:cubicBezTo>
                <a:cubicBezTo>
                  <a:pt x="3002" y="2116"/>
                  <a:pt x="2935" y="2103"/>
                  <a:pt x="2880" y="2130"/>
                </a:cubicBezTo>
                <a:cubicBezTo>
                  <a:pt x="2714" y="2213"/>
                  <a:pt x="2875" y="2156"/>
                  <a:pt x="2789" y="2185"/>
                </a:cubicBezTo>
                <a:cubicBezTo>
                  <a:pt x="2759" y="2217"/>
                  <a:pt x="2733" y="2251"/>
                  <a:pt x="2707" y="2286"/>
                </a:cubicBezTo>
                <a:cubicBezTo>
                  <a:pt x="2704" y="2295"/>
                  <a:pt x="2703" y="2305"/>
                  <a:pt x="2698" y="2313"/>
                </a:cubicBezTo>
                <a:cubicBezTo>
                  <a:pt x="2693" y="2321"/>
                  <a:pt x="2683" y="2324"/>
                  <a:pt x="2679" y="2332"/>
                </a:cubicBezTo>
                <a:cubicBezTo>
                  <a:pt x="2673" y="2343"/>
                  <a:pt x="2674" y="2356"/>
                  <a:pt x="2670" y="2368"/>
                </a:cubicBezTo>
                <a:cubicBezTo>
                  <a:pt x="2665" y="2386"/>
                  <a:pt x="2658" y="2405"/>
                  <a:pt x="2652" y="2423"/>
                </a:cubicBezTo>
                <a:cubicBezTo>
                  <a:pt x="2649" y="2432"/>
                  <a:pt x="2643" y="2450"/>
                  <a:pt x="2643" y="2450"/>
                </a:cubicBezTo>
                <a:cubicBezTo>
                  <a:pt x="2640" y="2475"/>
                  <a:pt x="2639" y="2500"/>
                  <a:pt x="2634" y="2524"/>
                </a:cubicBezTo>
                <a:cubicBezTo>
                  <a:pt x="2632" y="2533"/>
                  <a:pt x="2633" y="2549"/>
                  <a:pt x="2624" y="2551"/>
                </a:cubicBezTo>
                <a:cubicBezTo>
                  <a:pt x="2611" y="2554"/>
                  <a:pt x="2600" y="2539"/>
                  <a:pt x="2588" y="2533"/>
                </a:cubicBezTo>
                <a:cubicBezTo>
                  <a:pt x="2555" y="2498"/>
                  <a:pt x="2520" y="2456"/>
                  <a:pt x="2496" y="2414"/>
                </a:cubicBezTo>
                <a:cubicBezTo>
                  <a:pt x="2478" y="2383"/>
                  <a:pt x="2470" y="2352"/>
                  <a:pt x="2451" y="2322"/>
                </a:cubicBezTo>
                <a:cubicBezTo>
                  <a:pt x="2415" y="2183"/>
                  <a:pt x="2409" y="2193"/>
                  <a:pt x="2451" y="1975"/>
                </a:cubicBezTo>
                <a:cubicBezTo>
                  <a:pt x="2459" y="1935"/>
                  <a:pt x="2491" y="1903"/>
                  <a:pt x="2506" y="1865"/>
                </a:cubicBezTo>
                <a:cubicBezTo>
                  <a:pt x="2533" y="1797"/>
                  <a:pt x="2568" y="1725"/>
                  <a:pt x="2643" y="1701"/>
                </a:cubicBezTo>
                <a:cubicBezTo>
                  <a:pt x="2712" y="1707"/>
                  <a:pt x="2761" y="1717"/>
                  <a:pt x="2826" y="1728"/>
                </a:cubicBezTo>
                <a:cubicBezTo>
                  <a:pt x="2861" y="1725"/>
                  <a:pt x="2951" y="1732"/>
                  <a:pt x="2954" y="1701"/>
                </a:cubicBezTo>
                <a:cubicBezTo>
                  <a:pt x="2967" y="1577"/>
                  <a:pt x="2905" y="1410"/>
                  <a:pt x="3054" y="1381"/>
                </a:cubicBezTo>
                <a:cubicBezTo>
                  <a:pt x="3079" y="1419"/>
                  <a:pt x="3109" y="1454"/>
                  <a:pt x="3136" y="1490"/>
                </a:cubicBezTo>
                <a:cubicBezTo>
                  <a:pt x="3163" y="1582"/>
                  <a:pt x="3182" y="1680"/>
                  <a:pt x="3146" y="1774"/>
                </a:cubicBezTo>
                <a:cubicBezTo>
                  <a:pt x="3130" y="1815"/>
                  <a:pt x="3123" y="1809"/>
                  <a:pt x="3100" y="1847"/>
                </a:cubicBezTo>
                <a:cubicBezTo>
                  <a:pt x="3056" y="1919"/>
                  <a:pt x="3018" y="1975"/>
                  <a:pt x="2935" y="2002"/>
                </a:cubicBezTo>
                <a:cubicBezTo>
                  <a:pt x="2812" y="2088"/>
                  <a:pt x="2629" y="2081"/>
                  <a:pt x="2487" y="2094"/>
                </a:cubicBezTo>
                <a:cubicBezTo>
                  <a:pt x="2450" y="2101"/>
                  <a:pt x="2414" y="2109"/>
                  <a:pt x="2378" y="2121"/>
                </a:cubicBezTo>
                <a:cubicBezTo>
                  <a:pt x="2491" y="2209"/>
                  <a:pt x="2419" y="2166"/>
                  <a:pt x="2716" y="2130"/>
                </a:cubicBezTo>
                <a:cubicBezTo>
                  <a:pt x="2832" y="2116"/>
                  <a:pt x="2939" y="2046"/>
                  <a:pt x="3045" y="2002"/>
                </a:cubicBezTo>
                <a:cubicBezTo>
                  <a:pt x="3132" y="1966"/>
                  <a:pt x="3236" y="1947"/>
                  <a:pt x="3328" y="1938"/>
                </a:cubicBezTo>
                <a:cubicBezTo>
                  <a:pt x="3356" y="1944"/>
                  <a:pt x="3386" y="1944"/>
                  <a:pt x="3411" y="1957"/>
                </a:cubicBezTo>
                <a:cubicBezTo>
                  <a:pt x="3455" y="1979"/>
                  <a:pt x="3521" y="2037"/>
                  <a:pt x="3566" y="2066"/>
                </a:cubicBezTo>
                <a:cubicBezTo>
                  <a:pt x="3656" y="2124"/>
                  <a:pt x="3741" y="2167"/>
                  <a:pt x="3840" y="2204"/>
                </a:cubicBezTo>
                <a:cubicBezTo>
                  <a:pt x="3871" y="2201"/>
                  <a:pt x="3906" y="2211"/>
                  <a:pt x="3932" y="2194"/>
                </a:cubicBezTo>
                <a:cubicBezTo>
                  <a:pt x="3945" y="2186"/>
                  <a:pt x="3938" y="2151"/>
                  <a:pt x="3923" y="2149"/>
                </a:cubicBezTo>
                <a:cubicBezTo>
                  <a:pt x="3784" y="2132"/>
                  <a:pt x="3642" y="2143"/>
                  <a:pt x="3502" y="2140"/>
                </a:cubicBezTo>
                <a:cubicBezTo>
                  <a:pt x="3450" y="2121"/>
                  <a:pt x="3407" y="2079"/>
                  <a:pt x="3356" y="2057"/>
                </a:cubicBezTo>
                <a:cubicBezTo>
                  <a:pt x="3336" y="2048"/>
                  <a:pt x="3313" y="2046"/>
                  <a:pt x="3292" y="2039"/>
                </a:cubicBezTo>
                <a:cubicBezTo>
                  <a:pt x="3244" y="2051"/>
                  <a:pt x="3239" y="2069"/>
                  <a:pt x="3200" y="2094"/>
                </a:cubicBezTo>
                <a:cubicBezTo>
                  <a:pt x="3173" y="2176"/>
                  <a:pt x="3050" y="2230"/>
                  <a:pt x="2972" y="2249"/>
                </a:cubicBezTo>
                <a:cubicBezTo>
                  <a:pt x="2870" y="2244"/>
                  <a:pt x="2789" y="2252"/>
                  <a:pt x="2698" y="2222"/>
                </a:cubicBezTo>
                <a:cubicBezTo>
                  <a:pt x="2692" y="2216"/>
                  <a:pt x="2686" y="2209"/>
                  <a:pt x="2679" y="2204"/>
                </a:cubicBezTo>
                <a:cubicBezTo>
                  <a:pt x="2671" y="2199"/>
                  <a:pt x="2659" y="2200"/>
                  <a:pt x="2652" y="2194"/>
                </a:cubicBezTo>
                <a:cubicBezTo>
                  <a:pt x="2609" y="2158"/>
                  <a:pt x="2600" y="2080"/>
                  <a:pt x="2588" y="2030"/>
                </a:cubicBezTo>
                <a:cubicBezTo>
                  <a:pt x="2580" y="1959"/>
                  <a:pt x="2568" y="1891"/>
                  <a:pt x="2560" y="1820"/>
                </a:cubicBezTo>
                <a:cubicBezTo>
                  <a:pt x="2552" y="1654"/>
                  <a:pt x="2543" y="1479"/>
                  <a:pt x="2451" y="1335"/>
                </a:cubicBezTo>
                <a:cubicBezTo>
                  <a:pt x="2422" y="1290"/>
                  <a:pt x="2384" y="1249"/>
                  <a:pt x="2368" y="1198"/>
                </a:cubicBezTo>
                <a:cubicBezTo>
                  <a:pt x="2365" y="1189"/>
                  <a:pt x="2365" y="1178"/>
                  <a:pt x="2359" y="1170"/>
                </a:cubicBezTo>
                <a:cubicBezTo>
                  <a:pt x="2339" y="1145"/>
                  <a:pt x="2286" y="1106"/>
                  <a:pt x="2286" y="1106"/>
                </a:cubicBezTo>
                <a:cubicBezTo>
                  <a:pt x="2277" y="1109"/>
                  <a:pt x="2255" y="1107"/>
                  <a:pt x="2259" y="1116"/>
                </a:cubicBezTo>
                <a:cubicBezTo>
                  <a:pt x="2272" y="1148"/>
                  <a:pt x="2302" y="1171"/>
                  <a:pt x="2323" y="1198"/>
                </a:cubicBezTo>
                <a:cubicBezTo>
                  <a:pt x="2344" y="1226"/>
                  <a:pt x="2362" y="1256"/>
                  <a:pt x="2387" y="1280"/>
                </a:cubicBezTo>
                <a:cubicBezTo>
                  <a:pt x="2428" y="1448"/>
                  <a:pt x="2387" y="1266"/>
                  <a:pt x="2387" y="1710"/>
                </a:cubicBezTo>
                <a:cubicBezTo>
                  <a:pt x="2387" y="1842"/>
                  <a:pt x="2363" y="1816"/>
                  <a:pt x="2423" y="1856"/>
                </a:cubicBezTo>
                <a:cubicBezTo>
                  <a:pt x="2467" y="1922"/>
                  <a:pt x="2481" y="1906"/>
                  <a:pt x="2423" y="1920"/>
                </a:cubicBezTo>
                <a:cubicBezTo>
                  <a:pt x="2368" y="1902"/>
                  <a:pt x="2327" y="1866"/>
                  <a:pt x="2277" y="1838"/>
                </a:cubicBezTo>
                <a:cubicBezTo>
                  <a:pt x="2220" y="1806"/>
                  <a:pt x="2160" y="1779"/>
                  <a:pt x="2103" y="1746"/>
                </a:cubicBezTo>
                <a:cubicBezTo>
                  <a:pt x="2045" y="1713"/>
                  <a:pt x="1988" y="1679"/>
                  <a:pt x="1930" y="1646"/>
                </a:cubicBezTo>
                <a:cubicBezTo>
                  <a:pt x="1825" y="1585"/>
                  <a:pt x="1720" y="1520"/>
                  <a:pt x="1619" y="1454"/>
                </a:cubicBezTo>
                <a:cubicBezTo>
                  <a:pt x="1588" y="1434"/>
                  <a:pt x="1545" y="1443"/>
                  <a:pt x="1509" y="1436"/>
                </a:cubicBezTo>
                <a:cubicBezTo>
                  <a:pt x="1485" y="1438"/>
                  <a:pt x="1368" y="1431"/>
                  <a:pt x="1326" y="1463"/>
                </a:cubicBezTo>
                <a:cubicBezTo>
                  <a:pt x="1304" y="1480"/>
                  <a:pt x="1291" y="1507"/>
                  <a:pt x="1271" y="1527"/>
                </a:cubicBezTo>
                <a:cubicBezTo>
                  <a:pt x="1274" y="1539"/>
                  <a:pt x="1270" y="1556"/>
                  <a:pt x="1280" y="1564"/>
                </a:cubicBezTo>
                <a:cubicBezTo>
                  <a:pt x="1325" y="1602"/>
                  <a:pt x="1472" y="1596"/>
                  <a:pt x="1509" y="1600"/>
                </a:cubicBezTo>
                <a:cubicBezTo>
                  <a:pt x="1530" y="1602"/>
                  <a:pt x="1552" y="1606"/>
                  <a:pt x="1573" y="1609"/>
                </a:cubicBezTo>
                <a:cubicBezTo>
                  <a:pt x="1624" y="1626"/>
                  <a:pt x="1663" y="1658"/>
                  <a:pt x="1710" y="1682"/>
                </a:cubicBezTo>
                <a:cubicBezTo>
                  <a:pt x="1755" y="1730"/>
                  <a:pt x="1696" y="1674"/>
                  <a:pt x="1756" y="1710"/>
                </a:cubicBezTo>
                <a:cubicBezTo>
                  <a:pt x="1788" y="1729"/>
                  <a:pt x="1818" y="1750"/>
                  <a:pt x="1847" y="1774"/>
                </a:cubicBezTo>
                <a:cubicBezTo>
                  <a:pt x="1930" y="1843"/>
                  <a:pt x="1869" y="1819"/>
                  <a:pt x="1930" y="1838"/>
                </a:cubicBezTo>
                <a:cubicBezTo>
                  <a:pt x="1971" y="1867"/>
                  <a:pt x="2002" y="1896"/>
                  <a:pt x="2048" y="1911"/>
                </a:cubicBezTo>
                <a:cubicBezTo>
                  <a:pt x="2125" y="1984"/>
                  <a:pt x="2222" y="2010"/>
                  <a:pt x="2323" y="2021"/>
                </a:cubicBezTo>
                <a:cubicBezTo>
                  <a:pt x="2329" y="2039"/>
                  <a:pt x="2347" y="2058"/>
                  <a:pt x="2341" y="2076"/>
                </a:cubicBezTo>
                <a:cubicBezTo>
                  <a:pt x="2323" y="2130"/>
                  <a:pt x="2305" y="2167"/>
                  <a:pt x="2250" y="2185"/>
                </a:cubicBezTo>
                <a:cubicBezTo>
                  <a:pt x="2199" y="2236"/>
                  <a:pt x="2111" y="2208"/>
                  <a:pt x="2048" y="2204"/>
                </a:cubicBezTo>
                <a:cubicBezTo>
                  <a:pt x="1955" y="2170"/>
                  <a:pt x="2026" y="2252"/>
                  <a:pt x="2058" y="2268"/>
                </a:cubicBezTo>
                <a:cubicBezTo>
                  <a:pt x="2086" y="2282"/>
                  <a:pt x="2120" y="2282"/>
                  <a:pt x="2149" y="2295"/>
                </a:cubicBezTo>
                <a:cubicBezTo>
                  <a:pt x="2258" y="2345"/>
                  <a:pt x="2186" y="2320"/>
                  <a:pt x="2250" y="2341"/>
                </a:cubicBezTo>
                <a:cubicBezTo>
                  <a:pt x="2284" y="2363"/>
                  <a:pt x="2291" y="2385"/>
                  <a:pt x="2304" y="2423"/>
                </a:cubicBezTo>
                <a:cubicBezTo>
                  <a:pt x="2307" y="2457"/>
                  <a:pt x="2308" y="2491"/>
                  <a:pt x="2314" y="2524"/>
                </a:cubicBezTo>
                <a:cubicBezTo>
                  <a:pt x="2317" y="2543"/>
                  <a:pt x="2332" y="2578"/>
                  <a:pt x="2332" y="2578"/>
                </a:cubicBezTo>
                <a:cubicBezTo>
                  <a:pt x="2326" y="2615"/>
                  <a:pt x="2330" y="2654"/>
                  <a:pt x="2314" y="2688"/>
                </a:cubicBezTo>
                <a:cubicBezTo>
                  <a:pt x="2309" y="2700"/>
                  <a:pt x="2290" y="2697"/>
                  <a:pt x="2277" y="2697"/>
                </a:cubicBezTo>
                <a:cubicBezTo>
                  <a:pt x="2183" y="2697"/>
                  <a:pt x="2088" y="2691"/>
                  <a:pt x="1994" y="2688"/>
                </a:cubicBezTo>
                <a:cubicBezTo>
                  <a:pt x="1929" y="2662"/>
                  <a:pt x="1830" y="2585"/>
                  <a:pt x="1783" y="2533"/>
                </a:cubicBezTo>
                <a:cubicBezTo>
                  <a:pt x="1768" y="2517"/>
                  <a:pt x="1760" y="2495"/>
                  <a:pt x="1747" y="2478"/>
                </a:cubicBezTo>
                <a:cubicBezTo>
                  <a:pt x="1739" y="2468"/>
                  <a:pt x="1728" y="2459"/>
                  <a:pt x="1719" y="2450"/>
                </a:cubicBezTo>
                <a:cubicBezTo>
                  <a:pt x="1703" y="2411"/>
                  <a:pt x="1696" y="2372"/>
                  <a:pt x="1683" y="2332"/>
                </a:cubicBezTo>
                <a:cubicBezTo>
                  <a:pt x="1691" y="2247"/>
                  <a:pt x="1694" y="2205"/>
                  <a:pt x="1765" y="2158"/>
                </a:cubicBezTo>
                <a:cubicBezTo>
                  <a:pt x="1671" y="2135"/>
                  <a:pt x="1617" y="2187"/>
                  <a:pt x="1536" y="2213"/>
                </a:cubicBezTo>
                <a:cubicBezTo>
                  <a:pt x="1491" y="2247"/>
                  <a:pt x="1484" y="2258"/>
                  <a:pt x="1472" y="2313"/>
                </a:cubicBezTo>
                <a:cubicBezTo>
                  <a:pt x="1486" y="2479"/>
                  <a:pt x="1432" y="2523"/>
                  <a:pt x="1546" y="2560"/>
                </a:cubicBezTo>
                <a:cubicBezTo>
                  <a:pt x="1593" y="2592"/>
                  <a:pt x="1656" y="2606"/>
                  <a:pt x="1710" y="2624"/>
                </a:cubicBezTo>
                <a:cubicBezTo>
                  <a:pt x="1721" y="2627"/>
                  <a:pt x="1727" y="2639"/>
                  <a:pt x="1738" y="2642"/>
                </a:cubicBezTo>
                <a:cubicBezTo>
                  <a:pt x="1813" y="2665"/>
                  <a:pt x="1906" y="2660"/>
                  <a:pt x="1975" y="2706"/>
                </a:cubicBezTo>
                <a:cubicBezTo>
                  <a:pt x="2056" y="2760"/>
                  <a:pt x="2038" y="2746"/>
                  <a:pt x="2085" y="2816"/>
                </a:cubicBezTo>
                <a:cubicBezTo>
                  <a:pt x="2093" y="2827"/>
                  <a:pt x="2098" y="2840"/>
                  <a:pt x="2103" y="2853"/>
                </a:cubicBezTo>
                <a:cubicBezTo>
                  <a:pt x="2110" y="2871"/>
                  <a:pt x="2122" y="2908"/>
                  <a:pt x="2122" y="2908"/>
                </a:cubicBezTo>
                <a:cubicBezTo>
                  <a:pt x="2119" y="2917"/>
                  <a:pt x="2118" y="2928"/>
                  <a:pt x="2112" y="2935"/>
                </a:cubicBezTo>
                <a:cubicBezTo>
                  <a:pt x="2105" y="2943"/>
                  <a:pt x="2087" y="2942"/>
                  <a:pt x="2085" y="2953"/>
                </a:cubicBezTo>
                <a:cubicBezTo>
                  <a:pt x="2070" y="3044"/>
                  <a:pt x="2125" y="3064"/>
                  <a:pt x="2149" y="3136"/>
                </a:cubicBezTo>
                <a:cubicBezTo>
                  <a:pt x="2143" y="3157"/>
                  <a:pt x="2143" y="3181"/>
                  <a:pt x="2131" y="3200"/>
                </a:cubicBezTo>
                <a:cubicBezTo>
                  <a:pt x="2096" y="3256"/>
                  <a:pt x="2070" y="3248"/>
                  <a:pt x="2030" y="3292"/>
                </a:cubicBezTo>
                <a:cubicBezTo>
                  <a:pt x="2009" y="3314"/>
                  <a:pt x="1975" y="3365"/>
                  <a:pt x="1975" y="3365"/>
                </a:cubicBezTo>
                <a:cubicBezTo>
                  <a:pt x="1975" y="3368"/>
                  <a:pt x="1981" y="3440"/>
                  <a:pt x="1994" y="3456"/>
                </a:cubicBezTo>
                <a:cubicBezTo>
                  <a:pt x="2004" y="3468"/>
                  <a:pt x="2019" y="3474"/>
                  <a:pt x="2030" y="3484"/>
                </a:cubicBezTo>
                <a:cubicBezTo>
                  <a:pt x="2077" y="3526"/>
                  <a:pt x="2121" y="3570"/>
                  <a:pt x="2158" y="3621"/>
                </a:cubicBezTo>
                <a:cubicBezTo>
                  <a:pt x="2078" y="3661"/>
                  <a:pt x="1988" y="3642"/>
                  <a:pt x="1911" y="3602"/>
                </a:cubicBezTo>
                <a:cubicBezTo>
                  <a:pt x="1905" y="3590"/>
                  <a:pt x="1902" y="3576"/>
                  <a:pt x="1893" y="3566"/>
                </a:cubicBezTo>
                <a:cubicBezTo>
                  <a:pt x="1886" y="3558"/>
                  <a:pt x="1872" y="3557"/>
                  <a:pt x="1866" y="3548"/>
                </a:cubicBezTo>
                <a:cubicBezTo>
                  <a:pt x="1850" y="3525"/>
                  <a:pt x="1846" y="3496"/>
                  <a:pt x="1829" y="3474"/>
                </a:cubicBezTo>
                <a:cubicBezTo>
                  <a:pt x="1795" y="3429"/>
                  <a:pt x="1810" y="3450"/>
                  <a:pt x="1783" y="3410"/>
                </a:cubicBezTo>
                <a:cubicBezTo>
                  <a:pt x="1772" y="3367"/>
                  <a:pt x="1758" y="3325"/>
                  <a:pt x="1747" y="3282"/>
                </a:cubicBezTo>
                <a:cubicBezTo>
                  <a:pt x="1735" y="3145"/>
                  <a:pt x="1698" y="3015"/>
                  <a:pt x="1555" y="2962"/>
                </a:cubicBezTo>
                <a:cubicBezTo>
                  <a:pt x="1540" y="2965"/>
                  <a:pt x="1524" y="2968"/>
                  <a:pt x="1509" y="2972"/>
                </a:cubicBezTo>
                <a:cubicBezTo>
                  <a:pt x="1500" y="2974"/>
                  <a:pt x="1485" y="2972"/>
                  <a:pt x="1482" y="2981"/>
                </a:cubicBezTo>
                <a:cubicBezTo>
                  <a:pt x="1468" y="3022"/>
                  <a:pt x="1519" y="3076"/>
                  <a:pt x="1536" y="3109"/>
                </a:cubicBezTo>
                <a:cubicBezTo>
                  <a:pt x="1573" y="3182"/>
                  <a:pt x="1602" y="3259"/>
                  <a:pt x="1628" y="3337"/>
                </a:cubicBezTo>
                <a:cubicBezTo>
                  <a:pt x="1627" y="3370"/>
                  <a:pt x="1593" y="3521"/>
                  <a:pt x="1637" y="3584"/>
                </a:cubicBezTo>
                <a:cubicBezTo>
                  <a:pt x="1659" y="3615"/>
                  <a:pt x="1744" y="3621"/>
                  <a:pt x="1774" y="3630"/>
                </a:cubicBezTo>
                <a:cubicBezTo>
                  <a:pt x="1859" y="3656"/>
                  <a:pt x="1944" y="3690"/>
                  <a:pt x="2030" y="3712"/>
                </a:cubicBezTo>
                <a:cubicBezTo>
                  <a:pt x="2060" y="3735"/>
                  <a:pt x="2098" y="3755"/>
                  <a:pt x="2122" y="3785"/>
                </a:cubicBezTo>
                <a:cubicBezTo>
                  <a:pt x="2189" y="3869"/>
                  <a:pt x="2139" y="3830"/>
                  <a:pt x="2195" y="3868"/>
                </a:cubicBezTo>
                <a:cubicBezTo>
                  <a:pt x="2206" y="3890"/>
                  <a:pt x="2228" y="3908"/>
                  <a:pt x="2231" y="3932"/>
                </a:cubicBezTo>
                <a:cubicBezTo>
                  <a:pt x="2232" y="3939"/>
                  <a:pt x="2216" y="3987"/>
                  <a:pt x="2213" y="3996"/>
                </a:cubicBezTo>
                <a:cubicBezTo>
                  <a:pt x="2222" y="4048"/>
                  <a:pt x="2240" y="4081"/>
                  <a:pt x="2250" y="4133"/>
                </a:cubicBezTo>
                <a:cubicBezTo>
                  <a:pt x="2247" y="4169"/>
                  <a:pt x="2251" y="4207"/>
                  <a:pt x="2240" y="4242"/>
                </a:cubicBezTo>
                <a:cubicBezTo>
                  <a:pt x="2233" y="4263"/>
                  <a:pt x="2198" y="4257"/>
                  <a:pt x="2176" y="4261"/>
                </a:cubicBezTo>
                <a:cubicBezTo>
                  <a:pt x="2074" y="4279"/>
                  <a:pt x="1969" y="4282"/>
                  <a:pt x="1866" y="4288"/>
                </a:cubicBezTo>
                <a:cubicBezTo>
                  <a:pt x="1829" y="4285"/>
                  <a:pt x="1791" y="4291"/>
                  <a:pt x="1756" y="4279"/>
                </a:cubicBezTo>
                <a:cubicBezTo>
                  <a:pt x="1736" y="4272"/>
                  <a:pt x="1725" y="4248"/>
                  <a:pt x="1710" y="4233"/>
                </a:cubicBezTo>
                <a:cubicBezTo>
                  <a:pt x="1668" y="4191"/>
                  <a:pt x="1638" y="4163"/>
                  <a:pt x="1619" y="4105"/>
                </a:cubicBezTo>
                <a:cubicBezTo>
                  <a:pt x="1622" y="4087"/>
                  <a:pt x="1621" y="4067"/>
                  <a:pt x="1628" y="4050"/>
                </a:cubicBezTo>
                <a:cubicBezTo>
                  <a:pt x="1633" y="4039"/>
                  <a:pt x="1680" y="3989"/>
                  <a:pt x="1692" y="3977"/>
                </a:cubicBezTo>
                <a:cubicBezTo>
                  <a:pt x="1698" y="3959"/>
                  <a:pt x="1715" y="3941"/>
                  <a:pt x="1710" y="3922"/>
                </a:cubicBezTo>
                <a:cubicBezTo>
                  <a:pt x="1687" y="3840"/>
                  <a:pt x="1665" y="3812"/>
                  <a:pt x="1582" y="3785"/>
                </a:cubicBezTo>
                <a:cubicBezTo>
                  <a:pt x="1567" y="3800"/>
                  <a:pt x="1546" y="3812"/>
                  <a:pt x="1536" y="3831"/>
                </a:cubicBezTo>
                <a:cubicBezTo>
                  <a:pt x="1505" y="3893"/>
                  <a:pt x="1477" y="3955"/>
                  <a:pt x="1408" y="3977"/>
                </a:cubicBezTo>
                <a:cubicBezTo>
                  <a:pt x="1300" y="3912"/>
                  <a:pt x="1411" y="3990"/>
                  <a:pt x="1344" y="3913"/>
                </a:cubicBezTo>
                <a:cubicBezTo>
                  <a:pt x="1213" y="3763"/>
                  <a:pt x="1378" y="3984"/>
                  <a:pt x="1262" y="3840"/>
                </a:cubicBezTo>
                <a:cubicBezTo>
                  <a:pt x="1087" y="3624"/>
                  <a:pt x="1244" y="3810"/>
                  <a:pt x="1143" y="3676"/>
                </a:cubicBezTo>
                <a:cubicBezTo>
                  <a:pt x="1070" y="3579"/>
                  <a:pt x="1008" y="3511"/>
                  <a:pt x="979" y="3392"/>
                </a:cubicBezTo>
                <a:cubicBezTo>
                  <a:pt x="985" y="3322"/>
                  <a:pt x="980" y="3250"/>
                  <a:pt x="997" y="3182"/>
                </a:cubicBezTo>
                <a:cubicBezTo>
                  <a:pt x="1009" y="3134"/>
                  <a:pt x="1051" y="3141"/>
                  <a:pt x="1079" y="3118"/>
                </a:cubicBezTo>
                <a:cubicBezTo>
                  <a:pt x="1099" y="3102"/>
                  <a:pt x="1134" y="3063"/>
                  <a:pt x="1134" y="3063"/>
                </a:cubicBezTo>
                <a:cubicBezTo>
                  <a:pt x="1085" y="3034"/>
                  <a:pt x="1033" y="3017"/>
                  <a:pt x="979" y="2999"/>
                </a:cubicBezTo>
                <a:cubicBezTo>
                  <a:pt x="933" y="3002"/>
                  <a:pt x="886" y="2996"/>
                  <a:pt x="842" y="3008"/>
                </a:cubicBezTo>
                <a:cubicBezTo>
                  <a:pt x="825" y="3012"/>
                  <a:pt x="820" y="3036"/>
                  <a:pt x="805" y="3045"/>
                </a:cubicBezTo>
                <a:cubicBezTo>
                  <a:pt x="794" y="3052"/>
                  <a:pt x="780" y="3051"/>
                  <a:pt x="768" y="3054"/>
                </a:cubicBezTo>
                <a:cubicBezTo>
                  <a:pt x="752" y="3102"/>
                  <a:pt x="767" y="3076"/>
                  <a:pt x="704" y="3118"/>
                </a:cubicBezTo>
                <a:cubicBezTo>
                  <a:pt x="686" y="3130"/>
                  <a:pt x="659" y="3164"/>
                  <a:pt x="659" y="3164"/>
                </a:cubicBezTo>
                <a:cubicBezTo>
                  <a:pt x="640" y="3241"/>
                  <a:pt x="670" y="3293"/>
                  <a:pt x="723" y="3346"/>
                </a:cubicBezTo>
                <a:cubicBezTo>
                  <a:pt x="734" y="3357"/>
                  <a:pt x="747" y="3365"/>
                  <a:pt x="759" y="3374"/>
                </a:cubicBezTo>
                <a:cubicBezTo>
                  <a:pt x="777" y="3387"/>
                  <a:pt x="814" y="3410"/>
                  <a:pt x="814" y="3410"/>
                </a:cubicBezTo>
                <a:cubicBezTo>
                  <a:pt x="844" y="3456"/>
                  <a:pt x="823" y="3432"/>
                  <a:pt x="887" y="3474"/>
                </a:cubicBezTo>
                <a:cubicBezTo>
                  <a:pt x="934" y="3505"/>
                  <a:pt x="945" y="3549"/>
                  <a:pt x="997" y="3566"/>
                </a:cubicBezTo>
                <a:cubicBezTo>
                  <a:pt x="1028" y="3597"/>
                  <a:pt x="1066" y="3618"/>
                  <a:pt x="1098" y="3648"/>
                </a:cubicBezTo>
                <a:cubicBezTo>
                  <a:pt x="1122" y="3723"/>
                  <a:pt x="1141" y="3801"/>
                  <a:pt x="1162" y="3877"/>
                </a:cubicBezTo>
                <a:cubicBezTo>
                  <a:pt x="1159" y="3917"/>
                  <a:pt x="1164" y="3958"/>
                  <a:pt x="1152" y="3996"/>
                </a:cubicBezTo>
                <a:cubicBezTo>
                  <a:pt x="1134" y="4053"/>
                  <a:pt x="969" y="4049"/>
                  <a:pt x="951" y="4050"/>
                </a:cubicBezTo>
                <a:cubicBezTo>
                  <a:pt x="837" y="4043"/>
                  <a:pt x="727" y="4052"/>
                  <a:pt x="659" y="3950"/>
                </a:cubicBezTo>
                <a:cubicBezTo>
                  <a:pt x="669" y="3846"/>
                  <a:pt x="657" y="3846"/>
                  <a:pt x="750" y="3831"/>
                </a:cubicBezTo>
                <a:cubicBezTo>
                  <a:pt x="759" y="3813"/>
                  <a:pt x="800" y="3747"/>
                  <a:pt x="759" y="3730"/>
                </a:cubicBezTo>
                <a:cubicBezTo>
                  <a:pt x="740" y="3722"/>
                  <a:pt x="648" y="3756"/>
                  <a:pt x="613" y="3758"/>
                </a:cubicBezTo>
                <a:cubicBezTo>
                  <a:pt x="555" y="3761"/>
                  <a:pt x="497" y="3764"/>
                  <a:pt x="439" y="3767"/>
                </a:cubicBezTo>
                <a:cubicBezTo>
                  <a:pt x="384" y="3803"/>
                  <a:pt x="376" y="3866"/>
                  <a:pt x="348" y="3922"/>
                </a:cubicBezTo>
                <a:cubicBezTo>
                  <a:pt x="351" y="3943"/>
                  <a:pt x="357" y="3964"/>
                  <a:pt x="357" y="3986"/>
                </a:cubicBezTo>
                <a:cubicBezTo>
                  <a:pt x="357" y="4001"/>
                  <a:pt x="355" y="3955"/>
                  <a:pt x="348" y="3941"/>
                </a:cubicBezTo>
                <a:cubicBezTo>
                  <a:pt x="330" y="3903"/>
                  <a:pt x="305" y="3868"/>
                  <a:pt x="284" y="3831"/>
                </a:cubicBezTo>
                <a:cubicBezTo>
                  <a:pt x="241" y="3758"/>
                  <a:pt x="179" y="3698"/>
                  <a:pt x="128" y="3630"/>
                </a:cubicBezTo>
                <a:cubicBezTo>
                  <a:pt x="105" y="3600"/>
                  <a:pt x="82" y="3546"/>
                  <a:pt x="64" y="3511"/>
                </a:cubicBezTo>
                <a:cubicBezTo>
                  <a:pt x="73" y="3490"/>
                  <a:pt x="74" y="3462"/>
                  <a:pt x="92" y="3447"/>
                </a:cubicBezTo>
                <a:cubicBezTo>
                  <a:pt x="134" y="3411"/>
                  <a:pt x="213" y="3405"/>
                  <a:pt x="266" y="3392"/>
                </a:cubicBezTo>
                <a:cubicBezTo>
                  <a:pt x="315" y="3395"/>
                  <a:pt x="364" y="3393"/>
                  <a:pt x="412" y="3401"/>
                </a:cubicBezTo>
                <a:cubicBezTo>
                  <a:pt x="425" y="3403"/>
                  <a:pt x="447" y="3430"/>
                  <a:pt x="458" y="3438"/>
                </a:cubicBezTo>
                <a:cubicBezTo>
                  <a:pt x="490" y="3463"/>
                  <a:pt x="494" y="3459"/>
                  <a:pt x="540" y="3474"/>
                </a:cubicBezTo>
                <a:cubicBezTo>
                  <a:pt x="549" y="3477"/>
                  <a:pt x="512" y="3465"/>
                  <a:pt x="512" y="3465"/>
                </a:cubicBezTo>
                <a:cubicBezTo>
                  <a:pt x="502" y="3434"/>
                  <a:pt x="486" y="3405"/>
                  <a:pt x="476" y="3374"/>
                </a:cubicBezTo>
                <a:cubicBezTo>
                  <a:pt x="488" y="3292"/>
                  <a:pt x="474" y="3276"/>
                  <a:pt x="512" y="3228"/>
                </a:cubicBezTo>
                <a:cubicBezTo>
                  <a:pt x="529" y="3207"/>
                  <a:pt x="586" y="3191"/>
                  <a:pt x="586" y="3191"/>
                </a:cubicBezTo>
                <a:cubicBezTo>
                  <a:pt x="589" y="3182"/>
                  <a:pt x="599" y="3172"/>
                  <a:pt x="595" y="3164"/>
                </a:cubicBezTo>
                <a:cubicBezTo>
                  <a:pt x="570" y="3114"/>
                  <a:pt x="504" y="3100"/>
                  <a:pt x="467" y="3063"/>
                </a:cubicBezTo>
                <a:cubicBezTo>
                  <a:pt x="456" y="3052"/>
                  <a:pt x="449" y="3037"/>
                  <a:pt x="439" y="3026"/>
                </a:cubicBezTo>
                <a:cubicBezTo>
                  <a:pt x="422" y="3007"/>
                  <a:pt x="384" y="2972"/>
                  <a:pt x="384" y="2972"/>
                </a:cubicBezTo>
                <a:cubicBezTo>
                  <a:pt x="366" y="2936"/>
                  <a:pt x="352" y="2925"/>
                  <a:pt x="375" y="2880"/>
                </a:cubicBezTo>
                <a:cubicBezTo>
                  <a:pt x="382" y="2867"/>
                  <a:pt x="444" y="2846"/>
                  <a:pt x="448" y="2844"/>
                </a:cubicBezTo>
                <a:cubicBezTo>
                  <a:pt x="464" y="2836"/>
                  <a:pt x="477" y="2822"/>
                  <a:pt x="494" y="2816"/>
                </a:cubicBezTo>
                <a:cubicBezTo>
                  <a:pt x="511" y="2810"/>
                  <a:pt x="531" y="2811"/>
                  <a:pt x="549" y="2807"/>
                </a:cubicBezTo>
                <a:cubicBezTo>
                  <a:pt x="568" y="2802"/>
                  <a:pt x="586" y="2796"/>
                  <a:pt x="604" y="2789"/>
                </a:cubicBezTo>
                <a:cubicBezTo>
                  <a:pt x="678" y="2758"/>
                  <a:pt x="744" y="2727"/>
                  <a:pt x="823" y="2716"/>
                </a:cubicBezTo>
                <a:cubicBezTo>
                  <a:pt x="856" y="2717"/>
                  <a:pt x="1057" y="2759"/>
                  <a:pt x="1116" y="2697"/>
                </a:cubicBezTo>
                <a:cubicBezTo>
                  <a:pt x="1126" y="2658"/>
                  <a:pt x="1143" y="2632"/>
                  <a:pt x="1162" y="2597"/>
                </a:cubicBezTo>
                <a:cubicBezTo>
                  <a:pt x="1179" y="2526"/>
                  <a:pt x="1204" y="2459"/>
                  <a:pt x="1216" y="2386"/>
                </a:cubicBezTo>
                <a:cubicBezTo>
                  <a:pt x="1213" y="2356"/>
                  <a:pt x="1223" y="2321"/>
                  <a:pt x="1207" y="2295"/>
                </a:cubicBezTo>
                <a:cubicBezTo>
                  <a:pt x="1199" y="2281"/>
                  <a:pt x="1195" y="2325"/>
                  <a:pt x="1189" y="2341"/>
                </a:cubicBezTo>
                <a:cubicBezTo>
                  <a:pt x="1183" y="2359"/>
                  <a:pt x="1179" y="2378"/>
                  <a:pt x="1171" y="2396"/>
                </a:cubicBezTo>
                <a:cubicBezTo>
                  <a:pt x="1153" y="2436"/>
                  <a:pt x="1100" y="2468"/>
                  <a:pt x="1061" y="2478"/>
                </a:cubicBezTo>
                <a:cubicBezTo>
                  <a:pt x="1018" y="2504"/>
                  <a:pt x="897" y="2592"/>
                  <a:pt x="842" y="2606"/>
                </a:cubicBezTo>
                <a:cubicBezTo>
                  <a:pt x="833" y="2603"/>
                  <a:pt x="822" y="2602"/>
                  <a:pt x="814" y="2597"/>
                </a:cubicBezTo>
                <a:cubicBezTo>
                  <a:pt x="803" y="2590"/>
                  <a:pt x="799" y="2575"/>
                  <a:pt x="787" y="2569"/>
                </a:cubicBezTo>
                <a:cubicBezTo>
                  <a:pt x="765" y="2558"/>
                  <a:pt x="738" y="2559"/>
                  <a:pt x="714" y="2551"/>
                </a:cubicBezTo>
                <a:cubicBezTo>
                  <a:pt x="568" y="2557"/>
                  <a:pt x="421" y="2557"/>
                  <a:pt x="275" y="2569"/>
                </a:cubicBezTo>
                <a:cubicBezTo>
                  <a:pt x="238" y="2572"/>
                  <a:pt x="211" y="2661"/>
                  <a:pt x="211" y="2661"/>
                </a:cubicBezTo>
                <a:cubicBezTo>
                  <a:pt x="205" y="2682"/>
                  <a:pt x="191" y="2747"/>
                  <a:pt x="192" y="2725"/>
                </a:cubicBezTo>
                <a:cubicBezTo>
                  <a:pt x="196" y="2663"/>
                  <a:pt x="217" y="2520"/>
                  <a:pt x="238" y="2441"/>
                </a:cubicBezTo>
                <a:cubicBezTo>
                  <a:pt x="243" y="2422"/>
                  <a:pt x="247" y="2403"/>
                  <a:pt x="256" y="2386"/>
                </a:cubicBezTo>
                <a:cubicBezTo>
                  <a:pt x="310" y="2278"/>
                  <a:pt x="277" y="2338"/>
                  <a:pt x="330" y="2295"/>
                </a:cubicBezTo>
                <a:cubicBezTo>
                  <a:pt x="371" y="2261"/>
                  <a:pt x="365" y="2240"/>
                  <a:pt x="430" y="2213"/>
                </a:cubicBezTo>
                <a:cubicBezTo>
                  <a:pt x="521" y="2176"/>
                  <a:pt x="617" y="2161"/>
                  <a:pt x="714" y="2149"/>
                </a:cubicBezTo>
                <a:cubicBezTo>
                  <a:pt x="763" y="2152"/>
                  <a:pt x="812" y="2150"/>
                  <a:pt x="860" y="2158"/>
                </a:cubicBezTo>
                <a:cubicBezTo>
                  <a:pt x="891" y="2163"/>
                  <a:pt x="938" y="2218"/>
                  <a:pt x="979" y="2231"/>
                </a:cubicBezTo>
                <a:cubicBezTo>
                  <a:pt x="1032" y="2266"/>
                  <a:pt x="1085" y="2237"/>
                  <a:pt x="1134" y="2204"/>
                </a:cubicBezTo>
                <a:cubicBezTo>
                  <a:pt x="1156" y="2170"/>
                  <a:pt x="1171" y="2142"/>
                  <a:pt x="1180" y="2103"/>
                </a:cubicBezTo>
                <a:cubicBezTo>
                  <a:pt x="1187" y="2070"/>
                  <a:pt x="1180" y="2031"/>
                  <a:pt x="1198" y="2002"/>
                </a:cubicBezTo>
                <a:cubicBezTo>
                  <a:pt x="1205" y="1990"/>
                  <a:pt x="1223" y="1990"/>
                  <a:pt x="1235" y="1984"/>
                </a:cubicBezTo>
                <a:cubicBezTo>
                  <a:pt x="1326" y="1987"/>
                  <a:pt x="1418" y="1982"/>
                  <a:pt x="1509" y="1993"/>
                </a:cubicBezTo>
                <a:cubicBezTo>
                  <a:pt x="1522" y="1995"/>
                  <a:pt x="1533" y="2034"/>
                  <a:pt x="1536" y="2021"/>
                </a:cubicBezTo>
                <a:cubicBezTo>
                  <a:pt x="1547" y="1972"/>
                  <a:pt x="1541" y="1867"/>
                  <a:pt x="1482" y="1847"/>
                </a:cubicBezTo>
                <a:cubicBezTo>
                  <a:pt x="1363" y="1855"/>
                  <a:pt x="1231" y="1845"/>
                  <a:pt x="1116" y="1874"/>
                </a:cubicBezTo>
                <a:cubicBezTo>
                  <a:pt x="1082" y="1897"/>
                  <a:pt x="1062" y="1928"/>
                  <a:pt x="1034" y="1957"/>
                </a:cubicBezTo>
                <a:cubicBezTo>
                  <a:pt x="1031" y="1966"/>
                  <a:pt x="1029" y="1976"/>
                  <a:pt x="1024" y="1984"/>
                </a:cubicBezTo>
                <a:cubicBezTo>
                  <a:pt x="1017" y="1995"/>
                  <a:pt x="1002" y="2000"/>
                  <a:pt x="997" y="2012"/>
                </a:cubicBezTo>
                <a:cubicBezTo>
                  <a:pt x="977" y="2064"/>
                  <a:pt x="999" y="2084"/>
                  <a:pt x="960" y="2121"/>
                </a:cubicBezTo>
                <a:cubicBezTo>
                  <a:pt x="908" y="2095"/>
                  <a:pt x="883" y="2078"/>
                  <a:pt x="851" y="2030"/>
                </a:cubicBezTo>
                <a:cubicBezTo>
                  <a:pt x="835" y="2006"/>
                  <a:pt x="805" y="1957"/>
                  <a:pt x="805" y="1957"/>
                </a:cubicBezTo>
                <a:cubicBezTo>
                  <a:pt x="786" y="1881"/>
                  <a:pt x="754" y="1780"/>
                  <a:pt x="832" y="1728"/>
                </a:cubicBezTo>
                <a:cubicBezTo>
                  <a:pt x="863" y="1731"/>
                  <a:pt x="894" y="1731"/>
                  <a:pt x="924" y="1737"/>
                </a:cubicBezTo>
                <a:cubicBezTo>
                  <a:pt x="943" y="1741"/>
                  <a:pt x="979" y="1756"/>
                  <a:pt x="979" y="1756"/>
                </a:cubicBezTo>
                <a:cubicBezTo>
                  <a:pt x="1052" y="1704"/>
                  <a:pt x="1011" y="1632"/>
                  <a:pt x="1006" y="1536"/>
                </a:cubicBezTo>
                <a:cubicBezTo>
                  <a:pt x="785" y="1543"/>
                  <a:pt x="743" y="1469"/>
                  <a:pt x="677" y="1600"/>
                </a:cubicBezTo>
                <a:cubicBezTo>
                  <a:pt x="695" y="1687"/>
                  <a:pt x="707" y="1756"/>
                  <a:pt x="768" y="1820"/>
                </a:cubicBezTo>
                <a:cubicBezTo>
                  <a:pt x="765" y="1844"/>
                  <a:pt x="770" y="1871"/>
                  <a:pt x="759" y="1893"/>
                </a:cubicBezTo>
                <a:cubicBezTo>
                  <a:pt x="753" y="1905"/>
                  <a:pt x="734" y="1904"/>
                  <a:pt x="723" y="1911"/>
                </a:cubicBezTo>
                <a:cubicBezTo>
                  <a:pt x="683" y="1937"/>
                  <a:pt x="644" y="1947"/>
                  <a:pt x="595" y="1957"/>
                </a:cubicBezTo>
                <a:cubicBezTo>
                  <a:pt x="577" y="1961"/>
                  <a:pt x="558" y="1962"/>
                  <a:pt x="540" y="1966"/>
                </a:cubicBezTo>
                <a:cubicBezTo>
                  <a:pt x="521" y="1971"/>
                  <a:pt x="485" y="1984"/>
                  <a:pt x="485" y="1984"/>
                </a:cubicBezTo>
                <a:cubicBezTo>
                  <a:pt x="421" y="1978"/>
                  <a:pt x="351" y="1995"/>
                  <a:pt x="375" y="1920"/>
                </a:cubicBezTo>
                <a:cubicBezTo>
                  <a:pt x="388" y="1972"/>
                  <a:pt x="385" y="2026"/>
                  <a:pt x="366" y="2076"/>
                </a:cubicBezTo>
                <a:cubicBezTo>
                  <a:pt x="361" y="2089"/>
                  <a:pt x="353" y="2100"/>
                  <a:pt x="348" y="2112"/>
                </a:cubicBezTo>
                <a:cubicBezTo>
                  <a:pt x="341" y="2130"/>
                  <a:pt x="330" y="2167"/>
                  <a:pt x="330" y="2167"/>
                </a:cubicBezTo>
                <a:cubicBezTo>
                  <a:pt x="252" y="2148"/>
                  <a:pt x="214" y="2066"/>
                  <a:pt x="174" y="2002"/>
                </a:cubicBezTo>
                <a:cubicBezTo>
                  <a:pt x="167" y="1991"/>
                  <a:pt x="161" y="1978"/>
                  <a:pt x="156" y="1966"/>
                </a:cubicBezTo>
                <a:cubicBezTo>
                  <a:pt x="149" y="1948"/>
                  <a:pt x="138" y="1911"/>
                  <a:pt x="138" y="1911"/>
                </a:cubicBezTo>
                <a:cubicBezTo>
                  <a:pt x="141" y="1862"/>
                  <a:pt x="136" y="1813"/>
                  <a:pt x="147" y="1765"/>
                </a:cubicBezTo>
                <a:cubicBezTo>
                  <a:pt x="152" y="1744"/>
                  <a:pt x="171" y="1728"/>
                  <a:pt x="183" y="1710"/>
                </a:cubicBezTo>
                <a:cubicBezTo>
                  <a:pt x="229" y="1640"/>
                  <a:pt x="291" y="1601"/>
                  <a:pt x="366" y="1564"/>
                </a:cubicBezTo>
                <a:cubicBezTo>
                  <a:pt x="420" y="1510"/>
                  <a:pt x="394" y="1530"/>
                  <a:pt x="439" y="1500"/>
                </a:cubicBezTo>
                <a:cubicBezTo>
                  <a:pt x="463" y="1465"/>
                  <a:pt x="491" y="1428"/>
                  <a:pt x="522" y="1399"/>
                </a:cubicBezTo>
                <a:cubicBezTo>
                  <a:pt x="546" y="1327"/>
                  <a:pt x="552" y="1252"/>
                  <a:pt x="576" y="1180"/>
                </a:cubicBezTo>
                <a:cubicBezTo>
                  <a:pt x="628" y="1193"/>
                  <a:pt x="622" y="1207"/>
                  <a:pt x="659" y="1244"/>
                </a:cubicBezTo>
                <a:cubicBezTo>
                  <a:pt x="681" y="1377"/>
                  <a:pt x="739" y="1580"/>
                  <a:pt x="631" y="1682"/>
                </a:cubicBezTo>
                <a:cubicBezTo>
                  <a:pt x="609" y="1727"/>
                  <a:pt x="590" y="1766"/>
                  <a:pt x="540" y="1783"/>
                </a:cubicBezTo>
                <a:cubicBezTo>
                  <a:pt x="478" y="1845"/>
                  <a:pt x="510" y="1830"/>
                  <a:pt x="458" y="1847"/>
                </a:cubicBezTo>
                <a:cubicBezTo>
                  <a:pt x="422" y="1898"/>
                  <a:pt x="362" y="1928"/>
                  <a:pt x="302" y="1938"/>
                </a:cubicBezTo>
                <a:cubicBezTo>
                  <a:pt x="281" y="1935"/>
                  <a:pt x="256" y="1941"/>
                  <a:pt x="238" y="1929"/>
                </a:cubicBezTo>
                <a:cubicBezTo>
                  <a:pt x="230" y="1924"/>
                  <a:pt x="244" y="1911"/>
                  <a:pt x="247" y="1902"/>
                </a:cubicBezTo>
                <a:cubicBezTo>
                  <a:pt x="257" y="1868"/>
                  <a:pt x="259" y="1847"/>
                  <a:pt x="266" y="1810"/>
                </a:cubicBezTo>
                <a:cubicBezTo>
                  <a:pt x="257" y="1719"/>
                  <a:pt x="253" y="1627"/>
                  <a:pt x="238" y="1536"/>
                </a:cubicBezTo>
                <a:cubicBezTo>
                  <a:pt x="232" y="1499"/>
                  <a:pt x="177" y="1416"/>
                  <a:pt x="165" y="1390"/>
                </a:cubicBezTo>
                <a:cubicBezTo>
                  <a:pt x="131" y="1318"/>
                  <a:pt x="109" y="1236"/>
                  <a:pt x="64" y="1170"/>
                </a:cubicBezTo>
                <a:cubicBezTo>
                  <a:pt x="61" y="1161"/>
                  <a:pt x="54" y="1152"/>
                  <a:pt x="55" y="1143"/>
                </a:cubicBezTo>
                <a:cubicBezTo>
                  <a:pt x="66" y="1030"/>
                  <a:pt x="113" y="1066"/>
                  <a:pt x="202" y="1042"/>
                </a:cubicBezTo>
                <a:cubicBezTo>
                  <a:pt x="211" y="1036"/>
                  <a:pt x="225" y="1034"/>
                  <a:pt x="229" y="1024"/>
                </a:cubicBezTo>
                <a:cubicBezTo>
                  <a:pt x="254" y="963"/>
                  <a:pt x="245" y="918"/>
                  <a:pt x="275" y="860"/>
                </a:cubicBezTo>
                <a:cubicBezTo>
                  <a:pt x="284" y="875"/>
                  <a:pt x="292" y="891"/>
                  <a:pt x="302" y="905"/>
                </a:cubicBezTo>
                <a:cubicBezTo>
                  <a:pt x="313" y="921"/>
                  <a:pt x="328" y="934"/>
                  <a:pt x="339" y="951"/>
                </a:cubicBezTo>
                <a:cubicBezTo>
                  <a:pt x="365" y="993"/>
                  <a:pt x="375" y="1039"/>
                  <a:pt x="403" y="1079"/>
                </a:cubicBezTo>
                <a:cubicBezTo>
                  <a:pt x="421" y="1134"/>
                  <a:pt x="437" y="1217"/>
                  <a:pt x="412" y="1271"/>
                </a:cubicBezTo>
                <a:cubicBezTo>
                  <a:pt x="403" y="1290"/>
                  <a:pt x="317" y="1342"/>
                  <a:pt x="284" y="1353"/>
                </a:cubicBezTo>
                <a:cubicBezTo>
                  <a:pt x="262" y="1376"/>
                  <a:pt x="238" y="1381"/>
                  <a:pt x="211" y="1399"/>
                </a:cubicBezTo>
                <a:cubicBezTo>
                  <a:pt x="193" y="1396"/>
                  <a:pt x="167" y="1405"/>
                  <a:pt x="156" y="1390"/>
                </a:cubicBezTo>
                <a:cubicBezTo>
                  <a:pt x="148" y="1379"/>
                  <a:pt x="179" y="1377"/>
                  <a:pt x="192" y="1372"/>
                </a:cubicBezTo>
                <a:cubicBezTo>
                  <a:pt x="213" y="1364"/>
                  <a:pt x="235" y="1359"/>
                  <a:pt x="256" y="1353"/>
                </a:cubicBezTo>
                <a:cubicBezTo>
                  <a:pt x="305" y="1322"/>
                  <a:pt x="361" y="1304"/>
                  <a:pt x="403" y="1262"/>
                </a:cubicBezTo>
                <a:cubicBezTo>
                  <a:pt x="487" y="1178"/>
                  <a:pt x="413" y="1230"/>
                  <a:pt x="476" y="1189"/>
                </a:cubicBezTo>
                <a:cubicBezTo>
                  <a:pt x="479" y="1180"/>
                  <a:pt x="480" y="1170"/>
                  <a:pt x="485" y="1161"/>
                </a:cubicBezTo>
                <a:cubicBezTo>
                  <a:pt x="492" y="1148"/>
                  <a:pt x="506" y="1139"/>
                  <a:pt x="512" y="1125"/>
                </a:cubicBezTo>
                <a:cubicBezTo>
                  <a:pt x="521" y="1105"/>
                  <a:pt x="525" y="1082"/>
                  <a:pt x="531" y="1061"/>
                </a:cubicBezTo>
                <a:cubicBezTo>
                  <a:pt x="527" y="1000"/>
                  <a:pt x="552" y="909"/>
                  <a:pt x="485" y="887"/>
                </a:cubicBezTo>
                <a:cubicBezTo>
                  <a:pt x="422" y="801"/>
                  <a:pt x="501" y="902"/>
                  <a:pt x="412" y="814"/>
                </a:cubicBezTo>
                <a:cubicBezTo>
                  <a:pt x="360" y="762"/>
                  <a:pt x="290" y="672"/>
                  <a:pt x="220" y="649"/>
                </a:cubicBezTo>
                <a:cubicBezTo>
                  <a:pt x="214" y="640"/>
                  <a:pt x="200" y="633"/>
                  <a:pt x="202" y="622"/>
                </a:cubicBezTo>
                <a:cubicBezTo>
                  <a:pt x="209" y="586"/>
                  <a:pt x="291" y="617"/>
                  <a:pt x="311" y="622"/>
                </a:cubicBezTo>
                <a:cubicBezTo>
                  <a:pt x="364" y="675"/>
                  <a:pt x="336" y="661"/>
                  <a:pt x="384" y="677"/>
                </a:cubicBezTo>
                <a:cubicBezTo>
                  <a:pt x="431" y="722"/>
                  <a:pt x="376" y="752"/>
                  <a:pt x="339" y="777"/>
                </a:cubicBezTo>
                <a:cubicBezTo>
                  <a:pt x="272" y="755"/>
                  <a:pt x="250" y="677"/>
                  <a:pt x="192" y="640"/>
                </a:cubicBezTo>
                <a:cubicBezTo>
                  <a:pt x="124" y="549"/>
                  <a:pt x="209" y="651"/>
                  <a:pt x="128" y="585"/>
                </a:cubicBezTo>
                <a:cubicBezTo>
                  <a:pt x="73" y="540"/>
                  <a:pt x="25" y="479"/>
                  <a:pt x="0" y="412"/>
                </a:cubicBezTo>
                <a:cubicBezTo>
                  <a:pt x="3" y="391"/>
                  <a:pt x="3" y="368"/>
                  <a:pt x="10" y="348"/>
                </a:cubicBezTo>
                <a:cubicBezTo>
                  <a:pt x="19" y="322"/>
                  <a:pt x="63" y="312"/>
                  <a:pt x="83" y="293"/>
                </a:cubicBezTo>
                <a:cubicBezTo>
                  <a:pt x="104" y="228"/>
                  <a:pt x="75" y="307"/>
                  <a:pt x="119" y="229"/>
                </a:cubicBezTo>
                <a:cubicBezTo>
                  <a:pt x="129" y="212"/>
                  <a:pt x="129" y="191"/>
                  <a:pt x="138" y="174"/>
                </a:cubicBezTo>
                <a:cubicBezTo>
                  <a:pt x="188" y="85"/>
                  <a:pt x="163" y="151"/>
                  <a:pt x="183" y="92"/>
                </a:cubicBezTo>
                <a:cubicBezTo>
                  <a:pt x="221" y="104"/>
                  <a:pt x="226" y="119"/>
                  <a:pt x="238" y="156"/>
                </a:cubicBezTo>
                <a:cubicBezTo>
                  <a:pt x="229" y="287"/>
                  <a:pt x="229" y="241"/>
                  <a:pt x="229" y="293"/>
                </a:cubicBezTo>
              </a:path>
            </a:pathLst>
          </a:custGeom>
          <a:solidFill>
            <a:srgbClr val="66FF66"/>
          </a:solidFill>
          <a:ln w="76200" cmpd="sng">
            <a:solidFill>
              <a:schemeClr val="accent2"/>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50948" name="Freeform 45"/>
          <p:cNvSpPr>
            <a:spLocks/>
          </p:cNvSpPr>
          <p:nvPr/>
        </p:nvSpPr>
        <p:spPr bwMode="auto">
          <a:xfrm>
            <a:off x="-211138" y="0"/>
            <a:ext cx="10218738" cy="7385050"/>
          </a:xfrm>
          <a:custGeom>
            <a:avLst/>
            <a:gdLst>
              <a:gd name="T0" fmla="*/ 2147483647 w 6437"/>
              <a:gd name="T1" fmla="*/ 0 h 4483"/>
              <a:gd name="T2" fmla="*/ 2147483647 w 6437"/>
              <a:gd name="T3" fmla="*/ 2147483647 h 4483"/>
              <a:gd name="T4" fmla="*/ 2147483647 w 6437"/>
              <a:gd name="T5" fmla="*/ 2147483647 h 4483"/>
              <a:gd name="T6" fmla="*/ 2147483647 w 6437"/>
              <a:gd name="T7" fmla="*/ 2147483647 h 4483"/>
              <a:gd name="T8" fmla="*/ 2147483647 w 6437"/>
              <a:gd name="T9" fmla="*/ 2147483647 h 4483"/>
              <a:gd name="T10" fmla="*/ 2147483647 w 6437"/>
              <a:gd name="T11" fmla="*/ 2147483647 h 4483"/>
              <a:gd name="T12" fmla="*/ 2147483647 w 6437"/>
              <a:gd name="T13" fmla="*/ 2147483647 h 4483"/>
              <a:gd name="T14" fmla="*/ 2147483647 w 6437"/>
              <a:gd name="T15" fmla="*/ 2147483647 h 4483"/>
              <a:gd name="T16" fmla="*/ 2147483647 w 6437"/>
              <a:gd name="T17" fmla="*/ 2147483647 h 4483"/>
              <a:gd name="T18" fmla="*/ 2147483647 w 6437"/>
              <a:gd name="T19" fmla="*/ 2147483647 h 4483"/>
              <a:gd name="T20" fmla="*/ 2147483647 w 6437"/>
              <a:gd name="T21" fmla="*/ 2147483647 h 4483"/>
              <a:gd name="T22" fmla="*/ 2147483647 w 6437"/>
              <a:gd name="T23" fmla="*/ 2147483647 h 4483"/>
              <a:gd name="T24" fmla="*/ 2147483647 w 6437"/>
              <a:gd name="T25" fmla="*/ 2147483647 h 4483"/>
              <a:gd name="T26" fmla="*/ 2147483647 w 6437"/>
              <a:gd name="T27" fmla="*/ 2147483647 h 4483"/>
              <a:gd name="T28" fmla="*/ 2147483647 w 6437"/>
              <a:gd name="T29" fmla="*/ 2147483647 h 4483"/>
              <a:gd name="T30" fmla="*/ 2147483647 w 6437"/>
              <a:gd name="T31" fmla="*/ 2147483647 h 4483"/>
              <a:gd name="T32" fmla="*/ 2147483647 w 6437"/>
              <a:gd name="T33" fmla="*/ 2147483647 h 4483"/>
              <a:gd name="T34" fmla="*/ 2147483647 w 6437"/>
              <a:gd name="T35" fmla="*/ 2147483647 h 4483"/>
              <a:gd name="T36" fmla="*/ 2147483647 w 6437"/>
              <a:gd name="T37" fmla="*/ 2147483647 h 4483"/>
              <a:gd name="T38" fmla="*/ 2147483647 w 6437"/>
              <a:gd name="T39" fmla="*/ 2147483647 h 4483"/>
              <a:gd name="T40" fmla="*/ 2147483647 w 6437"/>
              <a:gd name="T41" fmla="*/ 2147483647 h 4483"/>
              <a:gd name="T42" fmla="*/ 2147483647 w 6437"/>
              <a:gd name="T43" fmla="*/ 2147483647 h 4483"/>
              <a:gd name="T44" fmla="*/ 2147483647 w 6437"/>
              <a:gd name="T45" fmla="*/ 2147483647 h 4483"/>
              <a:gd name="T46" fmla="*/ 2147483647 w 6437"/>
              <a:gd name="T47" fmla="*/ 2147483647 h 4483"/>
              <a:gd name="T48" fmla="*/ 2147483647 w 6437"/>
              <a:gd name="T49" fmla="*/ 2147483647 h 4483"/>
              <a:gd name="T50" fmla="*/ 2147483647 w 6437"/>
              <a:gd name="T51" fmla="*/ 2147483647 h 4483"/>
              <a:gd name="T52" fmla="*/ 2147483647 w 6437"/>
              <a:gd name="T53" fmla="*/ 2147483647 h 4483"/>
              <a:gd name="T54" fmla="*/ 2147483647 w 6437"/>
              <a:gd name="T55" fmla="*/ 2147483647 h 4483"/>
              <a:gd name="T56" fmla="*/ 2147483647 w 6437"/>
              <a:gd name="T57" fmla="*/ 2147483647 h 4483"/>
              <a:gd name="T58" fmla="*/ 2147483647 w 6437"/>
              <a:gd name="T59" fmla="*/ 2147483647 h 4483"/>
              <a:gd name="T60" fmla="*/ 2147483647 w 6437"/>
              <a:gd name="T61" fmla="*/ 2147483647 h 4483"/>
              <a:gd name="T62" fmla="*/ 2147483647 w 6437"/>
              <a:gd name="T63" fmla="*/ 2147483647 h 4483"/>
              <a:gd name="T64" fmla="*/ 2147483647 w 6437"/>
              <a:gd name="T65" fmla="*/ 2147483647 h 4483"/>
              <a:gd name="T66" fmla="*/ 2147483647 w 6437"/>
              <a:gd name="T67" fmla="*/ 2147483647 h 4483"/>
              <a:gd name="T68" fmla="*/ 2147483647 w 6437"/>
              <a:gd name="T69" fmla="*/ 2147483647 h 4483"/>
              <a:gd name="T70" fmla="*/ 2147483647 w 6437"/>
              <a:gd name="T71" fmla="*/ 2147483647 h 4483"/>
              <a:gd name="T72" fmla="*/ 2147483647 w 6437"/>
              <a:gd name="T73" fmla="*/ 2147483647 h 4483"/>
              <a:gd name="T74" fmla="*/ 2147483647 w 6437"/>
              <a:gd name="T75" fmla="*/ 2147483647 h 4483"/>
              <a:gd name="T76" fmla="*/ 2147483647 w 6437"/>
              <a:gd name="T77" fmla="*/ 2147483647 h 4483"/>
              <a:gd name="T78" fmla="*/ 2147483647 w 6437"/>
              <a:gd name="T79" fmla="*/ 2147483647 h 4483"/>
              <a:gd name="T80" fmla="*/ 2147483647 w 6437"/>
              <a:gd name="T81" fmla="*/ 2147483647 h 4483"/>
              <a:gd name="T82" fmla="*/ 2147483647 w 6437"/>
              <a:gd name="T83" fmla="*/ 2147483647 h 4483"/>
              <a:gd name="T84" fmla="*/ 2147483647 w 6437"/>
              <a:gd name="T85" fmla="*/ 2147483647 h 4483"/>
              <a:gd name="T86" fmla="*/ 2147483647 w 6437"/>
              <a:gd name="T87" fmla="*/ 2147483647 h 4483"/>
              <a:gd name="T88" fmla="*/ 2147483647 w 6437"/>
              <a:gd name="T89" fmla="*/ 2147483647 h 4483"/>
              <a:gd name="T90" fmla="*/ 2147483647 w 6437"/>
              <a:gd name="T91" fmla="*/ 2147483647 h 4483"/>
              <a:gd name="T92" fmla="*/ 2147483647 w 6437"/>
              <a:gd name="T93" fmla="*/ 2147483647 h 4483"/>
              <a:gd name="T94" fmla="*/ 2147483647 w 6437"/>
              <a:gd name="T95" fmla="*/ 2147483647 h 4483"/>
              <a:gd name="T96" fmla="*/ 2147483647 w 6437"/>
              <a:gd name="T97" fmla="*/ 2147483647 h 4483"/>
              <a:gd name="T98" fmla="*/ 2147483647 w 6437"/>
              <a:gd name="T99" fmla="*/ 2147483647 h 4483"/>
              <a:gd name="T100" fmla="*/ 2147483647 w 6437"/>
              <a:gd name="T101" fmla="*/ 2147483647 h 4483"/>
              <a:gd name="T102" fmla="*/ 2147483647 w 6437"/>
              <a:gd name="T103" fmla="*/ 2147483647 h 4483"/>
              <a:gd name="T104" fmla="*/ 2147483647 w 6437"/>
              <a:gd name="T105" fmla="*/ 2147483647 h 4483"/>
              <a:gd name="T106" fmla="*/ 2147483647 w 6437"/>
              <a:gd name="T107" fmla="*/ 2147483647 h 4483"/>
              <a:gd name="T108" fmla="*/ 2147483647 w 6437"/>
              <a:gd name="T109" fmla="*/ 2147483647 h 4483"/>
              <a:gd name="T110" fmla="*/ 2147483647 w 6437"/>
              <a:gd name="T111" fmla="*/ 2147483647 h 4483"/>
              <a:gd name="T112" fmla="*/ 2147483647 w 6437"/>
              <a:gd name="T113" fmla="*/ 2147483647 h 4483"/>
              <a:gd name="T114" fmla="*/ 2147483647 w 6437"/>
              <a:gd name="T115" fmla="*/ 2147483647 h 4483"/>
              <a:gd name="T116" fmla="*/ 2147483647 w 6437"/>
              <a:gd name="T117" fmla="*/ 2147483647 h 448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437"/>
              <a:gd name="T178" fmla="*/ 0 h 4483"/>
              <a:gd name="T179" fmla="*/ 6437 w 6437"/>
              <a:gd name="T180" fmla="*/ 4483 h 448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437" h="4483">
                <a:moveTo>
                  <a:pt x="138" y="220"/>
                </a:moveTo>
                <a:cubicBezTo>
                  <a:pt x="186" y="236"/>
                  <a:pt x="200" y="243"/>
                  <a:pt x="238" y="274"/>
                </a:cubicBezTo>
                <a:cubicBezTo>
                  <a:pt x="245" y="280"/>
                  <a:pt x="249" y="288"/>
                  <a:pt x="256" y="293"/>
                </a:cubicBezTo>
                <a:cubicBezTo>
                  <a:pt x="277" y="306"/>
                  <a:pt x="350" y="310"/>
                  <a:pt x="357" y="311"/>
                </a:cubicBezTo>
                <a:cubicBezTo>
                  <a:pt x="397" y="308"/>
                  <a:pt x="437" y="308"/>
                  <a:pt x="476" y="302"/>
                </a:cubicBezTo>
                <a:cubicBezTo>
                  <a:pt x="495" y="299"/>
                  <a:pt x="531" y="284"/>
                  <a:pt x="531" y="284"/>
                </a:cubicBezTo>
                <a:cubicBezTo>
                  <a:pt x="540" y="275"/>
                  <a:pt x="547" y="264"/>
                  <a:pt x="558" y="256"/>
                </a:cubicBezTo>
                <a:cubicBezTo>
                  <a:pt x="569" y="248"/>
                  <a:pt x="584" y="247"/>
                  <a:pt x="595" y="238"/>
                </a:cubicBezTo>
                <a:cubicBezTo>
                  <a:pt x="604" y="231"/>
                  <a:pt x="605" y="218"/>
                  <a:pt x="613" y="210"/>
                </a:cubicBezTo>
                <a:cubicBezTo>
                  <a:pt x="636" y="187"/>
                  <a:pt x="671" y="168"/>
                  <a:pt x="695" y="146"/>
                </a:cubicBezTo>
                <a:cubicBezTo>
                  <a:pt x="724" y="120"/>
                  <a:pt x="743" y="99"/>
                  <a:pt x="768" y="73"/>
                </a:cubicBezTo>
                <a:cubicBezTo>
                  <a:pt x="807" y="31"/>
                  <a:pt x="837" y="26"/>
                  <a:pt x="887" y="9"/>
                </a:cubicBezTo>
                <a:cubicBezTo>
                  <a:pt x="896" y="6"/>
                  <a:pt x="915" y="0"/>
                  <a:pt x="915" y="0"/>
                </a:cubicBezTo>
                <a:cubicBezTo>
                  <a:pt x="939" y="6"/>
                  <a:pt x="966" y="7"/>
                  <a:pt x="988" y="18"/>
                </a:cubicBezTo>
                <a:cubicBezTo>
                  <a:pt x="998" y="23"/>
                  <a:pt x="1001" y="36"/>
                  <a:pt x="1006" y="46"/>
                </a:cubicBezTo>
                <a:cubicBezTo>
                  <a:pt x="1053" y="131"/>
                  <a:pt x="1011" y="73"/>
                  <a:pt x="1070" y="146"/>
                </a:cubicBezTo>
                <a:cubicBezTo>
                  <a:pt x="1095" y="222"/>
                  <a:pt x="1133" y="350"/>
                  <a:pt x="1180" y="412"/>
                </a:cubicBezTo>
                <a:cubicBezTo>
                  <a:pt x="1183" y="427"/>
                  <a:pt x="1190" y="442"/>
                  <a:pt x="1189" y="457"/>
                </a:cubicBezTo>
                <a:cubicBezTo>
                  <a:pt x="1187" y="506"/>
                  <a:pt x="1179" y="555"/>
                  <a:pt x="1171" y="604"/>
                </a:cubicBezTo>
                <a:cubicBezTo>
                  <a:pt x="1159" y="678"/>
                  <a:pt x="1045" y="717"/>
                  <a:pt x="988" y="741"/>
                </a:cubicBezTo>
                <a:cubicBezTo>
                  <a:pt x="915" y="735"/>
                  <a:pt x="841" y="730"/>
                  <a:pt x="768" y="722"/>
                </a:cubicBezTo>
                <a:cubicBezTo>
                  <a:pt x="652" y="709"/>
                  <a:pt x="492" y="578"/>
                  <a:pt x="430" y="485"/>
                </a:cubicBezTo>
                <a:cubicBezTo>
                  <a:pt x="408" y="417"/>
                  <a:pt x="400" y="454"/>
                  <a:pt x="412" y="366"/>
                </a:cubicBezTo>
                <a:cubicBezTo>
                  <a:pt x="437" y="440"/>
                  <a:pt x="477" y="506"/>
                  <a:pt x="512" y="576"/>
                </a:cubicBezTo>
                <a:cubicBezTo>
                  <a:pt x="556" y="665"/>
                  <a:pt x="602" y="748"/>
                  <a:pt x="668" y="823"/>
                </a:cubicBezTo>
                <a:cubicBezTo>
                  <a:pt x="700" y="859"/>
                  <a:pt x="725" y="900"/>
                  <a:pt x="768" y="924"/>
                </a:cubicBezTo>
                <a:cubicBezTo>
                  <a:pt x="782" y="932"/>
                  <a:pt x="800" y="934"/>
                  <a:pt x="814" y="942"/>
                </a:cubicBezTo>
                <a:cubicBezTo>
                  <a:pt x="848" y="962"/>
                  <a:pt x="882" y="998"/>
                  <a:pt x="924" y="1006"/>
                </a:cubicBezTo>
                <a:cubicBezTo>
                  <a:pt x="960" y="1013"/>
                  <a:pt x="997" y="1012"/>
                  <a:pt x="1034" y="1015"/>
                </a:cubicBezTo>
                <a:cubicBezTo>
                  <a:pt x="1095" y="1012"/>
                  <a:pt x="1156" y="1017"/>
                  <a:pt x="1216" y="1006"/>
                </a:cubicBezTo>
                <a:cubicBezTo>
                  <a:pt x="1229" y="1004"/>
                  <a:pt x="1233" y="986"/>
                  <a:pt x="1244" y="978"/>
                </a:cubicBezTo>
                <a:cubicBezTo>
                  <a:pt x="1293" y="943"/>
                  <a:pt x="1279" y="980"/>
                  <a:pt x="1335" y="924"/>
                </a:cubicBezTo>
                <a:cubicBezTo>
                  <a:pt x="1380" y="879"/>
                  <a:pt x="1443" y="817"/>
                  <a:pt x="1472" y="759"/>
                </a:cubicBezTo>
                <a:cubicBezTo>
                  <a:pt x="1514" y="676"/>
                  <a:pt x="1465" y="747"/>
                  <a:pt x="1518" y="677"/>
                </a:cubicBezTo>
                <a:cubicBezTo>
                  <a:pt x="1543" y="574"/>
                  <a:pt x="1644" y="477"/>
                  <a:pt x="1747" y="457"/>
                </a:cubicBezTo>
                <a:cubicBezTo>
                  <a:pt x="1774" y="460"/>
                  <a:pt x="1806" y="451"/>
                  <a:pt x="1829" y="466"/>
                </a:cubicBezTo>
                <a:cubicBezTo>
                  <a:pt x="1840" y="473"/>
                  <a:pt x="1820" y="490"/>
                  <a:pt x="1820" y="503"/>
                </a:cubicBezTo>
                <a:cubicBezTo>
                  <a:pt x="1820" y="680"/>
                  <a:pt x="1827" y="745"/>
                  <a:pt x="1838" y="896"/>
                </a:cubicBezTo>
                <a:cubicBezTo>
                  <a:pt x="1835" y="914"/>
                  <a:pt x="1837" y="934"/>
                  <a:pt x="1829" y="951"/>
                </a:cubicBezTo>
                <a:cubicBezTo>
                  <a:pt x="1818" y="974"/>
                  <a:pt x="1758" y="982"/>
                  <a:pt x="1738" y="988"/>
                </a:cubicBezTo>
                <a:cubicBezTo>
                  <a:pt x="1662" y="985"/>
                  <a:pt x="1585" y="988"/>
                  <a:pt x="1509" y="978"/>
                </a:cubicBezTo>
                <a:cubicBezTo>
                  <a:pt x="1491" y="976"/>
                  <a:pt x="1477" y="961"/>
                  <a:pt x="1463" y="951"/>
                </a:cubicBezTo>
                <a:cubicBezTo>
                  <a:pt x="1438" y="933"/>
                  <a:pt x="1367" y="876"/>
                  <a:pt x="1335" y="850"/>
                </a:cubicBezTo>
                <a:cubicBezTo>
                  <a:pt x="1315" y="834"/>
                  <a:pt x="1298" y="814"/>
                  <a:pt x="1280" y="796"/>
                </a:cubicBezTo>
                <a:cubicBezTo>
                  <a:pt x="1274" y="790"/>
                  <a:pt x="1253" y="776"/>
                  <a:pt x="1262" y="777"/>
                </a:cubicBezTo>
                <a:cubicBezTo>
                  <a:pt x="1286" y="780"/>
                  <a:pt x="1311" y="783"/>
                  <a:pt x="1335" y="786"/>
                </a:cubicBezTo>
                <a:cubicBezTo>
                  <a:pt x="1425" y="854"/>
                  <a:pt x="1515" y="899"/>
                  <a:pt x="1619" y="942"/>
                </a:cubicBezTo>
                <a:cubicBezTo>
                  <a:pt x="1638" y="950"/>
                  <a:pt x="1654" y="963"/>
                  <a:pt x="1674" y="969"/>
                </a:cubicBezTo>
                <a:cubicBezTo>
                  <a:pt x="1707" y="979"/>
                  <a:pt x="1742" y="977"/>
                  <a:pt x="1774" y="988"/>
                </a:cubicBezTo>
                <a:cubicBezTo>
                  <a:pt x="1792" y="994"/>
                  <a:pt x="1811" y="1000"/>
                  <a:pt x="1829" y="1006"/>
                </a:cubicBezTo>
                <a:cubicBezTo>
                  <a:pt x="2208" y="980"/>
                  <a:pt x="2019" y="1048"/>
                  <a:pt x="2131" y="942"/>
                </a:cubicBezTo>
                <a:cubicBezTo>
                  <a:pt x="2189" y="823"/>
                  <a:pt x="2227" y="702"/>
                  <a:pt x="2268" y="576"/>
                </a:cubicBezTo>
                <a:cubicBezTo>
                  <a:pt x="2297" y="489"/>
                  <a:pt x="2344" y="409"/>
                  <a:pt x="2387" y="329"/>
                </a:cubicBezTo>
                <a:cubicBezTo>
                  <a:pt x="2422" y="263"/>
                  <a:pt x="2458" y="190"/>
                  <a:pt x="2533" y="165"/>
                </a:cubicBezTo>
                <a:cubicBezTo>
                  <a:pt x="2566" y="113"/>
                  <a:pt x="2588" y="129"/>
                  <a:pt x="2652" y="137"/>
                </a:cubicBezTo>
                <a:cubicBezTo>
                  <a:pt x="2715" y="203"/>
                  <a:pt x="2666" y="144"/>
                  <a:pt x="2688" y="348"/>
                </a:cubicBezTo>
                <a:cubicBezTo>
                  <a:pt x="2693" y="394"/>
                  <a:pt x="2705" y="432"/>
                  <a:pt x="2716" y="476"/>
                </a:cubicBezTo>
                <a:cubicBezTo>
                  <a:pt x="2713" y="509"/>
                  <a:pt x="2718" y="545"/>
                  <a:pt x="2707" y="576"/>
                </a:cubicBezTo>
                <a:cubicBezTo>
                  <a:pt x="2702" y="591"/>
                  <a:pt x="2684" y="597"/>
                  <a:pt x="2670" y="604"/>
                </a:cubicBezTo>
                <a:cubicBezTo>
                  <a:pt x="2612" y="635"/>
                  <a:pt x="2538" y="662"/>
                  <a:pt x="2478" y="686"/>
                </a:cubicBezTo>
                <a:cubicBezTo>
                  <a:pt x="2449" y="698"/>
                  <a:pt x="2417" y="698"/>
                  <a:pt x="2387" y="704"/>
                </a:cubicBezTo>
                <a:cubicBezTo>
                  <a:pt x="2368" y="708"/>
                  <a:pt x="2332" y="722"/>
                  <a:pt x="2332" y="722"/>
                </a:cubicBezTo>
                <a:cubicBezTo>
                  <a:pt x="2298" y="719"/>
                  <a:pt x="2264" y="720"/>
                  <a:pt x="2231" y="713"/>
                </a:cubicBezTo>
                <a:cubicBezTo>
                  <a:pt x="2220" y="711"/>
                  <a:pt x="2201" y="705"/>
                  <a:pt x="2204" y="695"/>
                </a:cubicBezTo>
                <a:cubicBezTo>
                  <a:pt x="2208" y="683"/>
                  <a:pt x="2228" y="689"/>
                  <a:pt x="2240" y="686"/>
                </a:cubicBezTo>
                <a:cubicBezTo>
                  <a:pt x="2323" y="702"/>
                  <a:pt x="2407" y="723"/>
                  <a:pt x="2487" y="750"/>
                </a:cubicBezTo>
                <a:cubicBezTo>
                  <a:pt x="2548" y="747"/>
                  <a:pt x="2610" y="752"/>
                  <a:pt x="2670" y="741"/>
                </a:cubicBezTo>
                <a:cubicBezTo>
                  <a:pt x="2681" y="739"/>
                  <a:pt x="2682" y="722"/>
                  <a:pt x="2688" y="713"/>
                </a:cubicBezTo>
                <a:cubicBezTo>
                  <a:pt x="2714" y="676"/>
                  <a:pt x="2746" y="641"/>
                  <a:pt x="2771" y="604"/>
                </a:cubicBezTo>
                <a:cubicBezTo>
                  <a:pt x="2779" y="593"/>
                  <a:pt x="2779" y="577"/>
                  <a:pt x="2789" y="567"/>
                </a:cubicBezTo>
                <a:cubicBezTo>
                  <a:pt x="2865" y="490"/>
                  <a:pt x="3025" y="450"/>
                  <a:pt x="3127" y="430"/>
                </a:cubicBezTo>
                <a:cubicBezTo>
                  <a:pt x="3342" y="435"/>
                  <a:pt x="3466" y="425"/>
                  <a:pt x="3648" y="476"/>
                </a:cubicBezTo>
                <a:cubicBezTo>
                  <a:pt x="3704" y="529"/>
                  <a:pt x="3624" y="507"/>
                  <a:pt x="3603" y="503"/>
                </a:cubicBezTo>
                <a:cubicBezTo>
                  <a:pt x="3637" y="537"/>
                  <a:pt x="3647" y="575"/>
                  <a:pt x="3676" y="613"/>
                </a:cubicBezTo>
                <a:cubicBezTo>
                  <a:pt x="3693" y="635"/>
                  <a:pt x="3714" y="655"/>
                  <a:pt x="3731" y="677"/>
                </a:cubicBezTo>
                <a:cubicBezTo>
                  <a:pt x="3756" y="754"/>
                  <a:pt x="3785" y="836"/>
                  <a:pt x="3685" y="869"/>
                </a:cubicBezTo>
                <a:cubicBezTo>
                  <a:pt x="3178" y="853"/>
                  <a:pt x="3532" y="881"/>
                  <a:pt x="3338" y="832"/>
                </a:cubicBezTo>
                <a:cubicBezTo>
                  <a:pt x="3287" y="783"/>
                  <a:pt x="3215" y="764"/>
                  <a:pt x="3164" y="713"/>
                </a:cubicBezTo>
                <a:cubicBezTo>
                  <a:pt x="3129" y="678"/>
                  <a:pt x="3103" y="638"/>
                  <a:pt x="3054" y="622"/>
                </a:cubicBezTo>
                <a:cubicBezTo>
                  <a:pt x="3048" y="613"/>
                  <a:pt x="3044" y="602"/>
                  <a:pt x="3036" y="594"/>
                </a:cubicBezTo>
                <a:cubicBezTo>
                  <a:pt x="3028" y="586"/>
                  <a:pt x="3008" y="565"/>
                  <a:pt x="3008" y="576"/>
                </a:cubicBezTo>
                <a:cubicBezTo>
                  <a:pt x="3008" y="589"/>
                  <a:pt x="3028" y="594"/>
                  <a:pt x="3036" y="604"/>
                </a:cubicBezTo>
                <a:cubicBezTo>
                  <a:pt x="3068" y="642"/>
                  <a:pt x="3096" y="684"/>
                  <a:pt x="3127" y="722"/>
                </a:cubicBezTo>
                <a:cubicBezTo>
                  <a:pt x="3229" y="847"/>
                  <a:pt x="3387" y="1027"/>
                  <a:pt x="3548" y="1079"/>
                </a:cubicBezTo>
                <a:cubicBezTo>
                  <a:pt x="3616" y="1128"/>
                  <a:pt x="3659" y="1145"/>
                  <a:pt x="3740" y="1161"/>
                </a:cubicBezTo>
                <a:cubicBezTo>
                  <a:pt x="3777" y="1158"/>
                  <a:pt x="3814" y="1159"/>
                  <a:pt x="3850" y="1152"/>
                </a:cubicBezTo>
                <a:cubicBezTo>
                  <a:pt x="3899" y="1143"/>
                  <a:pt x="3876" y="1134"/>
                  <a:pt x="3904" y="1106"/>
                </a:cubicBezTo>
                <a:cubicBezTo>
                  <a:pt x="3942" y="1068"/>
                  <a:pt x="4007" y="1038"/>
                  <a:pt x="4032" y="988"/>
                </a:cubicBezTo>
                <a:cubicBezTo>
                  <a:pt x="4053" y="948"/>
                  <a:pt x="4074" y="918"/>
                  <a:pt x="4106" y="887"/>
                </a:cubicBezTo>
                <a:cubicBezTo>
                  <a:pt x="4124" y="834"/>
                  <a:pt x="4124" y="777"/>
                  <a:pt x="4133" y="722"/>
                </a:cubicBezTo>
                <a:cubicBezTo>
                  <a:pt x="4136" y="622"/>
                  <a:pt x="4137" y="521"/>
                  <a:pt x="4142" y="421"/>
                </a:cubicBezTo>
                <a:cubicBezTo>
                  <a:pt x="4143" y="408"/>
                  <a:pt x="4143" y="394"/>
                  <a:pt x="4151" y="384"/>
                </a:cubicBezTo>
                <a:cubicBezTo>
                  <a:pt x="4176" y="354"/>
                  <a:pt x="4224" y="352"/>
                  <a:pt x="4261" y="338"/>
                </a:cubicBezTo>
                <a:cubicBezTo>
                  <a:pt x="4270" y="335"/>
                  <a:pt x="4288" y="329"/>
                  <a:pt x="4288" y="329"/>
                </a:cubicBezTo>
                <a:cubicBezTo>
                  <a:pt x="4321" y="370"/>
                  <a:pt x="4331" y="391"/>
                  <a:pt x="4343" y="439"/>
                </a:cubicBezTo>
                <a:cubicBezTo>
                  <a:pt x="4350" y="466"/>
                  <a:pt x="4362" y="521"/>
                  <a:pt x="4362" y="521"/>
                </a:cubicBezTo>
                <a:cubicBezTo>
                  <a:pt x="4359" y="593"/>
                  <a:pt x="4381" y="736"/>
                  <a:pt x="4316" y="805"/>
                </a:cubicBezTo>
                <a:cubicBezTo>
                  <a:pt x="4290" y="884"/>
                  <a:pt x="4327" y="786"/>
                  <a:pt x="4288" y="850"/>
                </a:cubicBezTo>
                <a:cubicBezTo>
                  <a:pt x="4257" y="901"/>
                  <a:pt x="4308" y="859"/>
                  <a:pt x="4252" y="896"/>
                </a:cubicBezTo>
                <a:cubicBezTo>
                  <a:pt x="4249" y="905"/>
                  <a:pt x="4249" y="916"/>
                  <a:pt x="4243" y="924"/>
                </a:cubicBezTo>
                <a:cubicBezTo>
                  <a:pt x="4236" y="933"/>
                  <a:pt x="4224" y="936"/>
                  <a:pt x="4215" y="942"/>
                </a:cubicBezTo>
                <a:cubicBezTo>
                  <a:pt x="4203" y="951"/>
                  <a:pt x="4192" y="962"/>
                  <a:pt x="4179" y="969"/>
                </a:cubicBezTo>
                <a:cubicBezTo>
                  <a:pt x="4170" y="974"/>
                  <a:pt x="4160" y="975"/>
                  <a:pt x="4151" y="978"/>
                </a:cubicBezTo>
                <a:cubicBezTo>
                  <a:pt x="4049" y="1013"/>
                  <a:pt x="3997" y="1001"/>
                  <a:pt x="4316" y="988"/>
                </a:cubicBezTo>
                <a:cubicBezTo>
                  <a:pt x="4351" y="969"/>
                  <a:pt x="4380" y="964"/>
                  <a:pt x="4407" y="933"/>
                </a:cubicBezTo>
                <a:cubicBezTo>
                  <a:pt x="4455" y="877"/>
                  <a:pt x="4466" y="801"/>
                  <a:pt x="4517" y="750"/>
                </a:cubicBezTo>
                <a:cubicBezTo>
                  <a:pt x="4581" y="554"/>
                  <a:pt x="4702" y="431"/>
                  <a:pt x="4892" y="357"/>
                </a:cubicBezTo>
                <a:cubicBezTo>
                  <a:pt x="4959" y="360"/>
                  <a:pt x="5028" y="350"/>
                  <a:pt x="5093" y="366"/>
                </a:cubicBezTo>
                <a:cubicBezTo>
                  <a:pt x="5109" y="370"/>
                  <a:pt x="5274" y="487"/>
                  <a:pt x="5294" y="503"/>
                </a:cubicBezTo>
                <a:cubicBezTo>
                  <a:pt x="5338" y="576"/>
                  <a:pt x="5301" y="527"/>
                  <a:pt x="5358" y="576"/>
                </a:cubicBezTo>
                <a:cubicBezTo>
                  <a:pt x="5368" y="585"/>
                  <a:pt x="5386" y="591"/>
                  <a:pt x="5386" y="604"/>
                </a:cubicBezTo>
                <a:cubicBezTo>
                  <a:pt x="5386" y="614"/>
                  <a:pt x="5367" y="597"/>
                  <a:pt x="5358" y="594"/>
                </a:cubicBezTo>
                <a:cubicBezTo>
                  <a:pt x="5355" y="634"/>
                  <a:pt x="5357" y="674"/>
                  <a:pt x="5349" y="713"/>
                </a:cubicBezTo>
                <a:cubicBezTo>
                  <a:pt x="5340" y="759"/>
                  <a:pt x="5165" y="766"/>
                  <a:pt x="5148" y="768"/>
                </a:cubicBezTo>
                <a:cubicBezTo>
                  <a:pt x="5047" y="762"/>
                  <a:pt x="4946" y="765"/>
                  <a:pt x="4846" y="750"/>
                </a:cubicBezTo>
                <a:cubicBezTo>
                  <a:pt x="4821" y="746"/>
                  <a:pt x="4736" y="694"/>
                  <a:pt x="4709" y="677"/>
                </a:cubicBezTo>
                <a:cubicBezTo>
                  <a:pt x="4687" y="663"/>
                  <a:pt x="4645" y="631"/>
                  <a:pt x="4645" y="631"/>
                </a:cubicBezTo>
                <a:cubicBezTo>
                  <a:pt x="4654" y="666"/>
                  <a:pt x="4656" y="688"/>
                  <a:pt x="4682" y="713"/>
                </a:cubicBezTo>
                <a:cubicBezTo>
                  <a:pt x="4703" y="779"/>
                  <a:pt x="4750" y="818"/>
                  <a:pt x="4791" y="869"/>
                </a:cubicBezTo>
                <a:cubicBezTo>
                  <a:pt x="4805" y="886"/>
                  <a:pt x="4811" y="910"/>
                  <a:pt x="4828" y="924"/>
                </a:cubicBezTo>
                <a:cubicBezTo>
                  <a:pt x="4883" y="967"/>
                  <a:pt x="4924" y="989"/>
                  <a:pt x="4992" y="1006"/>
                </a:cubicBezTo>
                <a:cubicBezTo>
                  <a:pt x="5143" y="1001"/>
                  <a:pt x="5238" y="986"/>
                  <a:pt x="5376" y="997"/>
                </a:cubicBezTo>
                <a:cubicBezTo>
                  <a:pt x="5397" y="1018"/>
                  <a:pt x="5419" y="1040"/>
                  <a:pt x="5440" y="1061"/>
                </a:cubicBezTo>
                <a:cubicBezTo>
                  <a:pt x="5459" y="1080"/>
                  <a:pt x="5486" y="1125"/>
                  <a:pt x="5486" y="1125"/>
                </a:cubicBezTo>
                <a:cubicBezTo>
                  <a:pt x="5497" y="1157"/>
                  <a:pt x="5517" y="1168"/>
                  <a:pt x="5532" y="1198"/>
                </a:cubicBezTo>
                <a:cubicBezTo>
                  <a:pt x="5539" y="1212"/>
                  <a:pt x="5547" y="1249"/>
                  <a:pt x="5550" y="1262"/>
                </a:cubicBezTo>
                <a:cubicBezTo>
                  <a:pt x="5547" y="1302"/>
                  <a:pt x="5548" y="1342"/>
                  <a:pt x="5541" y="1381"/>
                </a:cubicBezTo>
                <a:cubicBezTo>
                  <a:pt x="5531" y="1434"/>
                  <a:pt x="5435" y="1444"/>
                  <a:pt x="5395" y="1454"/>
                </a:cubicBezTo>
                <a:cubicBezTo>
                  <a:pt x="5182" y="1444"/>
                  <a:pt x="5245" y="1465"/>
                  <a:pt x="5130" y="1408"/>
                </a:cubicBezTo>
                <a:cubicBezTo>
                  <a:pt x="5096" y="1359"/>
                  <a:pt x="5088" y="1370"/>
                  <a:pt x="5056" y="1308"/>
                </a:cubicBezTo>
                <a:cubicBezTo>
                  <a:pt x="5059" y="1259"/>
                  <a:pt x="5059" y="1210"/>
                  <a:pt x="5066" y="1161"/>
                </a:cubicBezTo>
                <a:cubicBezTo>
                  <a:pt x="5067" y="1152"/>
                  <a:pt x="5137" y="983"/>
                  <a:pt x="5084" y="1088"/>
                </a:cubicBezTo>
                <a:cubicBezTo>
                  <a:pt x="5051" y="1222"/>
                  <a:pt x="5103" y="1024"/>
                  <a:pt x="5056" y="1161"/>
                </a:cubicBezTo>
                <a:cubicBezTo>
                  <a:pt x="5032" y="1233"/>
                  <a:pt x="5017" y="1309"/>
                  <a:pt x="4992" y="1381"/>
                </a:cubicBezTo>
                <a:cubicBezTo>
                  <a:pt x="4984" y="1442"/>
                  <a:pt x="4977" y="1503"/>
                  <a:pt x="4965" y="1564"/>
                </a:cubicBezTo>
                <a:cubicBezTo>
                  <a:pt x="4971" y="1625"/>
                  <a:pt x="4972" y="1686"/>
                  <a:pt x="4983" y="1746"/>
                </a:cubicBezTo>
                <a:cubicBezTo>
                  <a:pt x="4995" y="1812"/>
                  <a:pt x="5137" y="1863"/>
                  <a:pt x="5194" y="1874"/>
                </a:cubicBezTo>
                <a:cubicBezTo>
                  <a:pt x="5246" y="1870"/>
                  <a:pt x="5302" y="1879"/>
                  <a:pt x="5349" y="1856"/>
                </a:cubicBezTo>
                <a:cubicBezTo>
                  <a:pt x="5366" y="1847"/>
                  <a:pt x="5379" y="1831"/>
                  <a:pt x="5395" y="1820"/>
                </a:cubicBezTo>
                <a:cubicBezTo>
                  <a:pt x="5489" y="1754"/>
                  <a:pt x="5577" y="1704"/>
                  <a:pt x="5642" y="1609"/>
                </a:cubicBezTo>
                <a:cubicBezTo>
                  <a:pt x="5650" y="1584"/>
                  <a:pt x="5662" y="1561"/>
                  <a:pt x="5669" y="1536"/>
                </a:cubicBezTo>
                <a:cubicBezTo>
                  <a:pt x="5686" y="1480"/>
                  <a:pt x="5687" y="1425"/>
                  <a:pt x="5715" y="1372"/>
                </a:cubicBezTo>
                <a:cubicBezTo>
                  <a:pt x="5709" y="1305"/>
                  <a:pt x="5704" y="1237"/>
                  <a:pt x="5696" y="1170"/>
                </a:cubicBezTo>
                <a:cubicBezTo>
                  <a:pt x="5692" y="1141"/>
                  <a:pt x="5664" y="1107"/>
                  <a:pt x="5651" y="1088"/>
                </a:cubicBezTo>
                <a:cubicBezTo>
                  <a:pt x="5646" y="1080"/>
                  <a:pt x="5647" y="1069"/>
                  <a:pt x="5642" y="1061"/>
                </a:cubicBezTo>
                <a:cubicBezTo>
                  <a:pt x="5608" y="1002"/>
                  <a:pt x="5621" y="1044"/>
                  <a:pt x="5578" y="988"/>
                </a:cubicBezTo>
                <a:cubicBezTo>
                  <a:pt x="5570" y="977"/>
                  <a:pt x="5568" y="961"/>
                  <a:pt x="5559" y="951"/>
                </a:cubicBezTo>
                <a:cubicBezTo>
                  <a:pt x="5543" y="933"/>
                  <a:pt x="5519" y="924"/>
                  <a:pt x="5504" y="905"/>
                </a:cubicBezTo>
                <a:cubicBezTo>
                  <a:pt x="5455" y="843"/>
                  <a:pt x="5447" y="787"/>
                  <a:pt x="5386" y="741"/>
                </a:cubicBezTo>
                <a:cubicBezTo>
                  <a:pt x="5365" y="701"/>
                  <a:pt x="5342" y="666"/>
                  <a:pt x="5331" y="622"/>
                </a:cubicBezTo>
                <a:cubicBezTo>
                  <a:pt x="5343" y="551"/>
                  <a:pt x="5328" y="498"/>
                  <a:pt x="5395" y="476"/>
                </a:cubicBezTo>
                <a:cubicBezTo>
                  <a:pt x="5419" y="479"/>
                  <a:pt x="5444" y="479"/>
                  <a:pt x="5468" y="485"/>
                </a:cubicBezTo>
                <a:cubicBezTo>
                  <a:pt x="5486" y="490"/>
                  <a:pt x="5511" y="520"/>
                  <a:pt x="5523" y="530"/>
                </a:cubicBezTo>
                <a:cubicBezTo>
                  <a:pt x="5586" y="584"/>
                  <a:pt x="5637" y="637"/>
                  <a:pt x="5687" y="704"/>
                </a:cubicBezTo>
                <a:cubicBezTo>
                  <a:pt x="5697" y="756"/>
                  <a:pt x="5708" y="796"/>
                  <a:pt x="5715" y="850"/>
                </a:cubicBezTo>
                <a:cubicBezTo>
                  <a:pt x="5706" y="905"/>
                  <a:pt x="5710" y="916"/>
                  <a:pt x="5660" y="933"/>
                </a:cubicBezTo>
                <a:cubicBezTo>
                  <a:pt x="5626" y="965"/>
                  <a:pt x="5585" y="1000"/>
                  <a:pt x="5541" y="1015"/>
                </a:cubicBezTo>
                <a:cubicBezTo>
                  <a:pt x="5601" y="955"/>
                  <a:pt x="5570" y="983"/>
                  <a:pt x="5632" y="933"/>
                </a:cubicBezTo>
                <a:cubicBezTo>
                  <a:pt x="5641" y="918"/>
                  <a:pt x="5650" y="902"/>
                  <a:pt x="5660" y="887"/>
                </a:cubicBezTo>
                <a:cubicBezTo>
                  <a:pt x="5675" y="865"/>
                  <a:pt x="5706" y="823"/>
                  <a:pt x="5706" y="823"/>
                </a:cubicBezTo>
                <a:cubicBezTo>
                  <a:pt x="5728" y="732"/>
                  <a:pt x="5742" y="635"/>
                  <a:pt x="5696" y="549"/>
                </a:cubicBezTo>
                <a:cubicBezTo>
                  <a:pt x="5684" y="486"/>
                  <a:pt x="5660" y="410"/>
                  <a:pt x="5623" y="357"/>
                </a:cubicBezTo>
                <a:cubicBezTo>
                  <a:pt x="5620" y="339"/>
                  <a:pt x="5620" y="320"/>
                  <a:pt x="5614" y="302"/>
                </a:cubicBezTo>
                <a:cubicBezTo>
                  <a:pt x="5611" y="291"/>
                  <a:pt x="5600" y="284"/>
                  <a:pt x="5596" y="274"/>
                </a:cubicBezTo>
                <a:cubicBezTo>
                  <a:pt x="5584" y="242"/>
                  <a:pt x="5580" y="206"/>
                  <a:pt x="5568" y="174"/>
                </a:cubicBezTo>
                <a:cubicBezTo>
                  <a:pt x="5571" y="156"/>
                  <a:pt x="5561" y="127"/>
                  <a:pt x="5578" y="119"/>
                </a:cubicBezTo>
                <a:cubicBezTo>
                  <a:pt x="5660" y="82"/>
                  <a:pt x="5750" y="190"/>
                  <a:pt x="5806" y="229"/>
                </a:cubicBezTo>
                <a:cubicBezTo>
                  <a:pt x="5812" y="238"/>
                  <a:pt x="5816" y="248"/>
                  <a:pt x="5824" y="256"/>
                </a:cubicBezTo>
                <a:cubicBezTo>
                  <a:pt x="5832" y="264"/>
                  <a:pt x="5845" y="266"/>
                  <a:pt x="5852" y="274"/>
                </a:cubicBezTo>
                <a:cubicBezTo>
                  <a:pt x="5864" y="287"/>
                  <a:pt x="5870" y="305"/>
                  <a:pt x="5879" y="320"/>
                </a:cubicBezTo>
                <a:cubicBezTo>
                  <a:pt x="5882" y="332"/>
                  <a:pt x="5889" y="344"/>
                  <a:pt x="5888" y="357"/>
                </a:cubicBezTo>
                <a:cubicBezTo>
                  <a:pt x="5886" y="394"/>
                  <a:pt x="5880" y="431"/>
                  <a:pt x="5870" y="466"/>
                </a:cubicBezTo>
                <a:cubicBezTo>
                  <a:pt x="5865" y="485"/>
                  <a:pt x="5838" y="490"/>
                  <a:pt x="5824" y="494"/>
                </a:cubicBezTo>
                <a:cubicBezTo>
                  <a:pt x="5785" y="504"/>
                  <a:pt x="5746" y="513"/>
                  <a:pt x="5706" y="521"/>
                </a:cubicBezTo>
                <a:cubicBezTo>
                  <a:pt x="5750" y="597"/>
                  <a:pt x="5765" y="590"/>
                  <a:pt x="5834" y="640"/>
                </a:cubicBezTo>
                <a:cubicBezTo>
                  <a:pt x="5848" y="650"/>
                  <a:pt x="5857" y="666"/>
                  <a:pt x="5870" y="677"/>
                </a:cubicBezTo>
                <a:cubicBezTo>
                  <a:pt x="5922" y="722"/>
                  <a:pt x="5981" y="762"/>
                  <a:pt x="6035" y="805"/>
                </a:cubicBezTo>
                <a:cubicBezTo>
                  <a:pt x="6047" y="854"/>
                  <a:pt x="6077" y="892"/>
                  <a:pt x="6090" y="942"/>
                </a:cubicBezTo>
                <a:cubicBezTo>
                  <a:pt x="6110" y="1149"/>
                  <a:pt x="6106" y="1066"/>
                  <a:pt x="6090" y="1426"/>
                </a:cubicBezTo>
                <a:cubicBezTo>
                  <a:pt x="6087" y="1487"/>
                  <a:pt x="6036" y="1526"/>
                  <a:pt x="5998" y="1564"/>
                </a:cubicBezTo>
                <a:cubicBezTo>
                  <a:pt x="5980" y="1582"/>
                  <a:pt x="5943" y="1618"/>
                  <a:pt x="5943" y="1618"/>
                </a:cubicBezTo>
                <a:cubicBezTo>
                  <a:pt x="5876" y="1789"/>
                  <a:pt x="6019" y="1968"/>
                  <a:pt x="6144" y="2066"/>
                </a:cubicBezTo>
                <a:cubicBezTo>
                  <a:pt x="6184" y="2097"/>
                  <a:pt x="6196" y="2134"/>
                  <a:pt x="6245" y="2158"/>
                </a:cubicBezTo>
                <a:cubicBezTo>
                  <a:pt x="6287" y="2200"/>
                  <a:pt x="6299" y="2217"/>
                  <a:pt x="6355" y="2231"/>
                </a:cubicBezTo>
                <a:cubicBezTo>
                  <a:pt x="6396" y="2147"/>
                  <a:pt x="6419" y="2058"/>
                  <a:pt x="6437" y="1966"/>
                </a:cubicBezTo>
                <a:cubicBezTo>
                  <a:pt x="6434" y="1945"/>
                  <a:pt x="6436" y="1922"/>
                  <a:pt x="6428" y="1902"/>
                </a:cubicBezTo>
                <a:cubicBezTo>
                  <a:pt x="6415" y="1871"/>
                  <a:pt x="6341" y="1847"/>
                  <a:pt x="6327" y="1838"/>
                </a:cubicBezTo>
                <a:cubicBezTo>
                  <a:pt x="6250" y="1786"/>
                  <a:pt x="6133" y="1778"/>
                  <a:pt x="6044" y="1756"/>
                </a:cubicBezTo>
                <a:cubicBezTo>
                  <a:pt x="6038" y="1765"/>
                  <a:pt x="6023" y="1773"/>
                  <a:pt x="6026" y="1783"/>
                </a:cubicBezTo>
                <a:cubicBezTo>
                  <a:pt x="6028" y="1792"/>
                  <a:pt x="6045" y="1786"/>
                  <a:pt x="6053" y="1792"/>
                </a:cubicBezTo>
                <a:cubicBezTo>
                  <a:pt x="6096" y="1824"/>
                  <a:pt x="6130" y="1864"/>
                  <a:pt x="6154" y="1911"/>
                </a:cubicBezTo>
                <a:cubicBezTo>
                  <a:pt x="6151" y="1932"/>
                  <a:pt x="6153" y="1955"/>
                  <a:pt x="6144" y="1975"/>
                </a:cubicBezTo>
                <a:cubicBezTo>
                  <a:pt x="6130" y="2005"/>
                  <a:pt x="6057" y="2014"/>
                  <a:pt x="6026" y="2021"/>
                </a:cubicBezTo>
                <a:cubicBezTo>
                  <a:pt x="5830" y="2064"/>
                  <a:pt x="5790" y="2067"/>
                  <a:pt x="5550" y="2076"/>
                </a:cubicBezTo>
                <a:cubicBezTo>
                  <a:pt x="5533" y="2087"/>
                  <a:pt x="5511" y="2090"/>
                  <a:pt x="5495" y="2103"/>
                </a:cubicBezTo>
                <a:cubicBezTo>
                  <a:pt x="5483" y="2113"/>
                  <a:pt x="5479" y="2129"/>
                  <a:pt x="5468" y="2140"/>
                </a:cubicBezTo>
                <a:cubicBezTo>
                  <a:pt x="5460" y="2148"/>
                  <a:pt x="5449" y="2152"/>
                  <a:pt x="5440" y="2158"/>
                </a:cubicBezTo>
                <a:cubicBezTo>
                  <a:pt x="5437" y="2167"/>
                  <a:pt x="5436" y="2177"/>
                  <a:pt x="5431" y="2185"/>
                </a:cubicBezTo>
                <a:cubicBezTo>
                  <a:pt x="5424" y="2196"/>
                  <a:pt x="5404" y="2200"/>
                  <a:pt x="5404" y="2213"/>
                </a:cubicBezTo>
                <a:cubicBezTo>
                  <a:pt x="5404" y="2328"/>
                  <a:pt x="5431" y="2419"/>
                  <a:pt x="5523" y="2478"/>
                </a:cubicBezTo>
                <a:cubicBezTo>
                  <a:pt x="5564" y="2539"/>
                  <a:pt x="5587" y="2522"/>
                  <a:pt x="5660" y="2505"/>
                </a:cubicBezTo>
                <a:cubicBezTo>
                  <a:pt x="5715" y="2468"/>
                  <a:pt x="5727" y="2428"/>
                  <a:pt x="5751" y="2368"/>
                </a:cubicBezTo>
                <a:cubicBezTo>
                  <a:pt x="5763" y="2268"/>
                  <a:pt x="5771" y="2265"/>
                  <a:pt x="5733" y="2140"/>
                </a:cubicBezTo>
                <a:cubicBezTo>
                  <a:pt x="5727" y="2119"/>
                  <a:pt x="5680" y="2070"/>
                  <a:pt x="5696" y="2085"/>
                </a:cubicBezTo>
                <a:cubicBezTo>
                  <a:pt x="5743" y="2131"/>
                  <a:pt x="5798" y="2176"/>
                  <a:pt x="5852" y="2213"/>
                </a:cubicBezTo>
                <a:cubicBezTo>
                  <a:pt x="5895" y="2277"/>
                  <a:pt x="5882" y="2313"/>
                  <a:pt x="5888" y="2405"/>
                </a:cubicBezTo>
                <a:cubicBezTo>
                  <a:pt x="5995" y="2368"/>
                  <a:pt x="6011" y="2322"/>
                  <a:pt x="6071" y="2240"/>
                </a:cubicBezTo>
                <a:cubicBezTo>
                  <a:pt x="6093" y="2152"/>
                  <a:pt x="6094" y="2163"/>
                  <a:pt x="6071" y="2012"/>
                </a:cubicBezTo>
                <a:cubicBezTo>
                  <a:pt x="6068" y="1994"/>
                  <a:pt x="6052" y="1982"/>
                  <a:pt x="6044" y="1966"/>
                </a:cubicBezTo>
                <a:cubicBezTo>
                  <a:pt x="6000" y="1876"/>
                  <a:pt x="5918" y="1785"/>
                  <a:pt x="5815" y="1765"/>
                </a:cubicBezTo>
                <a:cubicBezTo>
                  <a:pt x="5763" y="1773"/>
                  <a:pt x="5708" y="1770"/>
                  <a:pt x="5660" y="1792"/>
                </a:cubicBezTo>
                <a:cubicBezTo>
                  <a:pt x="5598" y="1820"/>
                  <a:pt x="5544" y="1858"/>
                  <a:pt x="5477" y="1874"/>
                </a:cubicBezTo>
                <a:cubicBezTo>
                  <a:pt x="5420" y="1903"/>
                  <a:pt x="5417" y="1892"/>
                  <a:pt x="5404" y="1957"/>
                </a:cubicBezTo>
                <a:cubicBezTo>
                  <a:pt x="5401" y="2012"/>
                  <a:pt x="5413" y="2069"/>
                  <a:pt x="5395" y="2121"/>
                </a:cubicBezTo>
                <a:cubicBezTo>
                  <a:pt x="5389" y="2139"/>
                  <a:pt x="5359" y="2135"/>
                  <a:pt x="5340" y="2140"/>
                </a:cubicBezTo>
                <a:cubicBezTo>
                  <a:pt x="5250" y="2166"/>
                  <a:pt x="5158" y="2176"/>
                  <a:pt x="5066" y="2185"/>
                </a:cubicBezTo>
                <a:cubicBezTo>
                  <a:pt x="4993" y="2182"/>
                  <a:pt x="4919" y="2183"/>
                  <a:pt x="4846" y="2176"/>
                </a:cubicBezTo>
                <a:cubicBezTo>
                  <a:pt x="4788" y="2170"/>
                  <a:pt x="4741" y="2120"/>
                  <a:pt x="4700" y="2085"/>
                </a:cubicBezTo>
                <a:cubicBezTo>
                  <a:pt x="4640" y="2033"/>
                  <a:pt x="4581" y="1977"/>
                  <a:pt x="4517" y="1929"/>
                </a:cubicBezTo>
                <a:cubicBezTo>
                  <a:pt x="4511" y="1917"/>
                  <a:pt x="4507" y="1904"/>
                  <a:pt x="4499" y="1893"/>
                </a:cubicBezTo>
                <a:cubicBezTo>
                  <a:pt x="4489" y="1879"/>
                  <a:pt x="4471" y="1871"/>
                  <a:pt x="4462" y="1856"/>
                </a:cubicBezTo>
                <a:cubicBezTo>
                  <a:pt x="4452" y="1839"/>
                  <a:pt x="4444" y="1801"/>
                  <a:pt x="4444" y="1801"/>
                </a:cubicBezTo>
                <a:cubicBezTo>
                  <a:pt x="4450" y="1713"/>
                  <a:pt x="4452" y="1624"/>
                  <a:pt x="4462" y="1536"/>
                </a:cubicBezTo>
                <a:cubicBezTo>
                  <a:pt x="4464" y="1517"/>
                  <a:pt x="4471" y="1498"/>
                  <a:pt x="4480" y="1481"/>
                </a:cubicBezTo>
                <a:cubicBezTo>
                  <a:pt x="4509" y="1424"/>
                  <a:pt x="4612" y="1238"/>
                  <a:pt x="4672" y="1198"/>
                </a:cubicBezTo>
                <a:cubicBezTo>
                  <a:pt x="4699" y="1201"/>
                  <a:pt x="4780" y="1202"/>
                  <a:pt x="4791" y="1225"/>
                </a:cubicBezTo>
                <a:cubicBezTo>
                  <a:pt x="4795" y="1233"/>
                  <a:pt x="4779" y="1238"/>
                  <a:pt x="4773" y="1244"/>
                </a:cubicBezTo>
                <a:cubicBezTo>
                  <a:pt x="4781" y="1365"/>
                  <a:pt x="4826" y="1568"/>
                  <a:pt x="4892" y="1673"/>
                </a:cubicBezTo>
                <a:cubicBezTo>
                  <a:pt x="4895" y="1691"/>
                  <a:pt x="4897" y="1710"/>
                  <a:pt x="4901" y="1728"/>
                </a:cubicBezTo>
                <a:cubicBezTo>
                  <a:pt x="4903" y="1738"/>
                  <a:pt x="4911" y="1746"/>
                  <a:pt x="4910" y="1756"/>
                </a:cubicBezTo>
                <a:cubicBezTo>
                  <a:pt x="4902" y="1837"/>
                  <a:pt x="4800" y="1915"/>
                  <a:pt x="4727" y="1938"/>
                </a:cubicBezTo>
                <a:cubicBezTo>
                  <a:pt x="4699" y="1968"/>
                  <a:pt x="4676" y="1983"/>
                  <a:pt x="4636" y="1993"/>
                </a:cubicBezTo>
                <a:cubicBezTo>
                  <a:pt x="4571" y="1980"/>
                  <a:pt x="4590" y="1992"/>
                  <a:pt x="4535" y="2012"/>
                </a:cubicBezTo>
                <a:cubicBezTo>
                  <a:pt x="4532" y="2011"/>
                  <a:pt x="4458" y="1983"/>
                  <a:pt x="4444" y="1966"/>
                </a:cubicBezTo>
                <a:cubicBezTo>
                  <a:pt x="4421" y="1938"/>
                  <a:pt x="4411" y="1902"/>
                  <a:pt x="4389" y="1874"/>
                </a:cubicBezTo>
                <a:cubicBezTo>
                  <a:pt x="4360" y="1837"/>
                  <a:pt x="4328" y="1801"/>
                  <a:pt x="4298" y="1765"/>
                </a:cubicBezTo>
                <a:cubicBezTo>
                  <a:pt x="4281" y="1744"/>
                  <a:pt x="4277" y="1714"/>
                  <a:pt x="4261" y="1692"/>
                </a:cubicBezTo>
                <a:cubicBezTo>
                  <a:pt x="4246" y="1671"/>
                  <a:pt x="4223" y="1657"/>
                  <a:pt x="4206" y="1637"/>
                </a:cubicBezTo>
                <a:cubicBezTo>
                  <a:pt x="4146" y="1567"/>
                  <a:pt x="4021" y="1398"/>
                  <a:pt x="3932" y="1353"/>
                </a:cubicBezTo>
                <a:cubicBezTo>
                  <a:pt x="3911" y="1342"/>
                  <a:pt x="3889" y="1336"/>
                  <a:pt x="3868" y="1326"/>
                </a:cubicBezTo>
                <a:cubicBezTo>
                  <a:pt x="3773" y="1329"/>
                  <a:pt x="3678" y="1327"/>
                  <a:pt x="3584" y="1335"/>
                </a:cubicBezTo>
                <a:cubicBezTo>
                  <a:pt x="3565" y="1337"/>
                  <a:pt x="3530" y="1353"/>
                  <a:pt x="3530" y="1353"/>
                </a:cubicBezTo>
                <a:cubicBezTo>
                  <a:pt x="3498" y="1395"/>
                  <a:pt x="3485" y="1420"/>
                  <a:pt x="3475" y="1472"/>
                </a:cubicBezTo>
                <a:cubicBezTo>
                  <a:pt x="3482" y="1539"/>
                  <a:pt x="3468" y="1614"/>
                  <a:pt x="3502" y="1673"/>
                </a:cubicBezTo>
                <a:cubicBezTo>
                  <a:pt x="3509" y="1684"/>
                  <a:pt x="3522" y="1690"/>
                  <a:pt x="3530" y="1701"/>
                </a:cubicBezTo>
                <a:cubicBezTo>
                  <a:pt x="3577" y="1765"/>
                  <a:pt x="3598" y="1829"/>
                  <a:pt x="3667" y="1874"/>
                </a:cubicBezTo>
                <a:cubicBezTo>
                  <a:pt x="3710" y="1853"/>
                  <a:pt x="3717" y="1836"/>
                  <a:pt x="3731" y="1792"/>
                </a:cubicBezTo>
                <a:cubicBezTo>
                  <a:pt x="3740" y="1727"/>
                  <a:pt x="3741" y="1706"/>
                  <a:pt x="3786" y="1664"/>
                </a:cubicBezTo>
                <a:cubicBezTo>
                  <a:pt x="3812" y="1612"/>
                  <a:pt x="3837" y="1551"/>
                  <a:pt x="3886" y="1518"/>
                </a:cubicBezTo>
                <a:cubicBezTo>
                  <a:pt x="3973" y="1530"/>
                  <a:pt x="3977" y="1544"/>
                  <a:pt x="4042" y="1591"/>
                </a:cubicBezTo>
                <a:cubicBezTo>
                  <a:pt x="4066" y="1631"/>
                  <a:pt x="4076" y="1668"/>
                  <a:pt x="4096" y="1710"/>
                </a:cubicBezTo>
                <a:cubicBezTo>
                  <a:pt x="4103" y="1740"/>
                  <a:pt x="4107" y="1787"/>
                  <a:pt x="4133" y="1810"/>
                </a:cubicBezTo>
                <a:cubicBezTo>
                  <a:pt x="4150" y="1825"/>
                  <a:pt x="4188" y="1847"/>
                  <a:pt x="4188" y="1847"/>
                </a:cubicBezTo>
                <a:cubicBezTo>
                  <a:pt x="4243" y="1844"/>
                  <a:pt x="4319" y="1794"/>
                  <a:pt x="4352" y="1838"/>
                </a:cubicBezTo>
                <a:cubicBezTo>
                  <a:pt x="4395" y="1897"/>
                  <a:pt x="4348" y="1984"/>
                  <a:pt x="4343" y="2057"/>
                </a:cubicBezTo>
                <a:cubicBezTo>
                  <a:pt x="4339" y="2109"/>
                  <a:pt x="4332" y="2161"/>
                  <a:pt x="4325" y="2213"/>
                </a:cubicBezTo>
                <a:cubicBezTo>
                  <a:pt x="4313" y="2304"/>
                  <a:pt x="4324" y="2537"/>
                  <a:pt x="4179" y="2551"/>
                </a:cubicBezTo>
                <a:cubicBezTo>
                  <a:pt x="4127" y="2556"/>
                  <a:pt x="4075" y="2557"/>
                  <a:pt x="4023" y="2560"/>
                </a:cubicBezTo>
                <a:cubicBezTo>
                  <a:pt x="3962" y="2574"/>
                  <a:pt x="3892" y="2586"/>
                  <a:pt x="3831" y="2606"/>
                </a:cubicBezTo>
                <a:cubicBezTo>
                  <a:pt x="3796" y="2629"/>
                  <a:pt x="3738" y="2652"/>
                  <a:pt x="3712" y="2688"/>
                </a:cubicBezTo>
                <a:cubicBezTo>
                  <a:pt x="3702" y="2702"/>
                  <a:pt x="3695" y="2719"/>
                  <a:pt x="3685" y="2734"/>
                </a:cubicBezTo>
                <a:cubicBezTo>
                  <a:pt x="3673" y="2753"/>
                  <a:pt x="3648" y="2789"/>
                  <a:pt x="3648" y="2789"/>
                </a:cubicBezTo>
                <a:cubicBezTo>
                  <a:pt x="3630" y="2879"/>
                  <a:pt x="3610" y="2930"/>
                  <a:pt x="3648" y="3036"/>
                </a:cubicBezTo>
                <a:cubicBezTo>
                  <a:pt x="3689" y="3149"/>
                  <a:pt x="3857" y="3200"/>
                  <a:pt x="3959" y="3228"/>
                </a:cubicBezTo>
                <a:cubicBezTo>
                  <a:pt x="4218" y="3216"/>
                  <a:pt x="4138" y="3263"/>
                  <a:pt x="4234" y="3127"/>
                </a:cubicBezTo>
                <a:cubicBezTo>
                  <a:pt x="4237" y="3115"/>
                  <a:pt x="4237" y="3101"/>
                  <a:pt x="4243" y="3090"/>
                </a:cubicBezTo>
                <a:cubicBezTo>
                  <a:pt x="4250" y="3077"/>
                  <a:pt x="4268" y="3069"/>
                  <a:pt x="4270" y="3054"/>
                </a:cubicBezTo>
                <a:cubicBezTo>
                  <a:pt x="4322" y="2619"/>
                  <a:pt x="4238" y="2923"/>
                  <a:pt x="4307" y="2697"/>
                </a:cubicBezTo>
                <a:cubicBezTo>
                  <a:pt x="4322" y="2647"/>
                  <a:pt x="4344" y="2600"/>
                  <a:pt x="4362" y="2551"/>
                </a:cubicBezTo>
                <a:cubicBezTo>
                  <a:pt x="4369" y="2533"/>
                  <a:pt x="4380" y="2496"/>
                  <a:pt x="4380" y="2496"/>
                </a:cubicBezTo>
                <a:cubicBezTo>
                  <a:pt x="4398" y="2351"/>
                  <a:pt x="4395" y="2405"/>
                  <a:pt x="4380" y="2167"/>
                </a:cubicBezTo>
                <a:cubicBezTo>
                  <a:pt x="4379" y="2145"/>
                  <a:pt x="4368" y="2124"/>
                  <a:pt x="4362" y="2103"/>
                </a:cubicBezTo>
                <a:cubicBezTo>
                  <a:pt x="4359" y="2094"/>
                  <a:pt x="4345" y="2070"/>
                  <a:pt x="4352" y="2076"/>
                </a:cubicBezTo>
                <a:cubicBezTo>
                  <a:pt x="4439" y="2150"/>
                  <a:pt x="4393" y="2138"/>
                  <a:pt x="4462" y="2213"/>
                </a:cubicBezTo>
                <a:cubicBezTo>
                  <a:pt x="4481" y="2234"/>
                  <a:pt x="4506" y="2249"/>
                  <a:pt x="4526" y="2268"/>
                </a:cubicBezTo>
                <a:cubicBezTo>
                  <a:pt x="4582" y="2321"/>
                  <a:pt x="4651" y="2405"/>
                  <a:pt x="4718" y="2450"/>
                </a:cubicBezTo>
                <a:cubicBezTo>
                  <a:pt x="4750" y="2499"/>
                  <a:pt x="4734" y="2472"/>
                  <a:pt x="4773" y="2551"/>
                </a:cubicBezTo>
                <a:cubicBezTo>
                  <a:pt x="4779" y="2563"/>
                  <a:pt x="4791" y="2588"/>
                  <a:pt x="4791" y="2588"/>
                </a:cubicBezTo>
                <a:cubicBezTo>
                  <a:pt x="4797" y="2616"/>
                  <a:pt x="4814" y="2642"/>
                  <a:pt x="4819" y="2670"/>
                </a:cubicBezTo>
                <a:cubicBezTo>
                  <a:pt x="4830" y="2730"/>
                  <a:pt x="4829" y="2792"/>
                  <a:pt x="4837" y="2853"/>
                </a:cubicBezTo>
                <a:cubicBezTo>
                  <a:pt x="4840" y="2920"/>
                  <a:pt x="4841" y="2987"/>
                  <a:pt x="4846" y="3054"/>
                </a:cubicBezTo>
                <a:cubicBezTo>
                  <a:pt x="4847" y="3070"/>
                  <a:pt x="4841" y="3092"/>
                  <a:pt x="4855" y="3100"/>
                </a:cubicBezTo>
                <a:cubicBezTo>
                  <a:pt x="4871" y="3109"/>
                  <a:pt x="4892" y="3093"/>
                  <a:pt x="4910" y="3090"/>
                </a:cubicBezTo>
                <a:cubicBezTo>
                  <a:pt x="4953" y="3034"/>
                  <a:pt x="5011" y="3006"/>
                  <a:pt x="5066" y="2962"/>
                </a:cubicBezTo>
                <a:cubicBezTo>
                  <a:pt x="5072" y="2950"/>
                  <a:pt x="5076" y="2937"/>
                  <a:pt x="5084" y="2926"/>
                </a:cubicBezTo>
                <a:cubicBezTo>
                  <a:pt x="5091" y="2915"/>
                  <a:pt x="5104" y="2909"/>
                  <a:pt x="5111" y="2898"/>
                </a:cubicBezTo>
                <a:cubicBezTo>
                  <a:pt x="5126" y="2875"/>
                  <a:pt x="5148" y="2825"/>
                  <a:pt x="5148" y="2825"/>
                </a:cubicBezTo>
                <a:cubicBezTo>
                  <a:pt x="5158" y="2712"/>
                  <a:pt x="5166" y="2705"/>
                  <a:pt x="5139" y="2578"/>
                </a:cubicBezTo>
                <a:cubicBezTo>
                  <a:pt x="5130" y="2538"/>
                  <a:pt x="5089" y="2512"/>
                  <a:pt x="5056" y="2487"/>
                </a:cubicBezTo>
                <a:cubicBezTo>
                  <a:pt x="4972" y="2424"/>
                  <a:pt x="4896" y="2367"/>
                  <a:pt x="4791" y="2350"/>
                </a:cubicBezTo>
                <a:cubicBezTo>
                  <a:pt x="4710" y="2323"/>
                  <a:pt x="4627" y="2331"/>
                  <a:pt x="4544" y="2341"/>
                </a:cubicBezTo>
                <a:cubicBezTo>
                  <a:pt x="4588" y="2367"/>
                  <a:pt x="4655" y="2414"/>
                  <a:pt x="4700" y="2432"/>
                </a:cubicBezTo>
                <a:cubicBezTo>
                  <a:pt x="4759" y="2456"/>
                  <a:pt x="4824" y="2463"/>
                  <a:pt x="4883" y="2487"/>
                </a:cubicBezTo>
                <a:cubicBezTo>
                  <a:pt x="5024" y="2545"/>
                  <a:pt x="5170" y="2579"/>
                  <a:pt x="5322" y="2597"/>
                </a:cubicBezTo>
                <a:cubicBezTo>
                  <a:pt x="5394" y="2621"/>
                  <a:pt x="5357" y="2612"/>
                  <a:pt x="5431" y="2624"/>
                </a:cubicBezTo>
                <a:cubicBezTo>
                  <a:pt x="5533" y="2689"/>
                  <a:pt x="5669" y="2779"/>
                  <a:pt x="5724" y="2889"/>
                </a:cubicBezTo>
                <a:cubicBezTo>
                  <a:pt x="5718" y="2929"/>
                  <a:pt x="5714" y="2969"/>
                  <a:pt x="5706" y="3008"/>
                </a:cubicBezTo>
                <a:cubicBezTo>
                  <a:pt x="5704" y="3018"/>
                  <a:pt x="5699" y="3026"/>
                  <a:pt x="5696" y="3036"/>
                </a:cubicBezTo>
                <a:cubicBezTo>
                  <a:pt x="5689" y="3060"/>
                  <a:pt x="5678" y="3109"/>
                  <a:pt x="5678" y="3109"/>
                </a:cubicBezTo>
                <a:cubicBezTo>
                  <a:pt x="5687" y="3121"/>
                  <a:pt x="5692" y="3140"/>
                  <a:pt x="5706" y="3145"/>
                </a:cubicBezTo>
                <a:cubicBezTo>
                  <a:pt x="5716" y="3148"/>
                  <a:pt x="5725" y="3134"/>
                  <a:pt x="5733" y="3127"/>
                </a:cubicBezTo>
                <a:cubicBezTo>
                  <a:pt x="5743" y="3119"/>
                  <a:pt x="5753" y="3111"/>
                  <a:pt x="5760" y="3100"/>
                </a:cubicBezTo>
                <a:cubicBezTo>
                  <a:pt x="5775" y="3077"/>
                  <a:pt x="5797" y="3026"/>
                  <a:pt x="5797" y="3026"/>
                </a:cubicBezTo>
                <a:cubicBezTo>
                  <a:pt x="5794" y="2950"/>
                  <a:pt x="5796" y="2874"/>
                  <a:pt x="5788" y="2798"/>
                </a:cubicBezTo>
                <a:cubicBezTo>
                  <a:pt x="5783" y="2747"/>
                  <a:pt x="5715" y="2725"/>
                  <a:pt x="5678" y="2706"/>
                </a:cubicBezTo>
                <a:cubicBezTo>
                  <a:pt x="5595" y="2665"/>
                  <a:pt x="5533" y="2651"/>
                  <a:pt x="5440" y="2642"/>
                </a:cubicBezTo>
                <a:cubicBezTo>
                  <a:pt x="5404" y="2645"/>
                  <a:pt x="5367" y="2644"/>
                  <a:pt x="5331" y="2652"/>
                </a:cubicBezTo>
                <a:cubicBezTo>
                  <a:pt x="5322" y="2654"/>
                  <a:pt x="5349" y="2658"/>
                  <a:pt x="5358" y="2661"/>
                </a:cubicBezTo>
                <a:cubicBezTo>
                  <a:pt x="5379" y="2667"/>
                  <a:pt x="5401" y="2672"/>
                  <a:pt x="5422" y="2679"/>
                </a:cubicBezTo>
                <a:cubicBezTo>
                  <a:pt x="5450" y="2687"/>
                  <a:pt x="5477" y="2696"/>
                  <a:pt x="5504" y="2706"/>
                </a:cubicBezTo>
                <a:cubicBezTo>
                  <a:pt x="5637" y="2753"/>
                  <a:pt x="5753" y="2826"/>
                  <a:pt x="5879" y="2889"/>
                </a:cubicBezTo>
                <a:cubicBezTo>
                  <a:pt x="5932" y="2916"/>
                  <a:pt x="6004" y="2982"/>
                  <a:pt x="6044" y="3026"/>
                </a:cubicBezTo>
                <a:cubicBezTo>
                  <a:pt x="6062" y="3045"/>
                  <a:pt x="6090" y="3090"/>
                  <a:pt x="6090" y="3090"/>
                </a:cubicBezTo>
                <a:cubicBezTo>
                  <a:pt x="6100" y="3132"/>
                  <a:pt x="6119" y="3169"/>
                  <a:pt x="6135" y="3209"/>
                </a:cubicBezTo>
                <a:cubicBezTo>
                  <a:pt x="6162" y="3402"/>
                  <a:pt x="6190" y="3673"/>
                  <a:pt x="5962" y="3730"/>
                </a:cubicBezTo>
                <a:cubicBezTo>
                  <a:pt x="5928" y="3727"/>
                  <a:pt x="5894" y="3729"/>
                  <a:pt x="5861" y="3721"/>
                </a:cubicBezTo>
                <a:cubicBezTo>
                  <a:pt x="5807" y="3708"/>
                  <a:pt x="5731" y="3639"/>
                  <a:pt x="5678" y="3612"/>
                </a:cubicBezTo>
                <a:cubicBezTo>
                  <a:pt x="5633" y="3590"/>
                  <a:pt x="5584" y="3574"/>
                  <a:pt x="5541" y="3548"/>
                </a:cubicBezTo>
                <a:cubicBezTo>
                  <a:pt x="5501" y="3524"/>
                  <a:pt x="5474" y="3498"/>
                  <a:pt x="5431" y="3484"/>
                </a:cubicBezTo>
                <a:cubicBezTo>
                  <a:pt x="5381" y="3432"/>
                  <a:pt x="5301" y="3373"/>
                  <a:pt x="5230" y="3356"/>
                </a:cubicBezTo>
                <a:cubicBezTo>
                  <a:pt x="5198" y="3380"/>
                  <a:pt x="5180" y="3407"/>
                  <a:pt x="5148" y="3429"/>
                </a:cubicBezTo>
                <a:cubicBezTo>
                  <a:pt x="5124" y="3466"/>
                  <a:pt x="5098" y="3500"/>
                  <a:pt x="5075" y="3538"/>
                </a:cubicBezTo>
                <a:cubicBezTo>
                  <a:pt x="5055" y="3620"/>
                  <a:pt x="5032" y="3707"/>
                  <a:pt x="5084" y="3785"/>
                </a:cubicBezTo>
                <a:cubicBezTo>
                  <a:pt x="5142" y="3698"/>
                  <a:pt x="5034" y="3869"/>
                  <a:pt x="5111" y="3639"/>
                </a:cubicBezTo>
                <a:cubicBezTo>
                  <a:pt x="5126" y="3594"/>
                  <a:pt x="5159" y="3592"/>
                  <a:pt x="5194" y="3584"/>
                </a:cubicBezTo>
                <a:cubicBezTo>
                  <a:pt x="5688" y="3597"/>
                  <a:pt x="5430" y="3532"/>
                  <a:pt x="5596" y="3639"/>
                </a:cubicBezTo>
                <a:cubicBezTo>
                  <a:pt x="5602" y="3648"/>
                  <a:pt x="5605" y="3660"/>
                  <a:pt x="5614" y="3666"/>
                </a:cubicBezTo>
                <a:cubicBezTo>
                  <a:pt x="5630" y="3676"/>
                  <a:pt x="5669" y="3685"/>
                  <a:pt x="5669" y="3685"/>
                </a:cubicBezTo>
                <a:cubicBezTo>
                  <a:pt x="5756" y="3679"/>
                  <a:pt x="5814" y="3700"/>
                  <a:pt x="5861" y="3630"/>
                </a:cubicBezTo>
                <a:cubicBezTo>
                  <a:pt x="5894" y="3496"/>
                  <a:pt x="5837" y="3346"/>
                  <a:pt x="5715" y="3282"/>
                </a:cubicBezTo>
                <a:cubicBezTo>
                  <a:pt x="5667" y="3213"/>
                  <a:pt x="5576" y="3161"/>
                  <a:pt x="5495" y="3145"/>
                </a:cubicBezTo>
                <a:cubicBezTo>
                  <a:pt x="5508" y="3187"/>
                  <a:pt x="5547" y="3206"/>
                  <a:pt x="5578" y="3237"/>
                </a:cubicBezTo>
                <a:cubicBezTo>
                  <a:pt x="5597" y="3293"/>
                  <a:pt x="5573" y="3234"/>
                  <a:pt x="5623" y="3301"/>
                </a:cubicBezTo>
                <a:cubicBezTo>
                  <a:pt x="5683" y="3381"/>
                  <a:pt x="5720" y="3481"/>
                  <a:pt x="5751" y="3575"/>
                </a:cubicBezTo>
                <a:cubicBezTo>
                  <a:pt x="5760" y="3641"/>
                  <a:pt x="5779" y="3701"/>
                  <a:pt x="5788" y="3767"/>
                </a:cubicBezTo>
                <a:cubicBezTo>
                  <a:pt x="5785" y="3861"/>
                  <a:pt x="5786" y="3956"/>
                  <a:pt x="5779" y="4050"/>
                </a:cubicBezTo>
                <a:cubicBezTo>
                  <a:pt x="5774" y="4117"/>
                  <a:pt x="5758" y="4127"/>
                  <a:pt x="5724" y="4178"/>
                </a:cubicBezTo>
                <a:cubicBezTo>
                  <a:pt x="5650" y="4290"/>
                  <a:pt x="5623" y="4336"/>
                  <a:pt x="5495" y="4389"/>
                </a:cubicBezTo>
                <a:cubicBezTo>
                  <a:pt x="5443" y="4386"/>
                  <a:pt x="5391" y="4390"/>
                  <a:pt x="5340" y="4380"/>
                </a:cubicBezTo>
                <a:cubicBezTo>
                  <a:pt x="5335" y="4379"/>
                  <a:pt x="5233" y="4315"/>
                  <a:pt x="5212" y="4306"/>
                </a:cubicBezTo>
                <a:cubicBezTo>
                  <a:pt x="5206" y="4297"/>
                  <a:pt x="5202" y="4287"/>
                  <a:pt x="5194" y="4279"/>
                </a:cubicBezTo>
                <a:cubicBezTo>
                  <a:pt x="5186" y="4271"/>
                  <a:pt x="5173" y="4270"/>
                  <a:pt x="5166" y="4261"/>
                </a:cubicBezTo>
                <a:cubicBezTo>
                  <a:pt x="5154" y="4246"/>
                  <a:pt x="5137" y="4190"/>
                  <a:pt x="5130" y="4169"/>
                </a:cubicBezTo>
                <a:cubicBezTo>
                  <a:pt x="5133" y="4133"/>
                  <a:pt x="5128" y="4095"/>
                  <a:pt x="5139" y="4060"/>
                </a:cubicBezTo>
                <a:cubicBezTo>
                  <a:pt x="5144" y="4044"/>
                  <a:pt x="5162" y="4034"/>
                  <a:pt x="5175" y="4023"/>
                </a:cubicBezTo>
                <a:cubicBezTo>
                  <a:pt x="5208" y="3995"/>
                  <a:pt x="5237" y="3961"/>
                  <a:pt x="5276" y="3941"/>
                </a:cubicBezTo>
                <a:cubicBezTo>
                  <a:pt x="5330" y="3914"/>
                  <a:pt x="5357" y="3903"/>
                  <a:pt x="5404" y="3868"/>
                </a:cubicBezTo>
                <a:cubicBezTo>
                  <a:pt x="5453" y="3831"/>
                  <a:pt x="5502" y="3788"/>
                  <a:pt x="5550" y="3749"/>
                </a:cubicBezTo>
                <a:cubicBezTo>
                  <a:pt x="5559" y="3742"/>
                  <a:pt x="5577" y="3718"/>
                  <a:pt x="5587" y="3712"/>
                </a:cubicBezTo>
                <a:cubicBezTo>
                  <a:pt x="5595" y="3707"/>
                  <a:pt x="5623" y="3703"/>
                  <a:pt x="5614" y="3703"/>
                </a:cubicBezTo>
                <a:cubicBezTo>
                  <a:pt x="5586" y="3703"/>
                  <a:pt x="5559" y="3716"/>
                  <a:pt x="5532" y="3721"/>
                </a:cubicBezTo>
                <a:cubicBezTo>
                  <a:pt x="5493" y="3747"/>
                  <a:pt x="5448" y="3751"/>
                  <a:pt x="5404" y="3767"/>
                </a:cubicBezTo>
                <a:cubicBezTo>
                  <a:pt x="5368" y="3780"/>
                  <a:pt x="5331" y="3792"/>
                  <a:pt x="5294" y="3804"/>
                </a:cubicBezTo>
                <a:cubicBezTo>
                  <a:pt x="5285" y="3807"/>
                  <a:pt x="5267" y="3813"/>
                  <a:pt x="5267" y="3813"/>
                </a:cubicBezTo>
                <a:cubicBezTo>
                  <a:pt x="5228" y="3840"/>
                  <a:pt x="5168" y="3872"/>
                  <a:pt x="5130" y="3904"/>
                </a:cubicBezTo>
                <a:cubicBezTo>
                  <a:pt x="5081" y="3945"/>
                  <a:pt x="5043" y="3993"/>
                  <a:pt x="5002" y="4041"/>
                </a:cubicBezTo>
                <a:cubicBezTo>
                  <a:pt x="4984" y="4062"/>
                  <a:pt x="4968" y="4086"/>
                  <a:pt x="4947" y="4105"/>
                </a:cubicBezTo>
                <a:cubicBezTo>
                  <a:pt x="4930" y="4120"/>
                  <a:pt x="4892" y="4142"/>
                  <a:pt x="4892" y="4142"/>
                </a:cubicBezTo>
                <a:cubicBezTo>
                  <a:pt x="4757" y="4104"/>
                  <a:pt x="4716" y="4005"/>
                  <a:pt x="4608" y="3941"/>
                </a:cubicBezTo>
                <a:cubicBezTo>
                  <a:pt x="4550" y="3867"/>
                  <a:pt x="4582" y="3912"/>
                  <a:pt x="4517" y="3804"/>
                </a:cubicBezTo>
                <a:cubicBezTo>
                  <a:pt x="4502" y="3779"/>
                  <a:pt x="4490" y="3721"/>
                  <a:pt x="4490" y="3721"/>
                </a:cubicBezTo>
                <a:cubicBezTo>
                  <a:pt x="4487" y="3678"/>
                  <a:pt x="4492" y="3634"/>
                  <a:pt x="4480" y="3593"/>
                </a:cubicBezTo>
                <a:cubicBezTo>
                  <a:pt x="4476" y="3579"/>
                  <a:pt x="4455" y="3577"/>
                  <a:pt x="4444" y="3566"/>
                </a:cubicBezTo>
                <a:cubicBezTo>
                  <a:pt x="4436" y="3558"/>
                  <a:pt x="4435" y="3545"/>
                  <a:pt x="4426" y="3538"/>
                </a:cubicBezTo>
                <a:cubicBezTo>
                  <a:pt x="4388" y="3507"/>
                  <a:pt x="4334" y="3482"/>
                  <a:pt x="4288" y="3474"/>
                </a:cubicBezTo>
                <a:cubicBezTo>
                  <a:pt x="4144" y="3482"/>
                  <a:pt x="4133" y="3472"/>
                  <a:pt x="4032" y="3511"/>
                </a:cubicBezTo>
                <a:cubicBezTo>
                  <a:pt x="3979" y="3565"/>
                  <a:pt x="3999" y="3539"/>
                  <a:pt x="3968" y="3584"/>
                </a:cubicBezTo>
                <a:cubicBezTo>
                  <a:pt x="3953" y="3631"/>
                  <a:pt x="3997" y="3627"/>
                  <a:pt x="4042" y="3630"/>
                </a:cubicBezTo>
                <a:cubicBezTo>
                  <a:pt x="4106" y="3635"/>
                  <a:pt x="4170" y="3635"/>
                  <a:pt x="4234" y="3639"/>
                </a:cubicBezTo>
                <a:cubicBezTo>
                  <a:pt x="4270" y="3641"/>
                  <a:pt x="4307" y="3645"/>
                  <a:pt x="4343" y="3648"/>
                </a:cubicBezTo>
                <a:cubicBezTo>
                  <a:pt x="4380" y="3657"/>
                  <a:pt x="4403" y="3664"/>
                  <a:pt x="4435" y="3685"/>
                </a:cubicBezTo>
                <a:cubicBezTo>
                  <a:pt x="4441" y="3697"/>
                  <a:pt x="4446" y="3710"/>
                  <a:pt x="4453" y="3721"/>
                </a:cubicBezTo>
                <a:cubicBezTo>
                  <a:pt x="4467" y="3743"/>
                  <a:pt x="4499" y="3785"/>
                  <a:pt x="4499" y="3785"/>
                </a:cubicBezTo>
                <a:cubicBezTo>
                  <a:pt x="4505" y="3803"/>
                  <a:pt x="4511" y="3822"/>
                  <a:pt x="4517" y="3840"/>
                </a:cubicBezTo>
                <a:cubicBezTo>
                  <a:pt x="4518" y="3844"/>
                  <a:pt x="4492" y="3944"/>
                  <a:pt x="4480" y="3959"/>
                </a:cubicBezTo>
                <a:cubicBezTo>
                  <a:pt x="4473" y="3967"/>
                  <a:pt x="4462" y="3971"/>
                  <a:pt x="4453" y="3977"/>
                </a:cubicBezTo>
                <a:cubicBezTo>
                  <a:pt x="4425" y="4020"/>
                  <a:pt x="4393" y="4032"/>
                  <a:pt x="4352" y="4060"/>
                </a:cubicBezTo>
                <a:cubicBezTo>
                  <a:pt x="4245" y="4053"/>
                  <a:pt x="4204" y="4045"/>
                  <a:pt x="4115" y="4023"/>
                </a:cubicBezTo>
                <a:cubicBezTo>
                  <a:pt x="4053" y="3983"/>
                  <a:pt x="3981" y="3952"/>
                  <a:pt x="3941" y="3886"/>
                </a:cubicBezTo>
                <a:cubicBezTo>
                  <a:pt x="3934" y="3874"/>
                  <a:pt x="3930" y="3861"/>
                  <a:pt x="3923" y="3849"/>
                </a:cubicBezTo>
                <a:cubicBezTo>
                  <a:pt x="3912" y="3830"/>
                  <a:pt x="3886" y="3794"/>
                  <a:pt x="3886" y="3794"/>
                </a:cubicBezTo>
                <a:cubicBezTo>
                  <a:pt x="3889" y="3764"/>
                  <a:pt x="3880" y="3730"/>
                  <a:pt x="3895" y="3703"/>
                </a:cubicBezTo>
                <a:cubicBezTo>
                  <a:pt x="3901" y="3692"/>
                  <a:pt x="3924" y="3702"/>
                  <a:pt x="3932" y="3712"/>
                </a:cubicBezTo>
                <a:cubicBezTo>
                  <a:pt x="3938" y="3720"/>
                  <a:pt x="3926" y="3731"/>
                  <a:pt x="3923" y="3740"/>
                </a:cubicBezTo>
                <a:cubicBezTo>
                  <a:pt x="3926" y="3804"/>
                  <a:pt x="3924" y="3868"/>
                  <a:pt x="3932" y="3932"/>
                </a:cubicBezTo>
                <a:cubicBezTo>
                  <a:pt x="3937" y="3973"/>
                  <a:pt x="4047" y="4009"/>
                  <a:pt x="4078" y="4014"/>
                </a:cubicBezTo>
                <a:cubicBezTo>
                  <a:pt x="4119" y="4038"/>
                  <a:pt x="4144" y="4047"/>
                  <a:pt x="4188" y="4060"/>
                </a:cubicBezTo>
                <a:cubicBezTo>
                  <a:pt x="4206" y="4066"/>
                  <a:pt x="4243" y="4078"/>
                  <a:pt x="4243" y="4078"/>
                </a:cubicBezTo>
                <a:cubicBezTo>
                  <a:pt x="4264" y="4075"/>
                  <a:pt x="4288" y="4080"/>
                  <a:pt x="4307" y="4069"/>
                </a:cubicBezTo>
                <a:cubicBezTo>
                  <a:pt x="4327" y="4058"/>
                  <a:pt x="4338" y="3987"/>
                  <a:pt x="4343" y="3968"/>
                </a:cubicBezTo>
                <a:cubicBezTo>
                  <a:pt x="4340" y="3947"/>
                  <a:pt x="4315" y="3915"/>
                  <a:pt x="4334" y="3904"/>
                </a:cubicBezTo>
                <a:cubicBezTo>
                  <a:pt x="4353" y="3893"/>
                  <a:pt x="4370" y="3929"/>
                  <a:pt x="4389" y="3941"/>
                </a:cubicBezTo>
                <a:cubicBezTo>
                  <a:pt x="4458" y="3985"/>
                  <a:pt x="4514" y="4043"/>
                  <a:pt x="4581" y="4087"/>
                </a:cubicBezTo>
                <a:cubicBezTo>
                  <a:pt x="4603" y="4120"/>
                  <a:pt x="4630" y="4146"/>
                  <a:pt x="4654" y="4178"/>
                </a:cubicBezTo>
                <a:cubicBezTo>
                  <a:pt x="4665" y="4212"/>
                  <a:pt x="4682" y="4234"/>
                  <a:pt x="4691" y="4270"/>
                </a:cubicBezTo>
                <a:cubicBezTo>
                  <a:pt x="4685" y="4297"/>
                  <a:pt x="4687" y="4328"/>
                  <a:pt x="4672" y="4352"/>
                </a:cubicBezTo>
                <a:cubicBezTo>
                  <a:pt x="4666" y="4363"/>
                  <a:pt x="4647" y="4355"/>
                  <a:pt x="4636" y="4361"/>
                </a:cubicBezTo>
                <a:cubicBezTo>
                  <a:pt x="4628" y="4365"/>
                  <a:pt x="4626" y="4378"/>
                  <a:pt x="4618" y="4380"/>
                </a:cubicBezTo>
                <a:cubicBezTo>
                  <a:pt x="4566" y="4395"/>
                  <a:pt x="4470" y="4407"/>
                  <a:pt x="4407" y="4416"/>
                </a:cubicBezTo>
                <a:cubicBezTo>
                  <a:pt x="4210" y="4483"/>
                  <a:pt x="4112" y="4450"/>
                  <a:pt x="3859" y="4444"/>
                </a:cubicBezTo>
                <a:cubicBezTo>
                  <a:pt x="3732" y="4380"/>
                  <a:pt x="3612" y="4312"/>
                  <a:pt x="3493" y="4233"/>
                </a:cubicBezTo>
                <a:cubicBezTo>
                  <a:pt x="3420" y="4185"/>
                  <a:pt x="3338" y="4139"/>
                  <a:pt x="3283" y="4069"/>
                </a:cubicBezTo>
                <a:cubicBezTo>
                  <a:pt x="3251" y="4028"/>
                  <a:pt x="3224" y="3978"/>
                  <a:pt x="3200" y="3932"/>
                </a:cubicBezTo>
                <a:cubicBezTo>
                  <a:pt x="3185" y="3856"/>
                  <a:pt x="3170" y="3831"/>
                  <a:pt x="3191" y="3740"/>
                </a:cubicBezTo>
                <a:cubicBezTo>
                  <a:pt x="3201" y="3698"/>
                  <a:pt x="3225" y="3696"/>
                  <a:pt x="3246" y="3666"/>
                </a:cubicBezTo>
                <a:cubicBezTo>
                  <a:pt x="3254" y="3655"/>
                  <a:pt x="3255" y="3640"/>
                  <a:pt x="3264" y="3630"/>
                </a:cubicBezTo>
                <a:cubicBezTo>
                  <a:pt x="3285" y="3605"/>
                  <a:pt x="3317" y="3591"/>
                  <a:pt x="3338" y="3566"/>
                </a:cubicBezTo>
                <a:cubicBezTo>
                  <a:pt x="3373" y="3526"/>
                  <a:pt x="3356" y="3527"/>
                  <a:pt x="3402" y="3493"/>
                </a:cubicBezTo>
                <a:cubicBezTo>
                  <a:pt x="3445" y="3461"/>
                  <a:pt x="3494" y="3432"/>
                  <a:pt x="3539" y="3401"/>
                </a:cubicBezTo>
                <a:cubicBezTo>
                  <a:pt x="3561" y="3386"/>
                  <a:pt x="3612" y="3365"/>
                  <a:pt x="3612" y="3365"/>
                </a:cubicBezTo>
                <a:cubicBezTo>
                  <a:pt x="3705" y="3267"/>
                  <a:pt x="3646" y="3338"/>
                  <a:pt x="3301" y="3356"/>
                </a:cubicBezTo>
                <a:cubicBezTo>
                  <a:pt x="3241" y="3359"/>
                  <a:pt x="3177" y="3396"/>
                  <a:pt x="3118" y="3410"/>
                </a:cubicBezTo>
                <a:cubicBezTo>
                  <a:pt x="3088" y="3431"/>
                  <a:pt x="3075" y="3439"/>
                  <a:pt x="3063" y="3474"/>
                </a:cubicBezTo>
                <a:cubicBezTo>
                  <a:pt x="3069" y="3499"/>
                  <a:pt x="3073" y="3524"/>
                  <a:pt x="3082" y="3548"/>
                </a:cubicBezTo>
                <a:cubicBezTo>
                  <a:pt x="3105" y="3611"/>
                  <a:pt x="3192" y="3639"/>
                  <a:pt x="3237" y="3685"/>
                </a:cubicBezTo>
                <a:cubicBezTo>
                  <a:pt x="3285" y="3734"/>
                  <a:pt x="3240" y="3713"/>
                  <a:pt x="3292" y="3730"/>
                </a:cubicBezTo>
                <a:cubicBezTo>
                  <a:pt x="3317" y="3756"/>
                  <a:pt x="3339" y="3758"/>
                  <a:pt x="3374" y="3767"/>
                </a:cubicBezTo>
                <a:cubicBezTo>
                  <a:pt x="3383" y="3776"/>
                  <a:pt x="3396" y="3783"/>
                  <a:pt x="3402" y="3794"/>
                </a:cubicBezTo>
                <a:cubicBezTo>
                  <a:pt x="3411" y="3811"/>
                  <a:pt x="3420" y="3849"/>
                  <a:pt x="3420" y="3849"/>
                </a:cubicBezTo>
                <a:cubicBezTo>
                  <a:pt x="3423" y="3873"/>
                  <a:pt x="3430" y="3898"/>
                  <a:pt x="3429" y="3922"/>
                </a:cubicBezTo>
                <a:cubicBezTo>
                  <a:pt x="3421" y="4090"/>
                  <a:pt x="3401" y="4048"/>
                  <a:pt x="3246" y="4060"/>
                </a:cubicBezTo>
                <a:cubicBezTo>
                  <a:pt x="3239" y="4081"/>
                  <a:pt x="3212" y="4092"/>
                  <a:pt x="3210" y="4114"/>
                </a:cubicBezTo>
                <a:cubicBezTo>
                  <a:pt x="3205" y="4163"/>
                  <a:pt x="3214" y="4212"/>
                  <a:pt x="3219" y="4261"/>
                </a:cubicBezTo>
                <a:cubicBezTo>
                  <a:pt x="3220" y="4270"/>
                  <a:pt x="3237" y="4288"/>
                  <a:pt x="3228" y="4288"/>
                </a:cubicBezTo>
                <a:cubicBezTo>
                  <a:pt x="3208" y="4288"/>
                  <a:pt x="3190" y="4272"/>
                  <a:pt x="3173" y="4261"/>
                </a:cubicBezTo>
                <a:cubicBezTo>
                  <a:pt x="3088" y="4209"/>
                  <a:pt x="3027" y="4134"/>
                  <a:pt x="2954" y="4069"/>
                </a:cubicBezTo>
                <a:cubicBezTo>
                  <a:pt x="2873" y="3997"/>
                  <a:pt x="2778" y="3931"/>
                  <a:pt x="2707" y="3849"/>
                </a:cubicBezTo>
                <a:cubicBezTo>
                  <a:pt x="2702" y="3843"/>
                  <a:pt x="2588" y="3696"/>
                  <a:pt x="2560" y="3648"/>
                </a:cubicBezTo>
                <a:cubicBezTo>
                  <a:pt x="2533" y="3601"/>
                  <a:pt x="2521" y="3550"/>
                  <a:pt x="2496" y="3502"/>
                </a:cubicBezTo>
                <a:cubicBezTo>
                  <a:pt x="2476" y="3383"/>
                  <a:pt x="2470" y="3371"/>
                  <a:pt x="2515" y="3191"/>
                </a:cubicBezTo>
                <a:cubicBezTo>
                  <a:pt x="2522" y="3161"/>
                  <a:pt x="2551" y="3142"/>
                  <a:pt x="2570" y="3118"/>
                </a:cubicBezTo>
                <a:cubicBezTo>
                  <a:pt x="2636" y="3034"/>
                  <a:pt x="2704" y="2972"/>
                  <a:pt x="2789" y="2908"/>
                </a:cubicBezTo>
                <a:cubicBezTo>
                  <a:pt x="2822" y="2884"/>
                  <a:pt x="2871" y="2877"/>
                  <a:pt x="2908" y="2862"/>
                </a:cubicBezTo>
                <a:cubicBezTo>
                  <a:pt x="2945" y="2865"/>
                  <a:pt x="2982" y="2864"/>
                  <a:pt x="3018" y="2871"/>
                </a:cubicBezTo>
                <a:cubicBezTo>
                  <a:pt x="3029" y="2873"/>
                  <a:pt x="3040" y="2899"/>
                  <a:pt x="3045" y="2889"/>
                </a:cubicBezTo>
                <a:cubicBezTo>
                  <a:pt x="3051" y="2877"/>
                  <a:pt x="3036" y="2863"/>
                  <a:pt x="3027" y="2853"/>
                </a:cubicBezTo>
                <a:cubicBezTo>
                  <a:pt x="2991" y="2811"/>
                  <a:pt x="2930" y="2810"/>
                  <a:pt x="2880" y="2798"/>
                </a:cubicBezTo>
                <a:cubicBezTo>
                  <a:pt x="2585" y="2809"/>
                  <a:pt x="2692" y="2762"/>
                  <a:pt x="2560" y="2889"/>
                </a:cubicBezTo>
                <a:cubicBezTo>
                  <a:pt x="2554" y="2901"/>
                  <a:pt x="2549" y="2914"/>
                  <a:pt x="2542" y="2926"/>
                </a:cubicBezTo>
                <a:cubicBezTo>
                  <a:pt x="2537" y="2935"/>
                  <a:pt x="2525" y="2942"/>
                  <a:pt x="2524" y="2953"/>
                </a:cubicBezTo>
                <a:cubicBezTo>
                  <a:pt x="2518" y="3016"/>
                  <a:pt x="2534" y="3046"/>
                  <a:pt x="2588" y="3063"/>
                </a:cubicBezTo>
                <a:cubicBezTo>
                  <a:pt x="2631" y="3097"/>
                  <a:pt x="2681" y="3141"/>
                  <a:pt x="2734" y="3154"/>
                </a:cubicBezTo>
                <a:cubicBezTo>
                  <a:pt x="2789" y="3209"/>
                  <a:pt x="2731" y="3158"/>
                  <a:pt x="2807" y="3200"/>
                </a:cubicBezTo>
                <a:cubicBezTo>
                  <a:pt x="2885" y="3243"/>
                  <a:pt x="2936" y="3290"/>
                  <a:pt x="2963" y="3374"/>
                </a:cubicBezTo>
                <a:cubicBezTo>
                  <a:pt x="2960" y="3444"/>
                  <a:pt x="2961" y="3514"/>
                  <a:pt x="2954" y="3584"/>
                </a:cubicBezTo>
                <a:cubicBezTo>
                  <a:pt x="2952" y="3603"/>
                  <a:pt x="2941" y="3620"/>
                  <a:pt x="2935" y="3639"/>
                </a:cubicBezTo>
                <a:cubicBezTo>
                  <a:pt x="2901" y="3750"/>
                  <a:pt x="2823" y="3735"/>
                  <a:pt x="2725" y="3749"/>
                </a:cubicBezTo>
                <a:cubicBezTo>
                  <a:pt x="2708" y="3799"/>
                  <a:pt x="2697" y="3852"/>
                  <a:pt x="2688" y="3904"/>
                </a:cubicBezTo>
                <a:cubicBezTo>
                  <a:pt x="2691" y="3922"/>
                  <a:pt x="2690" y="3942"/>
                  <a:pt x="2698" y="3959"/>
                </a:cubicBezTo>
                <a:cubicBezTo>
                  <a:pt x="2703" y="3969"/>
                  <a:pt x="2717" y="3970"/>
                  <a:pt x="2725" y="3977"/>
                </a:cubicBezTo>
                <a:cubicBezTo>
                  <a:pt x="2820" y="4058"/>
                  <a:pt x="2674" y="3948"/>
                  <a:pt x="2789" y="4032"/>
                </a:cubicBezTo>
                <a:cubicBezTo>
                  <a:pt x="2806" y="4059"/>
                  <a:pt x="2826" y="4079"/>
                  <a:pt x="2844" y="4105"/>
                </a:cubicBezTo>
                <a:cubicBezTo>
                  <a:pt x="2857" y="4146"/>
                  <a:pt x="2876" y="4154"/>
                  <a:pt x="2862" y="4197"/>
                </a:cubicBezTo>
                <a:cubicBezTo>
                  <a:pt x="2674" y="4171"/>
                  <a:pt x="2494" y="4138"/>
                  <a:pt x="2314" y="4078"/>
                </a:cubicBezTo>
                <a:cubicBezTo>
                  <a:pt x="2289" y="4054"/>
                  <a:pt x="2278" y="4025"/>
                  <a:pt x="2259" y="3996"/>
                </a:cubicBezTo>
                <a:cubicBezTo>
                  <a:pt x="2236" y="3906"/>
                  <a:pt x="2249" y="3946"/>
                  <a:pt x="2222" y="3877"/>
                </a:cubicBezTo>
                <a:cubicBezTo>
                  <a:pt x="2219" y="3862"/>
                  <a:pt x="2217" y="3846"/>
                  <a:pt x="2213" y="3831"/>
                </a:cubicBezTo>
                <a:cubicBezTo>
                  <a:pt x="2208" y="3815"/>
                  <a:pt x="2198" y="3801"/>
                  <a:pt x="2195" y="3785"/>
                </a:cubicBezTo>
                <a:cubicBezTo>
                  <a:pt x="2186" y="3743"/>
                  <a:pt x="2188" y="3699"/>
                  <a:pt x="2176" y="3657"/>
                </a:cubicBezTo>
                <a:cubicBezTo>
                  <a:pt x="2170" y="3636"/>
                  <a:pt x="2164" y="3614"/>
                  <a:pt x="2158" y="3593"/>
                </a:cubicBezTo>
                <a:cubicBezTo>
                  <a:pt x="2164" y="3502"/>
                  <a:pt x="2166" y="3410"/>
                  <a:pt x="2176" y="3319"/>
                </a:cubicBezTo>
                <a:cubicBezTo>
                  <a:pt x="2187" y="3221"/>
                  <a:pt x="2291" y="3086"/>
                  <a:pt x="2368" y="3026"/>
                </a:cubicBezTo>
                <a:cubicBezTo>
                  <a:pt x="2412" y="2943"/>
                  <a:pt x="2481" y="2877"/>
                  <a:pt x="2515" y="2789"/>
                </a:cubicBezTo>
                <a:cubicBezTo>
                  <a:pt x="2577" y="2628"/>
                  <a:pt x="2607" y="2449"/>
                  <a:pt x="2716" y="2313"/>
                </a:cubicBezTo>
                <a:cubicBezTo>
                  <a:pt x="2742" y="2248"/>
                  <a:pt x="2785" y="2221"/>
                  <a:pt x="2826" y="2167"/>
                </a:cubicBezTo>
                <a:cubicBezTo>
                  <a:pt x="2865" y="2170"/>
                  <a:pt x="2905" y="2170"/>
                  <a:pt x="2944" y="2176"/>
                </a:cubicBezTo>
                <a:cubicBezTo>
                  <a:pt x="2986" y="2183"/>
                  <a:pt x="2994" y="2200"/>
                  <a:pt x="3027" y="2222"/>
                </a:cubicBezTo>
                <a:cubicBezTo>
                  <a:pt x="3042" y="2232"/>
                  <a:pt x="3056" y="2241"/>
                  <a:pt x="3072" y="2249"/>
                </a:cubicBezTo>
                <a:cubicBezTo>
                  <a:pt x="3087" y="2256"/>
                  <a:pt x="3104" y="2259"/>
                  <a:pt x="3118" y="2268"/>
                </a:cubicBezTo>
                <a:cubicBezTo>
                  <a:pt x="3173" y="2303"/>
                  <a:pt x="3216" y="2349"/>
                  <a:pt x="3274" y="2377"/>
                </a:cubicBezTo>
                <a:cubicBezTo>
                  <a:pt x="3294" y="2397"/>
                  <a:pt x="3320" y="2410"/>
                  <a:pt x="3338" y="2432"/>
                </a:cubicBezTo>
                <a:cubicBezTo>
                  <a:pt x="3344" y="2440"/>
                  <a:pt x="3343" y="2451"/>
                  <a:pt x="3347" y="2460"/>
                </a:cubicBezTo>
                <a:cubicBezTo>
                  <a:pt x="3352" y="2470"/>
                  <a:pt x="3358" y="2479"/>
                  <a:pt x="3365" y="2487"/>
                </a:cubicBezTo>
                <a:cubicBezTo>
                  <a:pt x="3402" y="2528"/>
                  <a:pt x="3445" y="2567"/>
                  <a:pt x="3484" y="2606"/>
                </a:cubicBezTo>
                <a:cubicBezTo>
                  <a:pt x="3498" y="2620"/>
                  <a:pt x="3516" y="2629"/>
                  <a:pt x="3530" y="2642"/>
                </a:cubicBezTo>
                <a:cubicBezTo>
                  <a:pt x="3549" y="2659"/>
                  <a:pt x="3566" y="2679"/>
                  <a:pt x="3584" y="2697"/>
                </a:cubicBezTo>
                <a:cubicBezTo>
                  <a:pt x="3590" y="2703"/>
                  <a:pt x="3603" y="2716"/>
                  <a:pt x="3603" y="2716"/>
                </a:cubicBezTo>
                <a:cubicBezTo>
                  <a:pt x="3595" y="2639"/>
                  <a:pt x="3582" y="2557"/>
                  <a:pt x="3548" y="2487"/>
                </a:cubicBezTo>
                <a:cubicBezTo>
                  <a:pt x="3539" y="2441"/>
                  <a:pt x="3530" y="2421"/>
                  <a:pt x="3502" y="2386"/>
                </a:cubicBezTo>
                <a:cubicBezTo>
                  <a:pt x="3495" y="2377"/>
                  <a:pt x="3493" y="2365"/>
                  <a:pt x="3484" y="2359"/>
                </a:cubicBezTo>
                <a:cubicBezTo>
                  <a:pt x="3456" y="2342"/>
                  <a:pt x="3420" y="2339"/>
                  <a:pt x="3392" y="2322"/>
                </a:cubicBezTo>
                <a:cubicBezTo>
                  <a:pt x="3373" y="2311"/>
                  <a:pt x="3354" y="2301"/>
                  <a:pt x="3338" y="2286"/>
                </a:cubicBezTo>
                <a:cubicBezTo>
                  <a:pt x="3332" y="2280"/>
                  <a:pt x="3326" y="2273"/>
                  <a:pt x="3319" y="2268"/>
                </a:cubicBezTo>
                <a:cubicBezTo>
                  <a:pt x="3299" y="2256"/>
                  <a:pt x="3276" y="2250"/>
                  <a:pt x="3255" y="2240"/>
                </a:cubicBezTo>
                <a:cubicBezTo>
                  <a:pt x="3203" y="2187"/>
                  <a:pt x="3230" y="2201"/>
                  <a:pt x="3182" y="2185"/>
                </a:cubicBezTo>
                <a:cubicBezTo>
                  <a:pt x="3145" y="2148"/>
                  <a:pt x="3113" y="2124"/>
                  <a:pt x="3063" y="2112"/>
                </a:cubicBezTo>
                <a:cubicBezTo>
                  <a:pt x="3002" y="2116"/>
                  <a:pt x="2935" y="2103"/>
                  <a:pt x="2880" y="2130"/>
                </a:cubicBezTo>
                <a:cubicBezTo>
                  <a:pt x="2714" y="2213"/>
                  <a:pt x="2875" y="2156"/>
                  <a:pt x="2789" y="2185"/>
                </a:cubicBezTo>
                <a:cubicBezTo>
                  <a:pt x="2759" y="2217"/>
                  <a:pt x="2733" y="2251"/>
                  <a:pt x="2707" y="2286"/>
                </a:cubicBezTo>
                <a:cubicBezTo>
                  <a:pt x="2704" y="2295"/>
                  <a:pt x="2703" y="2305"/>
                  <a:pt x="2698" y="2313"/>
                </a:cubicBezTo>
                <a:cubicBezTo>
                  <a:pt x="2693" y="2321"/>
                  <a:pt x="2683" y="2324"/>
                  <a:pt x="2679" y="2332"/>
                </a:cubicBezTo>
                <a:cubicBezTo>
                  <a:pt x="2673" y="2343"/>
                  <a:pt x="2674" y="2356"/>
                  <a:pt x="2670" y="2368"/>
                </a:cubicBezTo>
                <a:cubicBezTo>
                  <a:pt x="2665" y="2386"/>
                  <a:pt x="2658" y="2405"/>
                  <a:pt x="2652" y="2423"/>
                </a:cubicBezTo>
                <a:cubicBezTo>
                  <a:pt x="2649" y="2432"/>
                  <a:pt x="2643" y="2450"/>
                  <a:pt x="2643" y="2450"/>
                </a:cubicBezTo>
                <a:cubicBezTo>
                  <a:pt x="2640" y="2475"/>
                  <a:pt x="2639" y="2500"/>
                  <a:pt x="2634" y="2524"/>
                </a:cubicBezTo>
                <a:cubicBezTo>
                  <a:pt x="2632" y="2533"/>
                  <a:pt x="2633" y="2549"/>
                  <a:pt x="2624" y="2551"/>
                </a:cubicBezTo>
                <a:cubicBezTo>
                  <a:pt x="2611" y="2554"/>
                  <a:pt x="2600" y="2539"/>
                  <a:pt x="2588" y="2533"/>
                </a:cubicBezTo>
                <a:cubicBezTo>
                  <a:pt x="2555" y="2498"/>
                  <a:pt x="2520" y="2456"/>
                  <a:pt x="2496" y="2414"/>
                </a:cubicBezTo>
                <a:cubicBezTo>
                  <a:pt x="2478" y="2383"/>
                  <a:pt x="2470" y="2352"/>
                  <a:pt x="2451" y="2322"/>
                </a:cubicBezTo>
                <a:cubicBezTo>
                  <a:pt x="2415" y="2183"/>
                  <a:pt x="2409" y="2193"/>
                  <a:pt x="2451" y="1975"/>
                </a:cubicBezTo>
                <a:cubicBezTo>
                  <a:pt x="2459" y="1935"/>
                  <a:pt x="2491" y="1903"/>
                  <a:pt x="2506" y="1865"/>
                </a:cubicBezTo>
                <a:cubicBezTo>
                  <a:pt x="2533" y="1797"/>
                  <a:pt x="2568" y="1725"/>
                  <a:pt x="2643" y="1701"/>
                </a:cubicBezTo>
                <a:cubicBezTo>
                  <a:pt x="2712" y="1707"/>
                  <a:pt x="2761" y="1717"/>
                  <a:pt x="2826" y="1728"/>
                </a:cubicBezTo>
                <a:cubicBezTo>
                  <a:pt x="2861" y="1725"/>
                  <a:pt x="2951" y="1732"/>
                  <a:pt x="2954" y="1701"/>
                </a:cubicBezTo>
                <a:cubicBezTo>
                  <a:pt x="2967" y="1577"/>
                  <a:pt x="2905" y="1410"/>
                  <a:pt x="3054" y="1381"/>
                </a:cubicBezTo>
                <a:cubicBezTo>
                  <a:pt x="3079" y="1419"/>
                  <a:pt x="3109" y="1454"/>
                  <a:pt x="3136" y="1490"/>
                </a:cubicBezTo>
                <a:cubicBezTo>
                  <a:pt x="3163" y="1582"/>
                  <a:pt x="3182" y="1680"/>
                  <a:pt x="3146" y="1774"/>
                </a:cubicBezTo>
                <a:cubicBezTo>
                  <a:pt x="3130" y="1815"/>
                  <a:pt x="3123" y="1809"/>
                  <a:pt x="3100" y="1847"/>
                </a:cubicBezTo>
                <a:cubicBezTo>
                  <a:pt x="3056" y="1919"/>
                  <a:pt x="3018" y="1975"/>
                  <a:pt x="2935" y="2002"/>
                </a:cubicBezTo>
                <a:cubicBezTo>
                  <a:pt x="2812" y="2088"/>
                  <a:pt x="2629" y="2081"/>
                  <a:pt x="2487" y="2094"/>
                </a:cubicBezTo>
                <a:cubicBezTo>
                  <a:pt x="2450" y="2101"/>
                  <a:pt x="2414" y="2109"/>
                  <a:pt x="2378" y="2121"/>
                </a:cubicBezTo>
                <a:cubicBezTo>
                  <a:pt x="2491" y="2209"/>
                  <a:pt x="2419" y="2166"/>
                  <a:pt x="2716" y="2130"/>
                </a:cubicBezTo>
                <a:cubicBezTo>
                  <a:pt x="2832" y="2116"/>
                  <a:pt x="2939" y="2046"/>
                  <a:pt x="3045" y="2002"/>
                </a:cubicBezTo>
                <a:cubicBezTo>
                  <a:pt x="3132" y="1966"/>
                  <a:pt x="3236" y="1947"/>
                  <a:pt x="3328" y="1938"/>
                </a:cubicBezTo>
                <a:cubicBezTo>
                  <a:pt x="3356" y="1944"/>
                  <a:pt x="3386" y="1944"/>
                  <a:pt x="3411" y="1957"/>
                </a:cubicBezTo>
                <a:cubicBezTo>
                  <a:pt x="3455" y="1979"/>
                  <a:pt x="3521" y="2037"/>
                  <a:pt x="3566" y="2066"/>
                </a:cubicBezTo>
                <a:cubicBezTo>
                  <a:pt x="3656" y="2124"/>
                  <a:pt x="3741" y="2167"/>
                  <a:pt x="3840" y="2204"/>
                </a:cubicBezTo>
                <a:cubicBezTo>
                  <a:pt x="3871" y="2201"/>
                  <a:pt x="3906" y="2211"/>
                  <a:pt x="3932" y="2194"/>
                </a:cubicBezTo>
                <a:cubicBezTo>
                  <a:pt x="3945" y="2186"/>
                  <a:pt x="3938" y="2151"/>
                  <a:pt x="3923" y="2149"/>
                </a:cubicBezTo>
                <a:cubicBezTo>
                  <a:pt x="3784" y="2132"/>
                  <a:pt x="3642" y="2143"/>
                  <a:pt x="3502" y="2140"/>
                </a:cubicBezTo>
                <a:cubicBezTo>
                  <a:pt x="3450" y="2121"/>
                  <a:pt x="3407" y="2079"/>
                  <a:pt x="3356" y="2057"/>
                </a:cubicBezTo>
                <a:cubicBezTo>
                  <a:pt x="3336" y="2048"/>
                  <a:pt x="3313" y="2046"/>
                  <a:pt x="3292" y="2039"/>
                </a:cubicBezTo>
                <a:cubicBezTo>
                  <a:pt x="3244" y="2051"/>
                  <a:pt x="3239" y="2069"/>
                  <a:pt x="3200" y="2094"/>
                </a:cubicBezTo>
                <a:cubicBezTo>
                  <a:pt x="3173" y="2176"/>
                  <a:pt x="3050" y="2230"/>
                  <a:pt x="2972" y="2249"/>
                </a:cubicBezTo>
                <a:cubicBezTo>
                  <a:pt x="2870" y="2244"/>
                  <a:pt x="2789" y="2252"/>
                  <a:pt x="2698" y="2222"/>
                </a:cubicBezTo>
                <a:cubicBezTo>
                  <a:pt x="2692" y="2216"/>
                  <a:pt x="2686" y="2209"/>
                  <a:pt x="2679" y="2204"/>
                </a:cubicBezTo>
                <a:cubicBezTo>
                  <a:pt x="2671" y="2199"/>
                  <a:pt x="2659" y="2200"/>
                  <a:pt x="2652" y="2194"/>
                </a:cubicBezTo>
                <a:cubicBezTo>
                  <a:pt x="2609" y="2158"/>
                  <a:pt x="2600" y="2080"/>
                  <a:pt x="2588" y="2030"/>
                </a:cubicBezTo>
                <a:cubicBezTo>
                  <a:pt x="2580" y="1959"/>
                  <a:pt x="2568" y="1891"/>
                  <a:pt x="2560" y="1820"/>
                </a:cubicBezTo>
                <a:cubicBezTo>
                  <a:pt x="2552" y="1654"/>
                  <a:pt x="2543" y="1479"/>
                  <a:pt x="2451" y="1335"/>
                </a:cubicBezTo>
                <a:cubicBezTo>
                  <a:pt x="2422" y="1290"/>
                  <a:pt x="2384" y="1249"/>
                  <a:pt x="2368" y="1198"/>
                </a:cubicBezTo>
                <a:cubicBezTo>
                  <a:pt x="2365" y="1189"/>
                  <a:pt x="2365" y="1178"/>
                  <a:pt x="2359" y="1170"/>
                </a:cubicBezTo>
                <a:cubicBezTo>
                  <a:pt x="2339" y="1145"/>
                  <a:pt x="2286" y="1106"/>
                  <a:pt x="2286" y="1106"/>
                </a:cubicBezTo>
                <a:cubicBezTo>
                  <a:pt x="2277" y="1109"/>
                  <a:pt x="2255" y="1107"/>
                  <a:pt x="2259" y="1116"/>
                </a:cubicBezTo>
                <a:cubicBezTo>
                  <a:pt x="2272" y="1148"/>
                  <a:pt x="2302" y="1171"/>
                  <a:pt x="2323" y="1198"/>
                </a:cubicBezTo>
                <a:cubicBezTo>
                  <a:pt x="2344" y="1226"/>
                  <a:pt x="2362" y="1256"/>
                  <a:pt x="2387" y="1280"/>
                </a:cubicBezTo>
                <a:cubicBezTo>
                  <a:pt x="2428" y="1448"/>
                  <a:pt x="2387" y="1266"/>
                  <a:pt x="2387" y="1710"/>
                </a:cubicBezTo>
                <a:cubicBezTo>
                  <a:pt x="2387" y="1842"/>
                  <a:pt x="2363" y="1816"/>
                  <a:pt x="2423" y="1856"/>
                </a:cubicBezTo>
                <a:cubicBezTo>
                  <a:pt x="2467" y="1922"/>
                  <a:pt x="2481" y="1906"/>
                  <a:pt x="2423" y="1920"/>
                </a:cubicBezTo>
                <a:cubicBezTo>
                  <a:pt x="2368" y="1902"/>
                  <a:pt x="2327" y="1866"/>
                  <a:pt x="2277" y="1838"/>
                </a:cubicBezTo>
                <a:cubicBezTo>
                  <a:pt x="2220" y="1806"/>
                  <a:pt x="2160" y="1779"/>
                  <a:pt x="2103" y="1746"/>
                </a:cubicBezTo>
                <a:cubicBezTo>
                  <a:pt x="2045" y="1713"/>
                  <a:pt x="1988" y="1679"/>
                  <a:pt x="1930" y="1646"/>
                </a:cubicBezTo>
                <a:cubicBezTo>
                  <a:pt x="1825" y="1585"/>
                  <a:pt x="1720" y="1520"/>
                  <a:pt x="1619" y="1454"/>
                </a:cubicBezTo>
                <a:cubicBezTo>
                  <a:pt x="1588" y="1434"/>
                  <a:pt x="1545" y="1443"/>
                  <a:pt x="1509" y="1436"/>
                </a:cubicBezTo>
                <a:cubicBezTo>
                  <a:pt x="1485" y="1438"/>
                  <a:pt x="1368" y="1431"/>
                  <a:pt x="1326" y="1463"/>
                </a:cubicBezTo>
                <a:cubicBezTo>
                  <a:pt x="1304" y="1480"/>
                  <a:pt x="1291" y="1507"/>
                  <a:pt x="1271" y="1527"/>
                </a:cubicBezTo>
                <a:cubicBezTo>
                  <a:pt x="1274" y="1539"/>
                  <a:pt x="1270" y="1556"/>
                  <a:pt x="1280" y="1564"/>
                </a:cubicBezTo>
                <a:cubicBezTo>
                  <a:pt x="1325" y="1602"/>
                  <a:pt x="1472" y="1596"/>
                  <a:pt x="1509" y="1600"/>
                </a:cubicBezTo>
                <a:cubicBezTo>
                  <a:pt x="1530" y="1602"/>
                  <a:pt x="1552" y="1606"/>
                  <a:pt x="1573" y="1609"/>
                </a:cubicBezTo>
                <a:cubicBezTo>
                  <a:pt x="1624" y="1626"/>
                  <a:pt x="1663" y="1658"/>
                  <a:pt x="1710" y="1682"/>
                </a:cubicBezTo>
                <a:cubicBezTo>
                  <a:pt x="1755" y="1730"/>
                  <a:pt x="1696" y="1674"/>
                  <a:pt x="1756" y="1710"/>
                </a:cubicBezTo>
                <a:cubicBezTo>
                  <a:pt x="1788" y="1729"/>
                  <a:pt x="1818" y="1750"/>
                  <a:pt x="1847" y="1774"/>
                </a:cubicBezTo>
                <a:cubicBezTo>
                  <a:pt x="1930" y="1843"/>
                  <a:pt x="1869" y="1819"/>
                  <a:pt x="1930" y="1838"/>
                </a:cubicBezTo>
                <a:cubicBezTo>
                  <a:pt x="1971" y="1867"/>
                  <a:pt x="2002" y="1896"/>
                  <a:pt x="2048" y="1911"/>
                </a:cubicBezTo>
                <a:cubicBezTo>
                  <a:pt x="2125" y="1984"/>
                  <a:pt x="2222" y="2010"/>
                  <a:pt x="2323" y="2021"/>
                </a:cubicBezTo>
                <a:cubicBezTo>
                  <a:pt x="2329" y="2039"/>
                  <a:pt x="2347" y="2058"/>
                  <a:pt x="2341" y="2076"/>
                </a:cubicBezTo>
                <a:cubicBezTo>
                  <a:pt x="2323" y="2130"/>
                  <a:pt x="2305" y="2167"/>
                  <a:pt x="2250" y="2185"/>
                </a:cubicBezTo>
                <a:cubicBezTo>
                  <a:pt x="2199" y="2236"/>
                  <a:pt x="2111" y="2208"/>
                  <a:pt x="2048" y="2204"/>
                </a:cubicBezTo>
                <a:cubicBezTo>
                  <a:pt x="1955" y="2170"/>
                  <a:pt x="2026" y="2252"/>
                  <a:pt x="2058" y="2268"/>
                </a:cubicBezTo>
                <a:cubicBezTo>
                  <a:pt x="2086" y="2282"/>
                  <a:pt x="2120" y="2282"/>
                  <a:pt x="2149" y="2295"/>
                </a:cubicBezTo>
                <a:cubicBezTo>
                  <a:pt x="2258" y="2345"/>
                  <a:pt x="2186" y="2320"/>
                  <a:pt x="2250" y="2341"/>
                </a:cubicBezTo>
                <a:cubicBezTo>
                  <a:pt x="2284" y="2363"/>
                  <a:pt x="2291" y="2385"/>
                  <a:pt x="2304" y="2423"/>
                </a:cubicBezTo>
                <a:cubicBezTo>
                  <a:pt x="2307" y="2457"/>
                  <a:pt x="2308" y="2491"/>
                  <a:pt x="2314" y="2524"/>
                </a:cubicBezTo>
                <a:cubicBezTo>
                  <a:pt x="2317" y="2543"/>
                  <a:pt x="2332" y="2578"/>
                  <a:pt x="2332" y="2578"/>
                </a:cubicBezTo>
                <a:cubicBezTo>
                  <a:pt x="2326" y="2615"/>
                  <a:pt x="2330" y="2654"/>
                  <a:pt x="2314" y="2688"/>
                </a:cubicBezTo>
                <a:cubicBezTo>
                  <a:pt x="2309" y="2700"/>
                  <a:pt x="2290" y="2697"/>
                  <a:pt x="2277" y="2697"/>
                </a:cubicBezTo>
                <a:cubicBezTo>
                  <a:pt x="2183" y="2697"/>
                  <a:pt x="2088" y="2691"/>
                  <a:pt x="1994" y="2688"/>
                </a:cubicBezTo>
                <a:cubicBezTo>
                  <a:pt x="1929" y="2662"/>
                  <a:pt x="1830" y="2585"/>
                  <a:pt x="1783" y="2533"/>
                </a:cubicBezTo>
                <a:cubicBezTo>
                  <a:pt x="1768" y="2517"/>
                  <a:pt x="1760" y="2495"/>
                  <a:pt x="1747" y="2478"/>
                </a:cubicBezTo>
                <a:cubicBezTo>
                  <a:pt x="1739" y="2468"/>
                  <a:pt x="1728" y="2459"/>
                  <a:pt x="1719" y="2450"/>
                </a:cubicBezTo>
                <a:cubicBezTo>
                  <a:pt x="1703" y="2411"/>
                  <a:pt x="1696" y="2372"/>
                  <a:pt x="1683" y="2332"/>
                </a:cubicBezTo>
                <a:cubicBezTo>
                  <a:pt x="1691" y="2247"/>
                  <a:pt x="1694" y="2205"/>
                  <a:pt x="1765" y="2158"/>
                </a:cubicBezTo>
                <a:cubicBezTo>
                  <a:pt x="1671" y="2135"/>
                  <a:pt x="1617" y="2187"/>
                  <a:pt x="1536" y="2213"/>
                </a:cubicBezTo>
                <a:cubicBezTo>
                  <a:pt x="1491" y="2247"/>
                  <a:pt x="1484" y="2258"/>
                  <a:pt x="1472" y="2313"/>
                </a:cubicBezTo>
                <a:cubicBezTo>
                  <a:pt x="1486" y="2479"/>
                  <a:pt x="1432" y="2523"/>
                  <a:pt x="1546" y="2560"/>
                </a:cubicBezTo>
                <a:cubicBezTo>
                  <a:pt x="1593" y="2592"/>
                  <a:pt x="1656" y="2606"/>
                  <a:pt x="1710" y="2624"/>
                </a:cubicBezTo>
                <a:cubicBezTo>
                  <a:pt x="1721" y="2627"/>
                  <a:pt x="1727" y="2639"/>
                  <a:pt x="1738" y="2642"/>
                </a:cubicBezTo>
                <a:cubicBezTo>
                  <a:pt x="1813" y="2665"/>
                  <a:pt x="1906" y="2660"/>
                  <a:pt x="1975" y="2706"/>
                </a:cubicBezTo>
                <a:cubicBezTo>
                  <a:pt x="2056" y="2760"/>
                  <a:pt x="2038" y="2746"/>
                  <a:pt x="2085" y="2816"/>
                </a:cubicBezTo>
                <a:cubicBezTo>
                  <a:pt x="2093" y="2827"/>
                  <a:pt x="2098" y="2840"/>
                  <a:pt x="2103" y="2853"/>
                </a:cubicBezTo>
                <a:cubicBezTo>
                  <a:pt x="2110" y="2871"/>
                  <a:pt x="2122" y="2908"/>
                  <a:pt x="2122" y="2908"/>
                </a:cubicBezTo>
                <a:cubicBezTo>
                  <a:pt x="2119" y="2917"/>
                  <a:pt x="2118" y="2928"/>
                  <a:pt x="2112" y="2935"/>
                </a:cubicBezTo>
                <a:cubicBezTo>
                  <a:pt x="2105" y="2943"/>
                  <a:pt x="2087" y="2942"/>
                  <a:pt x="2085" y="2953"/>
                </a:cubicBezTo>
                <a:cubicBezTo>
                  <a:pt x="2070" y="3044"/>
                  <a:pt x="2125" y="3064"/>
                  <a:pt x="2149" y="3136"/>
                </a:cubicBezTo>
                <a:cubicBezTo>
                  <a:pt x="2143" y="3157"/>
                  <a:pt x="2143" y="3181"/>
                  <a:pt x="2131" y="3200"/>
                </a:cubicBezTo>
                <a:cubicBezTo>
                  <a:pt x="2096" y="3256"/>
                  <a:pt x="2070" y="3248"/>
                  <a:pt x="2030" y="3292"/>
                </a:cubicBezTo>
                <a:cubicBezTo>
                  <a:pt x="2009" y="3314"/>
                  <a:pt x="1975" y="3365"/>
                  <a:pt x="1975" y="3365"/>
                </a:cubicBezTo>
                <a:cubicBezTo>
                  <a:pt x="1975" y="3368"/>
                  <a:pt x="1981" y="3440"/>
                  <a:pt x="1994" y="3456"/>
                </a:cubicBezTo>
                <a:cubicBezTo>
                  <a:pt x="2004" y="3468"/>
                  <a:pt x="2019" y="3474"/>
                  <a:pt x="2030" y="3484"/>
                </a:cubicBezTo>
                <a:cubicBezTo>
                  <a:pt x="2077" y="3526"/>
                  <a:pt x="2121" y="3570"/>
                  <a:pt x="2158" y="3621"/>
                </a:cubicBezTo>
                <a:cubicBezTo>
                  <a:pt x="2078" y="3661"/>
                  <a:pt x="1988" y="3642"/>
                  <a:pt x="1911" y="3602"/>
                </a:cubicBezTo>
                <a:cubicBezTo>
                  <a:pt x="1905" y="3590"/>
                  <a:pt x="1902" y="3576"/>
                  <a:pt x="1893" y="3566"/>
                </a:cubicBezTo>
                <a:cubicBezTo>
                  <a:pt x="1886" y="3558"/>
                  <a:pt x="1872" y="3557"/>
                  <a:pt x="1866" y="3548"/>
                </a:cubicBezTo>
                <a:cubicBezTo>
                  <a:pt x="1850" y="3525"/>
                  <a:pt x="1846" y="3496"/>
                  <a:pt x="1829" y="3474"/>
                </a:cubicBezTo>
                <a:cubicBezTo>
                  <a:pt x="1795" y="3429"/>
                  <a:pt x="1810" y="3450"/>
                  <a:pt x="1783" y="3410"/>
                </a:cubicBezTo>
                <a:cubicBezTo>
                  <a:pt x="1772" y="3367"/>
                  <a:pt x="1758" y="3325"/>
                  <a:pt x="1747" y="3282"/>
                </a:cubicBezTo>
                <a:cubicBezTo>
                  <a:pt x="1735" y="3145"/>
                  <a:pt x="1698" y="3015"/>
                  <a:pt x="1555" y="2962"/>
                </a:cubicBezTo>
                <a:cubicBezTo>
                  <a:pt x="1540" y="2965"/>
                  <a:pt x="1524" y="2968"/>
                  <a:pt x="1509" y="2972"/>
                </a:cubicBezTo>
                <a:cubicBezTo>
                  <a:pt x="1500" y="2974"/>
                  <a:pt x="1485" y="2972"/>
                  <a:pt x="1482" y="2981"/>
                </a:cubicBezTo>
                <a:cubicBezTo>
                  <a:pt x="1468" y="3022"/>
                  <a:pt x="1519" y="3076"/>
                  <a:pt x="1536" y="3109"/>
                </a:cubicBezTo>
                <a:cubicBezTo>
                  <a:pt x="1573" y="3182"/>
                  <a:pt x="1602" y="3259"/>
                  <a:pt x="1628" y="3337"/>
                </a:cubicBezTo>
                <a:cubicBezTo>
                  <a:pt x="1627" y="3370"/>
                  <a:pt x="1593" y="3521"/>
                  <a:pt x="1637" y="3584"/>
                </a:cubicBezTo>
                <a:cubicBezTo>
                  <a:pt x="1659" y="3615"/>
                  <a:pt x="1744" y="3621"/>
                  <a:pt x="1774" y="3630"/>
                </a:cubicBezTo>
                <a:cubicBezTo>
                  <a:pt x="1859" y="3656"/>
                  <a:pt x="1944" y="3690"/>
                  <a:pt x="2030" y="3712"/>
                </a:cubicBezTo>
                <a:cubicBezTo>
                  <a:pt x="2060" y="3735"/>
                  <a:pt x="2098" y="3755"/>
                  <a:pt x="2122" y="3785"/>
                </a:cubicBezTo>
                <a:cubicBezTo>
                  <a:pt x="2189" y="3869"/>
                  <a:pt x="2139" y="3830"/>
                  <a:pt x="2195" y="3868"/>
                </a:cubicBezTo>
                <a:cubicBezTo>
                  <a:pt x="2206" y="3890"/>
                  <a:pt x="2228" y="3908"/>
                  <a:pt x="2231" y="3932"/>
                </a:cubicBezTo>
                <a:cubicBezTo>
                  <a:pt x="2232" y="3939"/>
                  <a:pt x="2216" y="3987"/>
                  <a:pt x="2213" y="3996"/>
                </a:cubicBezTo>
                <a:cubicBezTo>
                  <a:pt x="2222" y="4048"/>
                  <a:pt x="2240" y="4081"/>
                  <a:pt x="2250" y="4133"/>
                </a:cubicBezTo>
                <a:cubicBezTo>
                  <a:pt x="2247" y="4169"/>
                  <a:pt x="2251" y="4207"/>
                  <a:pt x="2240" y="4242"/>
                </a:cubicBezTo>
                <a:cubicBezTo>
                  <a:pt x="2233" y="4263"/>
                  <a:pt x="2198" y="4257"/>
                  <a:pt x="2176" y="4261"/>
                </a:cubicBezTo>
                <a:cubicBezTo>
                  <a:pt x="2074" y="4279"/>
                  <a:pt x="1969" y="4282"/>
                  <a:pt x="1866" y="4288"/>
                </a:cubicBezTo>
                <a:cubicBezTo>
                  <a:pt x="1829" y="4285"/>
                  <a:pt x="1791" y="4291"/>
                  <a:pt x="1756" y="4279"/>
                </a:cubicBezTo>
                <a:cubicBezTo>
                  <a:pt x="1736" y="4272"/>
                  <a:pt x="1725" y="4248"/>
                  <a:pt x="1710" y="4233"/>
                </a:cubicBezTo>
                <a:cubicBezTo>
                  <a:pt x="1668" y="4191"/>
                  <a:pt x="1638" y="4163"/>
                  <a:pt x="1619" y="4105"/>
                </a:cubicBezTo>
                <a:cubicBezTo>
                  <a:pt x="1622" y="4087"/>
                  <a:pt x="1621" y="4067"/>
                  <a:pt x="1628" y="4050"/>
                </a:cubicBezTo>
                <a:cubicBezTo>
                  <a:pt x="1633" y="4039"/>
                  <a:pt x="1680" y="3989"/>
                  <a:pt x="1692" y="3977"/>
                </a:cubicBezTo>
                <a:cubicBezTo>
                  <a:pt x="1698" y="3959"/>
                  <a:pt x="1715" y="3941"/>
                  <a:pt x="1710" y="3922"/>
                </a:cubicBezTo>
                <a:cubicBezTo>
                  <a:pt x="1687" y="3840"/>
                  <a:pt x="1665" y="3812"/>
                  <a:pt x="1582" y="3785"/>
                </a:cubicBezTo>
                <a:cubicBezTo>
                  <a:pt x="1567" y="3800"/>
                  <a:pt x="1546" y="3812"/>
                  <a:pt x="1536" y="3831"/>
                </a:cubicBezTo>
                <a:cubicBezTo>
                  <a:pt x="1505" y="3893"/>
                  <a:pt x="1477" y="3955"/>
                  <a:pt x="1408" y="3977"/>
                </a:cubicBezTo>
                <a:cubicBezTo>
                  <a:pt x="1300" y="3912"/>
                  <a:pt x="1411" y="3990"/>
                  <a:pt x="1344" y="3913"/>
                </a:cubicBezTo>
                <a:cubicBezTo>
                  <a:pt x="1213" y="3763"/>
                  <a:pt x="1378" y="3984"/>
                  <a:pt x="1262" y="3840"/>
                </a:cubicBezTo>
                <a:cubicBezTo>
                  <a:pt x="1087" y="3624"/>
                  <a:pt x="1244" y="3810"/>
                  <a:pt x="1143" y="3676"/>
                </a:cubicBezTo>
                <a:cubicBezTo>
                  <a:pt x="1070" y="3579"/>
                  <a:pt x="1008" y="3511"/>
                  <a:pt x="979" y="3392"/>
                </a:cubicBezTo>
                <a:cubicBezTo>
                  <a:pt x="985" y="3322"/>
                  <a:pt x="980" y="3250"/>
                  <a:pt x="997" y="3182"/>
                </a:cubicBezTo>
                <a:cubicBezTo>
                  <a:pt x="1009" y="3134"/>
                  <a:pt x="1051" y="3141"/>
                  <a:pt x="1079" y="3118"/>
                </a:cubicBezTo>
                <a:cubicBezTo>
                  <a:pt x="1099" y="3102"/>
                  <a:pt x="1134" y="3063"/>
                  <a:pt x="1134" y="3063"/>
                </a:cubicBezTo>
                <a:cubicBezTo>
                  <a:pt x="1085" y="3034"/>
                  <a:pt x="1033" y="3017"/>
                  <a:pt x="979" y="2999"/>
                </a:cubicBezTo>
                <a:cubicBezTo>
                  <a:pt x="933" y="3002"/>
                  <a:pt x="886" y="2996"/>
                  <a:pt x="842" y="3008"/>
                </a:cubicBezTo>
                <a:cubicBezTo>
                  <a:pt x="825" y="3012"/>
                  <a:pt x="820" y="3036"/>
                  <a:pt x="805" y="3045"/>
                </a:cubicBezTo>
                <a:cubicBezTo>
                  <a:pt x="794" y="3052"/>
                  <a:pt x="780" y="3051"/>
                  <a:pt x="768" y="3054"/>
                </a:cubicBezTo>
                <a:cubicBezTo>
                  <a:pt x="752" y="3102"/>
                  <a:pt x="767" y="3076"/>
                  <a:pt x="704" y="3118"/>
                </a:cubicBezTo>
                <a:cubicBezTo>
                  <a:pt x="686" y="3130"/>
                  <a:pt x="659" y="3164"/>
                  <a:pt x="659" y="3164"/>
                </a:cubicBezTo>
                <a:cubicBezTo>
                  <a:pt x="640" y="3241"/>
                  <a:pt x="670" y="3293"/>
                  <a:pt x="723" y="3346"/>
                </a:cubicBezTo>
                <a:cubicBezTo>
                  <a:pt x="734" y="3357"/>
                  <a:pt x="747" y="3365"/>
                  <a:pt x="759" y="3374"/>
                </a:cubicBezTo>
                <a:cubicBezTo>
                  <a:pt x="777" y="3387"/>
                  <a:pt x="814" y="3410"/>
                  <a:pt x="814" y="3410"/>
                </a:cubicBezTo>
                <a:cubicBezTo>
                  <a:pt x="844" y="3456"/>
                  <a:pt x="823" y="3432"/>
                  <a:pt x="887" y="3474"/>
                </a:cubicBezTo>
                <a:cubicBezTo>
                  <a:pt x="934" y="3505"/>
                  <a:pt x="945" y="3549"/>
                  <a:pt x="997" y="3566"/>
                </a:cubicBezTo>
                <a:cubicBezTo>
                  <a:pt x="1028" y="3597"/>
                  <a:pt x="1066" y="3618"/>
                  <a:pt x="1098" y="3648"/>
                </a:cubicBezTo>
                <a:cubicBezTo>
                  <a:pt x="1122" y="3723"/>
                  <a:pt x="1141" y="3801"/>
                  <a:pt x="1162" y="3877"/>
                </a:cubicBezTo>
                <a:cubicBezTo>
                  <a:pt x="1159" y="3917"/>
                  <a:pt x="1164" y="3958"/>
                  <a:pt x="1152" y="3996"/>
                </a:cubicBezTo>
                <a:cubicBezTo>
                  <a:pt x="1134" y="4053"/>
                  <a:pt x="969" y="4049"/>
                  <a:pt x="951" y="4050"/>
                </a:cubicBezTo>
                <a:cubicBezTo>
                  <a:pt x="837" y="4043"/>
                  <a:pt x="727" y="4052"/>
                  <a:pt x="659" y="3950"/>
                </a:cubicBezTo>
                <a:cubicBezTo>
                  <a:pt x="669" y="3846"/>
                  <a:pt x="657" y="3846"/>
                  <a:pt x="750" y="3831"/>
                </a:cubicBezTo>
                <a:cubicBezTo>
                  <a:pt x="759" y="3813"/>
                  <a:pt x="800" y="3747"/>
                  <a:pt x="759" y="3730"/>
                </a:cubicBezTo>
                <a:cubicBezTo>
                  <a:pt x="740" y="3722"/>
                  <a:pt x="648" y="3756"/>
                  <a:pt x="613" y="3758"/>
                </a:cubicBezTo>
                <a:cubicBezTo>
                  <a:pt x="555" y="3761"/>
                  <a:pt x="497" y="3764"/>
                  <a:pt x="439" y="3767"/>
                </a:cubicBezTo>
                <a:cubicBezTo>
                  <a:pt x="384" y="3803"/>
                  <a:pt x="376" y="3866"/>
                  <a:pt x="348" y="3922"/>
                </a:cubicBezTo>
                <a:cubicBezTo>
                  <a:pt x="351" y="3943"/>
                  <a:pt x="357" y="3964"/>
                  <a:pt x="357" y="3986"/>
                </a:cubicBezTo>
                <a:cubicBezTo>
                  <a:pt x="357" y="4001"/>
                  <a:pt x="355" y="3955"/>
                  <a:pt x="348" y="3941"/>
                </a:cubicBezTo>
                <a:cubicBezTo>
                  <a:pt x="330" y="3903"/>
                  <a:pt x="305" y="3868"/>
                  <a:pt x="284" y="3831"/>
                </a:cubicBezTo>
                <a:cubicBezTo>
                  <a:pt x="241" y="3758"/>
                  <a:pt x="179" y="3698"/>
                  <a:pt x="128" y="3630"/>
                </a:cubicBezTo>
                <a:cubicBezTo>
                  <a:pt x="105" y="3600"/>
                  <a:pt x="82" y="3546"/>
                  <a:pt x="64" y="3511"/>
                </a:cubicBezTo>
                <a:cubicBezTo>
                  <a:pt x="73" y="3490"/>
                  <a:pt x="74" y="3462"/>
                  <a:pt x="92" y="3447"/>
                </a:cubicBezTo>
                <a:cubicBezTo>
                  <a:pt x="134" y="3411"/>
                  <a:pt x="213" y="3405"/>
                  <a:pt x="266" y="3392"/>
                </a:cubicBezTo>
                <a:cubicBezTo>
                  <a:pt x="315" y="3395"/>
                  <a:pt x="364" y="3393"/>
                  <a:pt x="412" y="3401"/>
                </a:cubicBezTo>
                <a:cubicBezTo>
                  <a:pt x="425" y="3403"/>
                  <a:pt x="447" y="3430"/>
                  <a:pt x="458" y="3438"/>
                </a:cubicBezTo>
                <a:cubicBezTo>
                  <a:pt x="490" y="3463"/>
                  <a:pt x="494" y="3459"/>
                  <a:pt x="540" y="3474"/>
                </a:cubicBezTo>
                <a:cubicBezTo>
                  <a:pt x="549" y="3477"/>
                  <a:pt x="512" y="3465"/>
                  <a:pt x="512" y="3465"/>
                </a:cubicBezTo>
                <a:cubicBezTo>
                  <a:pt x="502" y="3434"/>
                  <a:pt x="486" y="3405"/>
                  <a:pt x="476" y="3374"/>
                </a:cubicBezTo>
                <a:cubicBezTo>
                  <a:pt x="488" y="3292"/>
                  <a:pt x="474" y="3276"/>
                  <a:pt x="512" y="3228"/>
                </a:cubicBezTo>
                <a:cubicBezTo>
                  <a:pt x="529" y="3207"/>
                  <a:pt x="586" y="3191"/>
                  <a:pt x="586" y="3191"/>
                </a:cubicBezTo>
                <a:cubicBezTo>
                  <a:pt x="589" y="3182"/>
                  <a:pt x="599" y="3172"/>
                  <a:pt x="595" y="3164"/>
                </a:cubicBezTo>
                <a:cubicBezTo>
                  <a:pt x="570" y="3114"/>
                  <a:pt x="504" y="3100"/>
                  <a:pt x="467" y="3063"/>
                </a:cubicBezTo>
                <a:cubicBezTo>
                  <a:pt x="456" y="3052"/>
                  <a:pt x="449" y="3037"/>
                  <a:pt x="439" y="3026"/>
                </a:cubicBezTo>
                <a:cubicBezTo>
                  <a:pt x="422" y="3007"/>
                  <a:pt x="384" y="2972"/>
                  <a:pt x="384" y="2972"/>
                </a:cubicBezTo>
                <a:cubicBezTo>
                  <a:pt x="366" y="2936"/>
                  <a:pt x="352" y="2925"/>
                  <a:pt x="375" y="2880"/>
                </a:cubicBezTo>
                <a:cubicBezTo>
                  <a:pt x="382" y="2867"/>
                  <a:pt x="444" y="2846"/>
                  <a:pt x="448" y="2844"/>
                </a:cubicBezTo>
                <a:cubicBezTo>
                  <a:pt x="464" y="2836"/>
                  <a:pt x="477" y="2822"/>
                  <a:pt x="494" y="2816"/>
                </a:cubicBezTo>
                <a:cubicBezTo>
                  <a:pt x="511" y="2810"/>
                  <a:pt x="531" y="2811"/>
                  <a:pt x="549" y="2807"/>
                </a:cubicBezTo>
                <a:cubicBezTo>
                  <a:pt x="568" y="2802"/>
                  <a:pt x="586" y="2796"/>
                  <a:pt x="604" y="2789"/>
                </a:cubicBezTo>
                <a:cubicBezTo>
                  <a:pt x="678" y="2758"/>
                  <a:pt x="744" y="2727"/>
                  <a:pt x="823" y="2716"/>
                </a:cubicBezTo>
                <a:cubicBezTo>
                  <a:pt x="856" y="2717"/>
                  <a:pt x="1057" y="2759"/>
                  <a:pt x="1116" y="2697"/>
                </a:cubicBezTo>
                <a:cubicBezTo>
                  <a:pt x="1126" y="2658"/>
                  <a:pt x="1143" y="2632"/>
                  <a:pt x="1162" y="2597"/>
                </a:cubicBezTo>
                <a:cubicBezTo>
                  <a:pt x="1179" y="2526"/>
                  <a:pt x="1204" y="2459"/>
                  <a:pt x="1216" y="2386"/>
                </a:cubicBezTo>
                <a:cubicBezTo>
                  <a:pt x="1213" y="2356"/>
                  <a:pt x="1223" y="2321"/>
                  <a:pt x="1207" y="2295"/>
                </a:cubicBezTo>
                <a:cubicBezTo>
                  <a:pt x="1199" y="2281"/>
                  <a:pt x="1195" y="2325"/>
                  <a:pt x="1189" y="2341"/>
                </a:cubicBezTo>
                <a:cubicBezTo>
                  <a:pt x="1183" y="2359"/>
                  <a:pt x="1179" y="2378"/>
                  <a:pt x="1171" y="2396"/>
                </a:cubicBezTo>
                <a:cubicBezTo>
                  <a:pt x="1153" y="2436"/>
                  <a:pt x="1100" y="2468"/>
                  <a:pt x="1061" y="2478"/>
                </a:cubicBezTo>
                <a:cubicBezTo>
                  <a:pt x="1018" y="2504"/>
                  <a:pt x="897" y="2592"/>
                  <a:pt x="842" y="2606"/>
                </a:cubicBezTo>
                <a:cubicBezTo>
                  <a:pt x="833" y="2603"/>
                  <a:pt x="822" y="2602"/>
                  <a:pt x="814" y="2597"/>
                </a:cubicBezTo>
                <a:cubicBezTo>
                  <a:pt x="803" y="2590"/>
                  <a:pt x="799" y="2575"/>
                  <a:pt x="787" y="2569"/>
                </a:cubicBezTo>
                <a:cubicBezTo>
                  <a:pt x="765" y="2558"/>
                  <a:pt x="738" y="2559"/>
                  <a:pt x="714" y="2551"/>
                </a:cubicBezTo>
                <a:cubicBezTo>
                  <a:pt x="568" y="2557"/>
                  <a:pt x="421" y="2557"/>
                  <a:pt x="275" y="2569"/>
                </a:cubicBezTo>
                <a:cubicBezTo>
                  <a:pt x="238" y="2572"/>
                  <a:pt x="211" y="2661"/>
                  <a:pt x="211" y="2661"/>
                </a:cubicBezTo>
                <a:cubicBezTo>
                  <a:pt x="205" y="2682"/>
                  <a:pt x="191" y="2747"/>
                  <a:pt x="192" y="2725"/>
                </a:cubicBezTo>
                <a:cubicBezTo>
                  <a:pt x="196" y="2663"/>
                  <a:pt x="217" y="2520"/>
                  <a:pt x="238" y="2441"/>
                </a:cubicBezTo>
                <a:cubicBezTo>
                  <a:pt x="243" y="2422"/>
                  <a:pt x="247" y="2403"/>
                  <a:pt x="256" y="2386"/>
                </a:cubicBezTo>
                <a:cubicBezTo>
                  <a:pt x="310" y="2278"/>
                  <a:pt x="277" y="2338"/>
                  <a:pt x="330" y="2295"/>
                </a:cubicBezTo>
                <a:cubicBezTo>
                  <a:pt x="371" y="2261"/>
                  <a:pt x="365" y="2240"/>
                  <a:pt x="430" y="2213"/>
                </a:cubicBezTo>
                <a:cubicBezTo>
                  <a:pt x="521" y="2176"/>
                  <a:pt x="617" y="2161"/>
                  <a:pt x="714" y="2149"/>
                </a:cubicBezTo>
                <a:cubicBezTo>
                  <a:pt x="763" y="2152"/>
                  <a:pt x="812" y="2150"/>
                  <a:pt x="860" y="2158"/>
                </a:cubicBezTo>
                <a:cubicBezTo>
                  <a:pt x="891" y="2163"/>
                  <a:pt x="938" y="2218"/>
                  <a:pt x="979" y="2231"/>
                </a:cubicBezTo>
                <a:cubicBezTo>
                  <a:pt x="1032" y="2266"/>
                  <a:pt x="1085" y="2237"/>
                  <a:pt x="1134" y="2204"/>
                </a:cubicBezTo>
                <a:cubicBezTo>
                  <a:pt x="1156" y="2170"/>
                  <a:pt x="1171" y="2142"/>
                  <a:pt x="1180" y="2103"/>
                </a:cubicBezTo>
                <a:cubicBezTo>
                  <a:pt x="1187" y="2070"/>
                  <a:pt x="1180" y="2031"/>
                  <a:pt x="1198" y="2002"/>
                </a:cubicBezTo>
                <a:cubicBezTo>
                  <a:pt x="1205" y="1990"/>
                  <a:pt x="1223" y="1990"/>
                  <a:pt x="1235" y="1984"/>
                </a:cubicBezTo>
                <a:cubicBezTo>
                  <a:pt x="1326" y="1987"/>
                  <a:pt x="1418" y="1982"/>
                  <a:pt x="1509" y="1993"/>
                </a:cubicBezTo>
                <a:cubicBezTo>
                  <a:pt x="1522" y="1995"/>
                  <a:pt x="1533" y="2034"/>
                  <a:pt x="1536" y="2021"/>
                </a:cubicBezTo>
                <a:cubicBezTo>
                  <a:pt x="1547" y="1972"/>
                  <a:pt x="1541" y="1867"/>
                  <a:pt x="1482" y="1847"/>
                </a:cubicBezTo>
                <a:cubicBezTo>
                  <a:pt x="1363" y="1855"/>
                  <a:pt x="1231" y="1845"/>
                  <a:pt x="1116" y="1874"/>
                </a:cubicBezTo>
                <a:cubicBezTo>
                  <a:pt x="1082" y="1897"/>
                  <a:pt x="1062" y="1928"/>
                  <a:pt x="1034" y="1957"/>
                </a:cubicBezTo>
                <a:cubicBezTo>
                  <a:pt x="1031" y="1966"/>
                  <a:pt x="1029" y="1976"/>
                  <a:pt x="1024" y="1984"/>
                </a:cubicBezTo>
                <a:cubicBezTo>
                  <a:pt x="1017" y="1995"/>
                  <a:pt x="1002" y="2000"/>
                  <a:pt x="997" y="2012"/>
                </a:cubicBezTo>
                <a:cubicBezTo>
                  <a:pt x="977" y="2064"/>
                  <a:pt x="999" y="2084"/>
                  <a:pt x="960" y="2121"/>
                </a:cubicBezTo>
                <a:cubicBezTo>
                  <a:pt x="908" y="2095"/>
                  <a:pt x="883" y="2078"/>
                  <a:pt x="851" y="2030"/>
                </a:cubicBezTo>
                <a:cubicBezTo>
                  <a:pt x="835" y="2006"/>
                  <a:pt x="805" y="1957"/>
                  <a:pt x="805" y="1957"/>
                </a:cubicBezTo>
                <a:cubicBezTo>
                  <a:pt x="786" y="1881"/>
                  <a:pt x="754" y="1780"/>
                  <a:pt x="832" y="1728"/>
                </a:cubicBezTo>
                <a:cubicBezTo>
                  <a:pt x="863" y="1731"/>
                  <a:pt x="894" y="1731"/>
                  <a:pt x="924" y="1737"/>
                </a:cubicBezTo>
                <a:cubicBezTo>
                  <a:pt x="943" y="1741"/>
                  <a:pt x="979" y="1756"/>
                  <a:pt x="979" y="1756"/>
                </a:cubicBezTo>
                <a:cubicBezTo>
                  <a:pt x="1052" y="1704"/>
                  <a:pt x="1011" y="1632"/>
                  <a:pt x="1006" y="1536"/>
                </a:cubicBezTo>
                <a:cubicBezTo>
                  <a:pt x="785" y="1543"/>
                  <a:pt x="743" y="1469"/>
                  <a:pt x="677" y="1600"/>
                </a:cubicBezTo>
                <a:cubicBezTo>
                  <a:pt x="695" y="1687"/>
                  <a:pt x="707" y="1756"/>
                  <a:pt x="768" y="1820"/>
                </a:cubicBezTo>
                <a:cubicBezTo>
                  <a:pt x="765" y="1844"/>
                  <a:pt x="770" y="1871"/>
                  <a:pt x="759" y="1893"/>
                </a:cubicBezTo>
                <a:cubicBezTo>
                  <a:pt x="753" y="1905"/>
                  <a:pt x="734" y="1904"/>
                  <a:pt x="723" y="1911"/>
                </a:cubicBezTo>
                <a:cubicBezTo>
                  <a:pt x="683" y="1937"/>
                  <a:pt x="644" y="1947"/>
                  <a:pt x="595" y="1957"/>
                </a:cubicBezTo>
                <a:cubicBezTo>
                  <a:pt x="577" y="1961"/>
                  <a:pt x="558" y="1962"/>
                  <a:pt x="540" y="1966"/>
                </a:cubicBezTo>
                <a:cubicBezTo>
                  <a:pt x="521" y="1971"/>
                  <a:pt x="485" y="1984"/>
                  <a:pt x="485" y="1984"/>
                </a:cubicBezTo>
                <a:cubicBezTo>
                  <a:pt x="421" y="1978"/>
                  <a:pt x="351" y="1995"/>
                  <a:pt x="375" y="1920"/>
                </a:cubicBezTo>
                <a:cubicBezTo>
                  <a:pt x="388" y="1972"/>
                  <a:pt x="385" y="2026"/>
                  <a:pt x="366" y="2076"/>
                </a:cubicBezTo>
                <a:cubicBezTo>
                  <a:pt x="361" y="2089"/>
                  <a:pt x="353" y="2100"/>
                  <a:pt x="348" y="2112"/>
                </a:cubicBezTo>
                <a:cubicBezTo>
                  <a:pt x="341" y="2130"/>
                  <a:pt x="330" y="2167"/>
                  <a:pt x="330" y="2167"/>
                </a:cubicBezTo>
                <a:cubicBezTo>
                  <a:pt x="252" y="2148"/>
                  <a:pt x="214" y="2066"/>
                  <a:pt x="174" y="2002"/>
                </a:cubicBezTo>
                <a:cubicBezTo>
                  <a:pt x="167" y="1991"/>
                  <a:pt x="161" y="1978"/>
                  <a:pt x="156" y="1966"/>
                </a:cubicBezTo>
                <a:cubicBezTo>
                  <a:pt x="149" y="1948"/>
                  <a:pt x="138" y="1911"/>
                  <a:pt x="138" y="1911"/>
                </a:cubicBezTo>
                <a:cubicBezTo>
                  <a:pt x="141" y="1862"/>
                  <a:pt x="136" y="1813"/>
                  <a:pt x="147" y="1765"/>
                </a:cubicBezTo>
                <a:cubicBezTo>
                  <a:pt x="152" y="1744"/>
                  <a:pt x="171" y="1728"/>
                  <a:pt x="183" y="1710"/>
                </a:cubicBezTo>
                <a:cubicBezTo>
                  <a:pt x="229" y="1640"/>
                  <a:pt x="291" y="1601"/>
                  <a:pt x="366" y="1564"/>
                </a:cubicBezTo>
                <a:cubicBezTo>
                  <a:pt x="420" y="1510"/>
                  <a:pt x="394" y="1530"/>
                  <a:pt x="439" y="1500"/>
                </a:cubicBezTo>
                <a:cubicBezTo>
                  <a:pt x="463" y="1465"/>
                  <a:pt x="491" y="1428"/>
                  <a:pt x="522" y="1399"/>
                </a:cubicBezTo>
                <a:cubicBezTo>
                  <a:pt x="546" y="1327"/>
                  <a:pt x="552" y="1252"/>
                  <a:pt x="576" y="1180"/>
                </a:cubicBezTo>
                <a:cubicBezTo>
                  <a:pt x="628" y="1193"/>
                  <a:pt x="622" y="1207"/>
                  <a:pt x="659" y="1244"/>
                </a:cubicBezTo>
                <a:cubicBezTo>
                  <a:pt x="681" y="1377"/>
                  <a:pt x="739" y="1580"/>
                  <a:pt x="631" y="1682"/>
                </a:cubicBezTo>
                <a:cubicBezTo>
                  <a:pt x="609" y="1727"/>
                  <a:pt x="590" y="1766"/>
                  <a:pt x="540" y="1783"/>
                </a:cubicBezTo>
                <a:cubicBezTo>
                  <a:pt x="478" y="1845"/>
                  <a:pt x="510" y="1830"/>
                  <a:pt x="458" y="1847"/>
                </a:cubicBezTo>
                <a:cubicBezTo>
                  <a:pt x="422" y="1898"/>
                  <a:pt x="362" y="1928"/>
                  <a:pt x="302" y="1938"/>
                </a:cubicBezTo>
                <a:cubicBezTo>
                  <a:pt x="281" y="1935"/>
                  <a:pt x="256" y="1941"/>
                  <a:pt x="238" y="1929"/>
                </a:cubicBezTo>
                <a:cubicBezTo>
                  <a:pt x="230" y="1924"/>
                  <a:pt x="244" y="1911"/>
                  <a:pt x="247" y="1902"/>
                </a:cubicBezTo>
                <a:cubicBezTo>
                  <a:pt x="257" y="1868"/>
                  <a:pt x="259" y="1847"/>
                  <a:pt x="266" y="1810"/>
                </a:cubicBezTo>
                <a:cubicBezTo>
                  <a:pt x="257" y="1719"/>
                  <a:pt x="253" y="1627"/>
                  <a:pt x="238" y="1536"/>
                </a:cubicBezTo>
                <a:cubicBezTo>
                  <a:pt x="232" y="1499"/>
                  <a:pt x="177" y="1416"/>
                  <a:pt x="165" y="1390"/>
                </a:cubicBezTo>
                <a:cubicBezTo>
                  <a:pt x="131" y="1318"/>
                  <a:pt x="109" y="1236"/>
                  <a:pt x="64" y="1170"/>
                </a:cubicBezTo>
                <a:cubicBezTo>
                  <a:pt x="61" y="1161"/>
                  <a:pt x="54" y="1152"/>
                  <a:pt x="55" y="1143"/>
                </a:cubicBezTo>
                <a:cubicBezTo>
                  <a:pt x="66" y="1030"/>
                  <a:pt x="113" y="1066"/>
                  <a:pt x="202" y="1042"/>
                </a:cubicBezTo>
                <a:cubicBezTo>
                  <a:pt x="211" y="1036"/>
                  <a:pt x="225" y="1034"/>
                  <a:pt x="229" y="1024"/>
                </a:cubicBezTo>
                <a:cubicBezTo>
                  <a:pt x="254" y="963"/>
                  <a:pt x="245" y="918"/>
                  <a:pt x="275" y="860"/>
                </a:cubicBezTo>
                <a:cubicBezTo>
                  <a:pt x="284" y="875"/>
                  <a:pt x="292" y="891"/>
                  <a:pt x="302" y="905"/>
                </a:cubicBezTo>
                <a:cubicBezTo>
                  <a:pt x="313" y="921"/>
                  <a:pt x="328" y="934"/>
                  <a:pt x="339" y="951"/>
                </a:cubicBezTo>
                <a:cubicBezTo>
                  <a:pt x="365" y="993"/>
                  <a:pt x="375" y="1039"/>
                  <a:pt x="403" y="1079"/>
                </a:cubicBezTo>
                <a:cubicBezTo>
                  <a:pt x="421" y="1134"/>
                  <a:pt x="437" y="1217"/>
                  <a:pt x="412" y="1271"/>
                </a:cubicBezTo>
                <a:cubicBezTo>
                  <a:pt x="403" y="1290"/>
                  <a:pt x="317" y="1342"/>
                  <a:pt x="284" y="1353"/>
                </a:cubicBezTo>
                <a:cubicBezTo>
                  <a:pt x="262" y="1376"/>
                  <a:pt x="238" y="1381"/>
                  <a:pt x="211" y="1399"/>
                </a:cubicBezTo>
                <a:cubicBezTo>
                  <a:pt x="193" y="1396"/>
                  <a:pt x="167" y="1405"/>
                  <a:pt x="156" y="1390"/>
                </a:cubicBezTo>
                <a:cubicBezTo>
                  <a:pt x="148" y="1379"/>
                  <a:pt x="179" y="1377"/>
                  <a:pt x="192" y="1372"/>
                </a:cubicBezTo>
                <a:cubicBezTo>
                  <a:pt x="213" y="1364"/>
                  <a:pt x="235" y="1359"/>
                  <a:pt x="256" y="1353"/>
                </a:cubicBezTo>
                <a:cubicBezTo>
                  <a:pt x="305" y="1322"/>
                  <a:pt x="361" y="1304"/>
                  <a:pt x="403" y="1262"/>
                </a:cubicBezTo>
                <a:cubicBezTo>
                  <a:pt x="487" y="1178"/>
                  <a:pt x="413" y="1230"/>
                  <a:pt x="476" y="1189"/>
                </a:cubicBezTo>
                <a:cubicBezTo>
                  <a:pt x="479" y="1180"/>
                  <a:pt x="480" y="1170"/>
                  <a:pt x="485" y="1161"/>
                </a:cubicBezTo>
                <a:cubicBezTo>
                  <a:pt x="492" y="1148"/>
                  <a:pt x="506" y="1139"/>
                  <a:pt x="512" y="1125"/>
                </a:cubicBezTo>
                <a:cubicBezTo>
                  <a:pt x="521" y="1105"/>
                  <a:pt x="525" y="1082"/>
                  <a:pt x="531" y="1061"/>
                </a:cubicBezTo>
                <a:cubicBezTo>
                  <a:pt x="527" y="1000"/>
                  <a:pt x="552" y="909"/>
                  <a:pt x="485" y="887"/>
                </a:cubicBezTo>
                <a:cubicBezTo>
                  <a:pt x="422" y="801"/>
                  <a:pt x="501" y="902"/>
                  <a:pt x="412" y="814"/>
                </a:cubicBezTo>
                <a:cubicBezTo>
                  <a:pt x="360" y="762"/>
                  <a:pt x="290" y="672"/>
                  <a:pt x="220" y="649"/>
                </a:cubicBezTo>
                <a:cubicBezTo>
                  <a:pt x="214" y="640"/>
                  <a:pt x="200" y="633"/>
                  <a:pt x="202" y="622"/>
                </a:cubicBezTo>
                <a:cubicBezTo>
                  <a:pt x="209" y="586"/>
                  <a:pt x="291" y="617"/>
                  <a:pt x="311" y="622"/>
                </a:cubicBezTo>
                <a:cubicBezTo>
                  <a:pt x="364" y="675"/>
                  <a:pt x="336" y="661"/>
                  <a:pt x="384" y="677"/>
                </a:cubicBezTo>
                <a:cubicBezTo>
                  <a:pt x="431" y="722"/>
                  <a:pt x="376" y="752"/>
                  <a:pt x="339" y="777"/>
                </a:cubicBezTo>
                <a:cubicBezTo>
                  <a:pt x="272" y="755"/>
                  <a:pt x="250" y="677"/>
                  <a:pt x="192" y="640"/>
                </a:cubicBezTo>
                <a:cubicBezTo>
                  <a:pt x="124" y="549"/>
                  <a:pt x="209" y="651"/>
                  <a:pt x="128" y="585"/>
                </a:cubicBezTo>
                <a:cubicBezTo>
                  <a:pt x="73" y="540"/>
                  <a:pt x="25" y="479"/>
                  <a:pt x="0" y="412"/>
                </a:cubicBezTo>
                <a:cubicBezTo>
                  <a:pt x="3" y="391"/>
                  <a:pt x="3" y="368"/>
                  <a:pt x="10" y="348"/>
                </a:cubicBezTo>
                <a:cubicBezTo>
                  <a:pt x="19" y="322"/>
                  <a:pt x="63" y="312"/>
                  <a:pt x="83" y="293"/>
                </a:cubicBezTo>
                <a:cubicBezTo>
                  <a:pt x="104" y="228"/>
                  <a:pt x="75" y="307"/>
                  <a:pt x="119" y="229"/>
                </a:cubicBezTo>
                <a:cubicBezTo>
                  <a:pt x="129" y="212"/>
                  <a:pt x="129" y="191"/>
                  <a:pt x="138" y="174"/>
                </a:cubicBezTo>
                <a:cubicBezTo>
                  <a:pt x="188" y="85"/>
                  <a:pt x="163" y="151"/>
                  <a:pt x="183" y="92"/>
                </a:cubicBezTo>
                <a:cubicBezTo>
                  <a:pt x="221" y="104"/>
                  <a:pt x="226" y="119"/>
                  <a:pt x="238" y="156"/>
                </a:cubicBezTo>
                <a:cubicBezTo>
                  <a:pt x="229" y="287"/>
                  <a:pt x="229" y="241"/>
                  <a:pt x="229" y="293"/>
                </a:cubicBezTo>
              </a:path>
            </a:pathLst>
          </a:custGeom>
          <a:solidFill>
            <a:srgbClr val="339933"/>
          </a:solidFill>
          <a:ln w="76200" cmpd="sng">
            <a:solidFill>
              <a:srgbClr val="0033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Tree>
    <p:extLst>
      <p:ext uri="{BB962C8B-B14F-4D97-AF65-F5344CB8AC3E}">
        <p14:creationId xmlns:p14="http://schemas.microsoft.com/office/powerpoint/2010/main" val="1593983577"/>
      </p:ext>
    </p:extLst>
  </p:cSld>
  <p:clrMapOvr>
    <a:masterClrMapping/>
  </p:clrMapOvr>
  <mc:AlternateContent xmlns:mc="http://schemas.openxmlformats.org/markup-compatibility/2006" xmlns:p14="http://schemas.microsoft.com/office/powerpoint/2010/main">
    <mc:Choice Requires="p14">
      <p:transition p14:dur="100">
        <p:cut/>
        <p:sndAc>
          <p:stSnd>
            <p:snd r:embed="rId2" name="type.wav"/>
          </p:stSnd>
        </p:sndAc>
      </p:transition>
    </mc:Choice>
    <mc:Fallback xmlns="">
      <p:transition>
        <p:cut/>
        <p:sndAc>
          <p:stSnd>
            <p:snd r:embed="rId4" name="type.wav"/>
          </p:stSnd>
        </p:sndAc>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8" name="Rectangle 2"/>
          <p:cNvSpPr>
            <a:spLocks noGrp="1" noChangeArrowheads="1"/>
          </p:cNvSpPr>
          <p:nvPr>
            <p:ph type="title"/>
          </p:nvPr>
        </p:nvSpPr>
        <p:spPr/>
        <p:txBody>
          <a:bodyPr/>
          <a:lstStyle/>
          <a:p>
            <a:endParaRPr lang="en-US"/>
          </a:p>
        </p:txBody>
      </p:sp>
      <p:pic>
        <p:nvPicPr>
          <p:cNvPr id="551939" name="Picture 4"/>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0" y="76200"/>
            <a:ext cx="9067800" cy="6705600"/>
          </a:xfrm>
          <a:noFill/>
          <a:ln w="76200" cap="flat" algn="ctr">
            <a:solidFill>
              <a:schemeClr val="accent2"/>
            </a:solidFill>
            <a:miter lim="800000"/>
            <a:headEnd/>
            <a:tailEnd/>
          </a:ln>
        </p:spPr>
      </p:pic>
      <p:sp>
        <p:nvSpPr>
          <p:cNvPr id="551940" name="Rectangle 5"/>
          <p:cNvSpPr>
            <a:spLocks noChangeArrowheads="1"/>
          </p:cNvSpPr>
          <p:nvPr/>
        </p:nvSpPr>
        <p:spPr bwMode="auto">
          <a:xfrm>
            <a:off x="1828800" y="5029200"/>
            <a:ext cx="914400" cy="16764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51941" name="Rectangle 6"/>
          <p:cNvSpPr>
            <a:spLocks noChangeArrowheads="1"/>
          </p:cNvSpPr>
          <p:nvPr/>
        </p:nvSpPr>
        <p:spPr bwMode="auto">
          <a:xfrm>
            <a:off x="1828800" y="3352800"/>
            <a:ext cx="914400" cy="16764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51942" name="Rectangle 7"/>
          <p:cNvSpPr>
            <a:spLocks noChangeArrowheads="1"/>
          </p:cNvSpPr>
          <p:nvPr/>
        </p:nvSpPr>
        <p:spPr bwMode="auto">
          <a:xfrm>
            <a:off x="1828800" y="1676400"/>
            <a:ext cx="914400" cy="16764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51943" name="Rectangle 9"/>
          <p:cNvSpPr>
            <a:spLocks noChangeArrowheads="1"/>
          </p:cNvSpPr>
          <p:nvPr/>
        </p:nvSpPr>
        <p:spPr bwMode="auto">
          <a:xfrm>
            <a:off x="2743200" y="1828800"/>
            <a:ext cx="914400" cy="16764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51944" name="Rectangle 10"/>
          <p:cNvSpPr>
            <a:spLocks noChangeArrowheads="1"/>
          </p:cNvSpPr>
          <p:nvPr/>
        </p:nvSpPr>
        <p:spPr bwMode="auto">
          <a:xfrm>
            <a:off x="2743200" y="5181600"/>
            <a:ext cx="914400" cy="16764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51945" name="Rectangle 11"/>
          <p:cNvSpPr>
            <a:spLocks noChangeArrowheads="1"/>
          </p:cNvSpPr>
          <p:nvPr/>
        </p:nvSpPr>
        <p:spPr bwMode="auto">
          <a:xfrm>
            <a:off x="3657600" y="3352800"/>
            <a:ext cx="914400" cy="16764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51946" name="Rectangle 14"/>
          <p:cNvSpPr>
            <a:spLocks noChangeArrowheads="1"/>
          </p:cNvSpPr>
          <p:nvPr/>
        </p:nvSpPr>
        <p:spPr bwMode="auto">
          <a:xfrm>
            <a:off x="4572000" y="3505200"/>
            <a:ext cx="914400" cy="16764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51947" name="Rectangle 17"/>
          <p:cNvSpPr>
            <a:spLocks noChangeArrowheads="1"/>
          </p:cNvSpPr>
          <p:nvPr/>
        </p:nvSpPr>
        <p:spPr bwMode="auto">
          <a:xfrm>
            <a:off x="5486400" y="1676400"/>
            <a:ext cx="914400" cy="16764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51948" name="Rectangle 20"/>
          <p:cNvSpPr>
            <a:spLocks noChangeArrowheads="1"/>
          </p:cNvSpPr>
          <p:nvPr/>
        </p:nvSpPr>
        <p:spPr bwMode="auto">
          <a:xfrm>
            <a:off x="6400800" y="3505200"/>
            <a:ext cx="914400" cy="16764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51949" name="Rectangle 21"/>
          <p:cNvSpPr>
            <a:spLocks noChangeArrowheads="1"/>
          </p:cNvSpPr>
          <p:nvPr/>
        </p:nvSpPr>
        <p:spPr bwMode="auto">
          <a:xfrm>
            <a:off x="7315200" y="5029200"/>
            <a:ext cx="914400" cy="16764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51950" name="Rectangle 22"/>
          <p:cNvSpPr>
            <a:spLocks noChangeArrowheads="1"/>
          </p:cNvSpPr>
          <p:nvPr/>
        </p:nvSpPr>
        <p:spPr bwMode="auto">
          <a:xfrm>
            <a:off x="7315200" y="3352800"/>
            <a:ext cx="914400" cy="16764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51951" name="Rectangle 23"/>
          <p:cNvSpPr>
            <a:spLocks noChangeArrowheads="1"/>
          </p:cNvSpPr>
          <p:nvPr/>
        </p:nvSpPr>
        <p:spPr bwMode="auto">
          <a:xfrm>
            <a:off x="7315200" y="1676400"/>
            <a:ext cx="914400" cy="16764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51952" name="Rectangle 28"/>
          <p:cNvSpPr>
            <a:spLocks noChangeArrowheads="1"/>
          </p:cNvSpPr>
          <p:nvPr/>
        </p:nvSpPr>
        <p:spPr bwMode="auto">
          <a:xfrm>
            <a:off x="1828800" y="6553200"/>
            <a:ext cx="914400" cy="3048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51953" name="Rectangle 29"/>
          <p:cNvSpPr>
            <a:spLocks noChangeArrowheads="1"/>
          </p:cNvSpPr>
          <p:nvPr/>
        </p:nvSpPr>
        <p:spPr bwMode="auto">
          <a:xfrm>
            <a:off x="3657600" y="6553200"/>
            <a:ext cx="914400" cy="3048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51954" name="Rectangle 30"/>
          <p:cNvSpPr>
            <a:spLocks noChangeArrowheads="1"/>
          </p:cNvSpPr>
          <p:nvPr/>
        </p:nvSpPr>
        <p:spPr bwMode="auto">
          <a:xfrm>
            <a:off x="5486400" y="6553200"/>
            <a:ext cx="914400" cy="3048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51955" name="Rectangle 31"/>
          <p:cNvSpPr>
            <a:spLocks noChangeArrowheads="1"/>
          </p:cNvSpPr>
          <p:nvPr/>
        </p:nvSpPr>
        <p:spPr bwMode="auto">
          <a:xfrm>
            <a:off x="7315200" y="6553200"/>
            <a:ext cx="914400" cy="3048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51956" name="Rectangle 33"/>
          <p:cNvSpPr>
            <a:spLocks noChangeArrowheads="1"/>
          </p:cNvSpPr>
          <p:nvPr/>
        </p:nvSpPr>
        <p:spPr bwMode="auto">
          <a:xfrm>
            <a:off x="2743200" y="0"/>
            <a:ext cx="914400" cy="3048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51957" name="Rectangle 34"/>
          <p:cNvSpPr>
            <a:spLocks noChangeArrowheads="1"/>
          </p:cNvSpPr>
          <p:nvPr/>
        </p:nvSpPr>
        <p:spPr bwMode="auto">
          <a:xfrm>
            <a:off x="6400800" y="0"/>
            <a:ext cx="914400" cy="3048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51958" name="Freeform 35"/>
          <p:cNvSpPr>
            <a:spLocks/>
          </p:cNvSpPr>
          <p:nvPr/>
        </p:nvSpPr>
        <p:spPr bwMode="auto">
          <a:xfrm>
            <a:off x="-381000" y="152400"/>
            <a:ext cx="10218738" cy="7116763"/>
          </a:xfrm>
          <a:custGeom>
            <a:avLst/>
            <a:gdLst>
              <a:gd name="T0" fmla="*/ 2147483647 w 6437"/>
              <a:gd name="T1" fmla="*/ 0 h 4483"/>
              <a:gd name="T2" fmla="*/ 2147483647 w 6437"/>
              <a:gd name="T3" fmla="*/ 2147483647 h 4483"/>
              <a:gd name="T4" fmla="*/ 2147483647 w 6437"/>
              <a:gd name="T5" fmla="*/ 2147483647 h 4483"/>
              <a:gd name="T6" fmla="*/ 2147483647 w 6437"/>
              <a:gd name="T7" fmla="*/ 2147483647 h 4483"/>
              <a:gd name="T8" fmla="*/ 2147483647 w 6437"/>
              <a:gd name="T9" fmla="*/ 2147483647 h 4483"/>
              <a:gd name="T10" fmla="*/ 2147483647 w 6437"/>
              <a:gd name="T11" fmla="*/ 2147483647 h 4483"/>
              <a:gd name="T12" fmla="*/ 2147483647 w 6437"/>
              <a:gd name="T13" fmla="*/ 2147483647 h 4483"/>
              <a:gd name="T14" fmla="*/ 2147483647 w 6437"/>
              <a:gd name="T15" fmla="*/ 2147483647 h 4483"/>
              <a:gd name="T16" fmla="*/ 2147483647 w 6437"/>
              <a:gd name="T17" fmla="*/ 2147483647 h 4483"/>
              <a:gd name="T18" fmla="*/ 2147483647 w 6437"/>
              <a:gd name="T19" fmla="*/ 2147483647 h 4483"/>
              <a:gd name="T20" fmla="*/ 2147483647 w 6437"/>
              <a:gd name="T21" fmla="*/ 2147483647 h 4483"/>
              <a:gd name="T22" fmla="*/ 2147483647 w 6437"/>
              <a:gd name="T23" fmla="*/ 2147483647 h 4483"/>
              <a:gd name="T24" fmla="*/ 2147483647 w 6437"/>
              <a:gd name="T25" fmla="*/ 2147483647 h 4483"/>
              <a:gd name="T26" fmla="*/ 2147483647 w 6437"/>
              <a:gd name="T27" fmla="*/ 2147483647 h 4483"/>
              <a:gd name="T28" fmla="*/ 2147483647 w 6437"/>
              <a:gd name="T29" fmla="*/ 2147483647 h 4483"/>
              <a:gd name="T30" fmla="*/ 2147483647 w 6437"/>
              <a:gd name="T31" fmla="*/ 2147483647 h 4483"/>
              <a:gd name="T32" fmla="*/ 2147483647 w 6437"/>
              <a:gd name="T33" fmla="*/ 2147483647 h 4483"/>
              <a:gd name="T34" fmla="*/ 2147483647 w 6437"/>
              <a:gd name="T35" fmla="*/ 2147483647 h 4483"/>
              <a:gd name="T36" fmla="*/ 2147483647 w 6437"/>
              <a:gd name="T37" fmla="*/ 2147483647 h 4483"/>
              <a:gd name="T38" fmla="*/ 2147483647 w 6437"/>
              <a:gd name="T39" fmla="*/ 2147483647 h 4483"/>
              <a:gd name="T40" fmla="*/ 2147483647 w 6437"/>
              <a:gd name="T41" fmla="*/ 2147483647 h 4483"/>
              <a:gd name="T42" fmla="*/ 2147483647 w 6437"/>
              <a:gd name="T43" fmla="*/ 2147483647 h 4483"/>
              <a:gd name="T44" fmla="*/ 2147483647 w 6437"/>
              <a:gd name="T45" fmla="*/ 2147483647 h 4483"/>
              <a:gd name="T46" fmla="*/ 2147483647 w 6437"/>
              <a:gd name="T47" fmla="*/ 2147483647 h 4483"/>
              <a:gd name="T48" fmla="*/ 2147483647 w 6437"/>
              <a:gd name="T49" fmla="*/ 2147483647 h 4483"/>
              <a:gd name="T50" fmla="*/ 2147483647 w 6437"/>
              <a:gd name="T51" fmla="*/ 2147483647 h 4483"/>
              <a:gd name="T52" fmla="*/ 2147483647 w 6437"/>
              <a:gd name="T53" fmla="*/ 2147483647 h 4483"/>
              <a:gd name="T54" fmla="*/ 2147483647 w 6437"/>
              <a:gd name="T55" fmla="*/ 2147483647 h 4483"/>
              <a:gd name="T56" fmla="*/ 2147483647 w 6437"/>
              <a:gd name="T57" fmla="*/ 2147483647 h 4483"/>
              <a:gd name="T58" fmla="*/ 2147483647 w 6437"/>
              <a:gd name="T59" fmla="*/ 2147483647 h 4483"/>
              <a:gd name="T60" fmla="*/ 2147483647 w 6437"/>
              <a:gd name="T61" fmla="*/ 2147483647 h 4483"/>
              <a:gd name="T62" fmla="*/ 2147483647 w 6437"/>
              <a:gd name="T63" fmla="*/ 2147483647 h 4483"/>
              <a:gd name="T64" fmla="*/ 2147483647 w 6437"/>
              <a:gd name="T65" fmla="*/ 2147483647 h 4483"/>
              <a:gd name="T66" fmla="*/ 2147483647 w 6437"/>
              <a:gd name="T67" fmla="*/ 2147483647 h 4483"/>
              <a:gd name="T68" fmla="*/ 2147483647 w 6437"/>
              <a:gd name="T69" fmla="*/ 2147483647 h 4483"/>
              <a:gd name="T70" fmla="*/ 2147483647 w 6437"/>
              <a:gd name="T71" fmla="*/ 2147483647 h 4483"/>
              <a:gd name="T72" fmla="*/ 2147483647 w 6437"/>
              <a:gd name="T73" fmla="*/ 2147483647 h 4483"/>
              <a:gd name="T74" fmla="*/ 2147483647 w 6437"/>
              <a:gd name="T75" fmla="*/ 2147483647 h 4483"/>
              <a:gd name="T76" fmla="*/ 2147483647 w 6437"/>
              <a:gd name="T77" fmla="*/ 2147483647 h 4483"/>
              <a:gd name="T78" fmla="*/ 2147483647 w 6437"/>
              <a:gd name="T79" fmla="*/ 2147483647 h 4483"/>
              <a:gd name="T80" fmla="*/ 2147483647 w 6437"/>
              <a:gd name="T81" fmla="*/ 2147483647 h 4483"/>
              <a:gd name="T82" fmla="*/ 2147483647 w 6437"/>
              <a:gd name="T83" fmla="*/ 2147483647 h 4483"/>
              <a:gd name="T84" fmla="*/ 2147483647 w 6437"/>
              <a:gd name="T85" fmla="*/ 2147483647 h 4483"/>
              <a:gd name="T86" fmla="*/ 2147483647 w 6437"/>
              <a:gd name="T87" fmla="*/ 2147483647 h 4483"/>
              <a:gd name="T88" fmla="*/ 2147483647 w 6437"/>
              <a:gd name="T89" fmla="*/ 2147483647 h 4483"/>
              <a:gd name="T90" fmla="*/ 2147483647 w 6437"/>
              <a:gd name="T91" fmla="*/ 2147483647 h 4483"/>
              <a:gd name="T92" fmla="*/ 2147483647 w 6437"/>
              <a:gd name="T93" fmla="*/ 2147483647 h 4483"/>
              <a:gd name="T94" fmla="*/ 2147483647 w 6437"/>
              <a:gd name="T95" fmla="*/ 2147483647 h 4483"/>
              <a:gd name="T96" fmla="*/ 2147483647 w 6437"/>
              <a:gd name="T97" fmla="*/ 2147483647 h 4483"/>
              <a:gd name="T98" fmla="*/ 2147483647 w 6437"/>
              <a:gd name="T99" fmla="*/ 2147483647 h 4483"/>
              <a:gd name="T100" fmla="*/ 2147483647 w 6437"/>
              <a:gd name="T101" fmla="*/ 2147483647 h 4483"/>
              <a:gd name="T102" fmla="*/ 2147483647 w 6437"/>
              <a:gd name="T103" fmla="*/ 2147483647 h 4483"/>
              <a:gd name="T104" fmla="*/ 2147483647 w 6437"/>
              <a:gd name="T105" fmla="*/ 2147483647 h 4483"/>
              <a:gd name="T106" fmla="*/ 2147483647 w 6437"/>
              <a:gd name="T107" fmla="*/ 2147483647 h 4483"/>
              <a:gd name="T108" fmla="*/ 2147483647 w 6437"/>
              <a:gd name="T109" fmla="*/ 2147483647 h 4483"/>
              <a:gd name="T110" fmla="*/ 2147483647 w 6437"/>
              <a:gd name="T111" fmla="*/ 2147483647 h 4483"/>
              <a:gd name="T112" fmla="*/ 2147483647 w 6437"/>
              <a:gd name="T113" fmla="*/ 2147483647 h 4483"/>
              <a:gd name="T114" fmla="*/ 2147483647 w 6437"/>
              <a:gd name="T115" fmla="*/ 2147483647 h 4483"/>
              <a:gd name="T116" fmla="*/ 2147483647 w 6437"/>
              <a:gd name="T117" fmla="*/ 2147483647 h 448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437"/>
              <a:gd name="T178" fmla="*/ 0 h 4483"/>
              <a:gd name="T179" fmla="*/ 6437 w 6437"/>
              <a:gd name="T180" fmla="*/ 4483 h 448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437" h="4483">
                <a:moveTo>
                  <a:pt x="138" y="220"/>
                </a:moveTo>
                <a:cubicBezTo>
                  <a:pt x="186" y="236"/>
                  <a:pt x="200" y="243"/>
                  <a:pt x="238" y="274"/>
                </a:cubicBezTo>
                <a:cubicBezTo>
                  <a:pt x="245" y="280"/>
                  <a:pt x="249" y="288"/>
                  <a:pt x="256" y="293"/>
                </a:cubicBezTo>
                <a:cubicBezTo>
                  <a:pt x="277" y="306"/>
                  <a:pt x="350" y="310"/>
                  <a:pt x="357" y="311"/>
                </a:cubicBezTo>
                <a:cubicBezTo>
                  <a:pt x="397" y="308"/>
                  <a:pt x="437" y="308"/>
                  <a:pt x="476" y="302"/>
                </a:cubicBezTo>
                <a:cubicBezTo>
                  <a:pt x="495" y="299"/>
                  <a:pt x="531" y="284"/>
                  <a:pt x="531" y="284"/>
                </a:cubicBezTo>
                <a:cubicBezTo>
                  <a:pt x="540" y="275"/>
                  <a:pt x="547" y="264"/>
                  <a:pt x="558" y="256"/>
                </a:cubicBezTo>
                <a:cubicBezTo>
                  <a:pt x="569" y="248"/>
                  <a:pt x="584" y="247"/>
                  <a:pt x="595" y="238"/>
                </a:cubicBezTo>
                <a:cubicBezTo>
                  <a:pt x="604" y="231"/>
                  <a:pt x="605" y="218"/>
                  <a:pt x="613" y="210"/>
                </a:cubicBezTo>
                <a:cubicBezTo>
                  <a:pt x="636" y="187"/>
                  <a:pt x="671" y="168"/>
                  <a:pt x="695" y="146"/>
                </a:cubicBezTo>
                <a:cubicBezTo>
                  <a:pt x="724" y="120"/>
                  <a:pt x="743" y="99"/>
                  <a:pt x="768" y="73"/>
                </a:cubicBezTo>
                <a:cubicBezTo>
                  <a:pt x="807" y="31"/>
                  <a:pt x="837" y="26"/>
                  <a:pt x="887" y="9"/>
                </a:cubicBezTo>
                <a:cubicBezTo>
                  <a:pt x="896" y="6"/>
                  <a:pt x="915" y="0"/>
                  <a:pt x="915" y="0"/>
                </a:cubicBezTo>
                <a:cubicBezTo>
                  <a:pt x="939" y="6"/>
                  <a:pt x="966" y="7"/>
                  <a:pt x="988" y="18"/>
                </a:cubicBezTo>
                <a:cubicBezTo>
                  <a:pt x="998" y="23"/>
                  <a:pt x="1001" y="36"/>
                  <a:pt x="1006" y="46"/>
                </a:cubicBezTo>
                <a:cubicBezTo>
                  <a:pt x="1053" y="131"/>
                  <a:pt x="1011" y="73"/>
                  <a:pt x="1070" y="146"/>
                </a:cubicBezTo>
                <a:cubicBezTo>
                  <a:pt x="1095" y="222"/>
                  <a:pt x="1133" y="350"/>
                  <a:pt x="1180" y="412"/>
                </a:cubicBezTo>
                <a:cubicBezTo>
                  <a:pt x="1183" y="427"/>
                  <a:pt x="1190" y="442"/>
                  <a:pt x="1189" y="457"/>
                </a:cubicBezTo>
                <a:cubicBezTo>
                  <a:pt x="1187" y="506"/>
                  <a:pt x="1179" y="555"/>
                  <a:pt x="1171" y="604"/>
                </a:cubicBezTo>
                <a:cubicBezTo>
                  <a:pt x="1159" y="678"/>
                  <a:pt x="1045" y="717"/>
                  <a:pt x="988" y="741"/>
                </a:cubicBezTo>
                <a:cubicBezTo>
                  <a:pt x="915" y="735"/>
                  <a:pt x="841" y="730"/>
                  <a:pt x="768" y="722"/>
                </a:cubicBezTo>
                <a:cubicBezTo>
                  <a:pt x="652" y="709"/>
                  <a:pt x="492" y="578"/>
                  <a:pt x="430" y="485"/>
                </a:cubicBezTo>
                <a:cubicBezTo>
                  <a:pt x="408" y="417"/>
                  <a:pt x="400" y="454"/>
                  <a:pt x="412" y="366"/>
                </a:cubicBezTo>
                <a:cubicBezTo>
                  <a:pt x="437" y="440"/>
                  <a:pt x="477" y="506"/>
                  <a:pt x="512" y="576"/>
                </a:cubicBezTo>
                <a:cubicBezTo>
                  <a:pt x="556" y="665"/>
                  <a:pt x="602" y="748"/>
                  <a:pt x="668" y="823"/>
                </a:cubicBezTo>
                <a:cubicBezTo>
                  <a:pt x="700" y="859"/>
                  <a:pt x="725" y="900"/>
                  <a:pt x="768" y="924"/>
                </a:cubicBezTo>
                <a:cubicBezTo>
                  <a:pt x="782" y="932"/>
                  <a:pt x="800" y="934"/>
                  <a:pt x="814" y="942"/>
                </a:cubicBezTo>
                <a:cubicBezTo>
                  <a:pt x="848" y="962"/>
                  <a:pt x="882" y="998"/>
                  <a:pt x="924" y="1006"/>
                </a:cubicBezTo>
                <a:cubicBezTo>
                  <a:pt x="960" y="1013"/>
                  <a:pt x="997" y="1012"/>
                  <a:pt x="1034" y="1015"/>
                </a:cubicBezTo>
                <a:cubicBezTo>
                  <a:pt x="1095" y="1012"/>
                  <a:pt x="1156" y="1017"/>
                  <a:pt x="1216" y="1006"/>
                </a:cubicBezTo>
                <a:cubicBezTo>
                  <a:pt x="1229" y="1004"/>
                  <a:pt x="1233" y="986"/>
                  <a:pt x="1244" y="978"/>
                </a:cubicBezTo>
                <a:cubicBezTo>
                  <a:pt x="1293" y="943"/>
                  <a:pt x="1279" y="980"/>
                  <a:pt x="1335" y="924"/>
                </a:cubicBezTo>
                <a:cubicBezTo>
                  <a:pt x="1380" y="879"/>
                  <a:pt x="1443" y="817"/>
                  <a:pt x="1472" y="759"/>
                </a:cubicBezTo>
                <a:cubicBezTo>
                  <a:pt x="1514" y="676"/>
                  <a:pt x="1465" y="747"/>
                  <a:pt x="1518" y="677"/>
                </a:cubicBezTo>
                <a:cubicBezTo>
                  <a:pt x="1543" y="574"/>
                  <a:pt x="1644" y="477"/>
                  <a:pt x="1747" y="457"/>
                </a:cubicBezTo>
                <a:cubicBezTo>
                  <a:pt x="1774" y="460"/>
                  <a:pt x="1806" y="451"/>
                  <a:pt x="1829" y="466"/>
                </a:cubicBezTo>
                <a:cubicBezTo>
                  <a:pt x="1840" y="473"/>
                  <a:pt x="1820" y="490"/>
                  <a:pt x="1820" y="503"/>
                </a:cubicBezTo>
                <a:cubicBezTo>
                  <a:pt x="1820" y="680"/>
                  <a:pt x="1827" y="745"/>
                  <a:pt x="1838" y="896"/>
                </a:cubicBezTo>
                <a:cubicBezTo>
                  <a:pt x="1835" y="914"/>
                  <a:pt x="1837" y="934"/>
                  <a:pt x="1829" y="951"/>
                </a:cubicBezTo>
                <a:cubicBezTo>
                  <a:pt x="1818" y="974"/>
                  <a:pt x="1758" y="982"/>
                  <a:pt x="1738" y="988"/>
                </a:cubicBezTo>
                <a:cubicBezTo>
                  <a:pt x="1662" y="985"/>
                  <a:pt x="1585" y="988"/>
                  <a:pt x="1509" y="978"/>
                </a:cubicBezTo>
                <a:cubicBezTo>
                  <a:pt x="1491" y="976"/>
                  <a:pt x="1477" y="961"/>
                  <a:pt x="1463" y="951"/>
                </a:cubicBezTo>
                <a:cubicBezTo>
                  <a:pt x="1438" y="933"/>
                  <a:pt x="1367" y="876"/>
                  <a:pt x="1335" y="850"/>
                </a:cubicBezTo>
                <a:cubicBezTo>
                  <a:pt x="1315" y="834"/>
                  <a:pt x="1298" y="814"/>
                  <a:pt x="1280" y="796"/>
                </a:cubicBezTo>
                <a:cubicBezTo>
                  <a:pt x="1274" y="790"/>
                  <a:pt x="1253" y="776"/>
                  <a:pt x="1262" y="777"/>
                </a:cubicBezTo>
                <a:cubicBezTo>
                  <a:pt x="1286" y="780"/>
                  <a:pt x="1311" y="783"/>
                  <a:pt x="1335" y="786"/>
                </a:cubicBezTo>
                <a:cubicBezTo>
                  <a:pt x="1425" y="854"/>
                  <a:pt x="1515" y="899"/>
                  <a:pt x="1619" y="942"/>
                </a:cubicBezTo>
                <a:cubicBezTo>
                  <a:pt x="1638" y="950"/>
                  <a:pt x="1654" y="963"/>
                  <a:pt x="1674" y="969"/>
                </a:cubicBezTo>
                <a:cubicBezTo>
                  <a:pt x="1707" y="979"/>
                  <a:pt x="1742" y="977"/>
                  <a:pt x="1774" y="988"/>
                </a:cubicBezTo>
                <a:cubicBezTo>
                  <a:pt x="1792" y="994"/>
                  <a:pt x="1811" y="1000"/>
                  <a:pt x="1829" y="1006"/>
                </a:cubicBezTo>
                <a:cubicBezTo>
                  <a:pt x="2208" y="980"/>
                  <a:pt x="2019" y="1048"/>
                  <a:pt x="2131" y="942"/>
                </a:cubicBezTo>
                <a:cubicBezTo>
                  <a:pt x="2189" y="823"/>
                  <a:pt x="2227" y="702"/>
                  <a:pt x="2268" y="576"/>
                </a:cubicBezTo>
                <a:cubicBezTo>
                  <a:pt x="2297" y="489"/>
                  <a:pt x="2344" y="409"/>
                  <a:pt x="2387" y="329"/>
                </a:cubicBezTo>
                <a:cubicBezTo>
                  <a:pt x="2422" y="263"/>
                  <a:pt x="2458" y="190"/>
                  <a:pt x="2533" y="165"/>
                </a:cubicBezTo>
                <a:cubicBezTo>
                  <a:pt x="2566" y="113"/>
                  <a:pt x="2588" y="129"/>
                  <a:pt x="2652" y="137"/>
                </a:cubicBezTo>
                <a:cubicBezTo>
                  <a:pt x="2715" y="203"/>
                  <a:pt x="2666" y="144"/>
                  <a:pt x="2688" y="348"/>
                </a:cubicBezTo>
                <a:cubicBezTo>
                  <a:pt x="2693" y="394"/>
                  <a:pt x="2705" y="432"/>
                  <a:pt x="2716" y="476"/>
                </a:cubicBezTo>
                <a:cubicBezTo>
                  <a:pt x="2713" y="509"/>
                  <a:pt x="2718" y="545"/>
                  <a:pt x="2707" y="576"/>
                </a:cubicBezTo>
                <a:cubicBezTo>
                  <a:pt x="2702" y="591"/>
                  <a:pt x="2684" y="597"/>
                  <a:pt x="2670" y="604"/>
                </a:cubicBezTo>
                <a:cubicBezTo>
                  <a:pt x="2612" y="635"/>
                  <a:pt x="2538" y="662"/>
                  <a:pt x="2478" y="686"/>
                </a:cubicBezTo>
                <a:cubicBezTo>
                  <a:pt x="2449" y="698"/>
                  <a:pt x="2417" y="698"/>
                  <a:pt x="2387" y="704"/>
                </a:cubicBezTo>
                <a:cubicBezTo>
                  <a:pt x="2368" y="708"/>
                  <a:pt x="2332" y="722"/>
                  <a:pt x="2332" y="722"/>
                </a:cubicBezTo>
                <a:cubicBezTo>
                  <a:pt x="2298" y="719"/>
                  <a:pt x="2264" y="720"/>
                  <a:pt x="2231" y="713"/>
                </a:cubicBezTo>
                <a:cubicBezTo>
                  <a:pt x="2220" y="711"/>
                  <a:pt x="2201" y="705"/>
                  <a:pt x="2204" y="695"/>
                </a:cubicBezTo>
                <a:cubicBezTo>
                  <a:pt x="2208" y="683"/>
                  <a:pt x="2228" y="689"/>
                  <a:pt x="2240" y="686"/>
                </a:cubicBezTo>
                <a:cubicBezTo>
                  <a:pt x="2323" y="702"/>
                  <a:pt x="2407" y="723"/>
                  <a:pt x="2487" y="750"/>
                </a:cubicBezTo>
                <a:cubicBezTo>
                  <a:pt x="2548" y="747"/>
                  <a:pt x="2610" y="752"/>
                  <a:pt x="2670" y="741"/>
                </a:cubicBezTo>
                <a:cubicBezTo>
                  <a:pt x="2681" y="739"/>
                  <a:pt x="2682" y="722"/>
                  <a:pt x="2688" y="713"/>
                </a:cubicBezTo>
                <a:cubicBezTo>
                  <a:pt x="2714" y="676"/>
                  <a:pt x="2746" y="641"/>
                  <a:pt x="2771" y="604"/>
                </a:cubicBezTo>
                <a:cubicBezTo>
                  <a:pt x="2779" y="593"/>
                  <a:pt x="2779" y="577"/>
                  <a:pt x="2789" y="567"/>
                </a:cubicBezTo>
                <a:cubicBezTo>
                  <a:pt x="2865" y="490"/>
                  <a:pt x="3025" y="450"/>
                  <a:pt x="3127" y="430"/>
                </a:cubicBezTo>
                <a:cubicBezTo>
                  <a:pt x="3342" y="435"/>
                  <a:pt x="3466" y="425"/>
                  <a:pt x="3648" y="476"/>
                </a:cubicBezTo>
                <a:cubicBezTo>
                  <a:pt x="3704" y="529"/>
                  <a:pt x="3624" y="507"/>
                  <a:pt x="3603" y="503"/>
                </a:cubicBezTo>
                <a:cubicBezTo>
                  <a:pt x="3637" y="537"/>
                  <a:pt x="3647" y="575"/>
                  <a:pt x="3676" y="613"/>
                </a:cubicBezTo>
                <a:cubicBezTo>
                  <a:pt x="3693" y="635"/>
                  <a:pt x="3714" y="655"/>
                  <a:pt x="3731" y="677"/>
                </a:cubicBezTo>
                <a:cubicBezTo>
                  <a:pt x="3756" y="754"/>
                  <a:pt x="3785" y="836"/>
                  <a:pt x="3685" y="869"/>
                </a:cubicBezTo>
                <a:cubicBezTo>
                  <a:pt x="3178" y="853"/>
                  <a:pt x="3532" y="881"/>
                  <a:pt x="3338" y="832"/>
                </a:cubicBezTo>
                <a:cubicBezTo>
                  <a:pt x="3287" y="783"/>
                  <a:pt x="3215" y="764"/>
                  <a:pt x="3164" y="713"/>
                </a:cubicBezTo>
                <a:cubicBezTo>
                  <a:pt x="3129" y="678"/>
                  <a:pt x="3103" y="638"/>
                  <a:pt x="3054" y="622"/>
                </a:cubicBezTo>
                <a:cubicBezTo>
                  <a:pt x="3048" y="613"/>
                  <a:pt x="3044" y="602"/>
                  <a:pt x="3036" y="594"/>
                </a:cubicBezTo>
                <a:cubicBezTo>
                  <a:pt x="3028" y="586"/>
                  <a:pt x="3008" y="565"/>
                  <a:pt x="3008" y="576"/>
                </a:cubicBezTo>
                <a:cubicBezTo>
                  <a:pt x="3008" y="589"/>
                  <a:pt x="3028" y="594"/>
                  <a:pt x="3036" y="604"/>
                </a:cubicBezTo>
                <a:cubicBezTo>
                  <a:pt x="3068" y="642"/>
                  <a:pt x="3096" y="684"/>
                  <a:pt x="3127" y="722"/>
                </a:cubicBezTo>
                <a:cubicBezTo>
                  <a:pt x="3229" y="847"/>
                  <a:pt x="3387" y="1027"/>
                  <a:pt x="3548" y="1079"/>
                </a:cubicBezTo>
                <a:cubicBezTo>
                  <a:pt x="3616" y="1128"/>
                  <a:pt x="3659" y="1145"/>
                  <a:pt x="3740" y="1161"/>
                </a:cubicBezTo>
                <a:cubicBezTo>
                  <a:pt x="3777" y="1158"/>
                  <a:pt x="3814" y="1159"/>
                  <a:pt x="3850" y="1152"/>
                </a:cubicBezTo>
                <a:cubicBezTo>
                  <a:pt x="3899" y="1143"/>
                  <a:pt x="3876" y="1134"/>
                  <a:pt x="3904" y="1106"/>
                </a:cubicBezTo>
                <a:cubicBezTo>
                  <a:pt x="3942" y="1068"/>
                  <a:pt x="4007" y="1038"/>
                  <a:pt x="4032" y="988"/>
                </a:cubicBezTo>
                <a:cubicBezTo>
                  <a:pt x="4053" y="948"/>
                  <a:pt x="4074" y="918"/>
                  <a:pt x="4106" y="887"/>
                </a:cubicBezTo>
                <a:cubicBezTo>
                  <a:pt x="4124" y="834"/>
                  <a:pt x="4124" y="777"/>
                  <a:pt x="4133" y="722"/>
                </a:cubicBezTo>
                <a:cubicBezTo>
                  <a:pt x="4136" y="622"/>
                  <a:pt x="4137" y="521"/>
                  <a:pt x="4142" y="421"/>
                </a:cubicBezTo>
                <a:cubicBezTo>
                  <a:pt x="4143" y="408"/>
                  <a:pt x="4143" y="394"/>
                  <a:pt x="4151" y="384"/>
                </a:cubicBezTo>
                <a:cubicBezTo>
                  <a:pt x="4176" y="354"/>
                  <a:pt x="4224" y="352"/>
                  <a:pt x="4261" y="338"/>
                </a:cubicBezTo>
                <a:cubicBezTo>
                  <a:pt x="4270" y="335"/>
                  <a:pt x="4288" y="329"/>
                  <a:pt x="4288" y="329"/>
                </a:cubicBezTo>
                <a:cubicBezTo>
                  <a:pt x="4321" y="370"/>
                  <a:pt x="4331" y="391"/>
                  <a:pt x="4343" y="439"/>
                </a:cubicBezTo>
                <a:cubicBezTo>
                  <a:pt x="4350" y="466"/>
                  <a:pt x="4362" y="521"/>
                  <a:pt x="4362" y="521"/>
                </a:cubicBezTo>
                <a:cubicBezTo>
                  <a:pt x="4359" y="593"/>
                  <a:pt x="4381" y="736"/>
                  <a:pt x="4316" y="805"/>
                </a:cubicBezTo>
                <a:cubicBezTo>
                  <a:pt x="4290" y="884"/>
                  <a:pt x="4327" y="786"/>
                  <a:pt x="4288" y="850"/>
                </a:cubicBezTo>
                <a:cubicBezTo>
                  <a:pt x="4257" y="901"/>
                  <a:pt x="4308" y="859"/>
                  <a:pt x="4252" y="896"/>
                </a:cubicBezTo>
                <a:cubicBezTo>
                  <a:pt x="4249" y="905"/>
                  <a:pt x="4249" y="916"/>
                  <a:pt x="4243" y="924"/>
                </a:cubicBezTo>
                <a:cubicBezTo>
                  <a:pt x="4236" y="933"/>
                  <a:pt x="4224" y="936"/>
                  <a:pt x="4215" y="942"/>
                </a:cubicBezTo>
                <a:cubicBezTo>
                  <a:pt x="4203" y="951"/>
                  <a:pt x="4192" y="962"/>
                  <a:pt x="4179" y="969"/>
                </a:cubicBezTo>
                <a:cubicBezTo>
                  <a:pt x="4170" y="974"/>
                  <a:pt x="4160" y="975"/>
                  <a:pt x="4151" y="978"/>
                </a:cubicBezTo>
                <a:cubicBezTo>
                  <a:pt x="4049" y="1013"/>
                  <a:pt x="3997" y="1001"/>
                  <a:pt x="4316" y="988"/>
                </a:cubicBezTo>
                <a:cubicBezTo>
                  <a:pt x="4351" y="969"/>
                  <a:pt x="4380" y="964"/>
                  <a:pt x="4407" y="933"/>
                </a:cubicBezTo>
                <a:cubicBezTo>
                  <a:pt x="4455" y="877"/>
                  <a:pt x="4466" y="801"/>
                  <a:pt x="4517" y="750"/>
                </a:cubicBezTo>
                <a:cubicBezTo>
                  <a:pt x="4581" y="554"/>
                  <a:pt x="4702" y="431"/>
                  <a:pt x="4892" y="357"/>
                </a:cubicBezTo>
                <a:cubicBezTo>
                  <a:pt x="4959" y="360"/>
                  <a:pt x="5028" y="350"/>
                  <a:pt x="5093" y="366"/>
                </a:cubicBezTo>
                <a:cubicBezTo>
                  <a:pt x="5109" y="370"/>
                  <a:pt x="5274" y="487"/>
                  <a:pt x="5294" y="503"/>
                </a:cubicBezTo>
                <a:cubicBezTo>
                  <a:pt x="5338" y="576"/>
                  <a:pt x="5301" y="527"/>
                  <a:pt x="5358" y="576"/>
                </a:cubicBezTo>
                <a:cubicBezTo>
                  <a:pt x="5368" y="585"/>
                  <a:pt x="5386" y="591"/>
                  <a:pt x="5386" y="604"/>
                </a:cubicBezTo>
                <a:cubicBezTo>
                  <a:pt x="5386" y="614"/>
                  <a:pt x="5367" y="597"/>
                  <a:pt x="5358" y="594"/>
                </a:cubicBezTo>
                <a:cubicBezTo>
                  <a:pt x="5355" y="634"/>
                  <a:pt x="5357" y="674"/>
                  <a:pt x="5349" y="713"/>
                </a:cubicBezTo>
                <a:cubicBezTo>
                  <a:pt x="5340" y="759"/>
                  <a:pt x="5165" y="766"/>
                  <a:pt x="5148" y="768"/>
                </a:cubicBezTo>
                <a:cubicBezTo>
                  <a:pt x="5047" y="762"/>
                  <a:pt x="4946" y="765"/>
                  <a:pt x="4846" y="750"/>
                </a:cubicBezTo>
                <a:cubicBezTo>
                  <a:pt x="4821" y="746"/>
                  <a:pt x="4736" y="694"/>
                  <a:pt x="4709" y="677"/>
                </a:cubicBezTo>
                <a:cubicBezTo>
                  <a:pt x="4687" y="663"/>
                  <a:pt x="4645" y="631"/>
                  <a:pt x="4645" y="631"/>
                </a:cubicBezTo>
                <a:cubicBezTo>
                  <a:pt x="4654" y="666"/>
                  <a:pt x="4656" y="688"/>
                  <a:pt x="4682" y="713"/>
                </a:cubicBezTo>
                <a:cubicBezTo>
                  <a:pt x="4703" y="779"/>
                  <a:pt x="4750" y="818"/>
                  <a:pt x="4791" y="869"/>
                </a:cubicBezTo>
                <a:cubicBezTo>
                  <a:pt x="4805" y="886"/>
                  <a:pt x="4811" y="910"/>
                  <a:pt x="4828" y="924"/>
                </a:cubicBezTo>
                <a:cubicBezTo>
                  <a:pt x="4883" y="967"/>
                  <a:pt x="4924" y="989"/>
                  <a:pt x="4992" y="1006"/>
                </a:cubicBezTo>
                <a:cubicBezTo>
                  <a:pt x="5143" y="1001"/>
                  <a:pt x="5238" y="986"/>
                  <a:pt x="5376" y="997"/>
                </a:cubicBezTo>
                <a:cubicBezTo>
                  <a:pt x="5397" y="1018"/>
                  <a:pt x="5419" y="1040"/>
                  <a:pt x="5440" y="1061"/>
                </a:cubicBezTo>
                <a:cubicBezTo>
                  <a:pt x="5459" y="1080"/>
                  <a:pt x="5486" y="1125"/>
                  <a:pt x="5486" y="1125"/>
                </a:cubicBezTo>
                <a:cubicBezTo>
                  <a:pt x="5497" y="1157"/>
                  <a:pt x="5517" y="1168"/>
                  <a:pt x="5532" y="1198"/>
                </a:cubicBezTo>
                <a:cubicBezTo>
                  <a:pt x="5539" y="1212"/>
                  <a:pt x="5547" y="1249"/>
                  <a:pt x="5550" y="1262"/>
                </a:cubicBezTo>
                <a:cubicBezTo>
                  <a:pt x="5547" y="1302"/>
                  <a:pt x="5548" y="1342"/>
                  <a:pt x="5541" y="1381"/>
                </a:cubicBezTo>
                <a:cubicBezTo>
                  <a:pt x="5531" y="1434"/>
                  <a:pt x="5435" y="1444"/>
                  <a:pt x="5395" y="1454"/>
                </a:cubicBezTo>
                <a:cubicBezTo>
                  <a:pt x="5182" y="1444"/>
                  <a:pt x="5245" y="1465"/>
                  <a:pt x="5130" y="1408"/>
                </a:cubicBezTo>
                <a:cubicBezTo>
                  <a:pt x="5096" y="1359"/>
                  <a:pt x="5088" y="1370"/>
                  <a:pt x="5056" y="1308"/>
                </a:cubicBezTo>
                <a:cubicBezTo>
                  <a:pt x="5059" y="1259"/>
                  <a:pt x="5059" y="1210"/>
                  <a:pt x="5066" y="1161"/>
                </a:cubicBezTo>
                <a:cubicBezTo>
                  <a:pt x="5067" y="1152"/>
                  <a:pt x="5137" y="983"/>
                  <a:pt x="5084" y="1088"/>
                </a:cubicBezTo>
                <a:cubicBezTo>
                  <a:pt x="5051" y="1222"/>
                  <a:pt x="5103" y="1024"/>
                  <a:pt x="5056" y="1161"/>
                </a:cubicBezTo>
                <a:cubicBezTo>
                  <a:pt x="5032" y="1233"/>
                  <a:pt x="5017" y="1309"/>
                  <a:pt x="4992" y="1381"/>
                </a:cubicBezTo>
                <a:cubicBezTo>
                  <a:pt x="4984" y="1442"/>
                  <a:pt x="4977" y="1503"/>
                  <a:pt x="4965" y="1564"/>
                </a:cubicBezTo>
                <a:cubicBezTo>
                  <a:pt x="4971" y="1625"/>
                  <a:pt x="4972" y="1686"/>
                  <a:pt x="4983" y="1746"/>
                </a:cubicBezTo>
                <a:cubicBezTo>
                  <a:pt x="4995" y="1812"/>
                  <a:pt x="5137" y="1863"/>
                  <a:pt x="5194" y="1874"/>
                </a:cubicBezTo>
                <a:cubicBezTo>
                  <a:pt x="5246" y="1870"/>
                  <a:pt x="5302" y="1879"/>
                  <a:pt x="5349" y="1856"/>
                </a:cubicBezTo>
                <a:cubicBezTo>
                  <a:pt x="5366" y="1847"/>
                  <a:pt x="5379" y="1831"/>
                  <a:pt x="5395" y="1820"/>
                </a:cubicBezTo>
                <a:cubicBezTo>
                  <a:pt x="5489" y="1754"/>
                  <a:pt x="5577" y="1704"/>
                  <a:pt x="5642" y="1609"/>
                </a:cubicBezTo>
                <a:cubicBezTo>
                  <a:pt x="5650" y="1584"/>
                  <a:pt x="5662" y="1561"/>
                  <a:pt x="5669" y="1536"/>
                </a:cubicBezTo>
                <a:cubicBezTo>
                  <a:pt x="5686" y="1480"/>
                  <a:pt x="5687" y="1425"/>
                  <a:pt x="5715" y="1372"/>
                </a:cubicBezTo>
                <a:cubicBezTo>
                  <a:pt x="5709" y="1305"/>
                  <a:pt x="5704" y="1237"/>
                  <a:pt x="5696" y="1170"/>
                </a:cubicBezTo>
                <a:cubicBezTo>
                  <a:pt x="5692" y="1141"/>
                  <a:pt x="5664" y="1107"/>
                  <a:pt x="5651" y="1088"/>
                </a:cubicBezTo>
                <a:cubicBezTo>
                  <a:pt x="5646" y="1080"/>
                  <a:pt x="5647" y="1069"/>
                  <a:pt x="5642" y="1061"/>
                </a:cubicBezTo>
                <a:cubicBezTo>
                  <a:pt x="5608" y="1002"/>
                  <a:pt x="5621" y="1044"/>
                  <a:pt x="5578" y="988"/>
                </a:cubicBezTo>
                <a:cubicBezTo>
                  <a:pt x="5570" y="977"/>
                  <a:pt x="5568" y="961"/>
                  <a:pt x="5559" y="951"/>
                </a:cubicBezTo>
                <a:cubicBezTo>
                  <a:pt x="5543" y="933"/>
                  <a:pt x="5519" y="924"/>
                  <a:pt x="5504" y="905"/>
                </a:cubicBezTo>
                <a:cubicBezTo>
                  <a:pt x="5455" y="843"/>
                  <a:pt x="5447" y="787"/>
                  <a:pt x="5386" y="741"/>
                </a:cubicBezTo>
                <a:cubicBezTo>
                  <a:pt x="5365" y="701"/>
                  <a:pt x="5342" y="666"/>
                  <a:pt x="5331" y="622"/>
                </a:cubicBezTo>
                <a:cubicBezTo>
                  <a:pt x="5343" y="551"/>
                  <a:pt x="5328" y="498"/>
                  <a:pt x="5395" y="476"/>
                </a:cubicBezTo>
                <a:cubicBezTo>
                  <a:pt x="5419" y="479"/>
                  <a:pt x="5444" y="479"/>
                  <a:pt x="5468" y="485"/>
                </a:cubicBezTo>
                <a:cubicBezTo>
                  <a:pt x="5486" y="490"/>
                  <a:pt x="5511" y="520"/>
                  <a:pt x="5523" y="530"/>
                </a:cubicBezTo>
                <a:cubicBezTo>
                  <a:pt x="5586" y="584"/>
                  <a:pt x="5637" y="637"/>
                  <a:pt x="5687" y="704"/>
                </a:cubicBezTo>
                <a:cubicBezTo>
                  <a:pt x="5697" y="756"/>
                  <a:pt x="5708" y="796"/>
                  <a:pt x="5715" y="850"/>
                </a:cubicBezTo>
                <a:cubicBezTo>
                  <a:pt x="5706" y="905"/>
                  <a:pt x="5710" y="916"/>
                  <a:pt x="5660" y="933"/>
                </a:cubicBezTo>
                <a:cubicBezTo>
                  <a:pt x="5626" y="965"/>
                  <a:pt x="5585" y="1000"/>
                  <a:pt x="5541" y="1015"/>
                </a:cubicBezTo>
                <a:cubicBezTo>
                  <a:pt x="5601" y="955"/>
                  <a:pt x="5570" y="983"/>
                  <a:pt x="5632" y="933"/>
                </a:cubicBezTo>
                <a:cubicBezTo>
                  <a:pt x="5641" y="918"/>
                  <a:pt x="5650" y="902"/>
                  <a:pt x="5660" y="887"/>
                </a:cubicBezTo>
                <a:cubicBezTo>
                  <a:pt x="5675" y="865"/>
                  <a:pt x="5706" y="823"/>
                  <a:pt x="5706" y="823"/>
                </a:cubicBezTo>
                <a:cubicBezTo>
                  <a:pt x="5728" y="732"/>
                  <a:pt x="5742" y="635"/>
                  <a:pt x="5696" y="549"/>
                </a:cubicBezTo>
                <a:cubicBezTo>
                  <a:pt x="5684" y="486"/>
                  <a:pt x="5660" y="410"/>
                  <a:pt x="5623" y="357"/>
                </a:cubicBezTo>
                <a:cubicBezTo>
                  <a:pt x="5620" y="339"/>
                  <a:pt x="5620" y="320"/>
                  <a:pt x="5614" y="302"/>
                </a:cubicBezTo>
                <a:cubicBezTo>
                  <a:pt x="5611" y="291"/>
                  <a:pt x="5600" y="284"/>
                  <a:pt x="5596" y="274"/>
                </a:cubicBezTo>
                <a:cubicBezTo>
                  <a:pt x="5584" y="242"/>
                  <a:pt x="5580" y="206"/>
                  <a:pt x="5568" y="174"/>
                </a:cubicBezTo>
                <a:cubicBezTo>
                  <a:pt x="5571" y="156"/>
                  <a:pt x="5561" y="127"/>
                  <a:pt x="5578" y="119"/>
                </a:cubicBezTo>
                <a:cubicBezTo>
                  <a:pt x="5660" y="82"/>
                  <a:pt x="5750" y="190"/>
                  <a:pt x="5806" y="229"/>
                </a:cubicBezTo>
                <a:cubicBezTo>
                  <a:pt x="5812" y="238"/>
                  <a:pt x="5816" y="248"/>
                  <a:pt x="5824" y="256"/>
                </a:cubicBezTo>
                <a:cubicBezTo>
                  <a:pt x="5832" y="264"/>
                  <a:pt x="5845" y="266"/>
                  <a:pt x="5852" y="274"/>
                </a:cubicBezTo>
                <a:cubicBezTo>
                  <a:pt x="5864" y="287"/>
                  <a:pt x="5870" y="305"/>
                  <a:pt x="5879" y="320"/>
                </a:cubicBezTo>
                <a:cubicBezTo>
                  <a:pt x="5882" y="332"/>
                  <a:pt x="5889" y="344"/>
                  <a:pt x="5888" y="357"/>
                </a:cubicBezTo>
                <a:cubicBezTo>
                  <a:pt x="5886" y="394"/>
                  <a:pt x="5880" y="431"/>
                  <a:pt x="5870" y="466"/>
                </a:cubicBezTo>
                <a:cubicBezTo>
                  <a:pt x="5865" y="485"/>
                  <a:pt x="5838" y="490"/>
                  <a:pt x="5824" y="494"/>
                </a:cubicBezTo>
                <a:cubicBezTo>
                  <a:pt x="5785" y="504"/>
                  <a:pt x="5746" y="513"/>
                  <a:pt x="5706" y="521"/>
                </a:cubicBezTo>
                <a:cubicBezTo>
                  <a:pt x="5750" y="597"/>
                  <a:pt x="5765" y="590"/>
                  <a:pt x="5834" y="640"/>
                </a:cubicBezTo>
                <a:cubicBezTo>
                  <a:pt x="5848" y="650"/>
                  <a:pt x="5857" y="666"/>
                  <a:pt x="5870" y="677"/>
                </a:cubicBezTo>
                <a:cubicBezTo>
                  <a:pt x="5922" y="722"/>
                  <a:pt x="5981" y="762"/>
                  <a:pt x="6035" y="805"/>
                </a:cubicBezTo>
                <a:cubicBezTo>
                  <a:pt x="6047" y="854"/>
                  <a:pt x="6077" y="892"/>
                  <a:pt x="6090" y="942"/>
                </a:cubicBezTo>
                <a:cubicBezTo>
                  <a:pt x="6110" y="1149"/>
                  <a:pt x="6106" y="1066"/>
                  <a:pt x="6090" y="1426"/>
                </a:cubicBezTo>
                <a:cubicBezTo>
                  <a:pt x="6087" y="1487"/>
                  <a:pt x="6036" y="1526"/>
                  <a:pt x="5998" y="1564"/>
                </a:cubicBezTo>
                <a:cubicBezTo>
                  <a:pt x="5980" y="1582"/>
                  <a:pt x="5943" y="1618"/>
                  <a:pt x="5943" y="1618"/>
                </a:cubicBezTo>
                <a:cubicBezTo>
                  <a:pt x="5876" y="1789"/>
                  <a:pt x="6019" y="1968"/>
                  <a:pt x="6144" y="2066"/>
                </a:cubicBezTo>
                <a:cubicBezTo>
                  <a:pt x="6184" y="2097"/>
                  <a:pt x="6196" y="2134"/>
                  <a:pt x="6245" y="2158"/>
                </a:cubicBezTo>
                <a:cubicBezTo>
                  <a:pt x="6287" y="2200"/>
                  <a:pt x="6299" y="2217"/>
                  <a:pt x="6355" y="2231"/>
                </a:cubicBezTo>
                <a:cubicBezTo>
                  <a:pt x="6396" y="2147"/>
                  <a:pt x="6419" y="2058"/>
                  <a:pt x="6437" y="1966"/>
                </a:cubicBezTo>
                <a:cubicBezTo>
                  <a:pt x="6434" y="1945"/>
                  <a:pt x="6436" y="1922"/>
                  <a:pt x="6428" y="1902"/>
                </a:cubicBezTo>
                <a:cubicBezTo>
                  <a:pt x="6415" y="1871"/>
                  <a:pt x="6341" y="1847"/>
                  <a:pt x="6327" y="1838"/>
                </a:cubicBezTo>
                <a:cubicBezTo>
                  <a:pt x="6250" y="1786"/>
                  <a:pt x="6133" y="1778"/>
                  <a:pt x="6044" y="1756"/>
                </a:cubicBezTo>
                <a:cubicBezTo>
                  <a:pt x="6038" y="1765"/>
                  <a:pt x="6023" y="1773"/>
                  <a:pt x="6026" y="1783"/>
                </a:cubicBezTo>
                <a:cubicBezTo>
                  <a:pt x="6028" y="1792"/>
                  <a:pt x="6045" y="1786"/>
                  <a:pt x="6053" y="1792"/>
                </a:cubicBezTo>
                <a:cubicBezTo>
                  <a:pt x="6096" y="1824"/>
                  <a:pt x="6130" y="1864"/>
                  <a:pt x="6154" y="1911"/>
                </a:cubicBezTo>
                <a:cubicBezTo>
                  <a:pt x="6151" y="1932"/>
                  <a:pt x="6153" y="1955"/>
                  <a:pt x="6144" y="1975"/>
                </a:cubicBezTo>
                <a:cubicBezTo>
                  <a:pt x="6130" y="2005"/>
                  <a:pt x="6057" y="2014"/>
                  <a:pt x="6026" y="2021"/>
                </a:cubicBezTo>
                <a:cubicBezTo>
                  <a:pt x="5830" y="2064"/>
                  <a:pt x="5790" y="2067"/>
                  <a:pt x="5550" y="2076"/>
                </a:cubicBezTo>
                <a:cubicBezTo>
                  <a:pt x="5533" y="2087"/>
                  <a:pt x="5511" y="2090"/>
                  <a:pt x="5495" y="2103"/>
                </a:cubicBezTo>
                <a:cubicBezTo>
                  <a:pt x="5483" y="2113"/>
                  <a:pt x="5479" y="2129"/>
                  <a:pt x="5468" y="2140"/>
                </a:cubicBezTo>
                <a:cubicBezTo>
                  <a:pt x="5460" y="2148"/>
                  <a:pt x="5449" y="2152"/>
                  <a:pt x="5440" y="2158"/>
                </a:cubicBezTo>
                <a:cubicBezTo>
                  <a:pt x="5437" y="2167"/>
                  <a:pt x="5436" y="2177"/>
                  <a:pt x="5431" y="2185"/>
                </a:cubicBezTo>
                <a:cubicBezTo>
                  <a:pt x="5424" y="2196"/>
                  <a:pt x="5404" y="2200"/>
                  <a:pt x="5404" y="2213"/>
                </a:cubicBezTo>
                <a:cubicBezTo>
                  <a:pt x="5404" y="2328"/>
                  <a:pt x="5431" y="2419"/>
                  <a:pt x="5523" y="2478"/>
                </a:cubicBezTo>
                <a:cubicBezTo>
                  <a:pt x="5564" y="2539"/>
                  <a:pt x="5587" y="2522"/>
                  <a:pt x="5660" y="2505"/>
                </a:cubicBezTo>
                <a:cubicBezTo>
                  <a:pt x="5715" y="2468"/>
                  <a:pt x="5727" y="2428"/>
                  <a:pt x="5751" y="2368"/>
                </a:cubicBezTo>
                <a:cubicBezTo>
                  <a:pt x="5763" y="2268"/>
                  <a:pt x="5771" y="2265"/>
                  <a:pt x="5733" y="2140"/>
                </a:cubicBezTo>
                <a:cubicBezTo>
                  <a:pt x="5727" y="2119"/>
                  <a:pt x="5680" y="2070"/>
                  <a:pt x="5696" y="2085"/>
                </a:cubicBezTo>
                <a:cubicBezTo>
                  <a:pt x="5743" y="2131"/>
                  <a:pt x="5798" y="2176"/>
                  <a:pt x="5852" y="2213"/>
                </a:cubicBezTo>
                <a:cubicBezTo>
                  <a:pt x="5895" y="2277"/>
                  <a:pt x="5882" y="2313"/>
                  <a:pt x="5888" y="2405"/>
                </a:cubicBezTo>
                <a:cubicBezTo>
                  <a:pt x="5995" y="2368"/>
                  <a:pt x="6011" y="2322"/>
                  <a:pt x="6071" y="2240"/>
                </a:cubicBezTo>
                <a:cubicBezTo>
                  <a:pt x="6093" y="2152"/>
                  <a:pt x="6094" y="2163"/>
                  <a:pt x="6071" y="2012"/>
                </a:cubicBezTo>
                <a:cubicBezTo>
                  <a:pt x="6068" y="1994"/>
                  <a:pt x="6052" y="1982"/>
                  <a:pt x="6044" y="1966"/>
                </a:cubicBezTo>
                <a:cubicBezTo>
                  <a:pt x="6000" y="1876"/>
                  <a:pt x="5918" y="1785"/>
                  <a:pt x="5815" y="1765"/>
                </a:cubicBezTo>
                <a:cubicBezTo>
                  <a:pt x="5763" y="1773"/>
                  <a:pt x="5708" y="1770"/>
                  <a:pt x="5660" y="1792"/>
                </a:cubicBezTo>
                <a:cubicBezTo>
                  <a:pt x="5598" y="1820"/>
                  <a:pt x="5544" y="1858"/>
                  <a:pt x="5477" y="1874"/>
                </a:cubicBezTo>
                <a:cubicBezTo>
                  <a:pt x="5420" y="1903"/>
                  <a:pt x="5417" y="1892"/>
                  <a:pt x="5404" y="1957"/>
                </a:cubicBezTo>
                <a:cubicBezTo>
                  <a:pt x="5401" y="2012"/>
                  <a:pt x="5413" y="2069"/>
                  <a:pt x="5395" y="2121"/>
                </a:cubicBezTo>
                <a:cubicBezTo>
                  <a:pt x="5389" y="2139"/>
                  <a:pt x="5359" y="2135"/>
                  <a:pt x="5340" y="2140"/>
                </a:cubicBezTo>
                <a:cubicBezTo>
                  <a:pt x="5250" y="2166"/>
                  <a:pt x="5158" y="2176"/>
                  <a:pt x="5066" y="2185"/>
                </a:cubicBezTo>
                <a:cubicBezTo>
                  <a:pt x="4993" y="2182"/>
                  <a:pt x="4919" y="2183"/>
                  <a:pt x="4846" y="2176"/>
                </a:cubicBezTo>
                <a:cubicBezTo>
                  <a:pt x="4788" y="2170"/>
                  <a:pt x="4741" y="2120"/>
                  <a:pt x="4700" y="2085"/>
                </a:cubicBezTo>
                <a:cubicBezTo>
                  <a:pt x="4640" y="2033"/>
                  <a:pt x="4581" y="1977"/>
                  <a:pt x="4517" y="1929"/>
                </a:cubicBezTo>
                <a:cubicBezTo>
                  <a:pt x="4511" y="1917"/>
                  <a:pt x="4507" y="1904"/>
                  <a:pt x="4499" y="1893"/>
                </a:cubicBezTo>
                <a:cubicBezTo>
                  <a:pt x="4489" y="1879"/>
                  <a:pt x="4471" y="1871"/>
                  <a:pt x="4462" y="1856"/>
                </a:cubicBezTo>
                <a:cubicBezTo>
                  <a:pt x="4452" y="1839"/>
                  <a:pt x="4444" y="1801"/>
                  <a:pt x="4444" y="1801"/>
                </a:cubicBezTo>
                <a:cubicBezTo>
                  <a:pt x="4450" y="1713"/>
                  <a:pt x="4452" y="1624"/>
                  <a:pt x="4462" y="1536"/>
                </a:cubicBezTo>
                <a:cubicBezTo>
                  <a:pt x="4464" y="1517"/>
                  <a:pt x="4471" y="1498"/>
                  <a:pt x="4480" y="1481"/>
                </a:cubicBezTo>
                <a:cubicBezTo>
                  <a:pt x="4509" y="1424"/>
                  <a:pt x="4612" y="1238"/>
                  <a:pt x="4672" y="1198"/>
                </a:cubicBezTo>
                <a:cubicBezTo>
                  <a:pt x="4699" y="1201"/>
                  <a:pt x="4780" y="1202"/>
                  <a:pt x="4791" y="1225"/>
                </a:cubicBezTo>
                <a:cubicBezTo>
                  <a:pt x="4795" y="1233"/>
                  <a:pt x="4779" y="1238"/>
                  <a:pt x="4773" y="1244"/>
                </a:cubicBezTo>
                <a:cubicBezTo>
                  <a:pt x="4781" y="1365"/>
                  <a:pt x="4826" y="1568"/>
                  <a:pt x="4892" y="1673"/>
                </a:cubicBezTo>
                <a:cubicBezTo>
                  <a:pt x="4895" y="1691"/>
                  <a:pt x="4897" y="1710"/>
                  <a:pt x="4901" y="1728"/>
                </a:cubicBezTo>
                <a:cubicBezTo>
                  <a:pt x="4903" y="1738"/>
                  <a:pt x="4911" y="1746"/>
                  <a:pt x="4910" y="1756"/>
                </a:cubicBezTo>
                <a:cubicBezTo>
                  <a:pt x="4902" y="1837"/>
                  <a:pt x="4800" y="1915"/>
                  <a:pt x="4727" y="1938"/>
                </a:cubicBezTo>
                <a:cubicBezTo>
                  <a:pt x="4699" y="1968"/>
                  <a:pt x="4676" y="1983"/>
                  <a:pt x="4636" y="1993"/>
                </a:cubicBezTo>
                <a:cubicBezTo>
                  <a:pt x="4571" y="1980"/>
                  <a:pt x="4590" y="1992"/>
                  <a:pt x="4535" y="2012"/>
                </a:cubicBezTo>
                <a:cubicBezTo>
                  <a:pt x="4532" y="2011"/>
                  <a:pt x="4458" y="1983"/>
                  <a:pt x="4444" y="1966"/>
                </a:cubicBezTo>
                <a:cubicBezTo>
                  <a:pt x="4421" y="1938"/>
                  <a:pt x="4411" y="1902"/>
                  <a:pt x="4389" y="1874"/>
                </a:cubicBezTo>
                <a:cubicBezTo>
                  <a:pt x="4360" y="1837"/>
                  <a:pt x="4328" y="1801"/>
                  <a:pt x="4298" y="1765"/>
                </a:cubicBezTo>
                <a:cubicBezTo>
                  <a:pt x="4281" y="1744"/>
                  <a:pt x="4277" y="1714"/>
                  <a:pt x="4261" y="1692"/>
                </a:cubicBezTo>
                <a:cubicBezTo>
                  <a:pt x="4246" y="1671"/>
                  <a:pt x="4223" y="1657"/>
                  <a:pt x="4206" y="1637"/>
                </a:cubicBezTo>
                <a:cubicBezTo>
                  <a:pt x="4146" y="1567"/>
                  <a:pt x="4021" y="1398"/>
                  <a:pt x="3932" y="1353"/>
                </a:cubicBezTo>
                <a:cubicBezTo>
                  <a:pt x="3911" y="1342"/>
                  <a:pt x="3889" y="1336"/>
                  <a:pt x="3868" y="1326"/>
                </a:cubicBezTo>
                <a:cubicBezTo>
                  <a:pt x="3773" y="1329"/>
                  <a:pt x="3678" y="1327"/>
                  <a:pt x="3584" y="1335"/>
                </a:cubicBezTo>
                <a:cubicBezTo>
                  <a:pt x="3565" y="1337"/>
                  <a:pt x="3530" y="1353"/>
                  <a:pt x="3530" y="1353"/>
                </a:cubicBezTo>
                <a:cubicBezTo>
                  <a:pt x="3498" y="1395"/>
                  <a:pt x="3485" y="1420"/>
                  <a:pt x="3475" y="1472"/>
                </a:cubicBezTo>
                <a:cubicBezTo>
                  <a:pt x="3482" y="1539"/>
                  <a:pt x="3468" y="1614"/>
                  <a:pt x="3502" y="1673"/>
                </a:cubicBezTo>
                <a:cubicBezTo>
                  <a:pt x="3509" y="1684"/>
                  <a:pt x="3522" y="1690"/>
                  <a:pt x="3530" y="1701"/>
                </a:cubicBezTo>
                <a:cubicBezTo>
                  <a:pt x="3577" y="1765"/>
                  <a:pt x="3598" y="1829"/>
                  <a:pt x="3667" y="1874"/>
                </a:cubicBezTo>
                <a:cubicBezTo>
                  <a:pt x="3710" y="1853"/>
                  <a:pt x="3717" y="1836"/>
                  <a:pt x="3731" y="1792"/>
                </a:cubicBezTo>
                <a:cubicBezTo>
                  <a:pt x="3740" y="1727"/>
                  <a:pt x="3741" y="1706"/>
                  <a:pt x="3786" y="1664"/>
                </a:cubicBezTo>
                <a:cubicBezTo>
                  <a:pt x="3812" y="1612"/>
                  <a:pt x="3837" y="1551"/>
                  <a:pt x="3886" y="1518"/>
                </a:cubicBezTo>
                <a:cubicBezTo>
                  <a:pt x="3973" y="1530"/>
                  <a:pt x="3977" y="1544"/>
                  <a:pt x="4042" y="1591"/>
                </a:cubicBezTo>
                <a:cubicBezTo>
                  <a:pt x="4066" y="1631"/>
                  <a:pt x="4076" y="1668"/>
                  <a:pt x="4096" y="1710"/>
                </a:cubicBezTo>
                <a:cubicBezTo>
                  <a:pt x="4103" y="1740"/>
                  <a:pt x="4107" y="1787"/>
                  <a:pt x="4133" y="1810"/>
                </a:cubicBezTo>
                <a:cubicBezTo>
                  <a:pt x="4150" y="1825"/>
                  <a:pt x="4188" y="1847"/>
                  <a:pt x="4188" y="1847"/>
                </a:cubicBezTo>
                <a:cubicBezTo>
                  <a:pt x="4243" y="1844"/>
                  <a:pt x="4319" y="1794"/>
                  <a:pt x="4352" y="1838"/>
                </a:cubicBezTo>
                <a:cubicBezTo>
                  <a:pt x="4395" y="1897"/>
                  <a:pt x="4348" y="1984"/>
                  <a:pt x="4343" y="2057"/>
                </a:cubicBezTo>
                <a:cubicBezTo>
                  <a:pt x="4339" y="2109"/>
                  <a:pt x="4332" y="2161"/>
                  <a:pt x="4325" y="2213"/>
                </a:cubicBezTo>
                <a:cubicBezTo>
                  <a:pt x="4313" y="2304"/>
                  <a:pt x="4324" y="2537"/>
                  <a:pt x="4179" y="2551"/>
                </a:cubicBezTo>
                <a:cubicBezTo>
                  <a:pt x="4127" y="2556"/>
                  <a:pt x="4075" y="2557"/>
                  <a:pt x="4023" y="2560"/>
                </a:cubicBezTo>
                <a:cubicBezTo>
                  <a:pt x="3962" y="2574"/>
                  <a:pt x="3892" y="2586"/>
                  <a:pt x="3831" y="2606"/>
                </a:cubicBezTo>
                <a:cubicBezTo>
                  <a:pt x="3796" y="2629"/>
                  <a:pt x="3738" y="2652"/>
                  <a:pt x="3712" y="2688"/>
                </a:cubicBezTo>
                <a:cubicBezTo>
                  <a:pt x="3702" y="2702"/>
                  <a:pt x="3695" y="2719"/>
                  <a:pt x="3685" y="2734"/>
                </a:cubicBezTo>
                <a:cubicBezTo>
                  <a:pt x="3673" y="2753"/>
                  <a:pt x="3648" y="2789"/>
                  <a:pt x="3648" y="2789"/>
                </a:cubicBezTo>
                <a:cubicBezTo>
                  <a:pt x="3630" y="2879"/>
                  <a:pt x="3610" y="2930"/>
                  <a:pt x="3648" y="3036"/>
                </a:cubicBezTo>
                <a:cubicBezTo>
                  <a:pt x="3689" y="3149"/>
                  <a:pt x="3857" y="3200"/>
                  <a:pt x="3959" y="3228"/>
                </a:cubicBezTo>
                <a:cubicBezTo>
                  <a:pt x="4218" y="3216"/>
                  <a:pt x="4138" y="3263"/>
                  <a:pt x="4234" y="3127"/>
                </a:cubicBezTo>
                <a:cubicBezTo>
                  <a:pt x="4237" y="3115"/>
                  <a:pt x="4237" y="3101"/>
                  <a:pt x="4243" y="3090"/>
                </a:cubicBezTo>
                <a:cubicBezTo>
                  <a:pt x="4250" y="3077"/>
                  <a:pt x="4268" y="3069"/>
                  <a:pt x="4270" y="3054"/>
                </a:cubicBezTo>
                <a:cubicBezTo>
                  <a:pt x="4322" y="2619"/>
                  <a:pt x="4238" y="2923"/>
                  <a:pt x="4307" y="2697"/>
                </a:cubicBezTo>
                <a:cubicBezTo>
                  <a:pt x="4322" y="2647"/>
                  <a:pt x="4344" y="2600"/>
                  <a:pt x="4362" y="2551"/>
                </a:cubicBezTo>
                <a:cubicBezTo>
                  <a:pt x="4369" y="2533"/>
                  <a:pt x="4380" y="2496"/>
                  <a:pt x="4380" y="2496"/>
                </a:cubicBezTo>
                <a:cubicBezTo>
                  <a:pt x="4398" y="2351"/>
                  <a:pt x="4395" y="2405"/>
                  <a:pt x="4380" y="2167"/>
                </a:cubicBezTo>
                <a:cubicBezTo>
                  <a:pt x="4379" y="2145"/>
                  <a:pt x="4368" y="2124"/>
                  <a:pt x="4362" y="2103"/>
                </a:cubicBezTo>
                <a:cubicBezTo>
                  <a:pt x="4359" y="2094"/>
                  <a:pt x="4345" y="2070"/>
                  <a:pt x="4352" y="2076"/>
                </a:cubicBezTo>
                <a:cubicBezTo>
                  <a:pt x="4439" y="2150"/>
                  <a:pt x="4393" y="2138"/>
                  <a:pt x="4462" y="2213"/>
                </a:cubicBezTo>
                <a:cubicBezTo>
                  <a:pt x="4481" y="2234"/>
                  <a:pt x="4506" y="2249"/>
                  <a:pt x="4526" y="2268"/>
                </a:cubicBezTo>
                <a:cubicBezTo>
                  <a:pt x="4582" y="2321"/>
                  <a:pt x="4651" y="2405"/>
                  <a:pt x="4718" y="2450"/>
                </a:cubicBezTo>
                <a:cubicBezTo>
                  <a:pt x="4750" y="2499"/>
                  <a:pt x="4734" y="2472"/>
                  <a:pt x="4773" y="2551"/>
                </a:cubicBezTo>
                <a:cubicBezTo>
                  <a:pt x="4779" y="2563"/>
                  <a:pt x="4791" y="2588"/>
                  <a:pt x="4791" y="2588"/>
                </a:cubicBezTo>
                <a:cubicBezTo>
                  <a:pt x="4797" y="2616"/>
                  <a:pt x="4814" y="2642"/>
                  <a:pt x="4819" y="2670"/>
                </a:cubicBezTo>
                <a:cubicBezTo>
                  <a:pt x="4830" y="2730"/>
                  <a:pt x="4829" y="2792"/>
                  <a:pt x="4837" y="2853"/>
                </a:cubicBezTo>
                <a:cubicBezTo>
                  <a:pt x="4840" y="2920"/>
                  <a:pt x="4841" y="2987"/>
                  <a:pt x="4846" y="3054"/>
                </a:cubicBezTo>
                <a:cubicBezTo>
                  <a:pt x="4847" y="3070"/>
                  <a:pt x="4841" y="3092"/>
                  <a:pt x="4855" y="3100"/>
                </a:cubicBezTo>
                <a:cubicBezTo>
                  <a:pt x="4871" y="3109"/>
                  <a:pt x="4892" y="3093"/>
                  <a:pt x="4910" y="3090"/>
                </a:cubicBezTo>
                <a:cubicBezTo>
                  <a:pt x="4953" y="3034"/>
                  <a:pt x="5011" y="3006"/>
                  <a:pt x="5066" y="2962"/>
                </a:cubicBezTo>
                <a:cubicBezTo>
                  <a:pt x="5072" y="2950"/>
                  <a:pt x="5076" y="2937"/>
                  <a:pt x="5084" y="2926"/>
                </a:cubicBezTo>
                <a:cubicBezTo>
                  <a:pt x="5091" y="2915"/>
                  <a:pt x="5104" y="2909"/>
                  <a:pt x="5111" y="2898"/>
                </a:cubicBezTo>
                <a:cubicBezTo>
                  <a:pt x="5126" y="2875"/>
                  <a:pt x="5148" y="2825"/>
                  <a:pt x="5148" y="2825"/>
                </a:cubicBezTo>
                <a:cubicBezTo>
                  <a:pt x="5158" y="2712"/>
                  <a:pt x="5166" y="2705"/>
                  <a:pt x="5139" y="2578"/>
                </a:cubicBezTo>
                <a:cubicBezTo>
                  <a:pt x="5130" y="2538"/>
                  <a:pt x="5089" y="2512"/>
                  <a:pt x="5056" y="2487"/>
                </a:cubicBezTo>
                <a:cubicBezTo>
                  <a:pt x="4972" y="2424"/>
                  <a:pt x="4896" y="2367"/>
                  <a:pt x="4791" y="2350"/>
                </a:cubicBezTo>
                <a:cubicBezTo>
                  <a:pt x="4710" y="2323"/>
                  <a:pt x="4627" y="2331"/>
                  <a:pt x="4544" y="2341"/>
                </a:cubicBezTo>
                <a:cubicBezTo>
                  <a:pt x="4588" y="2367"/>
                  <a:pt x="4655" y="2414"/>
                  <a:pt x="4700" y="2432"/>
                </a:cubicBezTo>
                <a:cubicBezTo>
                  <a:pt x="4759" y="2456"/>
                  <a:pt x="4824" y="2463"/>
                  <a:pt x="4883" y="2487"/>
                </a:cubicBezTo>
                <a:cubicBezTo>
                  <a:pt x="5024" y="2545"/>
                  <a:pt x="5170" y="2579"/>
                  <a:pt x="5322" y="2597"/>
                </a:cubicBezTo>
                <a:cubicBezTo>
                  <a:pt x="5394" y="2621"/>
                  <a:pt x="5357" y="2612"/>
                  <a:pt x="5431" y="2624"/>
                </a:cubicBezTo>
                <a:cubicBezTo>
                  <a:pt x="5533" y="2689"/>
                  <a:pt x="5669" y="2779"/>
                  <a:pt x="5724" y="2889"/>
                </a:cubicBezTo>
                <a:cubicBezTo>
                  <a:pt x="5718" y="2929"/>
                  <a:pt x="5714" y="2969"/>
                  <a:pt x="5706" y="3008"/>
                </a:cubicBezTo>
                <a:cubicBezTo>
                  <a:pt x="5704" y="3018"/>
                  <a:pt x="5699" y="3026"/>
                  <a:pt x="5696" y="3036"/>
                </a:cubicBezTo>
                <a:cubicBezTo>
                  <a:pt x="5689" y="3060"/>
                  <a:pt x="5678" y="3109"/>
                  <a:pt x="5678" y="3109"/>
                </a:cubicBezTo>
                <a:cubicBezTo>
                  <a:pt x="5687" y="3121"/>
                  <a:pt x="5692" y="3140"/>
                  <a:pt x="5706" y="3145"/>
                </a:cubicBezTo>
                <a:cubicBezTo>
                  <a:pt x="5716" y="3148"/>
                  <a:pt x="5725" y="3134"/>
                  <a:pt x="5733" y="3127"/>
                </a:cubicBezTo>
                <a:cubicBezTo>
                  <a:pt x="5743" y="3119"/>
                  <a:pt x="5753" y="3111"/>
                  <a:pt x="5760" y="3100"/>
                </a:cubicBezTo>
                <a:cubicBezTo>
                  <a:pt x="5775" y="3077"/>
                  <a:pt x="5797" y="3026"/>
                  <a:pt x="5797" y="3026"/>
                </a:cubicBezTo>
                <a:cubicBezTo>
                  <a:pt x="5794" y="2950"/>
                  <a:pt x="5796" y="2874"/>
                  <a:pt x="5788" y="2798"/>
                </a:cubicBezTo>
                <a:cubicBezTo>
                  <a:pt x="5783" y="2747"/>
                  <a:pt x="5715" y="2725"/>
                  <a:pt x="5678" y="2706"/>
                </a:cubicBezTo>
                <a:cubicBezTo>
                  <a:pt x="5595" y="2665"/>
                  <a:pt x="5533" y="2651"/>
                  <a:pt x="5440" y="2642"/>
                </a:cubicBezTo>
                <a:cubicBezTo>
                  <a:pt x="5404" y="2645"/>
                  <a:pt x="5367" y="2644"/>
                  <a:pt x="5331" y="2652"/>
                </a:cubicBezTo>
                <a:cubicBezTo>
                  <a:pt x="5322" y="2654"/>
                  <a:pt x="5349" y="2658"/>
                  <a:pt x="5358" y="2661"/>
                </a:cubicBezTo>
                <a:cubicBezTo>
                  <a:pt x="5379" y="2667"/>
                  <a:pt x="5401" y="2672"/>
                  <a:pt x="5422" y="2679"/>
                </a:cubicBezTo>
                <a:cubicBezTo>
                  <a:pt x="5450" y="2687"/>
                  <a:pt x="5477" y="2696"/>
                  <a:pt x="5504" y="2706"/>
                </a:cubicBezTo>
                <a:cubicBezTo>
                  <a:pt x="5637" y="2753"/>
                  <a:pt x="5753" y="2826"/>
                  <a:pt x="5879" y="2889"/>
                </a:cubicBezTo>
                <a:cubicBezTo>
                  <a:pt x="5932" y="2916"/>
                  <a:pt x="6004" y="2982"/>
                  <a:pt x="6044" y="3026"/>
                </a:cubicBezTo>
                <a:cubicBezTo>
                  <a:pt x="6062" y="3045"/>
                  <a:pt x="6090" y="3090"/>
                  <a:pt x="6090" y="3090"/>
                </a:cubicBezTo>
                <a:cubicBezTo>
                  <a:pt x="6100" y="3132"/>
                  <a:pt x="6119" y="3169"/>
                  <a:pt x="6135" y="3209"/>
                </a:cubicBezTo>
                <a:cubicBezTo>
                  <a:pt x="6162" y="3402"/>
                  <a:pt x="6190" y="3673"/>
                  <a:pt x="5962" y="3730"/>
                </a:cubicBezTo>
                <a:cubicBezTo>
                  <a:pt x="5928" y="3727"/>
                  <a:pt x="5894" y="3729"/>
                  <a:pt x="5861" y="3721"/>
                </a:cubicBezTo>
                <a:cubicBezTo>
                  <a:pt x="5807" y="3708"/>
                  <a:pt x="5731" y="3639"/>
                  <a:pt x="5678" y="3612"/>
                </a:cubicBezTo>
                <a:cubicBezTo>
                  <a:pt x="5633" y="3590"/>
                  <a:pt x="5584" y="3574"/>
                  <a:pt x="5541" y="3548"/>
                </a:cubicBezTo>
                <a:cubicBezTo>
                  <a:pt x="5501" y="3524"/>
                  <a:pt x="5474" y="3498"/>
                  <a:pt x="5431" y="3484"/>
                </a:cubicBezTo>
                <a:cubicBezTo>
                  <a:pt x="5381" y="3432"/>
                  <a:pt x="5301" y="3373"/>
                  <a:pt x="5230" y="3356"/>
                </a:cubicBezTo>
                <a:cubicBezTo>
                  <a:pt x="5198" y="3380"/>
                  <a:pt x="5180" y="3407"/>
                  <a:pt x="5148" y="3429"/>
                </a:cubicBezTo>
                <a:cubicBezTo>
                  <a:pt x="5124" y="3466"/>
                  <a:pt x="5098" y="3500"/>
                  <a:pt x="5075" y="3538"/>
                </a:cubicBezTo>
                <a:cubicBezTo>
                  <a:pt x="5055" y="3620"/>
                  <a:pt x="5032" y="3707"/>
                  <a:pt x="5084" y="3785"/>
                </a:cubicBezTo>
                <a:cubicBezTo>
                  <a:pt x="5142" y="3698"/>
                  <a:pt x="5034" y="3869"/>
                  <a:pt x="5111" y="3639"/>
                </a:cubicBezTo>
                <a:cubicBezTo>
                  <a:pt x="5126" y="3594"/>
                  <a:pt x="5159" y="3592"/>
                  <a:pt x="5194" y="3584"/>
                </a:cubicBezTo>
                <a:cubicBezTo>
                  <a:pt x="5688" y="3597"/>
                  <a:pt x="5430" y="3532"/>
                  <a:pt x="5596" y="3639"/>
                </a:cubicBezTo>
                <a:cubicBezTo>
                  <a:pt x="5602" y="3648"/>
                  <a:pt x="5605" y="3660"/>
                  <a:pt x="5614" y="3666"/>
                </a:cubicBezTo>
                <a:cubicBezTo>
                  <a:pt x="5630" y="3676"/>
                  <a:pt x="5669" y="3685"/>
                  <a:pt x="5669" y="3685"/>
                </a:cubicBezTo>
                <a:cubicBezTo>
                  <a:pt x="5756" y="3679"/>
                  <a:pt x="5814" y="3700"/>
                  <a:pt x="5861" y="3630"/>
                </a:cubicBezTo>
                <a:cubicBezTo>
                  <a:pt x="5894" y="3496"/>
                  <a:pt x="5837" y="3346"/>
                  <a:pt x="5715" y="3282"/>
                </a:cubicBezTo>
                <a:cubicBezTo>
                  <a:pt x="5667" y="3213"/>
                  <a:pt x="5576" y="3161"/>
                  <a:pt x="5495" y="3145"/>
                </a:cubicBezTo>
                <a:cubicBezTo>
                  <a:pt x="5508" y="3187"/>
                  <a:pt x="5547" y="3206"/>
                  <a:pt x="5578" y="3237"/>
                </a:cubicBezTo>
                <a:cubicBezTo>
                  <a:pt x="5597" y="3293"/>
                  <a:pt x="5573" y="3234"/>
                  <a:pt x="5623" y="3301"/>
                </a:cubicBezTo>
                <a:cubicBezTo>
                  <a:pt x="5683" y="3381"/>
                  <a:pt x="5720" y="3481"/>
                  <a:pt x="5751" y="3575"/>
                </a:cubicBezTo>
                <a:cubicBezTo>
                  <a:pt x="5760" y="3641"/>
                  <a:pt x="5779" y="3701"/>
                  <a:pt x="5788" y="3767"/>
                </a:cubicBezTo>
                <a:cubicBezTo>
                  <a:pt x="5785" y="3861"/>
                  <a:pt x="5786" y="3956"/>
                  <a:pt x="5779" y="4050"/>
                </a:cubicBezTo>
                <a:cubicBezTo>
                  <a:pt x="5774" y="4117"/>
                  <a:pt x="5758" y="4127"/>
                  <a:pt x="5724" y="4178"/>
                </a:cubicBezTo>
                <a:cubicBezTo>
                  <a:pt x="5650" y="4290"/>
                  <a:pt x="5623" y="4336"/>
                  <a:pt x="5495" y="4389"/>
                </a:cubicBezTo>
                <a:cubicBezTo>
                  <a:pt x="5443" y="4386"/>
                  <a:pt x="5391" y="4390"/>
                  <a:pt x="5340" y="4380"/>
                </a:cubicBezTo>
                <a:cubicBezTo>
                  <a:pt x="5335" y="4379"/>
                  <a:pt x="5233" y="4315"/>
                  <a:pt x="5212" y="4306"/>
                </a:cubicBezTo>
                <a:cubicBezTo>
                  <a:pt x="5206" y="4297"/>
                  <a:pt x="5202" y="4287"/>
                  <a:pt x="5194" y="4279"/>
                </a:cubicBezTo>
                <a:cubicBezTo>
                  <a:pt x="5186" y="4271"/>
                  <a:pt x="5173" y="4270"/>
                  <a:pt x="5166" y="4261"/>
                </a:cubicBezTo>
                <a:cubicBezTo>
                  <a:pt x="5154" y="4246"/>
                  <a:pt x="5137" y="4190"/>
                  <a:pt x="5130" y="4169"/>
                </a:cubicBezTo>
                <a:cubicBezTo>
                  <a:pt x="5133" y="4133"/>
                  <a:pt x="5128" y="4095"/>
                  <a:pt x="5139" y="4060"/>
                </a:cubicBezTo>
                <a:cubicBezTo>
                  <a:pt x="5144" y="4044"/>
                  <a:pt x="5162" y="4034"/>
                  <a:pt x="5175" y="4023"/>
                </a:cubicBezTo>
                <a:cubicBezTo>
                  <a:pt x="5208" y="3995"/>
                  <a:pt x="5237" y="3961"/>
                  <a:pt x="5276" y="3941"/>
                </a:cubicBezTo>
                <a:cubicBezTo>
                  <a:pt x="5330" y="3914"/>
                  <a:pt x="5357" y="3903"/>
                  <a:pt x="5404" y="3868"/>
                </a:cubicBezTo>
                <a:cubicBezTo>
                  <a:pt x="5453" y="3831"/>
                  <a:pt x="5502" y="3788"/>
                  <a:pt x="5550" y="3749"/>
                </a:cubicBezTo>
                <a:cubicBezTo>
                  <a:pt x="5559" y="3742"/>
                  <a:pt x="5577" y="3718"/>
                  <a:pt x="5587" y="3712"/>
                </a:cubicBezTo>
                <a:cubicBezTo>
                  <a:pt x="5595" y="3707"/>
                  <a:pt x="5623" y="3703"/>
                  <a:pt x="5614" y="3703"/>
                </a:cubicBezTo>
                <a:cubicBezTo>
                  <a:pt x="5586" y="3703"/>
                  <a:pt x="5559" y="3716"/>
                  <a:pt x="5532" y="3721"/>
                </a:cubicBezTo>
                <a:cubicBezTo>
                  <a:pt x="5493" y="3747"/>
                  <a:pt x="5448" y="3751"/>
                  <a:pt x="5404" y="3767"/>
                </a:cubicBezTo>
                <a:cubicBezTo>
                  <a:pt x="5368" y="3780"/>
                  <a:pt x="5331" y="3792"/>
                  <a:pt x="5294" y="3804"/>
                </a:cubicBezTo>
                <a:cubicBezTo>
                  <a:pt x="5285" y="3807"/>
                  <a:pt x="5267" y="3813"/>
                  <a:pt x="5267" y="3813"/>
                </a:cubicBezTo>
                <a:cubicBezTo>
                  <a:pt x="5228" y="3840"/>
                  <a:pt x="5168" y="3872"/>
                  <a:pt x="5130" y="3904"/>
                </a:cubicBezTo>
                <a:cubicBezTo>
                  <a:pt x="5081" y="3945"/>
                  <a:pt x="5043" y="3993"/>
                  <a:pt x="5002" y="4041"/>
                </a:cubicBezTo>
                <a:cubicBezTo>
                  <a:pt x="4984" y="4062"/>
                  <a:pt x="4968" y="4086"/>
                  <a:pt x="4947" y="4105"/>
                </a:cubicBezTo>
                <a:cubicBezTo>
                  <a:pt x="4930" y="4120"/>
                  <a:pt x="4892" y="4142"/>
                  <a:pt x="4892" y="4142"/>
                </a:cubicBezTo>
                <a:cubicBezTo>
                  <a:pt x="4757" y="4104"/>
                  <a:pt x="4716" y="4005"/>
                  <a:pt x="4608" y="3941"/>
                </a:cubicBezTo>
                <a:cubicBezTo>
                  <a:pt x="4550" y="3867"/>
                  <a:pt x="4582" y="3912"/>
                  <a:pt x="4517" y="3804"/>
                </a:cubicBezTo>
                <a:cubicBezTo>
                  <a:pt x="4502" y="3779"/>
                  <a:pt x="4490" y="3721"/>
                  <a:pt x="4490" y="3721"/>
                </a:cubicBezTo>
                <a:cubicBezTo>
                  <a:pt x="4487" y="3678"/>
                  <a:pt x="4492" y="3634"/>
                  <a:pt x="4480" y="3593"/>
                </a:cubicBezTo>
                <a:cubicBezTo>
                  <a:pt x="4476" y="3579"/>
                  <a:pt x="4455" y="3577"/>
                  <a:pt x="4444" y="3566"/>
                </a:cubicBezTo>
                <a:cubicBezTo>
                  <a:pt x="4436" y="3558"/>
                  <a:pt x="4435" y="3545"/>
                  <a:pt x="4426" y="3538"/>
                </a:cubicBezTo>
                <a:cubicBezTo>
                  <a:pt x="4388" y="3507"/>
                  <a:pt x="4334" y="3482"/>
                  <a:pt x="4288" y="3474"/>
                </a:cubicBezTo>
                <a:cubicBezTo>
                  <a:pt x="4144" y="3482"/>
                  <a:pt x="4133" y="3472"/>
                  <a:pt x="4032" y="3511"/>
                </a:cubicBezTo>
                <a:cubicBezTo>
                  <a:pt x="3979" y="3565"/>
                  <a:pt x="3999" y="3539"/>
                  <a:pt x="3968" y="3584"/>
                </a:cubicBezTo>
                <a:cubicBezTo>
                  <a:pt x="3953" y="3631"/>
                  <a:pt x="3997" y="3627"/>
                  <a:pt x="4042" y="3630"/>
                </a:cubicBezTo>
                <a:cubicBezTo>
                  <a:pt x="4106" y="3635"/>
                  <a:pt x="4170" y="3635"/>
                  <a:pt x="4234" y="3639"/>
                </a:cubicBezTo>
                <a:cubicBezTo>
                  <a:pt x="4270" y="3641"/>
                  <a:pt x="4307" y="3645"/>
                  <a:pt x="4343" y="3648"/>
                </a:cubicBezTo>
                <a:cubicBezTo>
                  <a:pt x="4380" y="3657"/>
                  <a:pt x="4403" y="3664"/>
                  <a:pt x="4435" y="3685"/>
                </a:cubicBezTo>
                <a:cubicBezTo>
                  <a:pt x="4441" y="3697"/>
                  <a:pt x="4446" y="3710"/>
                  <a:pt x="4453" y="3721"/>
                </a:cubicBezTo>
                <a:cubicBezTo>
                  <a:pt x="4467" y="3743"/>
                  <a:pt x="4499" y="3785"/>
                  <a:pt x="4499" y="3785"/>
                </a:cubicBezTo>
                <a:cubicBezTo>
                  <a:pt x="4505" y="3803"/>
                  <a:pt x="4511" y="3822"/>
                  <a:pt x="4517" y="3840"/>
                </a:cubicBezTo>
                <a:cubicBezTo>
                  <a:pt x="4518" y="3844"/>
                  <a:pt x="4492" y="3944"/>
                  <a:pt x="4480" y="3959"/>
                </a:cubicBezTo>
                <a:cubicBezTo>
                  <a:pt x="4473" y="3967"/>
                  <a:pt x="4462" y="3971"/>
                  <a:pt x="4453" y="3977"/>
                </a:cubicBezTo>
                <a:cubicBezTo>
                  <a:pt x="4425" y="4020"/>
                  <a:pt x="4393" y="4032"/>
                  <a:pt x="4352" y="4060"/>
                </a:cubicBezTo>
                <a:cubicBezTo>
                  <a:pt x="4245" y="4053"/>
                  <a:pt x="4204" y="4045"/>
                  <a:pt x="4115" y="4023"/>
                </a:cubicBezTo>
                <a:cubicBezTo>
                  <a:pt x="4053" y="3983"/>
                  <a:pt x="3981" y="3952"/>
                  <a:pt x="3941" y="3886"/>
                </a:cubicBezTo>
                <a:cubicBezTo>
                  <a:pt x="3934" y="3874"/>
                  <a:pt x="3930" y="3861"/>
                  <a:pt x="3923" y="3849"/>
                </a:cubicBezTo>
                <a:cubicBezTo>
                  <a:pt x="3912" y="3830"/>
                  <a:pt x="3886" y="3794"/>
                  <a:pt x="3886" y="3794"/>
                </a:cubicBezTo>
                <a:cubicBezTo>
                  <a:pt x="3889" y="3764"/>
                  <a:pt x="3880" y="3730"/>
                  <a:pt x="3895" y="3703"/>
                </a:cubicBezTo>
                <a:cubicBezTo>
                  <a:pt x="3901" y="3692"/>
                  <a:pt x="3924" y="3702"/>
                  <a:pt x="3932" y="3712"/>
                </a:cubicBezTo>
                <a:cubicBezTo>
                  <a:pt x="3938" y="3720"/>
                  <a:pt x="3926" y="3731"/>
                  <a:pt x="3923" y="3740"/>
                </a:cubicBezTo>
                <a:cubicBezTo>
                  <a:pt x="3926" y="3804"/>
                  <a:pt x="3924" y="3868"/>
                  <a:pt x="3932" y="3932"/>
                </a:cubicBezTo>
                <a:cubicBezTo>
                  <a:pt x="3937" y="3973"/>
                  <a:pt x="4047" y="4009"/>
                  <a:pt x="4078" y="4014"/>
                </a:cubicBezTo>
                <a:cubicBezTo>
                  <a:pt x="4119" y="4038"/>
                  <a:pt x="4144" y="4047"/>
                  <a:pt x="4188" y="4060"/>
                </a:cubicBezTo>
                <a:cubicBezTo>
                  <a:pt x="4206" y="4066"/>
                  <a:pt x="4243" y="4078"/>
                  <a:pt x="4243" y="4078"/>
                </a:cubicBezTo>
                <a:cubicBezTo>
                  <a:pt x="4264" y="4075"/>
                  <a:pt x="4288" y="4080"/>
                  <a:pt x="4307" y="4069"/>
                </a:cubicBezTo>
                <a:cubicBezTo>
                  <a:pt x="4327" y="4058"/>
                  <a:pt x="4338" y="3987"/>
                  <a:pt x="4343" y="3968"/>
                </a:cubicBezTo>
                <a:cubicBezTo>
                  <a:pt x="4340" y="3947"/>
                  <a:pt x="4315" y="3915"/>
                  <a:pt x="4334" y="3904"/>
                </a:cubicBezTo>
                <a:cubicBezTo>
                  <a:pt x="4353" y="3893"/>
                  <a:pt x="4370" y="3929"/>
                  <a:pt x="4389" y="3941"/>
                </a:cubicBezTo>
                <a:cubicBezTo>
                  <a:pt x="4458" y="3985"/>
                  <a:pt x="4514" y="4043"/>
                  <a:pt x="4581" y="4087"/>
                </a:cubicBezTo>
                <a:cubicBezTo>
                  <a:pt x="4603" y="4120"/>
                  <a:pt x="4630" y="4146"/>
                  <a:pt x="4654" y="4178"/>
                </a:cubicBezTo>
                <a:cubicBezTo>
                  <a:pt x="4665" y="4212"/>
                  <a:pt x="4682" y="4234"/>
                  <a:pt x="4691" y="4270"/>
                </a:cubicBezTo>
                <a:cubicBezTo>
                  <a:pt x="4685" y="4297"/>
                  <a:pt x="4687" y="4328"/>
                  <a:pt x="4672" y="4352"/>
                </a:cubicBezTo>
                <a:cubicBezTo>
                  <a:pt x="4666" y="4363"/>
                  <a:pt x="4647" y="4355"/>
                  <a:pt x="4636" y="4361"/>
                </a:cubicBezTo>
                <a:cubicBezTo>
                  <a:pt x="4628" y="4365"/>
                  <a:pt x="4626" y="4378"/>
                  <a:pt x="4618" y="4380"/>
                </a:cubicBezTo>
                <a:cubicBezTo>
                  <a:pt x="4566" y="4395"/>
                  <a:pt x="4470" y="4407"/>
                  <a:pt x="4407" y="4416"/>
                </a:cubicBezTo>
                <a:cubicBezTo>
                  <a:pt x="4210" y="4483"/>
                  <a:pt x="4112" y="4450"/>
                  <a:pt x="3859" y="4444"/>
                </a:cubicBezTo>
                <a:cubicBezTo>
                  <a:pt x="3732" y="4380"/>
                  <a:pt x="3612" y="4312"/>
                  <a:pt x="3493" y="4233"/>
                </a:cubicBezTo>
                <a:cubicBezTo>
                  <a:pt x="3420" y="4185"/>
                  <a:pt x="3338" y="4139"/>
                  <a:pt x="3283" y="4069"/>
                </a:cubicBezTo>
                <a:cubicBezTo>
                  <a:pt x="3251" y="4028"/>
                  <a:pt x="3224" y="3978"/>
                  <a:pt x="3200" y="3932"/>
                </a:cubicBezTo>
                <a:cubicBezTo>
                  <a:pt x="3185" y="3856"/>
                  <a:pt x="3170" y="3831"/>
                  <a:pt x="3191" y="3740"/>
                </a:cubicBezTo>
                <a:cubicBezTo>
                  <a:pt x="3201" y="3698"/>
                  <a:pt x="3225" y="3696"/>
                  <a:pt x="3246" y="3666"/>
                </a:cubicBezTo>
                <a:cubicBezTo>
                  <a:pt x="3254" y="3655"/>
                  <a:pt x="3255" y="3640"/>
                  <a:pt x="3264" y="3630"/>
                </a:cubicBezTo>
                <a:cubicBezTo>
                  <a:pt x="3285" y="3605"/>
                  <a:pt x="3317" y="3591"/>
                  <a:pt x="3338" y="3566"/>
                </a:cubicBezTo>
                <a:cubicBezTo>
                  <a:pt x="3373" y="3526"/>
                  <a:pt x="3356" y="3527"/>
                  <a:pt x="3402" y="3493"/>
                </a:cubicBezTo>
                <a:cubicBezTo>
                  <a:pt x="3445" y="3461"/>
                  <a:pt x="3494" y="3432"/>
                  <a:pt x="3539" y="3401"/>
                </a:cubicBezTo>
                <a:cubicBezTo>
                  <a:pt x="3561" y="3386"/>
                  <a:pt x="3612" y="3365"/>
                  <a:pt x="3612" y="3365"/>
                </a:cubicBezTo>
                <a:cubicBezTo>
                  <a:pt x="3705" y="3267"/>
                  <a:pt x="3646" y="3338"/>
                  <a:pt x="3301" y="3356"/>
                </a:cubicBezTo>
                <a:cubicBezTo>
                  <a:pt x="3241" y="3359"/>
                  <a:pt x="3177" y="3396"/>
                  <a:pt x="3118" y="3410"/>
                </a:cubicBezTo>
                <a:cubicBezTo>
                  <a:pt x="3088" y="3431"/>
                  <a:pt x="3075" y="3439"/>
                  <a:pt x="3063" y="3474"/>
                </a:cubicBezTo>
                <a:cubicBezTo>
                  <a:pt x="3069" y="3499"/>
                  <a:pt x="3073" y="3524"/>
                  <a:pt x="3082" y="3548"/>
                </a:cubicBezTo>
                <a:cubicBezTo>
                  <a:pt x="3105" y="3611"/>
                  <a:pt x="3192" y="3639"/>
                  <a:pt x="3237" y="3685"/>
                </a:cubicBezTo>
                <a:cubicBezTo>
                  <a:pt x="3285" y="3734"/>
                  <a:pt x="3240" y="3713"/>
                  <a:pt x="3292" y="3730"/>
                </a:cubicBezTo>
                <a:cubicBezTo>
                  <a:pt x="3317" y="3756"/>
                  <a:pt x="3339" y="3758"/>
                  <a:pt x="3374" y="3767"/>
                </a:cubicBezTo>
                <a:cubicBezTo>
                  <a:pt x="3383" y="3776"/>
                  <a:pt x="3396" y="3783"/>
                  <a:pt x="3402" y="3794"/>
                </a:cubicBezTo>
                <a:cubicBezTo>
                  <a:pt x="3411" y="3811"/>
                  <a:pt x="3420" y="3849"/>
                  <a:pt x="3420" y="3849"/>
                </a:cubicBezTo>
                <a:cubicBezTo>
                  <a:pt x="3423" y="3873"/>
                  <a:pt x="3430" y="3898"/>
                  <a:pt x="3429" y="3922"/>
                </a:cubicBezTo>
                <a:cubicBezTo>
                  <a:pt x="3421" y="4090"/>
                  <a:pt x="3401" y="4048"/>
                  <a:pt x="3246" y="4060"/>
                </a:cubicBezTo>
                <a:cubicBezTo>
                  <a:pt x="3239" y="4081"/>
                  <a:pt x="3212" y="4092"/>
                  <a:pt x="3210" y="4114"/>
                </a:cubicBezTo>
                <a:cubicBezTo>
                  <a:pt x="3205" y="4163"/>
                  <a:pt x="3214" y="4212"/>
                  <a:pt x="3219" y="4261"/>
                </a:cubicBezTo>
                <a:cubicBezTo>
                  <a:pt x="3220" y="4270"/>
                  <a:pt x="3237" y="4288"/>
                  <a:pt x="3228" y="4288"/>
                </a:cubicBezTo>
                <a:cubicBezTo>
                  <a:pt x="3208" y="4288"/>
                  <a:pt x="3190" y="4272"/>
                  <a:pt x="3173" y="4261"/>
                </a:cubicBezTo>
                <a:cubicBezTo>
                  <a:pt x="3088" y="4209"/>
                  <a:pt x="3027" y="4134"/>
                  <a:pt x="2954" y="4069"/>
                </a:cubicBezTo>
                <a:cubicBezTo>
                  <a:pt x="2873" y="3997"/>
                  <a:pt x="2778" y="3931"/>
                  <a:pt x="2707" y="3849"/>
                </a:cubicBezTo>
                <a:cubicBezTo>
                  <a:pt x="2702" y="3843"/>
                  <a:pt x="2588" y="3696"/>
                  <a:pt x="2560" y="3648"/>
                </a:cubicBezTo>
                <a:cubicBezTo>
                  <a:pt x="2533" y="3601"/>
                  <a:pt x="2521" y="3550"/>
                  <a:pt x="2496" y="3502"/>
                </a:cubicBezTo>
                <a:cubicBezTo>
                  <a:pt x="2476" y="3383"/>
                  <a:pt x="2470" y="3371"/>
                  <a:pt x="2515" y="3191"/>
                </a:cubicBezTo>
                <a:cubicBezTo>
                  <a:pt x="2522" y="3161"/>
                  <a:pt x="2551" y="3142"/>
                  <a:pt x="2570" y="3118"/>
                </a:cubicBezTo>
                <a:cubicBezTo>
                  <a:pt x="2636" y="3034"/>
                  <a:pt x="2704" y="2972"/>
                  <a:pt x="2789" y="2908"/>
                </a:cubicBezTo>
                <a:cubicBezTo>
                  <a:pt x="2822" y="2884"/>
                  <a:pt x="2871" y="2877"/>
                  <a:pt x="2908" y="2862"/>
                </a:cubicBezTo>
                <a:cubicBezTo>
                  <a:pt x="2945" y="2865"/>
                  <a:pt x="2982" y="2864"/>
                  <a:pt x="3018" y="2871"/>
                </a:cubicBezTo>
                <a:cubicBezTo>
                  <a:pt x="3029" y="2873"/>
                  <a:pt x="3040" y="2899"/>
                  <a:pt x="3045" y="2889"/>
                </a:cubicBezTo>
                <a:cubicBezTo>
                  <a:pt x="3051" y="2877"/>
                  <a:pt x="3036" y="2863"/>
                  <a:pt x="3027" y="2853"/>
                </a:cubicBezTo>
                <a:cubicBezTo>
                  <a:pt x="2991" y="2811"/>
                  <a:pt x="2930" y="2810"/>
                  <a:pt x="2880" y="2798"/>
                </a:cubicBezTo>
                <a:cubicBezTo>
                  <a:pt x="2585" y="2809"/>
                  <a:pt x="2692" y="2762"/>
                  <a:pt x="2560" y="2889"/>
                </a:cubicBezTo>
                <a:cubicBezTo>
                  <a:pt x="2554" y="2901"/>
                  <a:pt x="2549" y="2914"/>
                  <a:pt x="2542" y="2926"/>
                </a:cubicBezTo>
                <a:cubicBezTo>
                  <a:pt x="2537" y="2935"/>
                  <a:pt x="2525" y="2942"/>
                  <a:pt x="2524" y="2953"/>
                </a:cubicBezTo>
                <a:cubicBezTo>
                  <a:pt x="2518" y="3016"/>
                  <a:pt x="2534" y="3046"/>
                  <a:pt x="2588" y="3063"/>
                </a:cubicBezTo>
                <a:cubicBezTo>
                  <a:pt x="2631" y="3097"/>
                  <a:pt x="2681" y="3141"/>
                  <a:pt x="2734" y="3154"/>
                </a:cubicBezTo>
                <a:cubicBezTo>
                  <a:pt x="2789" y="3209"/>
                  <a:pt x="2731" y="3158"/>
                  <a:pt x="2807" y="3200"/>
                </a:cubicBezTo>
                <a:cubicBezTo>
                  <a:pt x="2885" y="3243"/>
                  <a:pt x="2936" y="3290"/>
                  <a:pt x="2963" y="3374"/>
                </a:cubicBezTo>
                <a:cubicBezTo>
                  <a:pt x="2960" y="3444"/>
                  <a:pt x="2961" y="3514"/>
                  <a:pt x="2954" y="3584"/>
                </a:cubicBezTo>
                <a:cubicBezTo>
                  <a:pt x="2952" y="3603"/>
                  <a:pt x="2941" y="3620"/>
                  <a:pt x="2935" y="3639"/>
                </a:cubicBezTo>
                <a:cubicBezTo>
                  <a:pt x="2901" y="3750"/>
                  <a:pt x="2823" y="3735"/>
                  <a:pt x="2725" y="3749"/>
                </a:cubicBezTo>
                <a:cubicBezTo>
                  <a:pt x="2708" y="3799"/>
                  <a:pt x="2697" y="3852"/>
                  <a:pt x="2688" y="3904"/>
                </a:cubicBezTo>
                <a:cubicBezTo>
                  <a:pt x="2691" y="3922"/>
                  <a:pt x="2690" y="3942"/>
                  <a:pt x="2698" y="3959"/>
                </a:cubicBezTo>
                <a:cubicBezTo>
                  <a:pt x="2703" y="3969"/>
                  <a:pt x="2717" y="3970"/>
                  <a:pt x="2725" y="3977"/>
                </a:cubicBezTo>
                <a:cubicBezTo>
                  <a:pt x="2820" y="4058"/>
                  <a:pt x="2674" y="3948"/>
                  <a:pt x="2789" y="4032"/>
                </a:cubicBezTo>
                <a:cubicBezTo>
                  <a:pt x="2806" y="4059"/>
                  <a:pt x="2826" y="4079"/>
                  <a:pt x="2844" y="4105"/>
                </a:cubicBezTo>
                <a:cubicBezTo>
                  <a:pt x="2857" y="4146"/>
                  <a:pt x="2876" y="4154"/>
                  <a:pt x="2862" y="4197"/>
                </a:cubicBezTo>
                <a:cubicBezTo>
                  <a:pt x="2674" y="4171"/>
                  <a:pt x="2494" y="4138"/>
                  <a:pt x="2314" y="4078"/>
                </a:cubicBezTo>
                <a:cubicBezTo>
                  <a:pt x="2289" y="4054"/>
                  <a:pt x="2278" y="4025"/>
                  <a:pt x="2259" y="3996"/>
                </a:cubicBezTo>
                <a:cubicBezTo>
                  <a:pt x="2236" y="3906"/>
                  <a:pt x="2249" y="3946"/>
                  <a:pt x="2222" y="3877"/>
                </a:cubicBezTo>
                <a:cubicBezTo>
                  <a:pt x="2219" y="3862"/>
                  <a:pt x="2217" y="3846"/>
                  <a:pt x="2213" y="3831"/>
                </a:cubicBezTo>
                <a:cubicBezTo>
                  <a:pt x="2208" y="3815"/>
                  <a:pt x="2198" y="3801"/>
                  <a:pt x="2195" y="3785"/>
                </a:cubicBezTo>
                <a:cubicBezTo>
                  <a:pt x="2186" y="3743"/>
                  <a:pt x="2188" y="3699"/>
                  <a:pt x="2176" y="3657"/>
                </a:cubicBezTo>
                <a:cubicBezTo>
                  <a:pt x="2170" y="3636"/>
                  <a:pt x="2164" y="3614"/>
                  <a:pt x="2158" y="3593"/>
                </a:cubicBezTo>
                <a:cubicBezTo>
                  <a:pt x="2164" y="3502"/>
                  <a:pt x="2166" y="3410"/>
                  <a:pt x="2176" y="3319"/>
                </a:cubicBezTo>
                <a:cubicBezTo>
                  <a:pt x="2187" y="3221"/>
                  <a:pt x="2291" y="3086"/>
                  <a:pt x="2368" y="3026"/>
                </a:cubicBezTo>
                <a:cubicBezTo>
                  <a:pt x="2412" y="2943"/>
                  <a:pt x="2481" y="2877"/>
                  <a:pt x="2515" y="2789"/>
                </a:cubicBezTo>
                <a:cubicBezTo>
                  <a:pt x="2577" y="2628"/>
                  <a:pt x="2607" y="2449"/>
                  <a:pt x="2716" y="2313"/>
                </a:cubicBezTo>
                <a:cubicBezTo>
                  <a:pt x="2742" y="2248"/>
                  <a:pt x="2785" y="2221"/>
                  <a:pt x="2826" y="2167"/>
                </a:cubicBezTo>
                <a:cubicBezTo>
                  <a:pt x="2865" y="2170"/>
                  <a:pt x="2905" y="2170"/>
                  <a:pt x="2944" y="2176"/>
                </a:cubicBezTo>
                <a:cubicBezTo>
                  <a:pt x="2986" y="2183"/>
                  <a:pt x="2994" y="2200"/>
                  <a:pt x="3027" y="2222"/>
                </a:cubicBezTo>
                <a:cubicBezTo>
                  <a:pt x="3042" y="2232"/>
                  <a:pt x="3056" y="2241"/>
                  <a:pt x="3072" y="2249"/>
                </a:cubicBezTo>
                <a:cubicBezTo>
                  <a:pt x="3087" y="2256"/>
                  <a:pt x="3104" y="2259"/>
                  <a:pt x="3118" y="2268"/>
                </a:cubicBezTo>
                <a:cubicBezTo>
                  <a:pt x="3173" y="2303"/>
                  <a:pt x="3216" y="2349"/>
                  <a:pt x="3274" y="2377"/>
                </a:cubicBezTo>
                <a:cubicBezTo>
                  <a:pt x="3294" y="2397"/>
                  <a:pt x="3320" y="2410"/>
                  <a:pt x="3338" y="2432"/>
                </a:cubicBezTo>
                <a:cubicBezTo>
                  <a:pt x="3344" y="2440"/>
                  <a:pt x="3343" y="2451"/>
                  <a:pt x="3347" y="2460"/>
                </a:cubicBezTo>
                <a:cubicBezTo>
                  <a:pt x="3352" y="2470"/>
                  <a:pt x="3358" y="2479"/>
                  <a:pt x="3365" y="2487"/>
                </a:cubicBezTo>
                <a:cubicBezTo>
                  <a:pt x="3402" y="2528"/>
                  <a:pt x="3445" y="2567"/>
                  <a:pt x="3484" y="2606"/>
                </a:cubicBezTo>
                <a:cubicBezTo>
                  <a:pt x="3498" y="2620"/>
                  <a:pt x="3516" y="2629"/>
                  <a:pt x="3530" y="2642"/>
                </a:cubicBezTo>
                <a:cubicBezTo>
                  <a:pt x="3549" y="2659"/>
                  <a:pt x="3566" y="2679"/>
                  <a:pt x="3584" y="2697"/>
                </a:cubicBezTo>
                <a:cubicBezTo>
                  <a:pt x="3590" y="2703"/>
                  <a:pt x="3603" y="2716"/>
                  <a:pt x="3603" y="2716"/>
                </a:cubicBezTo>
                <a:cubicBezTo>
                  <a:pt x="3595" y="2639"/>
                  <a:pt x="3582" y="2557"/>
                  <a:pt x="3548" y="2487"/>
                </a:cubicBezTo>
                <a:cubicBezTo>
                  <a:pt x="3539" y="2441"/>
                  <a:pt x="3530" y="2421"/>
                  <a:pt x="3502" y="2386"/>
                </a:cubicBezTo>
                <a:cubicBezTo>
                  <a:pt x="3495" y="2377"/>
                  <a:pt x="3493" y="2365"/>
                  <a:pt x="3484" y="2359"/>
                </a:cubicBezTo>
                <a:cubicBezTo>
                  <a:pt x="3456" y="2342"/>
                  <a:pt x="3420" y="2339"/>
                  <a:pt x="3392" y="2322"/>
                </a:cubicBezTo>
                <a:cubicBezTo>
                  <a:pt x="3373" y="2311"/>
                  <a:pt x="3354" y="2301"/>
                  <a:pt x="3338" y="2286"/>
                </a:cubicBezTo>
                <a:cubicBezTo>
                  <a:pt x="3332" y="2280"/>
                  <a:pt x="3326" y="2273"/>
                  <a:pt x="3319" y="2268"/>
                </a:cubicBezTo>
                <a:cubicBezTo>
                  <a:pt x="3299" y="2256"/>
                  <a:pt x="3276" y="2250"/>
                  <a:pt x="3255" y="2240"/>
                </a:cubicBezTo>
                <a:cubicBezTo>
                  <a:pt x="3203" y="2187"/>
                  <a:pt x="3230" y="2201"/>
                  <a:pt x="3182" y="2185"/>
                </a:cubicBezTo>
                <a:cubicBezTo>
                  <a:pt x="3145" y="2148"/>
                  <a:pt x="3113" y="2124"/>
                  <a:pt x="3063" y="2112"/>
                </a:cubicBezTo>
                <a:cubicBezTo>
                  <a:pt x="3002" y="2116"/>
                  <a:pt x="2935" y="2103"/>
                  <a:pt x="2880" y="2130"/>
                </a:cubicBezTo>
                <a:cubicBezTo>
                  <a:pt x="2714" y="2213"/>
                  <a:pt x="2875" y="2156"/>
                  <a:pt x="2789" y="2185"/>
                </a:cubicBezTo>
                <a:cubicBezTo>
                  <a:pt x="2759" y="2217"/>
                  <a:pt x="2733" y="2251"/>
                  <a:pt x="2707" y="2286"/>
                </a:cubicBezTo>
                <a:cubicBezTo>
                  <a:pt x="2704" y="2295"/>
                  <a:pt x="2703" y="2305"/>
                  <a:pt x="2698" y="2313"/>
                </a:cubicBezTo>
                <a:cubicBezTo>
                  <a:pt x="2693" y="2321"/>
                  <a:pt x="2683" y="2324"/>
                  <a:pt x="2679" y="2332"/>
                </a:cubicBezTo>
                <a:cubicBezTo>
                  <a:pt x="2673" y="2343"/>
                  <a:pt x="2674" y="2356"/>
                  <a:pt x="2670" y="2368"/>
                </a:cubicBezTo>
                <a:cubicBezTo>
                  <a:pt x="2665" y="2386"/>
                  <a:pt x="2658" y="2405"/>
                  <a:pt x="2652" y="2423"/>
                </a:cubicBezTo>
                <a:cubicBezTo>
                  <a:pt x="2649" y="2432"/>
                  <a:pt x="2643" y="2450"/>
                  <a:pt x="2643" y="2450"/>
                </a:cubicBezTo>
                <a:cubicBezTo>
                  <a:pt x="2640" y="2475"/>
                  <a:pt x="2639" y="2500"/>
                  <a:pt x="2634" y="2524"/>
                </a:cubicBezTo>
                <a:cubicBezTo>
                  <a:pt x="2632" y="2533"/>
                  <a:pt x="2633" y="2549"/>
                  <a:pt x="2624" y="2551"/>
                </a:cubicBezTo>
                <a:cubicBezTo>
                  <a:pt x="2611" y="2554"/>
                  <a:pt x="2600" y="2539"/>
                  <a:pt x="2588" y="2533"/>
                </a:cubicBezTo>
                <a:cubicBezTo>
                  <a:pt x="2555" y="2498"/>
                  <a:pt x="2520" y="2456"/>
                  <a:pt x="2496" y="2414"/>
                </a:cubicBezTo>
                <a:cubicBezTo>
                  <a:pt x="2478" y="2383"/>
                  <a:pt x="2470" y="2352"/>
                  <a:pt x="2451" y="2322"/>
                </a:cubicBezTo>
                <a:cubicBezTo>
                  <a:pt x="2415" y="2183"/>
                  <a:pt x="2409" y="2193"/>
                  <a:pt x="2451" y="1975"/>
                </a:cubicBezTo>
                <a:cubicBezTo>
                  <a:pt x="2459" y="1935"/>
                  <a:pt x="2491" y="1903"/>
                  <a:pt x="2506" y="1865"/>
                </a:cubicBezTo>
                <a:cubicBezTo>
                  <a:pt x="2533" y="1797"/>
                  <a:pt x="2568" y="1725"/>
                  <a:pt x="2643" y="1701"/>
                </a:cubicBezTo>
                <a:cubicBezTo>
                  <a:pt x="2712" y="1707"/>
                  <a:pt x="2761" y="1717"/>
                  <a:pt x="2826" y="1728"/>
                </a:cubicBezTo>
                <a:cubicBezTo>
                  <a:pt x="2861" y="1725"/>
                  <a:pt x="2951" y="1732"/>
                  <a:pt x="2954" y="1701"/>
                </a:cubicBezTo>
                <a:cubicBezTo>
                  <a:pt x="2967" y="1577"/>
                  <a:pt x="2905" y="1410"/>
                  <a:pt x="3054" y="1381"/>
                </a:cubicBezTo>
                <a:cubicBezTo>
                  <a:pt x="3079" y="1419"/>
                  <a:pt x="3109" y="1454"/>
                  <a:pt x="3136" y="1490"/>
                </a:cubicBezTo>
                <a:cubicBezTo>
                  <a:pt x="3163" y="1582"/>
                  <a:pt x="3182" y="1680"/>
                  <a:pt x="3146" y="1774"/>
                </a:cubicBezTo>
                <a:cubicBezTo>
                  <a:pt x="3130" y="1815"/>
                  <a:pt x="3123" y="1809"/>
                  <a:pt x="3100" y="1847"/>
                </a:cubicBezTo>
                <a:cubicBezTo>
                  <a:pt x="3056" y="1919"/>
                  <a:pt x="3018" y="1975"/>
                  <a:pt x="2935" y="2002"/>
                </a:cubicBezTo>
                <a:cubicBezTo>
                  <a:pt x="2812" y="2088"/>
                  <a:pt x="2629" y="2081"/>
                  <a:pt x="2487" y="2094"/>
                </a:cubicBezTo>
                <a:cubicBezTo>
                  <a:pt x="2450" y="2101"/>
                  <a:pt x="2414" y="2109"/>
                  <a:pt x="2378" y="2121"/>
                </a:cubicBezTo>
                <a:cubicBezTo>
                  <a:pt x="2491" y="2209"/>
                  <a:pt x="2419" y="2166"/>
                  <a:pt x="2716" y="2130"/>
                </a:cubicBezTo>
                <a:cubicBezTo>
                  <a:pt x="2832" y="2116"/>
                  <a:pt x="2939" y="2046"/>
                  <a:pt x="3045" y="2002"/>
                </a:cubicBezTo>
                <a:cubicBezTo>
                  <a:pt x="3132" y="1966"/>
                  <a:pt x="3236" y="1947"/>
                  <a:pt x="3328" y="1938"/>
                </a:cubicBezTo>
                <a:cubicBezTo>
                  <a:pt x="3356" y="1944"/>
                  <a:pt x="3386" y="1944"/>
                  <a:pt x="3411" y="1957"/>
                </a:cubicBezTo>
                <a:cubicBezTo>
                  <a:pt x="3455" y="1979"/>
                  <a:pt x="3521" y="2037"/>
                  <a:pt x="3566" y="2066"/>
                </a:cubicBezTo>
                <a:cubicBezTo>
                  <a:pt x="3656" y="2124"/>
                  <a:pt x="3741" y="2167"/>
                  <a:pt x="3840" y="2204"/>
                </a:cubicBezTo>
                <a:cubicBezTo>
                  <a:pt x="3871" y="2201"/>
                  <a:pt x="3906" y="2211"/>
                  <a:pt x="3932" y="2194"/>
                </a:cubicBezTo>
                <a:cubicBezTo>
                  <a:pt x="3945" y="2186"/>
                  <a:pt x="3938" y="2151"/>
                  <a:pt x="3923" y="2149"/>
                </a:cubicBezTo>
                <a:cubicBezTo>
                  <a:pt x="3784" y="2132"/>
                  <a:pt x="3642" y="2143"/>
                  <a:pt x="3502" y="2140"/>
                </a:cubicBezTo>
                <a:cubicBezTo>
                  <a:pt x="3450" y="2121"/>
                  <a:pt x="3407" y="2079"/>
                  <a:pt x="3356" y="2057"/>
                </a:cubicBezTo>
                <a:cubicBezTo>
                  <a:pt x="3336" y="2048"/>
                  <a:pt x="3313" y="2046"/>
                  <a:pt x="3292" y="2039"/>
                </a:cubicBezTo>
                <a:cubicBezTo>
                  <a:pt x="3244" y="2051"/>
                  <a:pt x="3239" y="2069"/>
                  <a:pt x="3200" y="2094"/>
                </a:cubicBezTo>
                <a:cubicBezTo>
                  <a:pt x="3173" y="2176"/>
                  <a:pt x="3050" y="2230"/>
                  <a:pt x="2972" y="2249"/>
                </a:cubicBezTo>
                <a:cubicBezTo>
                  <a:pt x="2870" y="2244"/>
                  <a:pt x="2789" y="2252"/>
                  <a:pt x="2698" y="2222"/>
                </a:cubicBezTo>
                <a:cubicBezTo>
                  <a:pt x="2692" y="2216"/>
                  <a:pt x="2686" y="2209"/>
                  <a:pt x="2679" y="2204"/>
                </a:cubicBezTo>
                <a:cubicBezTo>
                  <a:pt x="2671" y="2199"/>
                  <a:pt x="2659" y="2200"/>
                  <a:pt x="2652" y="2194"/>
                </a:cubicBezTo>
                <a:cubicBezTo>
                  <a:pt x="2609" y="2158"/>
                  <a:pt x="2600" y="2080"/>
                  <a:pt x="2588" y="2030"/>
                </a:cubicBezTo>
                <a:cubicBezTo>
                  <a:pt x="2580" y="1959"/>
                  <a:pt x="2568" y="1891"/>
                  <a:pt x="2560" y="1820"/>
                </a:cubicBezTo>
                <a:cubicBezTo>
                  <a:pt x="2552" y="1654"/>
                  <a:pt x="2543" y="1479"/>
                  <a:pt x="2451" y="1335"/>
                </a:cubicBezTo>
                <a:cubicBezTo>
                  <a:pt x="2422" y="1290"/>
                  <a:pt x="2384" y="1249"/>
                  <a:pt x="2368" y="1198"/>
                </a:cubicBezTo>
                <a:cubicBezTo>
                  <a:pt x="2365" y="1189"/>
                  <a:pt x="2365" y="1178"/>
                  <a:pt x="2359" y="1170"/>
                </a:cubicBezTo>
                <a:cubicBezTo>
                  <a:pt x="2339" y="1145"/>
                  <a:pt x="2286" y="1106"/>
                  <a:pt x="2286" y="1106"/>
                </a:cubicBezTo>
                <a:cubicBezTo>
                  <a:pt x="2277" y="1109"/>
                  <a:pt x="2255" y="1107"/>
                  <a:pt x="2259" y="1116"/>
                </a:cubicBezTo>
                <a:cubicBezTo>
                  <a:pt x="2272" y="1148"/>
                  <a:pt x="2302" y="1171"/>
                  <a:pt x="2323" y="1198"/>
                </a:cubicBezTo>
                <a:cubicBezTo>
                  <a:pt x="2344" y="1226"/>
                  <a:pt x="2362" y="1256"/>
                  <a:pt x="2387" y="1280"/>
                </a:cubicBezTo>
                <a:cubicBezTo>
                  <a:pt x="2428" y="1448"/>
                  <a:pt x="2387" y="1266"/>
                  <a:pt x="2387" y="1710"/>
                </a:cubicBezTo>
                <a:cubicBezTo>
                  <a:pt x="2387" y="1842"/>
                  <a:pt x="2363" y="1816"/>
                  <a:pt x="2423" y="1856"/>
                </a:cubicBezTo>
                <a:cubicBezTo>
                  <a:pt x="2467" y="1922"/>
                  <a:pt x="2481" y="1906"/>
                  <a:pt x="2423" y="1920"/>
                </a:cubicBezTo>
                <a:cubicBezTo>
                  <a:pt x="2368" y="1902"/>
                  <a:pt x="2327" y="1866"/>
                  <a:pt x="2277" y="1838"/>
                </a:cubicBezTo>
                <a:cubicBezTo>
                  <a:pt x="2220" y="1806"/>
                  <a:pt x="2160" y="1779"/>
                  <a:pt x="2103" y="1746"/>
                </a:cubicBezTo>
                <a:cubicBezTo>
                  <a:pt x="2045" y="1713"/>
                  <a:pt x="1988" y="1679"/>
                  <a:pt x="1930" y="1646"/>
                </a:cubicBezTo>
                <a:cubicBezTo>
                  <a:pt x="1825" y="1585"/>
                  <a:pt x="1720" y="1520"/>
                  <a:pt x="1619" y="1454"/>
                </a:cubicBezTo>
                <a:cubicBezTo>
                  <a:pt x="1588" y="1434"/>
                  <a:pt x="1545" y="1443"/>
                  <a:pt x="1509" y="1436"/>
                </a:cubicBezTo>
                <a:cubicBezTo>
                  <a:pt x="1485" y="1438"/>
                  <a:pt x="1368" y="1431"/>
                  <a:pt x="1326" y="1463"/>
                </a:cubicBezTo>
                <a:cubicBezTo>
                  <a:pt x="1304" y="1480"/>
                  <a:pt x="1291" y="1507"/>
                  <a:pt x="1271" y="1527"/>
                </a:cubicBezTo>
                <a:cubicBezTo>
                  <a:pt x="1274" y="1539"/>
                  <a:pt x="1270" y="1556"/>
                  <a:pt x="1280" y="1564"/>
                </a:cubicBezTo>
                <a:cubicBezTo>
                  <a:pt x="1325" y="1602"/>
                  <a:pt x="1472" y="1596"/>
                  <a:pt x="1509" y="1600"/>
                </a:cubicBezTo>
                <a:cubicBezTo>
                  <a:pt x="1530" y="1602"/>
                  <a:pt x="1552" y="1606"/>
                  <a:pt x="1573" y="1609"/>
                </a:cubicBezTo>
                <a:cubicBezTo>
                  <a:pt x="1624" y="1626"/>
                  <a:pt x="1663" y="1658"/>
                  <a:pt x="1710" y="1682"/>
                </a:cubicBezTo>
                <a:cubicBezTo>
                  <a:pt x="1755" y="1730"/>
                  <a:pt x="1696" y="1674"/>
                  <a:pt x="1756" y="1710"/>
                </a:cubicBezTo>
                <a:cubicBezTo>
                  <a:pt x="1788" y="1729"/>
                  <a:pt x="1818" y="1750"/>
                  <a:pt x="1847" y="1774"/>
                </a:cubicBezTo>
                <a:cubicBezTo>
                  <a:pt x="1930" y="1843"/>
                  <a:pt x="1869" y="1819"/>
                  <a:pt x="1930" y="1838"/>
                </a:cubicBezTo>
                <a:cubicBezTo>
                  <a:pt x="1971" y="1867"/>
                  <a:pt x="2002" y="1896"/>
                  <a:pt x="2048" y="1911"/>
                </a:cubicBezTo>
                <a:cubicBezTo>
                  <a:pt x="2125" y="1984"/>
                  <a:pt x="2222" y="2010"/>
                  <a:pt x="2323" y="2021"/>
                </a:cubicBezTo>
                <a:cubicBezTo>
                  <a:pt x="2329" y="2039"/>
                  <a:pt x="2347" y="2058"/>
                  <a:pt x="2341" y="2076"/>
                </a:cubicBezTo>
                <a:cubicBezTo>
                  <a:pt x="2323" y="2130"/>
                  <a:pt x="2305" y="2167"/>
                  <a:pt x="2250" y="2185"/>
                </a:cubicBezTo>
                <a:cubicBezTo>
                  <a:pt x="2199" y="2236"/>
                  <a:pt x="2111" y="2208"/>
                  <a:pt x="2048" y="2204"/>
                </a:cubicBezTo>
                <a:cubicBezTo>
                  <a:pt x="1955" y="2170"/>
                  <a:pt x="2026" y="2252"/>
                  <a:pt x="2058" y="2268"/>
                </a:cubicBezTo>
                <a:cubicBezTo>
                  <a:pt x="2086" y="2282"/>
                  <a:pt x="2120" y="2282"/>
                  <a:pt x="2149" y="2295"/>
                </a:cubicBezTo>
                <a:cubicBezTo>
                  <a:pt x="2258" y="2345"/>
                  <a:pt x="2186" y="2320"/>
                  <a:pt x="2250" y="2341"/>
                </a:cubicBezTo>
                <a:cubicBezTo>
                  <a:pt x="2284" y="2363"/>
                  <a:pt x="2291" y="2385"/>
                  <a:pt x="2304" y="2423"/>
                </a:cubicBezTo>
                <a:cubicBezTo>
                  <a:pt x="2307" y="2457"/>
                  <a:pt x="2308" y="2491"/>
                  <a:pt x="2314" y="2524"/>
                </a:cubicBezTo>
                <a:cubicBezTo>
                  <a:pt x="2317" y="2543"/>
                  <a:pt x="2332" y="2578"/>
                  <a:pt x="2332" y="2578"/>
                </a:cubicBezTo>
                <a:cubicBezTo>
                  <a:pt x="2326" y="2615"/>
                  <a:pt x="2330" y="2654"/>
                  <a:pt x="2314" y="2688"/>
                </a:cubicBezTo>
                <a:cubicBezTo>
                  <a:pt x="2309" y="2700"/>
                  <a:pt x="2290" y="2697"/>
                  <a:pt x="2277" y="2697"/>
                </a:cubicBezTo>
                <a:cubicBezTo>
                  <a:pt x="2183" y="2697"/>
                  <a:pt x="2088" y="2691"/>
                  <a:pt x="1994" y="2688"/>
                </a:cubicBezTo>
                <a:cubicBezTo>
                  <a:pt x="1929" y="2662"/>
                  <a:pt x="1830" y="2585"/>
                  <a:pt x="1783" y="2533"/>
                </a:cubicBezTo>
                <a:cubicBezTo>
                  <a:pt x="1768" y="2517"/>
                  <a:pt x="1760" y="2495"/>
                  <a:pt x="1747" y="2478"/>
                </a:cubicBezTo>
                <a:cubicBezTo>
                  <a:pt x="1739" y="2468"/>
                  <a:pt x="1728" y="2459"/>
                  <a:pt x="1719" y="2450"/>
                </a:cubicBezTo>
                <a:cubicBezTo>
                  <a:pt x="1703" y="2411"/>
                  <a:pt x="1696" y="2372"/>
                  <a:pt x="1683" y="2332"/>
                </a:cubicBezTo>
                <a:cubicBezTo>
                  <a:pt x="1691" y="2247"/>
                  <a:pt x="1694" y="2205"/>
                  <a:pt x="1765" y="2158"/>
                </a:cubicBezTo>
                <a:cubicBezTo>
                  <a:pt x="1671" y="2135"/>
                  <a:pt x="1617" y="2187"/>
                  <a:pt x="1536" y="2213"/>
                </a:cubicBezTo>
                <a:cubicBezTo>
                  <a:pt x="1491" y="2247"/>
                  <a:pt x="1484" y="2258"/>
                  <a:pt x="1472" y="2313"/>
                </a:cubicBezTo>
                <a:cubicBezTo>
                  <a:pt x="1486" y="2479"/>
                  <a:pt x="1432" y="2523"/>
                  <a:pt x="1546" y="2560"/>
                </a:cubicBezTo>
                <a:cubicBezTo>
                  <a:pt x="1593" y="2592"/>
                  <a:pt x="1656" y="2606"/>
                  <a:pt x="1710" y="2624"/>
                </a:cubicBezTo>
                <a:cubicBezTo>
                  <a:pt x="1721" y="2627"/>
                  <a:pt x="1727" y="2639"/>
                  <a:pt x="1738" y="2642"/>
                </a:cubicBezTo>
                <a:cubicBezTo>
                  <a:pt x="1813" y="2665"/>
                  <a:pt x="1906" y="2660"/>
                  <a:pt x="1975" y="2706"/>
                </a:cubicBezTo>
                <a:cubicBezTo>
                  <a:pt x="2056" y="2760"/>
                  <a:pt x="2038" y="2746"/>
                  <a:pt x="2085" y="2816"/>
                </a:cubicBezTo>
                <a:cubicBezTo>
                  <a:pt x="2093" y="2827"/>
                  <a:pt x="2098" y="2840"/>
                  <a:pt x="2103" y="2853"/>
                </a:cubicBezTo>
                <a:cubicBezTo>
                  <a:pt x="2110" y="2871"/>
                  <a:pt x="2122" y="2908"/>
                  <a:pt x="2122" y="2908"/>
                </a:cubicBezTo>
                <a:cubicBezTo>
                  <a:pt x="2119" y="2917"/>
                  <a:pt x="2118" y="2928"/>
                  <a:pt x="2112" y="2935"/>
                </a:cubicBezTo>
                <a:cubicBezTo>
                  <a:pt x="2105" y="2943"/>
                  <a:pt x="2087" y="2942"/>
                  <a:pt x="2085" y="2953"/>
                </a:cubicBezTo>
                <a:cubicBezTo>
                  <a:pt x="2070" y="3044"/>
                  <a:pt x="2125" y="3064"/>
                  <a:pt x="2149" y="3136"/>
                </a:cubicBezTo>
                <a:cubicBezTo>
                  <a:pt x="2143" y="3157"/>
                  <a:pt x="2143" y="3181"/>
                  <a:pt x="2131" y="3200"/>
                </a:cubicBezTo>
                <a:cubicBezTo>
                  <a:pt x="2096" y="3256"/>
                  <a:pt x="2070" y="3248"/>
                  <a:pt x="2030" y="3292"/>
                </a:cubicBezTo>
                <a:cubicBezTo>
                  <a:pt x="2009" y="3314"/>
                  <a:pt x="1975" y="3365"/>
                  <a:pt x="1975" y="3365"/>
                </a:cubicBezTo>
                <a:cubicBezTo>
                  <a:pt x="1975" y="3368"/>
                  <a:pt x="1981" y="3440"/>
                  <a:pt x="1994" y="3456"/>
                </a:cubicBezTo>
                <a:cubicBezTo>
                  <a:pt x="2004" y="3468"/>
                  <a:pt x="2019" y="3474"/>
                  <a:pt x="2030" y="3484"/>
                </a:cubicBezTo>
                <a:cubicBezTo>
                  <a:pt x="2077" y="3526"/>
                  <a:pt x="2121" y="3570"/>
                  <a:pt x="2158" y="3621"/>
                </a:cubicBezTo>
                <a:cubicBezTo>
                  <a:pt x="2078" y="3661"/>
                  <a:pt x="1988" y="3642"/>
                  <a:pt x="1911" y="3602"/>
                </a:cubicBezTo>
                <a:cubicBezTo>
                  <a:pt x="1905" y="3590"/>
                  <a:pt x="1902" y="3576"/>
                  <a:pt x="1893" y="3566"/>
                </a:cubicBezTo>
                <a:cubicBezTo>
                  <a:pt x="1886" y="3558"/>
                  <a:pt x="1872" y="3557"/>
                  <a:pt x="1866" y="3548"/>
                </a:cubicBezTo>
                <a:cubicBezTo>
                  <a:pt x="1850" y="3525"/>
                  <a:pt x="1846" y="3496"/>
                  <a:pt x="1829" y="3474"/>
                </a:cubicBezTo>
                <a:cubicBezTo>
                  <a:pt x="1795" y="3429"/>
                  <a:pt x="1810" y="3450"/>
                  <a:pt x="1783" y="3410"/>
                </a:cubicBezTo>
                <a:cubicBezTo>
                  <a:pt x="1772" y="3367"/>
                  <a:pt x="1758" y="3325"/>
                  <a:pt x="1747" y="3282"/>
                </a:cubicBezTo>
                <a:cubicBezTo>
                  <a:pt x="1735" y="3145"/>
                  <a:pt x="1698" y="3015"/>
                  <a:pt x="1555" y="2962"/>
                </a:cubicBezTo>
                <a:cubicBezTo>
                  <a:pt x="1540" y="2965"/>
                  <a:pt x="1524" y="2968"/>
                  <a:pt x="1509" y="2972"/>
                </a:cubicBezTo>
                <a:cubicBezTo>
                  <a:pt x="1500" y="2974"/>
                  <a:pt x="1485" y="2972"/>
                  <a:pt x="1482" y="2981"/>
                </a:cubicBezTo>
                <a:cubicBezTo>
                  <a:pt x="1468" y="3022"/>
                  <a:pt x="1519" y="3076"/>
                  <a:pt x="1536" y="3109"/>
                </a:cubicBezTo>
                <a:cubicBezTo>
                  <a:pt x="1573" y="3182"/>
                  <a:pt x="1602" y="3259"/>
                  <a:pt x="1628" y="3337"/>
                </a:cubicBezTo>
                <a:cubicBezTo>
                  <a:pt x="1627" y="3370"/>
                  <a:pt x="1593" y="3521"/>
                  <a:pt x="1637" y="3584"/>
                </a:cubicBezTo>
                <a:cubicBezTo>
                  <a:pt x="1659" y="3615"/>
                  <a:pt x="1744" y="3621"/>
                  <a:pt x="1774" y="3630"/>
                </a:cubicBezTo>
                <a:cubicBezTo>
                  <a:pt x="1859" y="3656"/>
                  <a:pt x="1944" y="3690"/>
                  <a:pt x="2030" y="3712"/>
                </a:cubicBezTo>
                <a:cubicBezTo>
                  <a:pt x="2060" y="3735"/>
                  <a:pt x="2098" y="3755"/>
                  <a:pt x="2122" y="3785"/>
                </a:cubicBezTo>
                <a:cubicBezTo>
                  <a:pt x="2189" y="3869"/>
                  <a:pt x="2139" y="3830"/>
                  <a:pt x="2195" y="3868"/>
                </a:cubicBezTo>
                <a:cubicBezTo>
                  <a:pt x="2206" y="3890"/>
                  <a:pt x="2228" y="3908"/>
                  <a:pt x="2231" y="3932"/>
                </a:cubicBezTo>
                <a:cubicBezTo>
                  <a:pt x="2232" y="3939"/>
                  <a:pt x="2216" y="3987"/>
                  <a:pt x="2213" y="3996"/>
                </a:cubicBezTo>
                <a:cubicBezTo>
                  <a:pt x="2222" y="4048"/>
                  <a:pt x="2240" y="4081"/>
                  <a:pt x="2250" y="4133"/>
                </a:cubicBezTo>
                <a:cubicBezTo>
                  <a:pt x="2247" y="4169"/>
                  <a:pt x="2251" y="4207"/>
                  <a:pt x="2240" y="4242"/>
                </a:cubicBezTo>
                <a:cubicBezTo>
                  <a:pt x="2233" y="4263"/>
                  <a:pt x="2198" y="4257"/>
                  <a:pt x="2176" y="4261"/>
                </a:cubicBezTo>
                <a:cubicBezTo>
                  <a:pt x="2074" y="4279"/>
                  <a:pt x="1969" y="4282"/>
                  <a:pt x="1866" y="4288"/>
                </a:cubicBezTo>
                <a:cubicBezTo>
                  <a:pt x="1829" y="4285"/>
                  <a:pt x="1791" y="4291"/>
                  <a:pt x="1756" y="4279"/>
                </a:cubicBezTo>
                <a:cubicBezTo>
                  <a:pt x="1736" y="4272"/>
                  <a:pt x="1725" y="4248"/>
                  <a:pt x="1710" y="4233"/>
                </a:cubicBezTo>
                <a:cubicBezTo>
                  <a:pt x="1668" y="4191"/>
                  <a:pt x="1638" y="4163"/>
                  <a:pt x="1619" y="4105"/>
                </a:cubicBezTo>
                <a:cubicBezTo>
                  <a:pt x="1622" y="4087"/>
                  <a:pt x="1621" y="4067"/>
                  <a:pt x="1628" y="4050"/>
                </a:cubicBezTo>
                <a:cubicBezTo>
                  <a:pt x="1633" y="4039"/>
                  <a:pt x="1680" y="3989"/>
                  <a:pt x="1692" y="3977"/>
                </a:cubicBezTo>
                <a:cubicBezTo>
                  <a:pt x="1698" y="3959"/>
                  <a:pt x="1715" y="3941"/>
                  <a:pt x="1710" y="3922"/>
                </a:cubicBezTo>
                <a:cubicBezTo>
                  <a:pt x="1687" y="3840"/>
                  <a:pt x="1665" y="3812"/>
                  <a:pt x="1582" y="3785"/>
                </a:cubicBezTo>
                <a:cubicBezTo>
                  <a:pt x="1567" y="3800"/>
                  <a:pt x="1546" y="3812"/>
                  <a:pt x="1536" y="3831"/>
                </a:cubicBezTo>
                <a:cubicBezTo>
                  <a:pt x="1505" y="3893"/>
                  <a:pt x="1477" y="3955"/>
                  <a:pt x="1408" y="3977"/>
                </a:cubicBezTo>
                <a:cubicBezTo>
                  <a:pt x="1300" y="3912"/>
                  <a:pt x="1411" y="3990"/>
                  <a:pt x="1344" y="3913"/>
                </a:cubicBezTo>
                <a:cubicBezTo>
                  <a:pt x="1213" y="3763"/>
                  <a:pt x="1378" y="3984"/>
                  <a:pt x="1262" y="3840"/>
                </a:cubicBezTo>
                <a:cubicBezTo>
                  <a:pt x="1087" y="3624"/>
                  <a:pt x="1244" y="3810"/>
                  <a:pt x="1143" y="3676"/>
                </a:cubicBezTo>
                <a:cubicBezTo>
                  <a:pt x="1070" y="3579"/>
                  <a:pt x="1008" y="3511"/>
                  <a:pt x="979" y="3392"/>
                </a:cubicBezTo>
                <a:cubicBezTo>
                  <a:pt x="985" y="3322"/>
                  <a:pt x="980" y="3250"/>
                  <a:pt x="997" y="3182"/>
                </a:cubicBezTo>
                <a:cubicBezTo>
                  <a:pt x="1009" y="3134"/>
                  <a:pt x="1051" y="3141"/>
                  <a:pt x="1079" y="3118"/>
                </a:cubicBezTo>
                <a:cubicBezTo>
                  <a:pt x="1099" y="3102"/>
                  <a:pt x="1134" y="3063"/>
                  <a:pt x="1134" y="3063"/>
                </a:cubicBezTo>
                <a:cubicBezTo>
                  <a:pt x="1085" y="3034"/>
                  <a:pt x="1033" y="3017"/>
                  <a:pt x="979" y="2999"/>
                </a:cubicBezTo>
                <a:cubicBezTo>
                  <a:pt x="933" y="3002"/>
                  <a:pt x="886" y="2996"/>
                  <a:pt x="842" y="3008"/>
                </a:cubicBezTo>
                <a:cubicBezTo>
                  <a:pt x="825" y="3012"/>
                  <a:pt x="820" y="3036"/>
                  <a:pt x="805" y="3045"/>
                </a:cubicBezTo>
                <a:cubicBezTo>
                  <a:pt x="794" y="3052"/>
                  <a:pt x="780" y="3051"/>
                  <a:pt x="768" y="3054"/>
                </a:cubicBezTo>
                <a:cubicBezTo>
                  <a:pt x="752" y="3102"/>
                  <a:pt x="767" y="3076"/>
                  <a:pt x="704" y="3118"/>
                </a:cubicBezTo>
                <a:cubicBezTo>
                  <a:pt x="686" y="3130"/>
                  <a:pt x="659" y="3164"/>
                  <a:pt x="659" y="3164"/>
                </a:cubicBezTo>
                <a:cubicBezTo>
                  <a:pt x="640" y="3241"/>
                  <a:pt x="670" y="3293"/>
                  <a:pt x="723" y="3346"/>
                </a:cubicBezTo>
                <a:cubicBezTo>
                  <a:pt x="734" y="3357"/>
                  <a:pt x="747" y="3365"/>
                  <a:pt x="759" y="3374"/>
                </a:cubicBezTo>
                <a:cubicBezTo>
                  <a:pt x="777" y="3387"/>
                  <a:pt x="814" y="3410"/>
                  <a:pt x="814" y="3410"/>
                </a:cubicBezTo>
                <a:cubicBezTo>
                  <a:pt x="844" y="3456"/>
                  <a:pt x="823" y="3432"/>
                  <a:pt x="887" y="3474"/>
                </a:cubicBezTo>
                <a:cubicBezTo>
                  <a:pt x="934" y="3505"/>
                  <a:pt x="945" y="3549"/>
                  <a:pt x="997" y="3566"/>
                </a:cubicBezTo>
                <a:cubicBezTo>
                  <a:pt x="1028" y="3597"/>
                  <a:pt x="1066" y="3618"/>
                  <a:pt x="1098" y="3648"/>
                </a:cubicBezTo>
                <a:cubicBezTo>
                  <a:pt x="1122" y="3723"/>
                  <a:pt x="1141" y="3801"/>
                  <a:pt x="1162" y="3877"/>
                </a:cubicBezTo>
                <a:cubicBezTo>
                  <a:pt x="1159" y="3917"/>
                  <a:pt x="1164" y="3958"/>
                  <a:pt x="1152" y="3996"/>
                </a:cubicBezTo>
                <a:cubicBezTo>
                  <a:pt x="1134" y="4053"/>
                  <a:pt x="969" y="4049"/>
                  <a:pt x="951" y="4050"/>
                </a:cubicBezTo>
                <a:cubicBezTo>
                  <a:pt x="837" y="4043"/>
                  <a:pt x="727" y="4052"/>
                  <a:pt x="659" y="3950"/>
                </a:cubicBezTo>
                <a:cubicBezTo>
                  <a:pt x="669" y="3846"/>
                  <a:pt x="657" y="3846"/>
                  <a:pt x="750" y="3831"/>
                </a:cubicBezTo>
                <a:cubicBezTo>
                  <a:pt x="759" y="3813"/>
                  <a:pt x="800" y="3747"/>
                  <a:pt x="759" y="3730"/>
                </a:cubicBezTo>
                <a:cubicBezTo>
                  <a:pt x="740" y="3722"/>
                  <a:pt x="648" y="3756"/>
                  <a:pt x="613" y="3758"/>
                </a:cubicBezTo>
                <a:cubicBezTo>
                  <a:pt x="555" y="3761"/>
                  <a:pt x="497" y="3764"/>
                  <a:pt x="439" y="3767"/>
                </a:cubicBezTo>
                <a:cubicBezTo>
                  <a:pt x="384" y="3803"/>
                  <a:pt x="376" y="3866"/>
                  <a:pt x="348" y="3922"/>
                </a:cubicBezTo>
                <a:cubicBezTo>
                  <a:pt x="351" y="3943"/>
                  <a:pt x="357" y="3964"/>
                  <a:pt x="357" y="3986"/>
                </a:cubicBezTo>
                <a:cubicBezTo>
                  <a:pt x="357" y="4001"/>
                  <a:pt x="355" y="3955"/>
                  <a:pt x="348" y="3941"/>
                </a:cubicBezTo>
                <a:cubicBezTo>
                  <a:pt x="330" y="3903"/>
                  <a:pt x="305" y="3868"/>
                  <a:pt x="284" y="3831"/>
                </a:cubicBezTo>
                <a:cubicBezTo>
                  <a:pt x="241" y="3758"/>
                  <a:pt x="179" y="3698"/>
                  <a:pt x="128" y="3630"/>
                </a:cubicBezTo>
                <a:cubicBezTo>
                  <a:pt x="105" y="3600"/>
                  <a:pt x="82" y="3546"/>
                  <a:pt x="64" y="3511"/>
                </a:cubicBezTo>
                <a:cubicBezTo>
                  <a:pt x="73" y="3490"/>
                  <a:pt x="74" y="3462"/>
                  <a:pt x="92" y="3447"/>
                </a:cubicBezTo>
                <a:cubicBezTo>
                  <a:pt x="134" y="3411"/>
                  <a:pt x="213" y="3405"/>
                  <a:pt x="266" y="3392"/>
                </a:cubicBezTo>
                <a:cubicBezTo>
                  <a:pt x="315" y="3395"/>
                  <a:pt x="364" y="3393"/>
                  <a:pt x="412" y="3401"/>
                </a:cubicBezTo>
                <a:cubicBezTo>
                  <a:pt x="425" y="3403"/>
                  <a:pt x="447" y="3430"/>
                  <a:pt x="458" y="3438"/>
                </a:cubicBezTo>
                <a:cubicBezTo>
                  <a:pt x="490" y="3463"/>
                  <a:pt x="494" y="3459"/>
                  <a:pt x="540" y="3474"/>
                </a:cubicBezTo>
                <a:cubicBezTo>
                  <a:pt x="549" y="3477"/>
                  <a:pt x="512" y="3465"/>
                  <a:pt x="512" y="3465"/>
                </a:cubicBezTo>
                <a:cubicBezTo>
                  <a:pt x="502" y="3434"/>
                  <a:pt x="486" y="3405"/>
                  <a:pt x="476" y="3374"/>
                </a:cubicBezTo>
                <a:cubicBezTo>
                  <a:pt x="488" y="3292"/>
                  <a:pt x="474" y="3276"/>
                  <a:pt x="512" y="3228"/>
                </a:cubicBezTo>
                <a:cubicBezTo>
                  <a:pt x="529" y="3207"/>
                  <a:pt x="586" y="3191"/>
                  <a:pt x="586" y="3191"/>
                </a:cubicBezTo>
                <a:cubicBezTo>
                  <a:pt x="589" y="3182"/>
                  <a:pt x="599" y="3172"/>
                  <a:pt x="595" y="3164"/>
                </a:cubicBezTo>
                <a:cubicBezTo>
                  <a:pt x="570" y="3114"/>
                  <a:pt x="504" y="3100"/>
                  <a:pt x="467" y="3063"/>
                </a:cubicBezTo>
                <a:cubicBezTo>
                  <a:pt x="456" y="3052"/>
                  <a:pt x="449" y="3037"/>
                  <a:pt x="439" y="3026"/>
                </a:cubicBezTo>
                <a:cubicBezTo>
                  <a:pt x="422" y="3007"/>
                  <a:pt x="384" y="2972"/>
                  <a:pt x="384" y="2972"/>
                </a:cubicBezTo>
                <a:cubicBezTo>
                  <a:pt x="366" y="2936"/>
                  <a:pt x="352" y="2925"/>
                  <a:pt x="375" y="2880"/>
                </a:cubicBezTo>
                <a:cubicBezTo>
                  <a:pt x="382" y="2867"/>
                  <a:pt x="444" y="2846"/>
                  <a:pt x="448" y="2844"/>
                </a:cubicBezTo>
                <a:cubicBezTo>
                  <a:pt x="464" y="2836"/>
                  <a:pt x="477" y="2822"/>
                  <a:pt x="494" y="2816"/>
                </a:cubicBezTo>
                <a:cubicBezTo>
                  <a:pt x="511" y="2810"/>
                  <a:pt x="531" y="2811"/>
                  <a:pt x="549" y="2807"/>
                </a:cubicBezTo>
                <a:cubicBezTo>
                  <a:pt x="568" y="2802"/>
                  <a:pt x="586" y="2796"/>
                  <a:pt x="604" y="2789"/>
                </a:cubicBezTo>
                <a:cubicBezTo>
                  <a:pt x="678" y="2758"/>
                  <a:pt x="744" y="2727"/>
                  <a:pt x="823" y="2716"/>
                </a:cubicBezTo>
                <a:cubicBezTo>
                  <a:pt x="856" y="2717"/>
                  <a:pt x="1057" y="2759"/>
                  <a:pt x="1116" y="2697"/>
                </a:cubicBezTo>
                <a:cubicBezTo>
                  <a:pt x="1126" y="2658"/>
                  <a:pt x="1143" y="2632"/>
                  <a:pt x="1162" y="2597"/>
                </a:cubicBezTo>
                <a:cubicBezTo>
                  <a:pt x="1179" y="2526"/>
                  <a:pt x="1204" y="2459"/>
                  <a:pt x="1216" y="2386"/>
                </a:cubicBezTo>
                <a:cubicBezTo>
                  <a:pt x="1213" y="2356"/>
                  <a:pt x="1223" y="2321"/>
                  <a:pt x="1207" y="2295"/>
                </a:cubicBezTo>
                <a:cubicBezTo>
                  <a:pt x="1199" y="2281"/>
                  <a:pt x="1195" y="2325"/>
                  <a:pt x="1189" y="2341"/>
                </a:cubicBezTo>
                <a:cubicBezTo>
                  <a:pt x="1183" y="2359"/>
                  <a:pt x="1179" y="2378"/>
                  <a:pt x="1171" y="2396"/>
                </a:cubicBezTo>
                <a:cubicBezTo>
                  <a:pt x="1153" y="2436"/>
                  <a:pt x="1100" y="2468"/>
                  <a:pt x="1061" y="2478"/>
                </a:cubicBezTo>
                <a:cubicBezTo>
                  <a:pt x="1018" y="2504"/>
                  <a:pt x="897" y="2592"/>
                  <a:pt x="842" y="2606"/>
                </a:cubicBezTo>
                <a:cubicBezTo>
                  <a:pt x="833" y="2603"/>
                  <a:pt x="822" y="2602"/>
                  <a:pt x="814" y="2597"/>
                </a:cubicBezTo>
                <a:cubicBezTo>
                  <a:pt x="803" y="2590"/>
                  <a:pt x="799" y="2575"/>
                  <a:pt x="787" y="2569"/>
                </a:cubicBezTo>
                <a:cubicBezTo>
                  <a:pt x="765" y="2558"/>
                  <a:pt x="738" y="2559"/>
                  <a:pt x="714" y="2551"/>
                </a:cubicBezTo>
                <a:cubicBezTo>
                  <a:pt x="568" y="2557"/>
                  <a:pt x="421" y="2557"/>
                  <a:pt x="275" y="2569"/>
                </a:cubicBezTo>
                <a:cubicBezTo>
                  <a:pt x="238" y="2572"/>
                  <a:pt x="211" y="2661"/>
                  <a:pt x="211" y="2661"/>
                </a:cubicBezTo>
                <a:cubicBezTo>
                  <a:pt x="205" y="2682"/>
                  <a:pt x="191" y="2747"/>
                  <a:pt x="192" y="2725"/>
                </a:cubicBezTo>
                <a:cubicBezTo>
                  <a:pt x="196" y="2663"/>
                  <a:pt x="217" y="2520"/>
                  <a:pt x="238" y="2441"/>
                </a:cubicBezTo>
                <a:cubicBezTo>
                  <a:pt x="243" y="2422"/>
                  <a:pt x="247" y="2403"/>
                  <a:pt x="256" y="2386"/>
                </a:cubicBezTo>
                <a:cubicBezTo>
                  <a:pt x="310" y="2278"/>
                  <a:pt x="277" y="2338"/>
                  <a:pt x="330" y="2295"/>
                </a:cubicBezTo>
                <a:cubicBezTo>
                  <a:pt x="371" y="2261"/>
                  <a:pt x="365" y="2240"/>
                  <a:pt x="430" y="2213"/>
                </a:cubicBezTo>
                <a:cubicBezTo>
                  <a:pt x="521" y="2176"/>
                  <a:pt x="617" y="2161"/>
                  <a:pt x="714" y="2149"/>
                </a:cubicBezTo>
                <a:cubicBezTo>
                  <a:pt x="763" y="2152"/>
                  <a:pt x="812" y="2150"/>
                  <a:pt x="860" y="2158"/>
                </a:cubicBezTo>
                <a:cubicBezTo>
                  <a:pt x="891" y="2163"/>
                  <a:pt x="938" y="2218"/>
                  <a:pt x="979" y="2231"/>
                </a:cubicBezTo>
                <a:cubicBezTo>
                  <a:pt x="1032" y="2266"/>
                  <a:pt x="1085" y="2237"/>
                  <a:pt x="1134" y="2204"/>
                </a:cubicBezTo>
                <a:cubicBezTo>
                  <a:pt x="1156" y="2170"/>
                  <a:pt x="1171" y="2142"/>
                  <a:pt x="1180" y="2103"/>
                </a:cubicBezTo>
                <a:cubicBezTo>
                  <a:pt x="1187" y="2070"/>
                  <a:pt x="1180" y="2031"/>
                  <a:pt x="1198" y="2002"/>
                </a:cubicBezTo>
                <a:cubicBezTo>
                  <a:pt x="1205" y="1990"/>
                  <a:pt x="1223" y="1990"/>
                  <a:pt x="1235" y="1984"/>
                </a:cubicBezTo>
                <a:cubicBezTo>
                  <a:pt x="1326" y="1987"/>
                  <a:pt x="1418" y="1982"/>
                  <a:pt x="1509" y="1993"/>
                </a:cubicBezTo>
                <a:cubicBezTo>
                  <a:pt x="1522" y="1995"/>
                  <a:pt x="1533" y="2034"/>
                  <a:pt x="1536" y="2021"/>
                </a:cubicBezTo>
                <a:cubicBezTo>
                  <a:pt x="1547" y="1972"/>
                  <a:pt x="1541" y="1867"/>
                  <a:pt x="1482" y="1847"/>
                </a:cubicBezTo>
                <a:cubicBezTo>
                  <a:pt x="1363" y="1855"/>
                  <a:pt x="1231" y="1845"/>
                  <a:pt x="1116" y="1874"/>
                </a:cubicBezTo>
                <a:cubicBezTo>
                  <a:pt x="1082" y="1897"/>
                  <a:pt x="1062" y="1928"/>
                  <a:pt x="1034" y="1957"/>
                </a:cubicBezTo>
                <a:cubicBezTo>
                  <a:pt x="1031" y="1966"/>
                  <a:pt x="1029" y="1976"/>
                  <a:pt x="1024" y="1984"/>
                </a:cubicBezTo>
                <a:cubicBezTo>
                  <a:pt x="1017" y="1995"/>
                  <a:pt x="1002" y="2000"/>
                  <a:pt x="997" y="2012"/>
                </a:cubicBezTo>
                <a:cubicBezTo>
                  <a:pt x="977" y="2064"/>
                  <a:pt x="999" y="2084"/>
                  <a:pt x="960" y="2121"/>
                </a:cubicBezTo>
                <a:cubicBezTo>
                  <a:pt x="908" y="2095"/>
                  <a:pt x="883" y="2078"/>
                  <a:pt x="851" y="2030"/>
                </a:cubicBezTo>
                <a:cubicBezTo>
                  <a:pt x="835" y="2006"/>
                  <a:pt x="805" y="1957"/>
                  <a:pt x="805" y="1957"/>
                </a:cubicBezTo>
                <a:cubicBezTo>
                  <a:pt x="786" y="1881"/>
                  <a:pt x="754" y="1780"/>
                  <a:pt x="832" y="1728"/>
                </a:cubicBezTo>
                <a:cubicBezTo>
                  <a:pt x="863" y="1731"/>
                  <a:pt x="894" y="1731"/>
                  <a:pt x="924" y="1737"/>
                </a:cubicBezTo>
                <a:cubicBezTo>
                  <a:pt x="943" y="1741"/>
                  <a:pt x="979" y="1756"/>
                  <a:pt x="979" y="1756"/>
                </a:cubicBezTo>
                <a:cubicBezTo>
                  <a:pt x="1052" y="1704"/>
                  <a:pt x="1011" y="1632"/>
                  <a:pt x="1006" y="1536"/>
                </a:cubicBezTo>
                <a:cubicBezTo>
                  <a:pt x="785" y="1543"/>
                  <a:pt x="743" y="1469"/>
                  <a:pt x="677" y="1600"/>
                </a:cubicBezTo>
                <a:cubicBezTo>
                  <a:pt x="695" y="1687"/>
                  <a:pt x="707" y="1756"/>
                  <a:pt x="768" y="1820"/>
                </a:cubicBezTo>
                <a:cubicBezTo>
                  <a:pt x="765" y="1844"/>
                  <a:pt x="770" y="1871"/>
                  <a:pt x="759" y="1893"/>
                </a:cubicBezTo>
                <a:cubicBezTo>
                  <a:pt x="753" y="1905"/>
                  <a:pt x="734" y="1904"/>
                  <a:pt x="723" y="1911"/>
                </a:cubicBezTo>
                <a:cubicBezTo>
                  <a:pt x="683" y="1937"/>
                  <a:pt x="644" y="1947"/>
                  <a:pt x="595" y="1957"/>
                </a:cubicBezTo>
                <a:cubicBezTo>
                  <a:pt x="577" y="1961"/>
                  <a:pt x="558" y="1962"/>
                  <a:pt x="540" y="1966"/>
                </a:cubicBezTo>
                <a:cubicBezTo>
                  <a:pt x="521" y="1971"/>
                  <a:pt x="485" y="1984"/>
                  <a:pt x="485" y="1984"/>
                </a:cubicBezTo>
                <a:cubicBezTo>
                  <a:pt x="421" y="1978"/>
                  <a:pt x="351" y="1995"/>
                  <a:pt x="375" y="1920"/>
                </a:cubicBezTo>
                <a:cubicBezTo>
                  <a:pt x="388" y="1972"/>
                  <a:pt x="385" y="2026"/>
                  <a:pt x="366" y="2076"/>
                </a:cubicBezTo>
                <a:cubicBezTo>
                  <a:pt x="361" y="2089"/>
                  <a:pt x="353" y="2100"/>
                  <a:pt x="348" y="2112"/>
                </a:cubicBezTo>
                <a:cubicBezTo>
                  <a:pt x="341" y="2130"/>
                  <a:pt x="330" y="2167"/>
                  <a:pt x="330" y="2167"/>
                </a:cubicBezTo>
                <a:cubicBezTo>
                  <a:pt x="252" y="2148"/>
                  <a:pt x="214" y="2066"/>
                  <a:pt x="174" y="2002"/>
                </a:cubicBezTo>
                <a:cubicBezTo>
                  <a:pt x="167" y="1991"/>
                  <a:pt x="161" y="1978"/>
                  <a:pt x="156" y="1966"/>
                </a:cubicBezTo>
                <a:cubicBezTo>
                  <a:pt x="149" y="1948"/>
                  <a:pt x="138" y="1911"/>
                  <a:pt x="138" y="1911"/>
                </a:cubicBezTo>
                <a:cubicBezTo>
                  <a:pt x="141" y="1862"/>
                  <a:pt x="136" y="1813"/>
                  <a:pt x="147" y="1765"/>
                </a:cubicBezTo>
                <a:cubicBezTo>
                  <a:pt x="152" y="1744"/>
                  <a:pt x="171" y="1728"/>
                  <a:pt x="183" y="1710"/>
                </a:cubicBezTo>
                <a:cubicBezTo>
                  <a:pt x="229" y="1640"/>
                  <a:pt x="291" y="1601"/>
                  <a:pt x="366" y="1564"/>
                </a:cubicBezTo>
                <a:cubicBezTo>
                  <a:pt x="420" y="1510"/>
                  <a:pt x="394" y="1530"/>
                  <a:pt x="439" y="1500"/>
                </a:cubicBezTo>
                <a:cubicBezTo>
                  <a:pt x="463" y="1465"/>
                  <a:pt x="491" y="1428"/>
                  <a:pt x="522" y="1399"/>
                </a:cubicBezTo>
                <a:cubicBezTo>
                  <a:pt x="546" y="1327"/>
                  <a:pt x="552" y="1252"/>
                  <a:pt x="576" y="1180"/>
                </a:cubicBezTo>
                <a:cubicBezTo>
                  <a:pt x="628" y="1193"/>
                  <a:pt x="622" y="1207"/>
                  <a:pt x="659" y="1244"/>
                </a:cubicBezTo>
                <a:cubicBezTo>
                  <a:pt x="681" y="1377"/>
                  <a:pt x="739" y="1580"/>
                  <a:pt x="631" y="1682"/>
                </a:cubicBezTo>
                <a:cubicBezTo>
                  <a:pt x="609" y="1727"/>
                  <a:pt x="590" y="1766"/>
                  <a:pt x="540" y="1783"/>
                </a:cubicBezTo>
                <a:cubicBezTo>
                  <a:pt x="478" y="1845"/>
                  <a:pt x="510" y="1830"/>
                  <a:pt x="458" y="1847"/>
                </a:cubicBezTo>
                <a:cubicBezTo>
                  <a:pt x="422" y="1898"/>
                  <a:pt x="362" y="1928"/>
                  <a:pt x="302" y="1938"/>
                </a:cubicBezTo>
                <a:cubicBezTo>
                  <a:pt x="281" y="1935"/>
                  <a:pt x="256" y="1941"/>
                  <a:pt x="238" y="1929"/>
                </a:cubicBezTo>
                <a:cubicBezTo>
                  <a:pt x="230" y="1924"/>
                  <a:pt x="244" y="1911"/>
                  <a:pt x="247" y="1902"/>
                </a:cubicBezTo>
                <a:cubicBezTo>
                  <a:pt x="257" y="1868"/>
                  <a:pt x="259" y="1847"/>
                  <a:pt x="266" y="1810"/>
                </a:cubicBezTo>
                <a:cubicBezTo>
                  <a:pt x="257" y="1719"/>
                  <a:pt x="253" y="1627"/>
                  <a:pt x="238" y="1536"/>
                </a:cubicBezTo>
                <a:cubicBezTo>
                  <a:pt x="232" y="1499"/>
                  <a:pt x="177" y="1416"/>
                  <a:pt x="165" y="1390"/>
                </a:cubicBezTo>
                <a:cubicBezTo>
                  <a:pt x="131" y="1318"/>
                  <a:pt x="109" y="1236"/>
                  <a:pt x="64" y="1170"/>
                </a:cubicBezTo>
                <a:cubicBezTo>
                  <a:pt x="61" y="1161"/>
                  <a:pt x="54" y="1152"/>
                  <a:pt x="55" y="1143"/>
                </a:cubicBezTo>
                <a:cubicBezTo>
                  <a:pt x="66" y="1030"/>
                  <a:pt x="113" y="1066"/>
                  <a:pt x="202" y="1042"/>
                </a:cubicBezTo>
                <a:cubicBezTo>
                  <a:pt x="211" y="1036"/>
                  <a:pt x="225" y="1034"/>
                  <a:pt x="229" y="1024"/>
                </a:cubicBezTo>
                <a:cubicBezTo>
                  <a:pt x="254" y="963"/>
                  <a:pt x="245" y="918"/>
                  <a:pt x="275" y="860"/>
                </a:cubicBezTo>
                <a:cubicBezTo>
                  <a:pt x="284" y="875"/>
                  <a:pt x="292" y="891"/>
                  <a:pt x="302" y="905"/>
                </a:cubicBezTo>
                <a:cubicBezTo>
                  <a:pt x="313" y="921"/>
                  <a:pt x="328" y="934"/>
                  <a:pt x="339" y="951"/>
                </a:cubicBezTo>
                <a:cubicBezTo>
                  <a:pt x="365" y="993"/>
                  <a:pt x="375" y="1039"/>
                  <a:pt x="403" y="1079"/>
                </a:cubicBezTo>
                <a:cubicBezTo>
                  <a:pt x="421" y="1134"/>
                  <a:pt x="437" y="1217"/>
                  <a:pt x="412" y="1271"/>
                </a:cubicBezTo>
                <a:cubicBezTo>
                  <a:pt x="403" y="1290"/>
                  <a:pt x="317" y="1342"/>
                  <a:pt x="284" y="1353"/>
                </a:cubicBezTo>
                <a:cubicBezTo>
                  <a:pt x="262" y="1376"/>
                  <a:pt x="238" y="1381"/>
                  <a:pt x="211" y="1399"/>
                </a:cubicBezTo>
                <a:cubicBezTo>
                  <a:pt x="193" y="1396"/>
                  <a:pt x="167" y="1405"/>
                  <a:pt x="156" y="1390"/>
                </a:cubicBezTo>
                <a:cubicBezTo>
                  <a:pt x="148" y="1379"/>
                  <a:pt x="179" y="1377"/>
                  <a:pt x="192" y="1372"/>
                </a:cubicBezTo>
                <a:cubicBezTo>
                  <a:pt x="213" y="1364"/>
                  <a:pt x="235" y="1359"/>
                  <a:pt x="256" y="1353"/>
                </a:cubicBezTo>
                <a:cubicBezTo>
                  <a:pt x="305" y="1322"/>
                  <a:pt x="361" y="1304"/>
                  <a:pt x="403" y="1262"/>
                </a:cubicBezTo>
                <a:cubicBezTo>
                  <a:pt x="487" y="1178"/>
                  <a:pt x="413" y="1230"/>
                  <a:pt x="476" y="1189"/>
                </a:cubicBezTo>
                <a:cubicBezTo>
                  <a:pt x="479" y="1180"/>
                  <a:pt x="480" y="1170"/>
                  <a:pt x="485" y="1161"/>
                </a:cubicBezTo>
                <a:cubicBezTo>
                  <a:pt x="492" y="1148"/>
                  <a:pt x="506" y="1139"/>
                  <a:pt x="512" y="1125"/>
                </a:cubicBezTo>
                <a:cubicBezTo>
                  <a:pt x="521" y="1105"/>
                  <a:pt x="525" y="1082"/>
                  <a:pt x="531" y="1061"/>
                </a:cubicBezTo>
                <a:cubicBezTo>
                  <a:pt x="527" y="1000"/>
                  <a:pt x="552" y="909"/>
                  <a:pt x="485" y="887"/>
                </a:cubicBezTo>
                <a:cubicBezTo>
                  <a:pt x="422" y="801"/>
                  <a:pt x="501" y="902"/>
                  <a:pt x="412" y="814"/>
                </a:cubicBezTo>
                <a:cubicBezTo>
                  <a:pt x="360" y="762"/>
                  <a:pt x="290" y="672"/>
                  <a:pt x="220" y="649"/>
                </a:cubicBezTo>
                <a:cubicBezTo>
                  <a:pt x="214" y="640"/>
                  <a:pt x="200" y="633"/>
                  <a:pt x="202" y="622"/>
                </a:cubicBezTo>
                <a:cubicBezTo>
                  <a:pt x="209" y="586"/>
                  <a:pt x="291" y="617"/>
                  <a:pt x="311" y="622"/>
                </a:cubicBezTo>
                <a:cubicBezTo>
                  <a:pt x="364" y="675"/>
                  <a:pt x="336" y="661"/>
                  <a:pt x="384" y="677"/>
                </a:cubicBezTo>
                <a:cubicBezTo>
                  <a:pt x="431" y="722"/>
                  <a:pt x="376" y="752"/>
                  <a:pt x="339" y="777"/>
                </a:cubicBezTo>
                <a:cubicBezTo>
                  <a:pt x="272" y="755"/>
                  <a:pt x="250" y="677"/>
                  <a:pt x="192" y="640"/>
                </a:cubicBezTo>
                <a:cubicBezTo>
                  <a:pt x="124" y="549"/>
                  <a:pt x="209" y="651"/>
                  <a:pt x="128" y="585"/>
                </a:cubicBezTo>
                <a:cubicBezTo>
                  <a:pt x="73" y="540"/>
                  <a:pt x="25" y="479"/>
                  <a:pt x="0" y="412"/>
                </a:cubicBezTo>
                <a:cubicBezTo>
                  <a:pt x="3" y="391"/>
                  <a:pt x="3" y="368"/>
                  <a:pt x="10" y="348"/>
                </a:cubicBezTo>
                <a:cubicBezTo>
                  <a:pt x="19" y="322"/>
                  <a:pt x="63" y="312"/>
                  <a:pt x="83" y="293"/>
                </a:cubicBezTo>
                <a:cubicBezTo>
                  <a:pt x="104" y="228"/>
                  <a:pt x="75" y="307"/>
                  <a:pt x="119" y="229"/>
                </a:cubicBezTo>
                <a:cubicBezTo>
                  <a:pt x="129" y="212"/>
                  <a:pt x="129" y="191"/>
                  <a:pt x="138" y="174"/>
                </a:cubicBezTo>
                <a:cubicBezTo>
                  <a:pt x="188" y="85"/>
                  <a:pt x="163" y="151"/>
                  <a:pt x="183" y="92"/>
                </a:cubicBezTo>
                <a:cubicBezTo>
                  <a:pt x="221" y="104"/>
                  <a:pt x="226" y="119"/>
                  <a:pt x="238" y="156"/>
                </a:cubicBezTo>
                <a:cubicBezTo>
                  <a:pt x="229" y="287"/>
                  <a:pt x="229" y="241"/>
                  <a:pt x="229" y="293"/>
                </a:cubicBezTo>
              </a:path>
            </a:pathLst>
          </a:custGeom>
          <a:solidFill>
            <a:srgbClr val="66FF66"/>
          </a:solidFill>
          <a:ln w="76200" cmpd="sng">
            <a:solidFill>
              <a:schemeClr val="accent2"/>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51959" name="Freeform 36"/>
          <p:cNvSpPr>
            <a:spLocks/>
          </p:cNvSpPr>
          <p:nvPr/>
        </p:nvSpPr>
        <p:spPr bwMode="auto">
          <a:xfrm>
            <a:off x="-211138" y="0"/>
            <a:ext cx="10218738" cy="7385050"/>
          </a:xfrm>
          <a:custGeom>
            <a:avLst/>
            <a:gdLst>
              <a:gd name="T0" fmla="*/ 2147483647 w 6437"/>
              <a:gd name="T1" fmla="*/ 0 h 4483"/>
              <a:gd name="T2" fmla="*/ 2147483647 w 6437"/>
              <a:gd name="T3" fmla="*/ 2147483647 h 4483"/>
              <a:gd name="T4" fmla="*/ 2147483647 w 6437"/>
              <a:gd name="T5" fmla="*/ 2147483647 h 4483"/>
              <a:gd name="T6" fmla="*/ 2147483647 w 6437"/>
              <a:gd name="T7" fmla="*/ 2147483647 h 4483"/>
              <a:gd name="T8" fmla="*/ 2147483647 w 6437"/>
              <a:gd name="T9" fmla="*/ 2147483647 h 4483"/>
              <a:gd name="T10" fmla="*/ 2147483647 w 6437"/>
              <a:gd name="T11" fmla="*/ 2147483647 h 4483"/>
              <a:gd name="T12" fmla="*/ 2147483647 w 6437"/>
              <a:gd name="T13" fmla="*/ 2147483647 h 4483"/>
              <a:gd name="T14" fmla="*/ 2147483647 w 6437"/>
              <a:gd name="T15" fmla="*/ 2147483647 h 4483"/>
              <a:gd name="T16" fmla="*/ 2147483647 w 6437"/>
              <a:gd name="T17" fmla="*/ 2147483647 h 4483"/>
              <a:gd name="T18" fmla="*/ 2147483647 w 6437"/>
              <a:gd name="T19" fmla="*/ 2147483647 h 4483"/>
              <a:gd name="T20" fmla="*/ 2147483647 w 6437"/>
              <a:gd name="T21" fmla="*/ 2147483647 h 4483"/>
              <a:gd name="T22" fmla="*/ 2147483647 w 6437"/>
              <a:gd name="T23" fmla="*/ 2147483647 h 4483"/>
              <a:gd name="T24" fmla="*/ 2147483647 w 6437"/>
              <a:gd name="T25" fmla="*/ 2147483647 h 4483"/>
              <a:gd name="T26" fmla="*/ 2147483647 w 6437"/>
              <a:gd name="T27" fmla="*/ 2147483647 h 4483"/>
              <a:gd name="T28" fmla="*/ 2147483647 w 6437"/>
              <a:gd name="T29" fmla="*/ 2147483647 h 4483"/>
              <a:gd name="T30" fmla="*/ 2147483647 w 6437"/>
              <a:gd name="T31" fmla="*/ 2147483647 h 4483"/>
              <a:gd name="T32" fmla="*/ 2147483647 w 6437"/>
              <a:gd name="T33" fmla="*/ 2147483647 h 4483"/>
              <a:gd name="T34" fmla="*/ 2147483647 w 6437"/>
              <a:gd name="T35" fmla="*/ 2147483647 h 4483"/>
              <a:gd name="T36" fmla="*/ 2147483647 w 6437"/>
              <a:gd name="T37" fmla="*/ 2147483647 h 4483"/>
              <a:gd name="T38" fmla="*/ 2147483647 w 6437"/>
              <a:gd name="T39" fmla="*/ 2147483647 h 4483"/>
              <a:gd name="T40" fmla="*/ 2147483647 w 6437"/>
              <a:gd name="T41" fmla="*/ 2147483647 h 4483"/>
              <a:gd name="T42" fmla="*/ 2147483647 w 6437"/>
              <a:gd name="T43" fmla="*/ 2147483647 h 4483"/>
              <a:gd name="T44" fmla="*/ 2147483647 w 6437"/>
              <a:gd name="T45" fmla="*/ 2147483647 h 4483"/>
              <a:gd name="T46" fmla="*/ 2147483647 w 6437"/>
              <a:gd name="T47" fmla="*/ 2147483647 h 4483"/>
              <a:gd name="T48" fmla="*/ 2147483647 w 6437"/>
              <a:gd name="T49" fmla="*/ 2147483647 h 4483"/>
              <a:gd name="T50" fmla="*/ 2147483647 w 6437"/>
              <a:gd name="T51" fmla="*/ 2147483647 h 4483"/>
              <a:gd name="T52" fmla="*/ 2147483647 w 6437"/>
              <a:gd name="T53" fmla="*/ 2147483647 h 4483"/>
              <a:gd name="T54" fmla="*/ 2147483647 w 6437"/>
              <a:gd name="T55" fmla="*/ 2147483647 h 4483"/>
              <a:gd name="T56" fmla="*/ 2147483647 w 6437"/>
              <a:gd name="T57" fmla="*/ 2147483647 h 4483"/>
              <a:gd name="T58" fmla="*/ 2147483647 w 6437"/>
              <a:gd name="T59" fmla="*/ 2147483647 h 4483"/>
              <a:gd name="T60" fmla="*/ 2147483647 w 6437"/>
              <a:gd name="T61" fmla="*/ 2147483647 h 4483"/>
              <a:gd name="T62" fmla="*/ 2147483647 w 6437"/>
              <a:gd name="T63" fmla="*/ 2147483647 h 4483"/>
              <a:gd name="T64" fmla="*/ 2147483647 w 6437"/>
              <a:gd name="T65" fmla="*/ 2147483647 h 4483"/>
              <a:gd name="T66" fmla="*/ 2147483647 w 6437"/>
              <a:gd name="T67" fmla="*/ 2147483647 h 4483"/>
              <a:gd name="T68" fmla="*/ 2147483647 w 6437"/>
              <a:gd name="T69" fmla="*/ 2147483647 h 4483"/>
              <a:gd name="T70" fmla="*/ 2147483647 w 6437"/>
              <a:gd name="T71" fmla="*/ 2147483647 h 4483"/>
              <a:gd name="T72" fmla="*/ 2147483647 w 6437"/>
              <a:gd name="T73" fmla="*/ 2147483647 h 4483"/>
              <a:gd name="T74" fmla="*/ 2147483647 w 6437"/>
              <a:gd name="T75" fmla="*/ 2147483647 h 4483"/>
              <a:gd name="T76" fmla="*/ 2147483647 w 6437"/>
              <a:gd name="T77" fmla="*/ 2147483647 h 4483"/>
              <a:gd name="T78" fmla="*/ 2147483647 w 6437"/>
              <a:gd name="T79" fmla="*/ 2147483647 h 4483"/>
              <a:gd name="T80" fmla="*/ 2147483647 w 6437"/>
              <a:gd name="T81" fmla="*/ 2147483647 h 4483"/>
              <a:gd name="T82" fmla="*/ 2147483647 w 6437"/>
              <a:gd name="T83" fmla="*/ 2147483647 h 4483"/>
              <a:gd name="T84" fmla="*/ 2147483647 w 6437"/>
              <a:gd name="T85" fmla="*/ 2147483647 h 4483"/>
              <a:gd name="T86" fmla="*/ 2147483647 w 6437"/>
              <a:gd name="T87" fmla="*/ 2147483647 h 4483"/>
              <a:gd name="T88" fmla="*/ 2147483647 w 6437"/>
              <a:gd name="T89" fmla="*/ 2147483647 h 4483"/>
              <a:gd name="T90" fmla="*/ 2147483647 w 6437"/>
              <a:gd name="T91" fmla="*/ 2147483647 h 4483"/>
              <a:gd name="T92" fmla="*/ 2147483647 w 6437"/>
              <a:gd name="T93" fmla="*/ 2147483647 h 4483"/>
              <a:gd name="T94" fmla="*/ 2147483647 w 6437"/>
              <a:gd name="T95" fmla="*/ 2147483647 h 4483"/>
              <a:gd name="T96" fmla="*/ 2147483647 w 6437"/>
              <a:gd name="T97" fmla="*/ 2147483647 h 4483"/>
              <a:gd name="T98" fmla="*/ 2147483647 w 6437"/>
              <a:gd name="T99" fmla="*/ 2147483647 h 4483"/>
              <a:gd name="T100" fmla="*/ 2147483647 w 6437"/>
              <a:gd name="T101" fmla="*/ 2147483647 h 4483"/>
              <a:gd name="T102" fmla="*/ 2147483647 w 6437"/>
              <a:gd name="T103" fmla="*/ 2147483647 h 4483"/>
              <a:gd name="T104" fmla="*/ 2147483647 w 6437"/>
              <a:gd name="T105" fmla="*/ 2147483647 h 4483"/>
              <a:gd name="T106" fmla="*/ 2147483647 w 6437"/>
              <a:gd name="T107" fmla="*/ 2147483647 h 4483"/>
              <a:gd name="T108" fmla="*/ 2147483647 w 6437"/>
              <a:gd name="T109" fmla="*/ 2147483647 h 4483"/>
              <a:gd name="T110" fmla="*/ 2147483647 w 6437"/>
              <a:gd name="T111" fmla="*/ 2147483647 h 4483"/>
              <a:gd name="T112" fmla="*/ 2147483647 w 6437"/>
              <a:gd name="T113" fmla="*/ 2147483647 h 4483"/>
              <a:gd name="T114" fmla="*/ 2147483647 w 6437"/>
              <a:gd name="T115" fmla="*/ 2147483647 h 4483"/>
              <a:gd name="T116" fmla="*/ 2147483647 w 6437"/>
              <a:gd name="T117" fmla="*/ 2147483647 h 448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437"/>
              <a:gd name="T178" fmla="*/ 0 h 4483"/>
              <a:gd name="T179" fmla="*/ 6437 w 6437"/>
              <a:gd name="T180" fmla="*/ 4483 h 448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437" h="4483">
                <a:moveTo>
                  <a:pt x="138" y="220"/>
                </a:moveTo>
                <a:cubicBezTo>
                  <a:pt x="186" y="236"/>
                  <a:pt x="200" y="243"/>
                  <a:pt x="238" y="274"/>
                </a:cubicBezTo>
                <a:cubicBezTo>
                  <a:pt x="245" y="280"/>
                  <a:pt x="249" y="288"/>
                  <a:pt x="256" y="293"/>
                </a:cubicBezTo>
                <a:cubicBezTo>
                  <a:pt x="277" y="306"/>
                  <a:pt x="350" y="310"/>
                  <a:pt x="357" y="311"/>
                </a:cubicBezTo>
                <a:cubicBezTo>
                  <a:pt x="397" y="308"/>
                  <a:pt x="437" y="308"/>
                  <a:pt x="476" y="302"/>
                </a:cubicBezTo>
                <a:cubicBezTo>
                  <a:pt x="495" y="299"/>
                  <a:pt x="531" y="284"/>
                  <a:pt x="531" y="284"/>
                </a:cubicBezTo>
                <a:cubicBezTo>
                  <a:pt x="540" y="275"/>
                  <a:pt x="547" y="264"/>
                  <a:pt x="558" y="256"/>
                </a:cubicBezTo>
                <a:cubicBezTo>
                  <a:pt x="569" y="248"/>
                  <a:pt x="584" y="247"/>
                  <a:pt x="595" y="238"/>
                </a:cubicBezTo>
                <a:cubicBezTo>
                  <a:pt x="604" y="231"/>
                  <a:pt x="605" y="218"/>
                  <a:pt x="613" y="210"/>
                </a:cubicBezTo>
                <a:cubicBezTo>
                  <a:pt x="636" y="187"/>
                  <a:pt x="671" y="168"/>
                  <a:pt x="695" y="146"/>
                </a:cubicBezTo>
                <a:cubicBezTo>
                  <a:pt x="724" y="120"/>
                  <a:pt x="743" y="99"/>
                  <a:pt x="768" y="73"/>
                </a:cubicBezTo>
                <a:cubicBezTo>
                  <a:pt x="807" y="31"/>
                  <a:pt x="837" y="26"/>
                  <a:pt x="887" y="9"/>
                </a:cubicBezTo>
                <a:cubicBezTo>
                  <a:pt x="896" y="6"/>
                  <a:pt x="915" y="0"/>
                  <a:pt x="915" y="0"/>
                </a:cubicBezTo>
                <a:cubicBezTo>
                  <a:pt x="939" y="6"/>
                  <a:pt x="966" y="7"/>
                  <a:pt x="988" y="18"/>
                </a:cubicBezTo>
                <a:cubicBezTo>
                  <a:pt x="998" y="23"/>
                  <a:pt x="1001" y="36"/>
                  <a:pt x="1006" y="46"/>
                </a:cubicBezTo>
                <a:cubicBezTo>
                  <a:pt x="1053" y="131"/>
                  <a:pt x="1011" y="73"/>
                  <a:pt x="1070" y="146"/>
                </a:cubicBezTo>
                <a:cubicBezTo>
                  <a:pt x="1095" y="222"/>
                  <a:pt x="1133" y="350"/>
                  <a:pt x="1180" y="412"/>
                </a:cubicBezTo>
                <a:cubicBezTo>
                  <a:pt x="1183" y="427"/>
                  <a:pt x="1190" y="442"/>
                  <a:pt x="1189" y="457"/>
                </a:cubicBezTo>
                <a:cubicBezTo>
                  <a:pt x="1187" y="506"/>
                  <a:pt x="1179" y="555"/>
                  <a:pt x="1171" y="604"/>
                </a:cubicBezTo>
                <a:cubicBezTo>
                  <a:pt x="1159" y="678"/>
                  <a:pt x="1045" y="717"/>
                  <a:pt x="988" y="741"/>
                </a:cubicBezTo>
                <a:cubicBezTo>
                  <a:pt x="915" y="735"/>
                  <a:pt x="841" y="730"/>
                  <a:pt x="768" y="722"/>
                </a:cubicBezTo>
                <a:cubicBezTo>
                  <a:pt x="652" y="709"/>
                  <a:pt x="492" y="578"/>
                  <a:pt x="430" y="485"/>
                </a:cubicBezTo>
                <a:cubicBezTo>
                  <a:pt x="408" y="417"/>
                  <a:pt x="400" y="454"/>
                  <a:pt x="412" y="366"/>
                </a:cubicBezTo>
                <a:cubicBezTo>
                  <a:pt x="437" y="440"/>
                  <a:pt x="477" y="506"/>
                  <a:pt x="512" y="576"/>
                </a:cubicBezTo>
                <a:cubicBezTo>
                  <a:pt x="556" y="665"/>
                  <a:pt x="602" y="748"/>
                  <a:pt x="668" y="823"/>
                </a:cubicBezTo>
                <a:cubicBezTo>
                  <a:pt x="700" y="859"/>
                  <a:pt x="725" y="900"/>
                  <a:pt x="768" y="924"/>
                </a:cubicBezTo>
                <a:cubicBezTo>
                  <a:pt x="782" y="932"/>
                  <a:pt x="800" y="934"/>
                  <a:pt x="814" y="942"/>
                </a:cubicBezTo>
                <a:cubicBezTo>
                  <a:pt x="848" y="962"/>
                  <a:pt x="882" y="998"/>
                  <a:pt x="924" y="1006"/>
                </a:cubicBezTo>
                <a:cubicBezTo>
                  <a:pt x="960" y="1013"/>
                  <a:pt x="997" y="1012"/>
                  <a:pt x="1034" y="1015"/>
                </a:cubicBezTo>
                <a:cubicBezTo>
                  <a:pt x="1095" y="1012"/>
                  <a:pt x="1156" y="1017"/>
                  <a:pt x="1216" y="1006"/>
                </a:cubicBezTo>
                <a:cubicBezTo>
                  <a:pt x="1229" y="1004"/>
                  <a:pt x="1233" y="986"/>
                  <a:pt x="1244" y="978"/>
                </a:cubicBezTo>
                <a:cubicBezTo>
                  <a:pt x="1293" y="943"/>
                  <a:pt x="1279" y="980"/>
                  <a:pt x="1335" y="924"/>
                </a:cubicBezTo>
                <a:cubicBezTo>
                  <a:pt x="1380" y="879"/>
                  <a:pt x="1443" y="817"/>
                  <a:pt x="1472" y="759"/>
                </a:cubicBezTo>
                <a:cubicBezTo>
                  <a:pt x="1514" y="676"/>
                  <a:pt x="1465" y="747"/>
                  <a:pt x="1518" y="677"/>
                </a:cubicBezTo>
                <a:cubicBezTo>
                  <a:pt x="1543" y="574"/>
                  <a:pt x="1644" y="477"/>
                  <a:pt x="1747" y="457"/>
                </a:cubicBezTo>
                <a:cubicBezTo>
                  <a:pt x="1774" y="460"/>
                  <a:pt x="1806" y="451"/>
                  <a:pt x="1829" y="466"/>
                </a:cubicBezTo>
                <a:cubicBezTo>
                  <a:pt x="1840" y="473"/>
                  <a:pt x="1820" y="490"/>
                  <a:pt x="1820" y="503"/>
                </a:cubicBezTo>
                <a:cubicBezTo>
                  <a:pt x="1820" y="680"/>
                  <a:pt x="1827" y="745"/>
                  <a:pt x="1838" y="896"/>
                </a:cubicBezTo>
                <a:cubicBezTo>
                  <a:pt x="1835" y="914"/>
                  <a:pt x="1837" y="934"/>
                  <a:pt x="1829" y="951"/>
                </a:cubicBezTo>
                <a:cubicBezTo>
                  <a:pt x="1818" y="974"/>
                  <a:pt x="1758" y="982"/>
                  <a:pt x="1738" y="988"/>
                </a:cubicBezTo>
                <a:cubicBezTo>
                  <a:pt x="1662" y="985"/>
                  <a:pt x="1585" y="988"/>
                  <a:pt x="1509" y="978"/>
                </a:cubicBezTo>
                <a:cubicBezTo>
                  <a:pt x="1491" y="976"/>
                  <a:pt x="1477" y="961"/>
                  <a:pt x="1463" y="951"/>
                </a:cubicBezTo>
                <a:cubicBezTo>
                  <a:pt x="1438" y="933"/>
                  <a:pt x="1367" y="876"/>
                  <a:pt x="1335" y="850"/>
                </a:cubicBezTo>
                <a:cubicBezTo>
                  <a:pt x="1315" y="834"/>
                  <a:pt x="1298" y="814"/>
                  <a:pt x="1280" y="796"/>
                </a:cubicBezTo>
                <a:cubicBezTo>
                  <a:pt x="1274" y="790"/>
                  <a:pt x="1253" y="776"/>
                  <a:pt x="1262" y="777"/>
                </a:cubicBezTo>
                <a:cubicBezTo>
                  <a:pt x="1286" y="780"/>
                  <a:pt x="1311" y="783"/>
                  <a:pt x="1335" y="786"/>
                </a:cubicBezTo>
                <a:cubicBezTo>
                  <a:pt x="1425" y="854"/>
                  <a:pt x="1515" y="899"/>
                  <a:pt x="1619" y="942"/>
                </a:cubicBezTo>
                <a:cubicBezTo>
                  <a:pt x="1638" y="950"/>
                  <a:pt x="1654" y="963"/>
                  <a:pt x="1674" y="969"/>
                </a:cubicBezTo>
                <a:cubicBezTo>
                  <a:pt x="1707" y="979"/>
                  <a:pt x="1742" y="977"/>
                  <a:pt x="1774" y="988"/>
                </a:cubicBezTo>
                <a:cubicBezTo>
                  <a:pt x="1792" y="994"/>
                  <a:pt x="1811" y="1000"/>
                  <a:pt x="1829" y="1006"/>
                </a:cubicBezTo>
                <a:cubicBezTo>
                  <a:pt x="2208" y="980"/>
                  <a:pt x="2019" y="1048"/>
                  <a:pt x="2131" y="942"/>
                </a:cubicBezTo>
                <a:cubicBezTo>
                  <a:pt x="2189" y="823"/>
                  <a:pt x="2227" y="702"/>
                  <a:pt x="2268" y="576"/>
                </a:cubicBezTo>
                <a:cubicBezTo>
                  <a:pt x="2297" y="489"/>
                  <a:pt x="2344" y="409"/>
                  <a:pt x="2387" y="329"/>
                </a:cubicBezTo>
                <a:cubicBezTo>
                  <a:pt x="2422" y="263"/>
                  <a:pt x="2458" y="190"/>
                  <a:pt x="2533" y="165"/>
                </a:cubicBezTo>
                <a:cubicBezTo>
                  <a:pt x="2566" y="113"/>
                  <a:pt x="2588" y="129"/>
                  <a:pt x="2652" y="137"/>
                </a:cubicBezTo>
                <a:cubicBezTo>
                  <a:pt x="2715" y="203"/>
                  <a:pt x="2666" y="144"/>
                  <a:pt x="2688" y="348"/>
                </a:cubicBezTo>
                <a:cubicBezTo>
                  <a:pt x="2693" y="394"/>
                  <a:pt x="2705" y="432"/>
                  <a:pt x="2716" y="476"/>
                </a:cubicBezTo>
                <a:cubicBezTo>
                  <a:pt x="2713" y="509"/>
                  <a:pt x="2718" y="545"/>
                  <a:pt x="2707" y="576"/>
                </a:cubicBezTo>
                <a:cubicBezTo>
                  <a:pt x="2702" y="591"/>
                  <a:pt x="2684" y="597"/>
                  <a:pt x="2670" y="604"/>
                </a:cubicBezTo>
                <a:cubicBezTo>
                  <a:pt x="2612" y="635"/>
                  <a:pt x="2538" y="662"/>
                  <a:pt x="2478" y="686"/>
                </a:cubicBezTo>
                <a:cubicBezTo>
                  <a:pt x="2449" y="698"/>
                  <a:pt x="2417" y="698"/>
                  <a:pt x="2387" y="704"/>
                </a:cubicBezTo>
                <a:cubicBezTo>
                  <a:pt x="2368" y="708"/>
                  <a:pt x="2332" y="722"/>
                  <a:pt x="2332" y="722"/>
                </a:cubicBezTo>
                <a:cubicBezTo>
                  <a:pt x="2298" y="719"/>
                  <a:pt x="2264" y="720"/>
                  <a:pt x="2231" y="713"/>
                </a:cubicBezTo>
                <a:cubicBezTo>
                  <a:pt x="2220" y="711"/>
                  <a:pt x="2201" y="705"/>
                  <a:pt x="2204" y="695"/>
                </a:cubicBezTo>
                <a:cubicBezTo>
                  <a:pt x="2208" y="683"/>
                  <a:pt x="2228" y="689"/>
                  <a:pt x="2240" y="686"/>
                </a:cubicBezTo>
                <a:cubicBezTo>
                  <a:pt x="2323" y="702"/>
                  <a:pt x="2407" y="723"/>
                  <a:pt x="2487" y="750"/>
                </a:cubicBezTo>
                <a:cubicBezTo>
                  <a:pt x="2548" y="747"/>
                  <a:pt x="2610" y="752"/>
                  <a:pt x="2670" y="741"/>
                </a:cubicBezTo>
                <a:cubicBezTo>
                  <a:pt x="2681" y="739"/>
                  <a:pt x="2682" y="722"/>
                  <a:pt x="2688" y="713"/>
                </a:cubicBezTo>
                <a:cubicBezTo>
                  <a:pt x="2714" y="676"/>
                  <a:pt x="2746" y="641"/>
                  <a:pt x="2771" y="604"/>
                </a:cubicBezTo>
                <a:cubicBezTo>
                  <a:pt x="2779" y="593"/>
                  <a:pt x="2779" y="577"/>
                  <a:pt x="2789" y="567"/>
                </a:cubicBezTo>
                <a:cubicBezTo>
                  <a:pt x="2865" y="490"/>
                  <a:pt x="3025" y="450"/>
                  <a:pt x="3127" y="430"/>
                </a:cubicBezTo>
                <a:cubicBezTo>
                  <a:pt x="3342" y="435"/>
                  <a:pt x="3466" y="425"/>
                  <a:pt x="3648" y="476"/>
                </a:cubicBezTo>
                <a:cubicBezTo>
                  <a:pt x="3704" y="529"/>
                  <a:pt x="3624" y="507"/>
                  <a:pt x="3603" y="503"/>
                </a:cubicBezTo>
                <a:cubicBezTo>
                  <a:pt x="3637" y="537"/>
                  <a:pt x="3647" y="575"/>
                  <a:pt x="3676" y="613"/>
                </a:cubicBezTo>
                <a:cubicBezTo>
                  <a:pt x="3693" y="635"/>
                  <a:pt x="3714" y="655"/>
                  <a:pt x="3731" y="677"/>
                </a:cubicBezTo>
                <a:cubicBezTo>
                  <a:pt x="3756" y="754"/>
                  <a:pt x="3785" y="836"/>
                  <a:pt x="3685" y="869"/>
                </a:cubicBezTo>
                <a:cubicBezTo>
                  <a:pt x="3178" y="853"/>
                  <a:pt x="3532" y="881"/>
                  <a:pt x="3338" y="832"/>
                </a:cubicBezTo>
                <a:cubicBezTo>
                  <a:pt x="3287" y="783"/>
                  <a:pt x="3215" y="764"/>
                  <a:pt x="3164" y="713"/>
                </a:cubicBezTo>
                <a:cubicBezTo>
                  <a:pt x="3129" y="678"/>
                  <a:pt x="3103" y="638"/>
                  <a:pt x="3054" y="622"/>
                </a:cubicBezTo>
                <a:cubicBezTo>
                  <a:pt x="3048" y="613"/>
                  <a:pt x="3044" y="602"/>
                  <a:pt x="3036" y="594"/>
                </a:cubicBezTo>
                <a:cubicBezTo>
                  <a:pt x="3028" y="586"/>
                  <a:pt x="3008" y="565"/>
                  <a:pt x="3008" y="576"/>
                </a:cubicBezTo>
                <a:cubicBezTo>
                  <a:pt x="3008" y="589"/>
                  <a:pt x="3028" y="594"/>
                  <a:pt x="3036" y="604"/>
                </a:cubicBezTo>
                <a:cubicBezTo>
                  <a:pt x="3068" y="642"/>
                  <a:pt x="3096" y="684"/>
                  <a:pt x="3127" y="722"/>
                </a:cubicBezTo>
                <a:cubicBezTo>
                  <a:pt x="3229" y="847"/>
                  <a:pt x="3387" y="1027"/>
                  <a:pt x="3548" y="1079"/>
                </a:cubicBezTo>
                <a:cubicBezTo>
                  <a:pt x="3616" y="1128"/>
                  <a:pt x="3659" y="1145"/>
                  <a:pt x="3740" y="1161"/>
                </a:cubicBezTo>
                <a:cubicBezTo>
                  <a:pt x="3777" y="1158"/>
                  <a:pt x="3814" y="1159"/>
                  <a:pt x="3850" y="1152"/>
                </a:cubicBezTo>
                <a:cubicBezTo>
                  <a:pt x="3899" y="1143"/>
                  <a:pt x="3876" y="1134"/>
                  <a:pt x="3904" y="1106"/>
                </a:cubicBezTo>
                <a:cubicBezTo>
                  <a:pt x="3942" y="1068"/>
                  <a:pt x="4007" y="1038"/>
                  <a:pt x="4032" y="988"/>
                </a:cubicBezTo>
                <a:cubicBezTo>
                  <a:pt x="4053" y="948"/>
                  <a:pt x="4074" y="918"/>
                  <a:pt x="4106" y="887"/>
                </a:cubicBezTo>
                <a:cubicBezTo>
                  <a:pt x="4124" y="834"/>
                  <a:pt x="4124" y="777"/>
                  <a:pt x="4133" y="722"/>
                </a:cubicBezTo>
                <a:cubicBezTo>
                  <a:pt x="4136" y="622"/>
                  <a:pt x="4137" y="521"/>
                  <a:pt x="4142" y="421"/>
                </a:cubicBezTo>
                <a:cubicBezTo>
                  <a:pt x="4143" y="408"/>
                  <a:pt x="4143" y="394"/>
                  <a:pt x="4151" y="384"/>
                </a:cubicBezTo>
                <a:cubicBezTo>
                  <a:pt x="4176" y="354"/>
                  <a:pt x="4224" y="352"/>
                  <a:pt x="4261" y="338"/>
                </a:cubicBezTo>
                <a:cubicBezTo>
                  <a:pt x="4270" y="335"/>
                  <a:pt x="4288" y="329"/>
                  <a:pt x="4288" y="329"/>
                </a:cubicBezTo>
                <a:cubicBezTo>
                  <a:pt x="4321" y="370"/>
                  <a:pt x="4331" y="391"/>
                  <a:pt x="4343" y="439"/>
                </a:cubicBezTo>
                <a:cubicBezTo>
                  <a:pt x="4350" y="466"/>
                  <a:pt x="4362" y="521"/>
                  <a:pt x="4362" y="521"/>
                </a:cubicBezTo>
                <a:cubicBezTo>
                  <a:pt x="4359" y="593"/>
                  <a:pt x="4381" y="736"/>
                  <a:pt x="4316" y="805"/>
                </a:cubicBezTo>
                <a:cubicBezTo>
                  <a:pt x="4290" y="884"/>
                  <a:pt x="4327" y="786"/>
                  <a:pt x="4288" y="850"/>
                </a:cubicBezTo>
                <a:cubicBezTo>
                  <a:pt x="4257" y="901"/>
                  <a:pt x="4308" y="859"/>
                  <a:pt x="4252" y="896"/>
                </a:cubicBezTo>
                <a:cubicBezTo>
                  <a:pt x="4249" y="905"/>
                  <a:pt x="4249" y="916"/>
                  <a:pt x="4243" y="924"/>
                </a:cubicBezTo>
                <a:cubicBezTo>
                  <a:pt x="4236" y="933"/>
                  <a:pt x="4224" y="936"/>
                  <a:pt x="4215" y="942"/>
                </a:cubicBezTo>
                <a:cubicBezTo>
                  <a:pt x="4203" y="951"/>
                  <a:pt x="4192" y="962"/>
                  <a:pt x="4179" y="969"/>
                </a:cubicBezTo>
                <a:cubicBezTo>
                  <a:pt x="4170" y="974"/>
                  <a:pt x="4160" y="975"/>
                  <a:pt x="4151" y="978"/>
                </a:cubicBezTo>
                <a:cubicBezTo>
                  <a:pt x="4049" y="1013"/>
                  <a:pt x="3997" y="1001"/>
                  <a:pt x="4316" y="988"/>
                </a:cubicBezTo>
                <a:cubicBezTo>
                  <a:pt x="4351" y="969"/>
                  <a:pt x="4380" y="964"/>
                  <a:pt x="4407" y="933"/>
                </a:cubicBezTo>
                <a:cubicBezTo>
                  <a:pt x="4455" y="877"/>
                  <a:pt x="4466" y="801"/>
                  <a:pt x="4517" y="750"/>
                </a:cubicBezTo>
                <a:cubicBezTo>
                  <a:pt x="4581" y="554"/>
                  <a:pt x="4702" y="431"/>
                  <a:pt x="4892" y="357"/>
                </a:cubicBezTo>
                <a:cubicBezTo>
                  <a:pt x="4959" y="360"/>
                  <a:pt x="5028" y="350"/>
                  <a:pt x="5093" y="366"/>
                </a:cubicBezTo>
                <a:cubicBezTo>
                  <a:pt x="5109" y="370"/>
                  <a:pt x="5274" y="487"/>
                  <a:pt x="5294" y="503"/>
                </a:cubicBezTo>
                <a:cubicBezTo>
                  <a:pt x="5338" y="576"/>
                  <a:pt x="5301" y="527"/>
                  <a:pt x="5358" y="576"/>
                </a:cubicBezTo>
                <a:cubicBezTo>
                  <a:pt x="5368" y="585"/>
                  <a:pt x="5386" y="591"/>
                  <a:pt x="5386" y="604"/>
                </a:cubicBezTo>
                <a:cubicBezTo>
                  <a:pt x="5386" y="614"/>
                  <a:pt x="5367" y="597"/>
                  <a:pt x="5358" y="594"/>
                </a:cubicBezTo>
                <a:cubicBezTo>
                  <a:pt x="5355" y="634"/>
                  <a:pt x="5357" y="674"/>
                  <a:pt x="5349" y="713"/>
                </a:cubicBezTo>
                <a:cubicBezTo>
                  <a:pt x="5340" y="759"/>
                  <a:pt x="5165" y="766"/>
                  <a:pt x="5148" y="768"/>
                </a:cubicBezTo>
                <a:cubicBezTo>
                  <a:pt x="5047" y="762"/>
                  <a:pt x="4946" y="765"/>
                  <a:pt x="4846" y="750"/>
                </a:cubicBezTo>
                <a:cubicBezTo>
                  <a:pt x="4821" y="746"/>
                  <a:pt x="4736" y="694"/>
                  <a:pt x="4709" y="677"/>
                </a:cubicBezTo>
                <a:cubicBezTo>
                  <a:pt x="4687" y="663"/>
                  <a:pt x="4645" y="631"/>
                  <a:pt x="4645" y="631"/>
                </a:cubicBezTo>
                <a:cubicBezTo>
                  <a:pt x="4654" y="666"/>
                  <a:pt x="4656" y="688"/>
                  <a:pt x="4682" y="713"/>
                </a:cubicBezTo>
                <a:cubicBezTo>
                  <a:pt x="4703" y="779"/>
                  <a:pt x="4750" y="818"/>
                  <a:pt x="4791" y="869"/>
                </a:cubicBezTo>
                <a:cubicBezTo>
                  <a:pt x="4805" y="886"/>
                  <a:pt x="4811" y="910"/>
                  <a:pt x="4828" y="924"/>
                </a:cubicBezTo>
                <a:cubicBezTo>
                  <a:pt x="4883" y="967"/>
                  <a:pt x="4924" y="989"/>
                  <a:pt x="4992" y="1006"/>
                </a:cubicBezTo>
                <a:cubicBezTo>
                  <a:pt x="5143" y="1001"/>
                  <a:pt x="5238" y="986"/>
                  <a:pt x="5376" y="997"/>
                </a:cubicBezTo>
                <a:cubicBezTo>
                  <a:pt x="5397" y="1018"/>
                  <a:pt x="5419" y="1040"/>
                  <a:pt x="5440" y="1061"/>
                </a:cubicBezTo>
                <a:cubicBezTo>
                  <a:pt x="5459" y="1080"/>
                  <a:pt x="5486" y="1125"/>
                  <a:pt x="5486" y="1125"/>
                </a:cubicBezTo>
                <a:cubicBezTo>
                  <a:pt x="5497" y="1157"/>
                  <a:pt x="5517" y="1168"/>
                  <a:pt x="5532" y="1198"/>
                </a:cubicBezTo>
                <a:cubicBezTo>
                  <a:pt x="5539" y="1212"/>
                  <a:pt x="5547" y="1249"/>
                  <a:pt x="5550" y="1262"/>
                </a:cubicBezTo>
                <a:cubicBezTo>
                  <a:pt x="5547" y="1302"/>
                  <a:pt x="5548" y="1342"/>
                  <a:pt x="5541" y="1381"/>
                </a:cubicBezTo>
                <a:cubicBezTo>
                  <a:pt x="5531" y="1434"/>
                  <a:pt x="5435" y="1444"/>
                  <a:pt x="5395" y="1454"/>
                </a:cubicBezTo>
                <a:cubicBezTo>
                  <a:pt x="5182" y="1444"/>
                  <a:pt x="5245" y="1465"/>
                  <a:pt x="5130" y="1408"/>
                </a:cubicBezTo>
                <a:cubicBezTo>
                  <a:pt x="5096" y="1359"/>
                  <a:pt x="5088" y="1370"/>
                  <a:pt x="5056" y="1308"/>
                </a:cubicBezTo>
                <a:cubicBezTo>
                  <a:pt x="5059" y="1259"/>
                  <a:pt x="5059" y="1210"/>
                  <a:pt x="5066" y="1161"/>
                </a:cubicBezTo>
                <a:cubicBezTo>
                  <a:pt x="5067" y="1152"/>
                  <a:pt x="5137" y="983"/>
                  <a:pt x="5084" y="1088"/>
                </a:cubicBezTo>
                <a:cubicBezTo>
                  <a:pt x="5051" y="1222"/>
                  <a:pt x="5103" y="1024"/>
                  <a:pt x="5056" y="1161"/>
                </a:cubicBezTo>
                <a:cubicBezTo>
                  <a:pt x="5032" y="1233"/>
                  <a:pt x="5017" y="1309"/>
                  <a:pt x="4992" y="1381"/>
                </a:cubicBezTo>
                <a:cubicBezTo>
                  <a:pt x="4984" y="1442"/>
                  <a:pt x="4977" y="1503"/>
                  <a:pt x="4965" y="1564"/>
                </a:cubicBezTo>
                <a:cubicBezTo>
                  <a:pt x="4971" y="1625"/>
                  <a:pt x="4972" y="1686"/>
                  <a:pt x="4983" y="1746"/>
                </a:cubicBezTo>
                <a:cubicBezTo>
                  <a:pt x="4995" y="1812"/>
                  <a:pt x="5137" y="1863"/>
                  <a:pt x="5194" y="1874"/>
                </a:cubicBezTo>
                <a:cubicBezTo>
                  <a:pt x="5246" y="1870"/>
                  <a:pt x="5302" y="1879"/>
                  <a:pt x="5349" y="1856"/>
                </a:cubicBezTo>
                <a:cubicBezTo>
                  <a:pt x="5366" y="1847"/>
                  <a:pt x="5379" y="1831"/>
                  <a:pt x="5395" y="1820"/>
                </a:cubicBezTo>
                <a:cubicBezTo>
                  <a:pt x="5489" y="1754"/>
                  <a:pt x="5577" y="1704"/>
                  <a:pt x="5642" y="1609"/>
                </a:cubicBezTo>
                <a:cubicBezTo>
                  <a:pt x="5650" y="1584"/>
                  <a:pt x="5662" y="1561"/>
                  <a:pt x="5669" y="1536"/>
                </a:cubicBezTo>
                <a:cubicBezTo>
                  <a:pt x="5686" y="1480"/>
                  <a:pt x="5687" y="1425"/>
                  <a:pt x="5715" y="1372"/>
                </a:cubicBezTo>
                <a:cubicBezTo>
                  <a:pt x="5709" y="1305"/>
                  <a:pt x="5704" y="1237"/>
                  <a:pt x="5696" y="1170"/>
                </a:cubicBezTo>
                <a:cubicBezTo>
                  <a:pt x="5692" y="1141"/>
                  <a:pt x="5664" y="1107"/>
                  <a:pt x="5651" y="1088"/>
                </a:cubicBezTo>
                <a:cubicBezTo>
                  <a:pt x="5646" y="1080"/>
                  <a:pt x="5647" y="1069"/>
                  <a:pt x="5642" y="1061"/>
                </a:cubicBezTo>
                <a:cubicBezTo>
                  <a:pt x="5608" y="1002"/>
                  <a:pt x="5621" y="1044"/>
                  <a:pt x="5578" y="988"/>
                </a:cubicBezTo>
                <a:cubicBezTo>
                  <a:pt x="5570" y="977"/>
                  <a:pt x="5568" y="961"/>
                  <a:pt x="5559" y="951"/>
                </a:cubicBezTo>
                <a:cubicBezTo>
                  <a:pt x="5543" y="933"/>
                  <a:pt x="5519" y="924"/>
                  <a:pt x="5504" y="905"/>
                </a:cubicBezTo>
                <a:cubicBezTo>
                  <a:pt x="5455" y="843"/>
                  <a:pt x="5447" y="787"/>
                  <a:pt x="5386" y="741"/>
                </a:cubicBezTo>
                <a:cubicBezTo>
                  <a:pt x="5365" y="701"/>
                  <a:pt x="5342" y="666"/>
                  <a:pt x="5331" y="622"/>
                </a:cubicBezTo>
                <a:cubicBezTo>
                  <a:pt x="5343" y="551"/>
                  <a:pt x="5328" y="498"/>
                  <a:pt x="5395" y="476"/>
                </a:cubicBezTo>
                <a:cubicBezTo>
                  <a:pt x="5419" y="479"/>
                  <a:pt x="5444" y="479"/>
                  <a:pt x="5468" y="485"/>
                </a:cubicBezTo>
                <a:cubicBezTo>
                  <a:pt x="5486" y="490"/>
                  <a:pt x="5511" y="520"/>
                  <a:pt x="5523" y="530"/>
                </a:cubicBezTo>
                <a:cubicBezTo>
                  <a:pt x="5586" y="584"/>
                  <a:pt x="5637" y="637"/>
                  <a:pt x="5687" y="704"/>
                </a:cubicBezTo>
                <a:cubicBezTo>
                  <a:pt x="5697" y="756"/>
                  <a:pt x="5708" y="796"/>
                  <a:pt x="5715" y="850"/>
                </a:cubicBezTo>
                <a:cubicBezTo>
                  <a:pt x="5706" y="905"/>
                  <a:pt x="5710" y="916"/>
                  <a:pt x="5660" y="933"/>
                </a:cubicBezTo>
                <a:cubicBezTo>
                  <a:pt x="5626" y="965"/>
                  <a:pt x="5585" y="1000"/>
                  <a:pt x="5541" y="1015"/>
                </a:cubicBezTo>
                <a:cubicBezTo>
                  <a:pt x="5601" y="955"/>
                  <a:pt x="5570" y="983"/>
                  <a:pt x="5632" y="933"/>
                </a:cubicBezTo>
                <a:cubicBezTo>
                  <a:pt x="5641" y="918"/>
                  <a:pt x="5650" y="902"/>
                  <a:pt x="5660" y="887"/>
                </a:cubicBezTo>
                <a:cubicBezTo>
                  <a:pt x="5675" y="865"/>
                  <a:pt x="5706" y="823"/>
                  <a:pt x="5706" y="823"/>
                </a:cubicBezTo>
                <a:cubicBezTo>
                  <a:pt x="5728" y="732"/>
                  <a:pt x="5742" y="635"/>
                  <a:pt x="5696" y="549"/>
                </a:cubicBezTo>
                <a:cubicBezTo>
                  <a:pt x="5684" y="486"/>
                  <a:pt x="5660" y="410"/>
                  <a:pt x="5623" y="357"/>
                </a:cubicBezTo>
                <a:cubicBezTo>
                  <a:pt x="5620" y="339"/>
                  <a:pt x="5620" y="320"/>
                  <a:pt x="5614" y="302"/>
                </a:cubicBezTo>
                <a:cubicBezTo>
                  <a:pt x="5611" y="291"/>
                  <a:pt x="5600" y="284"/>
                  <a:pt x="5596" y="274"/>
                </a:cubicBezTo>
                <a:cubicBezTo>
                  <a:pt x="5584" y="242"/>
                  <a:pt x="5580" y="206"/>
                  <a:pt x="5568" y="174"/>
                </a:cubicBezTo>
                <a:cubicBezTo>
                  <a:pt x="5571" y="156"/>
                  <a:pt x="5561" y="127"/>
                  <a:pt x="5578" y="119"/>
                </a:cubicBezTo>
                <a:cubicBezTo>
                  <a:pt x="5660" y="82"/>
                  <a:pt x="5750" y="190"/>
                  <a:pt x="5806" y="229"/>
                </a:cubicBezTo>
                <a:cubicBezTo>
                  <a:pt x="5812" y="238"/>
                  <a:pt x="5816" y="248"/>
                  <a:pt x="5824" y="256"/>
                </a:cubicBezTo>
                <a:cubicBezTo>
                  <a:pt x="5832" y="264"/>
                  <a:pt x="5845" y="266"/>
                  <a:pt x="5852" y="274"/>
                </a:cubicBezTo>
                <a:cubicBezTo>
                  <a:pt x="5864" y="287"/>
                  <a:pt x="5870" y="305"/>
                  <a:pt x="5879" y="320"/>
                </a:cubicBezTo>
                <a:cubicBezTo>
                  <a:pt x="5882" y="332"/>
                  <a:pt x="5889" y="344"/>
                  <a:pt x="5888" y="357"/>
                </a:cubicBezTo>
                <a:cubicBezTo>
                  <a:pt x="5886" y="394"/>
                  <a:pt x="5880" y="431"/>
                  <a:pt x="5870" y="466"/>
                </a:cubicBezTo>
                <a:cubicBezTo>
                  <a:pt x="5865" y="485"/>
                  <a:pt x="5838" y="490"/>
                  <a:pt x="5824" y="494"/>
                </a:cubicBezTo>
                <a:cubicBezTo>
                  <a:pt x="5785" y="504"/>
                  <a:pt x="5746" y="513"/>
                  <a:pt x="5706" y="521"/>
                </a:cubicBezTo>
                <a:cubicBezTo>
                  <a:pt x="5750" y="597"/>
                  <a:pt x="5765" y="590"/>
                  <a:pt x="5834" y="640"/>
                </a:cubicBezTo>
                <a:cubicBezTo>
                  <a:pt x="5848" y="650"/>
                  <a:pt x="5857" y="666"/>
                  <a:pt x="5870" y="677"/>
                </a:cubicBezTo>
                <a:cubicBezTo>
                  <a:pt x="5922" y="722"/>
                  <a:pt x="5981" y="762"/>
                  <a:pt x="6035" y="805"/>
                </a:cubicBezTo>
                <a:cubicBezTo>
                  <a:pt x="6047" y="854"/>
                  <a:pt x="6077" y="892"/>
                  <a:pt x="6090" y="942"/>
                </a:cubicBezTo>
                <a:cubicBezTo>
                  <a:pt x="6110" y="1149"/>
                  <a:pt x="6106" y="1066"/>
                  <a:pt x="6090" y="1426"/>
                </a:cubicBezTo>
                <a:cubicBezTo>
                  <a:pt x="6087" y="1487"/>
                  <a:pt x="6036" y="1526"/>
                  <a:pt x="5998" y="1564"/>
                </a:cubicBezTo>
                <a:cubicBezTo>
                  <a:pt x="5980" y="1582"/>
                  <a:pt x="5943" y="1618"/>
                  <a:pt x="5943" y="1618"/>
                </a:cubicBezTo>
                <a:cubicBezTo>
                  <a:pt x="5876" y="1789"/>
                  <a:pt x="6019" y="1968"/>
                  <a:pt x="6144" y="2066"/>
                </a:cubicBezTo>
                <a:cubicBezTo>
                  <a:pt x="6184" y="2097"/>
                  <a:pt x="6196" y="2134"/>
                  <a:pt x="6245" y="2158"/>
                </a:cubicBezTo>
                <a:cubicBezTo>
                  <a:pt x="6287" y="2200"/>
                  <a:pt x="6299" y="2217"/>
                  <a:pt x="6355" y="2231"/>
                </a:cubicBezTo>
                <a:cubicBezTo>
                  <a:pt x="6396" y="2147"/>
                  <a:pt x="6419" y="2058"/>
                  <a:pt x="6437" y="1966"/>
                </a:cubicBezTo>
                <a:cubicBezTo>
                  <a:pt x="6434" y="1945"/>
                  <a:pt x="6436" y="1922"/>
                  <a:pt x="6428" y="1902"/>
                </a:cubicBezTo>
                <a:cubicBezTo>
                  <a:pt x="6415" y="1871"/>
                  <a:pt x="6341" y="1847"/>
                  <a:pt x="6327" y="1838"/>
                </a:cubicBezTo>
                <a:cubicBezTo>
                  <a:pt x="6250" y="1786"/>
                  <a:pt x="6133" y="1778"/>
                  <a:pt x="6044" y="1756"/>
                </a:cubicBezTo>
                <a:cubicBezTo>
                  <a:pt x="6038" y="1765"/>
                  <a:pt x="6023" y="1773"/>
                  <a:pt x="6026" y="1783"/>
                </a:cubicBezTo>
                <a:cubicBezTo>
                  <a:pt x="6028" y="1792"/>
                  <a:pt x="6045" y="1786"/>
                  <a:pt x="6053" y="1792"/>
                </a:cubicBezTo>
                <a:cubicBezTo>
                  <a:pt x="6096" y="1824"/>
                  <a:pt x="6130" y="1864"/>
                  <a:pt x="6154" y="1911"/>
                </a:cubicBezTo>
                <a:cubicBezTo>
                  <a:pt x="6151" y="1932"/>
                  <a:pt x="6153" y="1955"/>
                  <a:pt x="6144" y="1975"/>
                </a:cubicBezTo>
                <a:cubicBezTo>
                  <a:pt x="6130" y="2005"/>
                  <a:pt x="6057" y="2014"/>
                  <a:pt x="6026" y="2021"/>
                </a:cubicBezTo>
                <a:cubicBezTo>
                  <a:pt x="5830" y="2064"/>
                  <a:pt x="5790" y="2067"/>
                  <a:pt x="5550" y="2076"/>
                </a:cubicBezTo>
                <a:cubicBezTo>
                  <a:pt x="5533" y="2087"/>
                  <a:pt x="5511" y="2090"/>
                  <a:pt x="5495" y="2103"/>
                </a:cubicBezTo>
                <a:cubicBezTo>
                  <a:pt x="5483" y="2113"/>
                  <a:pt x="5479" y="2129"/>
                  <a:pt x="5468" y="2140"/>
                </a:cubicBezTo>
                <a:cubicBezTo>
                  <a:pt x="5460" y="2148"/>
                  <a:pt x="5449" y="2152"/>
                  <a:pt x="5440" y="2158"/>
                </a:cubicBezTo>
                <a:cubicBezTo>
                  <a:pt x="5437" y="2167"/>
                  <a:pt x="5436" y="2177"/>
                  <a:pt x="5431" y="2185"/>
                </a:cubicBezTo>
                <a:cubicBezTo>
                  <a:pt x="5424" y="2196"/>
                  <a:pt x="5404" y="2200"/>
                  <a:pt x="5404" y="2213"/>
                </a:cubicBezTo>
                <a:cubicBezTo>
                  <a:pt x="5404" y="2328"/>
                  <a:pt x="5431" y="2419"/>
                  <a:pt x="5523" y="2478"/>
                </a:cubicBezTo>
                <a:cubicBezTo>
                  <a:pt x="5564" y="2539"/>
                  <a:pt x="5587" y="2522"/>
                  <a:pt x="5660" y="2505"/>
                </a:cubicBezTo>
                <a:cubicBezTo>
                  <a:pt x="5715" y="2468"/>
                  <a:pt x="5727" y="2428"/>
                  <a:pt x="5751" y="2368"/>
                </a:cubicBezTo>
                <a:cubicBezTo>
                  <a:pt x="5763" y="2268"/>
                  <a:pt x="5771" y="2265"/>
                  <a:pt x="5733" y="2140"/>
                </a:cubicBezTo>
                <a:cubicBezTo>
                  <a:pt x="5727" y="2119"/>
                  <a:pt x="5680" y="2070"/>
                  <a:pt x="5696" y="2085"/>
                </a:cubicBezTo>
                <a:cubicBezTo>
                  <a:pt x="5743" y="2131"/>
                  <a:pt x="5798" y="2176"/>
                  <a:pt x="5852" y="2213"/>
                </a:cubicBezTo>
                <a:cubicBezTo>
                  <a:pt x="5895" y="2277"/>
                  <a:pt x="5882" y="2313"/>
                  <a:pt x="5888" y="2405"/>
                </a:cubicBezTo>
                <a:cubicBezTo>
                  <a:pt x="5995" y="2368"/>
                  <a:pt x="6011" y="2322"/>
                  <a:pt x="6071" y="2240"/>
                </a:cubicBezTo>
                <a:cubicBezTo>
                  <a:pt x="6093" y="2152"/>
                  <a:pt x="6094" y="2163"/>
                  <a:pt x="6071" y="2012"/>
                </a:cubicBezTo>
                <a:cubicBezTo>
                  <a:pt x="6068" y="1994"/>
                  <a:pt x="6052" y="1982"/>
                  <a:pt x="6044" y="1966"/>
                </a:cubicBezTo>
                <a:cubicBezTo>
                  <a:pt x="6000" y="1876"/>
                  <a:pt x="5918" y="1785"/>
                  <a:pt x="5815" y="1765"/>
                </a:cubicBezTo>
                <a:cubicBezTo>
                  <a:pt x="5763" y="1773"/>
                  <a:pt x="5708" y="1770"/>
                  <a:pt x="5660" y="1792"/>
                </a:cubicBezTo>
                <a:cubicBezTo>
                  <a:pt x="5598" y="1820"/>
                  <a:pt x="5544" y="1858"/>
                  <a:pt x="5477" y="1874"/>
                </a:cubicBezTo>
                <a:cubicBezTo>
                  <a:pt x="5420" y="1903"/>
                  <a:pt x="5417" y="1892"/>
                  <a:pt x="5404" y="1957"/>
                </a:cubicBezTo>
                <a:cubicBezTo>
                  <a:pt x="5401" y="2012"/>
                  <a:pt x="5413" y="2069"/>
                  <a:pt x="5395" y="2121"/>
                </a:cubicBezTo>
                <a:cubicBezTo>
                  <a:pt x="5389" y="2139"/>
                  <a:pt x="5359" y="2135"/>
                  <a:pt x="5340" y="2140"/>
                </a:cubicBezTo>
                <a:cubicBezTo>
                  <a:pt x="5250" y="2166"/>
                  <a:pt x="5158" y="2176"/>
                  <a:pt x="5066" y="2185"/>
                </a:cubicBezTo>
                <a:cubicBezTo>
                  <a:pt x="4993" y="2182"/>
                  <a:pt x="4919" y="2183"/>
                  <a:pt x="4846" y="2176"/>
                </a:cubicBezTo>
                <a:cubicBezTo>
                  <a:pt x="4788" y="2170"/>
                  <a:pt x="4741" y="2120"/>
                  <a:pt x="4700" y="2085"/>
                </a:cubicBezTo>
                <a:cubicBezTo>
                  <a:pt x="4640" y="2033"/>
                  <a:pt x="4581" y="1977"/>
                  <a:pt x="4517" y="1929"/>
                </a:cubicBezTo>
                <a:cubicBezTo>
                  <a:pt x="4511" y="1917"/>
                  <a:pt x="4507" y="1904"/>
                  <a:pt x="4499" y="1893"/>
                </a:cubicBezTo>
                <a:cubicBezTo>
                  <a:pt x="4489" y="1879"/>
                  <a:pt x="4471" y="1871"/>
                  <a:pt x="4462" y="1856"/>
                </a:cubicBezTo>
                <a:cubicBezTo>
                  <a:pt x="4452" y="1839"/>
                  <a:pt x="4444" y="1801"/>
                  <a:pt x="4444" y="1801"/>
                </a:cubicBezTo>
                <a:cubicBezTo>
                  <a:pt x="4450" y="1713"/>
                  <a:pt x="4452" y="1624"/>
                  <a:pt x="4462" y="1536"/>
                </a:cubicBezTo>
                <a:cubicBezTo>
                  <a:pt x="4464" y="1517"/>
                  <a:pt x="4471" y="1498"/>
                  <a:pt x="4480" y="1481"/>
                </a:cubicBezTo>
                <a:cubicBezTo>
                  <a:pt x="4509" y="1424"/>
                  <a:pt x="4612" y="1238"/>
                  <a:pt x="4672" y="1198"/>
                </a:cubicBezTo>
                <a:cubicBezTo>
                  <a:pt x="4699" y="1201"/>
                  <a:pt x="4780" y="1202"/>
                  <a:pt x="4791" y="1225"/>
                </a:cubicBezTo>
                <a:cubicBezTo>
                  <a:pt x="4795" y="1233"/>
                  <a:pt x="4779" y="1238"/>
                  <a:pt x="4773" y="1244"/>
                </a:cubicBezTo>
                <a:cubicBezTo>
                  <a:pt x="4781" y="1365"/>
                  <a:pt x="4826" y="1568"/>
                  <a:pt x="4892" y="1673"/>
                </a:cubicBezTo>
                <a:cubicBezTo>
                  <a:pt x="4895" y="1691"/>
                  <a:pt x="4897" y="1710"/>
                  <a:pt x="4901" y="1728"/>
                </a:cubicBezTo>
                <a:cubicBezTo>
                  <a:pt x="4903" y="1738"/>
                  <a:pt x="4911" y="1746"/>
                  <a:pt x="4910" y="1756"/>
                </a:cubicBezTo>
                <a:cubicBezTo>
                  <a:pt x="4902" y="1837"/>
                  <a:pt x="4800" y="1915"/>
                  <a:pt x="4727" y="1938"/>
                </a:cubicBezTo>
                <a:cubicBezTo>
                  <a:pt x="4699" y="1968"/>
                  <a:pt x="4676" y="1983"/>
                  <a:pt x="4636" y="1993"/>
                </a:cubicBezTo>
                <a:cubicBezTo>
                  <a:pt x="4571" y="1980"/>
                  <a:pt x="4590" y="1992"/>
                  <a:pt x="4535" y="2012"/>
                </a:cubicBezTo>
                <a:cubicBezTo>
                  <a:pt x="4532" y="2011"/>
                  <a:pt x="4458" y="1983"/>
                  <a:pt x="4444" y="1966"/>
                </a:cubicBezTo>
                <a:cubicBezTo>
                  <a:pt x="4421" y="1938"/>
                  <a:pt x="4411" y="1902"/>
                  <a:pt x="4389" y="1874"/>
                </a:cubicBezTo>
                <a:cubicBezTo>
                  <a:pt x="4360" y="1837"/>
                  <a:pt x="4328" y="1801"/>
                  <a:pt x="4298" y="1765"/>
                </a:cubicBezTo>
                <a:cubicBezTo>
                  <a:pt x="4281" y="1744"/>
                  <a:pt x="4277" y="1714"/>
                  <a:pt x="4261" y="1692"/>
                </a:cubicBezTo>
                <a:cubicBezTo>
                  <a:pt x="4246" y="1671"/>
                  <a:pt x="4223" y="1657"/>
                  <a:pt x="4206" y="1637"/>
                </a:cubicBezTo>
                <a:cubicBezTo>
                  <a:pt x="4146" y="1567"/>
                  <a:pt x="4021" y="1398"/>
                  <a:pt x="3932" y="1353"/>
                </a:cubicBezTo>
                <a:cubicBezTo>
                  <a:pt x="3911" y="1342"/>
                  <a:pt x="3889" y="1336"/>
                  <a:pt x="3868" y="1326"/>
                </a:cubicBezTo>
                <a:cubicBezTo>
                  <a:pt x="3773" y="1329"/>
                  <a:pt x="3678" y="1327"/>
                  <a:pt x="3584" y="1335"/>
                </a:cubicBezTo>
                <a:cubicBezTo>
                  <a:pt x="3565" y="1337"/>
                  <a:pt x="3530" y="1353"/>
                  <a:pt x="3530" y="1353"/>
                </a:cubicBezTo>
                <a:cubicBezTo>
                  <a:pt x="3498" y="1395"/>
                  <a:pt x="3485" y="1420"/>
                  <a:pt x="3475" y="1472"/>
                </a:cubicBezTo>
                <a:cubicBezTo>
                  <a:pt x="3482" y="1539"/>
                  <a:pt x="3468" y="1614"/>
                  <a:pt x="3502" y="1673"/>
                </a:cubicBezTo>
                <a:cubicBezTo>
                  <a:pt x="3509" y="1684"/>
                  <a:pt x="3522" y="1690"/>
                  <a:pt x="3530" y="1701"/>
                </a:cubicBezTo>
                <a:cubicBezTo>
                  <a:pt x="3577" y="1765"/>
                  <a:pt x="3598" y="1829"/>
                  <a:pt x="3667" y="1874"/>
                </a:cubicBezTo>
                <a:cubicBezTo>
                  <a:pt x="3710" y="1853"/>
                  <a:pt x="3717" y="1836"/>
                  <a:pt x="3731" y="1792"/>
                </a:cubicBezTo>
                <a:cubicBezTo>
                  <a:pt x="3740" y="1727"/>
                  <a:pt x="3741" y="1706"/>
                  <a:pt x="3786" y="1664"/>
                </a:cubicBezTo>
                <a:cubicBezTo>
                  <a:pt x="3812" y="1612"/>
                  <a:pt x="3837" y="1551"/>
                  <a:pt x="3886" y="1518"/>
                </a:cubicBezTo>
                <a:cubicBezTo>
                  <a:pt x="3973" y="1530"/>
                  <a:pt x="3977" y="1544"/>
                  <a:pt x="4042" y="1591"/>
                </a:cubicBezTo>
                <a:cubicBezTo>
                  <a:pt x="4066" y="1631"/>
                  <a:pt x="4076" y="1668"/>
                  <a:pt x="4096" y="1710"/>
                </a:cubicBezTo>
                <a:cubicBezTo>
                  <a:pt x="4103" y="1740"/>
                  <a:pt x="4107" y="1787"/>
                  <a:pt x="4133" y="1810"/>
                </a:cubicBezTo>
                <a:cubicBezTo>
                  <a:pt x="4150" y="1825"/>
                  <a:pt x="4188" y="1847"/>
                  <a:pt x="4188" y="1847"/>
                </a:cubicBezTo>
                <a:cubicBezTo>
                  <a:pt x="4243" y="1844"/>
                  <a:pt x="4319" y="1794"/>
                  <a:pt x="4352" y="1838"/>
                </a:cubicBezTo>
                <a:cubicBezTo>
                  <a:pt x="4395" y="1897"/>
                  <a:pt x="4348" y="1984"/>
                  <a:pt x="4343" y="2057"/>
                </a:cubicBezTo>
                <a:cubicBezTo>
                  <a:pt x="4339" y="2109"/>
                  <a:pt x="4332" y="2161"/>
                  <a:pt x="4325" y="2213"/>
                </a:cubicBezTo>
                <a:cubicBezTo>
                  <a:pt x="4313" y="2304"/>
                  <a:pt x="4324" y="2537"/>
                  <a:pt x="4179" y="2551"/>
                </a:cubicBezTo>
                <a:cubicBezTo>
                  <a:pt x="4127" y="2556"/>
                  <a:pt x="4075" y="2557"/>
                  <a:pt x="4023" y="2560"/>
                </a:cubicBezTo>
                <a:cubicBezTo>
                  <a:pt x="3962" y="2574"/>
                  <a:pt x="3892" y="2586"/>
                  <a:pt x="3831" y="2606"/>
                </a:cubicBezTo>
                <a:cubicBezTo>
                  <a:pt x="3796" y="2629"/>
                  <a:pt x="3738" y="2652"/>
                  <a:pt x="3712" y="2688"/>
                </a:cubicBezTo>
                <a:cubicBezTo>
                  <a:pt x="3702" y="2702"/>
                  <a:pt x="3695" y="2719"/>
                  <a:pt x="3685" y="2734"/>
                </a:cubicBezTo>
                <a:cubicBezTo>
                  <a:pt x="3673" y="2753"/>
                  <a:pt x="3648" y="2789"/>
                  <a:pt x="3648" y="2789"/>
                </a:cubicBezTo>
                <a:cubicBezTo>
                  <a:pt x="3630" y="2879"/>
                  <a:pt x="3610" y="2930"/>
                  <a:pt x="3648" y="3036"/>
                </a:cubicBezTo>
                <a:cubicBezTo>
                  <a:pt x="3689" y="3149"/>
                  <a:pt x="3857" y="3200"/>
                  <a:pt x="3959" y="3228"/>
                </a:cubicBezTo>
                <a:cubicBezTo>
                  <a:pt x="4218" y="3216"/>
                  <a:pt x="4138" y="3263"/>
                  <a:pt x="4234" y="3127"/>
                </a:cubicBezTo>
                <a:cubicBezTo>
                  <a:pt x="4237" y="3115"/>
                  <a:pt x="4237" y="3101"/>
                  <a:pt x="4243" y="3090"/>
                </a:cubicBezTo>
                <a:cubicBezTo>
                  <a:pt x="4250" y="3077"/>
                  <a:pt x="4268" y="3069"/>
                  <a:pt x="4270" y="3054"/>
                </a:cubicBezTo>
                <a:cubicBezTo>
                  <a:pt x="4322" y="2619"/>
                  <a:pt x="4238" y="2923"/>
                  <a:pt x="4307" y="2697"/>
                </a:cubicBezTo>
                <a:cubicBezTo>
                  <a:pt x="4322" y="2647"/>
                  <a:pt x="4344" y="2600"/>
                  <a:pt x="4362" y="2551"/>
                </a:cubicBezTo>
                <a:cubicBezTo>
                  <a:pt x="4369" y="2533"/>
                  <a:pt x="4380" y="2496"/>
                  <a:pt x="4380" y="2496"/>
                </a:cubicBezTo>
                <a:cubicBezTo>
                  <a:pt x="4398" y="2351"/>
                  <a:pt x="4395" y="2405"/>
                  <a:pt x="4380" y="2167"/>
                </a:cubicBezTo>
                <a:cubicBezTo>
                  <a:pt x="4379" y="2145"/>
                  <a:pt x="4368" y="2124"/>
                  <a:pt x="4362" y="2103"/>
                </a:cubicBezTo>
                <a:cubicBezTo>
                  <a:pt x="4359" y="2094"/>
                  <a:pt x="4345" y="2070"/>
                  <a:pt x="4352" y="2076"/>
                </a:cubicBezTo>
                <a:cubicBezTo>
                  <a:pt x="4439" y="2150"/>
                  <a:pt x="4393" y="2138"/>
                  <a:pt x="4462" y="2213"/>
                </a:cubicBezTo>
                <a:cubicBezTo>
                  <a:pt x="4481" y="2234"/>
                  <a:pt x="4506" y="2249"/>
                  <a:pt x="4526" y="2268"/>
                </a:cubicBezTo>
                <a:cubicBezTo>
                  <a:pt x="4582" y="2321"/>
                  <a:pt x="4651" y="2405"/>
                  <a:pt x="4718" y="2450"/>
                </a:cubicBezTo>
                <a:cubicBezTo>
                  <a:pt x="4750" y="2499"/>
                  <a:pt x="4734" y="2472"/>
                  <a:pt x="4773" y="2551"/>
                </a:cubicBezTo>
                <a:cubicBezTo>
                  <a:pt x="4779" y="2563"/>
                  <a:pt x="4791" y="2588"/>
                  <a:pt x="4791" y="2588"/>
                </a:cubicBezTo>
                <a:cubicBezTo>
                  <a:pt x="4797" y="2616"/>
                  <a:pt x="4814" y="2642"/>
                  <a:pt x="4819" y="2670"/>
                </a:cubicBezTo>
                <a:cubicBezTo>
                  <a:pt x="4830" y="2730"/>
                  <a:pt x="4829" y="2792"/>
                  <a:pt x="4837" y="2853"/>
                </a:cubicBezTo>
                <a:cubicBezTo>
                  <a:pt x="4840" y="2920"/>
                  <a:pt x="4841" y="2987"/>
                  <a:pt x="4846" y="3054"/>
                </a:cubicBezTo>
                <a:cubicBezTo>
                  <a:pt x="4847" y="3070"/>
                  <a:pt x="4841" y="3092"/>
                  <a:pt x="4855" y="3100"/>
                </a:cubicBezTo>
                <a:cubicBezTo>
                  <a:pt x="4871" y="3109"/>
                  <a:pt x="4892" y="3093"/>
                  <a:pt x="4910" y="3090"/>
                </a:cubicBezTo>
                <a:cubicBezTo>
                  <a:pt x="4953" y="3034"/>
                  <a:pt x="5011" y="3006"/>
                  <a:pt x="5066" y="2962"/>
                </a:cubicBezTo>
                <a:cubicBezTo>
                  <a:pt x="5072" y="2950"/>
                  <a:pt x="5076" y="2937"/>
                  <a:pt x="5084" y="2926"/>
                </a:cubicBezTo>
                <a:cubicBezTo>
                  <a:pt x="5091" y="2915"/>
                  <a:pt x="5104" y="2909"/>
                  <a:pt x="5111" y="2898"/>
                </a:cubicBezTo>
                <a:cubicBezTo>
                  <a:pt x="5126" y="2875"/>
                  <a:pt x="5148" y="2825"/>
                  <a:pt x="5148" y="2825"/>
                </a:cubicBezTo>
                <a:cubicBezTo>
                  <a:pt x="5158" y="2712"/>
                  <a:pt x="5166" y="2705"/>
                  <a:pt x="5139" y="2578"/>
                </a:cubicBezTo>
                <a:cubicBezTo>
                  <a:pt x="5130" y="2538"/>
                  <a:pt x="5089" y="2512"/>
                  <a:pt x="5056" y="2487"/>
                </a:cubicBezTo>
                <a:cubicBezTo>
                  <a:pt x="4972" y="2424"/>
                  <a:pt x="4896" y="2367"/>
                  <a:pt x="4791" y="2350"/>
                </a:cubicBezTo>
                <a:cubicBezTo>
                  <a:pt x="4710" y="2323"/>
                  <a:pt x="4627" y="2331"/>
                  <a:pt x="4544" y="2341"/>
                </a:cubicBezTo>
                <a:cubicBezTo>
                  <a:pt x="4588" y="2367"/>
                  <a:pt x="4655" y="2414"/>
                  <a:pt x="4700" y="2432"/>
                </a:cubicBezTo>
                <a:cubicBezTo>
                  <a:pt x="4759" y="2456"/>
                  <a:pt x="4824" y="2463"/>
                  <a:pt x="4883" y="2487"/>
                </a:cubicBezTo>
                <a:cubicBezTo>
                  <a:pt x="5024" y="2545"/>
                  <a:pt x="5170" y="2579"/>
                  <a:pt x="5322" y="2597"/>
                </a:cubicBezTo>
                <a:cubicBezTo>
                  <a:pt x="5394" y="2621"/>
                  <a:pt x="5357" y="2612"/>
                  <a:pt x="5431" y="2624"/>
                </a:cubicBezTo>
                <a:cubicBezTo>
                  <a:pt x="5533" y="2689"/>
                  <a:pt x="5669" y="2779"/>
                  <a:pt x="5724" y="2889"/>
                </a:cubicBezTo>
                <a:cubicBezTo>
                  <a:pt x="5718" y="2929"/>
                  <a:pt x="5714" y="2969"/>
                  <a:pt x="5706" y="3008"/>
                </a:cubicBezTo>
                <a:cubicBezTo>
                  <a:pt x="5704" y="3018"/>
                  <a:pt x="5699" y="3026"/>
                  <a:pt x="5696" y="3036"/>
                </a:cubicBezTo>
                <a:cubicBezTo>
                  <a:pt x="5689" y="3060"/>
                  <a:pt x="5678" y="3109"/>
                  <a:pt x="5678" y="3109"/>
                </a:cubicBezTo>
                <a:cubicBezTo>
                  <a:pt x="5687" y="3121"/>
                  <a:pt x="5692" y="3140"/>
                  <a:pt x="5706" y="3145"/>
                </a:cubicBezTo>
                <a:cubicBezTo>
                  <a:pt x="5716" y="3148"/>
                  <a:pt x="5725" y="3134"/>
                  <a:pt x="5733" y="3127"/>
                </a:cubicBezTo>
                <a:cubicBezTo>
                  <a:pt x="5743" y="3119"/>
                  <a:pt x="5753" y="3111"/>
                  <a:pt x="5760" y="3100"/>
                </a:cubicBezTo>
                <a:cubicBezTo>
                  <a:pt x="5775" y="3077"/>
                  <a:pt x="5797" y="3026"/>
                  <a:pt x="5797" y="3026"/>
                </a:cubicBezTo>
                <a:cubicBezTo>
                  <a:pt x="5794" y="2950"/>
                  <a:pt x="5796" y="2874"/>
                  <a:pt x="5788" y="2798"/>
                </a:cubicBezTo>
                <a:cubicBezTo>
                  <a:pt x="5783" y="2747"/>
                  <a:pt x="5715" y="2725"/>
                  <a:pt x="5678" y="2706"/>
                </a:cubicBezTo>
                <a:cubicBezTo>
                  <a:pt x="5595" y="2665"/>
                  <a:pt x="5533" y="2651"/>
                  <a:pt x="5440" y="2642"/>
                </a:cubicBezTo>
                <a:cubicBezTo>
                  <a:pt x="5404" y="2645"/>
                  <a:pt x="5367" y="2644"/>
                  <a:pt x="5331" y="2652"/>
                </a:cubicBezTo>
                <a:cubicBezTo>
                  <a:pt x="5322" y="2654"/>
                  <a:pt x="5349" y="2658"/>
                  <a:pt x="5358" y="2661"/>
                </a:cubicBezTo>
                <a:cubicBezTo>
                  <a:pt x="5379" y="2667"/>
                  <a:pt x="5401" y="2672"/>
                  <a:pt x="5422" y="2679"/>
                </a:cubicBezTo>
                <a:cubicBezTo>
                  <a:pt x="5450" y="2687"/>
                  <a:pt x="5477" y="2696"/>
                  <a:pt x="5504" y="2706"/>
                </a:cubicBezTo>
                <a:cubicBezTo>
                  <a:pt x="5637" y="2753"/>
                  <a:pt x="5753" y="2826"/>
                  <a:pt x="5879" y="2889"/>
                </a:cubicBezTo>
                <a:cubicBezTo>
                  <a:pt x="5932" y="2916"/>
                  <a:pt x="6004" y="2982"/>
                  <a:pt x="6044" y="3026"/>
                </a:cubicBezTo>
                <a:cubicBezTo>
                  <a:pt x="6062" y="3045"/>
                  <a:pt x="6090" y="3090"/>
                  <a:pt x="6090" y="3090"/>
                </a:cubicBezTo>
                <a:cubicBezTo>
                  <a:pt x="6100" y="3132"/>
                  <a:pt x="6119" y="3169"/>
                  <a:pt x="6135" y="3209"/>
                </a:cubicBezTo>
                <a:cubicBezTo>
                  <a:pt x="6162" y="3402"/>
                  <a:pt x="6190" y="3673"/>
                  <a:pt x="5962" y="3730"/>
                </a:cubicBezTo>
                <a:cubicBezTo>
                  <a:pt x="5928" y="3727"/>
                  <a:pt x="5894" y="3729"/>
                  <a:pt x="5861" y="3721"/>
                </a:cubicBezTo>
                <a:cubicBezTo>
                  <a:pt x="5807" y="3708"/>
                  <a:pt x="5731" y="3639"/>
                  <a:pt x="5678" y="3612"/>
                </a:cubicBezTo>
                <a:cubicBezTo>
                  <a:pt x="5633" y="3590"/>
                  <a:pt x="5584" y="3574"/>
                  <a:pt x="5541" y="3548"/>
                </a:cubicBezTo>
                <a:cubicBezTo>
                  <a:pt x="5501" y="3524"/>
                  <a:pt x="5474" y="3498"/>
                  <a:pt x="5431" y="3484"/>
                </a:cubicBezTo>
                <a:cubicBezTo>
                  <a:pt x="5381" y="3432"/>
                  <a:pt x="5301" y="3373"/>
                  <a:pt x="5230" y="3356"/>
                </a:cubicBezTo>
                <a:cubicBezTo>
                  <a:pt x="5198" y="3380"/>
                  <a:pt x="5180" y="3407"/>
                  <a:pt x="5148" y="3429"/>
                </a:cubicBezTo>
                <a:cubicBezTo>
                  <a:pt x="5124" y="3466"/>
                  <a:pt x="5098" y="3500"/>
                  <a:pt x="5075" y="3538"/>
                </a:cubicBezTo>
                <a:cubicBezTo>
                  <a:pt x="5055" y="3620"/>
                  <a:pt x="5032" y="3707"/>
                  <a:pt x="5084" y="3785"/>
                </a:cubicBezTo>
                <a:cubicBezTo>
                  <a:pt x="5142" y="3698"/>
                  <a:pt x="5034" y="3869"/>
                  <a:pt x="5111" y="3639"/>
                </a:cubicBezTo>
                <a:cubicBezTo>
                  <a:pt x="5126" y="3594"/>
                  <a:pt x="5159" y="3592"/>
                  <a:pt x="5194" y="3584"/>
                </a:cubicBezTo>
                <a:cubicBezTo>
                  <a:pt x="5688" y="3597"/>
                  <a:pt x="5430" y="3532"/>
                  <a:pt x="5596" y="3639"/>
                </a:cubicBezTo>
                <a:cubicBezTo>
                  <a:pt x="5602" y="3648"/>
                  <a:pt x="5605" y="3660"/>
                  <a:pt x="5614" y="3666"/>
                </a:cubicBezTo>
                <a:cubicBezTo>
                  <a:pt x="5630" y="3676"/>
                  <a:pt x="5669" y="3685"/>
                  <a:pt x="5669" y="3685"/>
                </a:cubicBezTo>
                <a:cubicBezTo>
                  <a:pt x="5756" y="3679"/>
                  <a:pt x="5814" y="3700"/>
                  <a:pt x="5861" y="3630"/>
                </a:cubicBezTo>
                <a:cubicBezTo>
                  <a:pt x="5894" y="3496"/>
                  <a:pt x="5837" y="3346"/>
                  <a:pt x="5715" y="3282"/>
                </a:cubicBezTo>
                <a:cubicBezTo>
                  <a:pt x="5667" y="3213"/>
                  <a:pt x="5576" y="3161"/>
                  <a:pt x="5495" y="3145"/>
                </a:cubicBezTo>
                <a:cubicBezTo>
                  <a:pt x="5508" y="3187"/>
                  <a:pt x="5547" y="3206"/>
                  <a:pt x="5578" y="3237"/>
                </a:cubicBezTo>
                <a:cubicBezTo>
                  <a:pt x="5597" y="3293"/>
                  <a:pt x="5573" y="3234"/>
                  <a:pt x="5623" y="3301"/>
                </a:cubicBezTo>
                <a:cubicBezTo>
                  <a:pt x="5683" y="3381"/>
                  <a:pt x="5720" y="3481"/>
                  <a:pt x="5751" y="3575"/>
                </a:cubicBezTo>
                <a:cubicBezTo>
                  <a:pt x="5760" y="3641"/>
                  <a:pt x="5779" y="3701"/>
                  <a:pt x="5788" y="3767"/>
                </a:cubicBezTo>
                <a:cubicBezTo>
                  <a:pt x="5785" y="3861"/>
                  <a:pt x="5786" y="3956"/>
                  <a:pt x="5779" y="4050"/>
                </a:cubicBezTo>
                <a:cubicBezTo>
                  <a:pt x="5774" y="4117"/>
                  <a:pt x="5758" y="4127"/>
                  <a:pt x="5724" y="4178"/>
                </a:cubicBezTo>
                <a:cubicBezTo>
                  <a:pt x="5650" y="4290"/>
                  <a:pt x="5623" y="4336"/>
                  <a:pt x="5495" y="4389"/>
                </a:cubicBezTo>
                <a:cubicBezTo>
                  <a:pt x="5443" y="4386"/>
                  <a:pt x="5391" y="4390"/>
                  <a:pt x="5340" y="4380"/>
                </a:cubicBezTo>
                <a:cubicBezTo>
                  <a:pt x="5335" y="4379"/>
                  <a:pt x="5233" y="4315"/>
                  <a:pt x="5212" y="4306"/>
                </a:cubicBezTo>
                <a:cubicBezTo>
                  <a:pt x="5206" y="4297"/>
                  <a:pt x="5202" y="4287"/>
                  <a:pt x="5194" y="4279"/>
                </a:cubicBezTo>
                <a:cubicBezTo>
                  <a:pt x="5186" y="4271"/>
                  <a:pt x="5173" y="4270"/>
                  <a:pt x="5166" y="4261"/>
                </a:cubicBezTo>
                <a:cubicBezTo>
                  <a:pt x="5154" y="4246"/>
                  <a:pt x="5137" y="4190"/>
                  <a:pt x="5130" y="4169"/>
                </a:cubicBezTo>
                <a:cubicBezTo>
                  <a:pt x="5133" y="4133"/>
                  <a:pt x="5128" y="4095"/>
                  <a:pt x="5139" y="4060"/>
                </a:cubicBezTo>
                <a:cubicBezTo>
                  <a:pt x="5144" y="4044"/>
                  <a:pt x="5162" y="4034"/>
                  <a:pt x="5175" y="4023"/>
                </a:cubicBezTo>
                <a:cubicBezTo>
                  <a:pt x="5208" y="3995"/>
                  <a:pt x="5237" y="3961"/>
                  <a:pt x="5276" y="3941"/>
                </a:cubicBezTo>
                <a:cubicBezTo>
                  <a:pt x="5330" y="3914"/>
                  <a:pt x="5357" y="3903"/>
                  <a:pt x="5404" y="3868"/>
                </a:cubicBezTo>
                <a:cubicBezTo>
                  <a:pt x="5453" y="3831"/>
                  <a:pt x="5502" y="3788"/>
                  <a:pt x="5550" y="3749"/>
                </a:cubicBezTo>
                <a:cubicBezTo>
                  <a:pt x="5559" y="3742"/>
                  <a:pt x="5577" y="3718"/>
                  <a:pt x="5587" y="3712"/>
                </a:cubicBezTo>
                <a:cubicBezTo>
                  <a:pt x="5595" y="3707"/>
                  <a:pt x="5623" y="3703"/>
                  <a:pt x="5614" y="3703"/>
                </a:cubicBezTo>
                <a:cubicBezTo>
                  <a:pt x="5586" y="3703"/>
                  <a:pt x="5559" y="3716"/>
                  <a:pt x="5532" y="3721"/>
                </a:cubicBezTo>
                <a:cubicBezTo>
                  <a:pt x="5493" y="3747"/>
                  <a:pt x="5448" y="3751"/>
                  <a:pt x="5404" y="3767"/>
                </a:cubicBezTo>
                <a:cubicBezTo>
                  <a:pt x="5368" y="3780"/>
                  <a:pt x="5331" y="3792"/>
                  <a:pt x="5294" y="3804"/>
                </a:cubicBezTo>
                <a:cubicBezTo>
                  <a:pt x="5285" y="3807"/>
                  <a:pt x="5267" y="3813"/>
                  <a:pt x="5267" y="3813"/>
                </a:cubicBezTo>
                <a:cubicBezTo>
                  <a:pt x="5228" y="3840"/>
                  <a:pt x="5168" y="3872"/>
                  <a:pt x="5130" y="3904"/>
                </a:cubicBezTo>
                <a:cubicBezTo>
                  <a:pt x="5081" y="3945"/>
                  <a:pt x="5043" y="3993"/>
                  <a:pt x="5002" y="4041"/>
                </a:cubicBezTo>
                <a:cubicBezTo>
                  <a:pt x="4984" y="4062"/>
                  <a:pt x="4968" y="4086"/>
                  <a:pt x="4947" y="4105"/>
                </a:cubicBezTo>
                <a:cubicBezTo>
                  <a:pt x="4930" y="4120"/>
                  <a:pt x="4892" y="4142"/>
                  <a:pt x="4892" y="4142"/>
                </a:cubicBezTo>
                <a:cubicBezTo>
                  <a:pt x="4757" y="4104"/>
                  <a:pt x="4716" y="4005"/>
                  <a:pt x="4608" y="3941"/>
                </a:cubicBezTo>
                <a:cubicBezTo>
                  <a:pt x="4550" y="3867"/>
                  <a:pt x="4582" y="3912"/>
                  <a:pt x="4517" y="3804"/>
                </a:cubicBezTo>
                <a:cubicBezTo>
                  <a:pt x="4502" y="3779"/>
                  <a:pt x="4490" y="3721"/>
                  <a:pt x="4490" y="3721"/>
                </a:cubicBezTo>
                <a:cubicBezTo>
                  <a:pt x="4487" y="3678"/>
                  <a:pt x="4492" y="3634"/>
                  <a:pt x="4480" y="3593"/>
                </a:cubicBezTo>
                <a:cubicBezTo>
                  <a:pt x="4476" y="3579"/>
                  <a:pt x="4455" y="3577"/>
                  <a:pt x="4444" y="3566"/>
                </a:cubicBezTo>
                <a:cubicBezTo>
                  <a:pt x="4436" y="3558"/>
                  <a:pt x="4435" y="3545"/>
                  <a:pt x="4426" y="3538"/>
                </a:cubicBezTo>
                <a:cubicBezTo>
                  <a:pt x="4388" y="3507"/>
                  <a:pt x="4334" y="3482"/>
                  <a:pt x="4288" y="3474"/>
                </a:cubicBezTo>
                <a:cubicBezTo>
                  <a:pt x="4144" y="3482"/>
                  <a:pt x="4133" y="3472"/>
                  <a:pt x="4032" y="3511"/>
                </a:cubicBezTo>
                <a:cubicBezTo>
                  <a:pt x="3979" y="3565"/>
                  <a:pt x="3999" y="3539"/>
                  <a:pt x="3968" y="3584"/>
                </a:cubicBezTo>
                <a:cubicBezTo>
                  <a:pt x="3953" y="3631"/>
                  <a:pt x="3997" y="3627"/>
                  <a:pt x="4042" y="3630"/>
                </a:cubicBezTo>
                <a:cubicBezTo>
                  <a:pt x="4106" y="3635"/>
                  <a:pt x="4170" y="3635"/>
                  <a:pt x="4234" y="3639"/>
                </a:cubicBezTo>
                <a:cubicBezTo>
                  <a:pt x="4270" y="3641"/>
                  <a:pt x="4307" y="3645"/>
                  <a:pt x="4343" y="3648"/>
                </a:cubicBezTo>
                <a:cubicBezTo>
                  <a:pt x="4380" y="3657"/>
                  <a:pt x="4403" y="3664"/>
                  <a:pt x="4435" y="3685"/>
                </a:cubicBezTo>
                <a:cubicBezTo>
                  <a:pt x="4441" y="3697"/>
                  <a:pt x="4446" y="3710"/>
                  <a:pt x="4453" y="3721"/>
                </a:cubicBezTo>
                <a:cubicBezTo>
                  <a:pt x="4467" y="3743"/>
                  <a:pt x="4499" y="3785"/>
                  <a:pt x="4499" y="3785"/>
                </a:cubicBezTo>
                <a:cubicBezTo>
                  <a:pt x="4505" y="3803"/>
                  <a:pt x="4511" y="3822"/>
                  <a:pt x="4517" y="3840"/>
                </a:cubicBezTo>
                <a:cubicBezTo>
                  <a:pt x="4518" y="3844"/>
                  <a:pt x="4492" y="3944"/>
                  <a:pt x="4480" y="3959"/>
                </a:cubicBezTo>
                <a:cubicBezTo>
                  <a:pt x="4473" y="3967"/>
                  <a:pt x="4462" y="3971"/>
                  <a:pt x="4453" y="3977"/>
                </a:cubicBezTo>
                <a:cubicBezTo>
                  <a:pt x="4425" y="4020"/>
                  <a:pt x="4393" y="4032"/>
                  <a:pt x="4352" y="4060"/>
                </a:cubicBezTo>
                <a:cubicBezTo>
                  <a:pt x="4245" y="4053"/>
                  <a:pt x="4204" y="4045"/>
                  <a:pt x="4115" y="4023"/>
                </a:cubicBezTo>
                <a:cubicBezTo>
                  <a:pt x="4053" y="3983"/>
                  <a:pt x="3981" y="3952"/>
                  <a:pt x="3941" y="3886"/>
                </a:cubicBezTo>
                <a:cubicBezTo>
                  <a:pt x="3934" y="3874"/>
                  <a:pt x="3930" y="3861"/>
                  <a:pt x="3923" y="3849"/>
                </a:cubicBezTo>
                <a:cubicBezTo>
                  <a:pt x="3912" y="3830"/>
                  <a:pt x="3886" y="3794"/>
                  <a:pt x="3886" y="3794"/>
                </a:cubicBezTo>
                <a:cubicBezTo>
                  <a:pt x="3889" y="3764"/>
                  <a:pt x="3880" y="3730"/>
                  <a:pt x="3895" y="3703"/>
                </a:cubicBezTo>
                <a:cubicBezTo>
                  <a:pt x="3901" y="3692"/>
                  <a:pt x="3924" y="3702"/>
                  <a:pt x="3932" y="3712"/>
                </a:cubicBezTo>
                <a:cubicBezTo>
                  <a:pt x="3938" y="3720"/>
                  <a:pt x="3926" y="3731"/>
                  <a:pt x="3923" y="3740"/>
                </a:cubicBezTo>
                <a:cubicBezTo>
                  <a:pt x="3926" y="3804"/>
                  <a:pt x="3924" y="3868"/>
                  <a:pt x="3932" y="3932"/>
                </a:cubicBezTo>
                <a:cubicBezTo>
                  <a:pt x="3937" y="3973"/>
                  <a:pt x="4047" y="4009"/>
                  <a:pt x="4078" y="4014"/>
                </a:cubicBezTo>
                <a:cubicBezTo>
                  <a:pt x="4119" y="4038"/>
                  <a:pt x="4144" y="4047"/>
                  <a:pt x="4188" y="4060"/>
                </a:cubicBezTo>
                <a:cubicBezTo>
                  <a:pt x="4206" y="4066"/>
                  <a:pt x="4243" y="4078"/>
                  <a:pt x="4243" y="4078"/>
                </a:cubicBezTo>
                <a:cubicBezTo>
                  <a:pt x="4264" y="4075"/>
                  <a:pt x="4288" y="4080"/>
                  <a:pt x="4307" y="4069"/>
                </a:cubicBezTo>
                <a:cubicBezTo>
                  <a:pt x="4327" y="4058"/>
                  <a:pt x="4338" y="3987"/>
                  <a:pt x="4343" y="3968"/>
                </a:cubicBezTo>
                <a:cubicBezTo>
                  <a:pt x="4340" y="3947"/>
                  <a:pt x="4315" y="3915"/>
                  <a:pt x="4334" y="3904"/>
                </a:cubicBezTo>
                <a:cubicBezTo>
                  <a:pt x="4353" y="3893"/>
                  <a:pt x="4370" y="3929"/>
                  <a:pt x="4389" y="3941"/>
                </a:cubicBezTo>
                <a:cubicBezTo>
                  <a:pt x="4458" y="3985"/>
                  <a:pt x="4514" y="4043"/>
                  <a:pt x="4581" y="4087"/>
                </a:cubicBezTo>
                <a:cubicBezTo>
                  <a:pt x="4603" y="4120"/>
                  <a:pt x="4630" y="4146"/>
                  <a:pt x="4654" y="4178"/>
                </a:cubicBezTo>
                <a:cubicBezTo>
                  <a:pt x="4665" y="4212"/>
                  <a:pt x="4682" y="4234"/>
                  <a:pt x="4691" y="4270"/>
                </a:cubicBezTo>
                <a:cubicBezTo>
                  <a:pt x="4685" y="4297"/>
                  <a:pt x="4687" y="4328"/>
                  <a:pt x="4672" y="4352"/>
                </a:cubicBezTo>
                <a:cubicBezTo>
                  <a:pt x="4666" y="4363"/>
                  <a:pt x="4647" y="4355"/>
                  <a:pt x="4636" y="4361"/>
                </a:cubicBezTo>
                <a:cubicBezTo>
                  <a:pt x="4628" y="4365"/>
                  <a:pt x="4626" y="4378"/>
                  <a:pt x="4618" y="4380"/>
                </a:cubicBezTo>
                <a:cubicBezTo>
                  <a:pt x="4566" y="4395"/>
                  <a:pt x="4470" y="4407"/>
                  <a:pt x="4407" y="4416"/>
                </a:cubicBezTo>
                <a:cubicBezTo>
                  <a:pt x="4210" y="4483"/>
                  <a:pt x="4112" y="4450"/>
                  <a:pt x="3859" y="4444"/>
                </a:cubicBezTo>
                <a:cubicBezTo>
                  <a:pt x="3732" y="4380"/>
                  <a:pt x="3612" y="4312"/>
                  <a:pt x="3493" y="4233"/>
                </a:cubicBezTo>
                <a:cubicBezTo>
                  <a:pt x="3420" y="4185"/>
                  <a:pt x="3338" y="4139"/>
                  <a:pt x="3283" y="4069"/>
                </a:cubicBezTo>
                <a:cubicBezTo>
                  <a:pt x="3251" y="4028"/>
                  <a:pt x="3224" y="3978"/>
                  <a:pt x="3200" y="3932"/>
                </a:cubicBezTo>
                <a:cubicBezTo>
                  <a:pt x="3185" y="3856"/>
                  <a:pt x="3170" y="3831"/>
                  <a:pt x="3191" y="3740"/>
                </a:cubicBezTo>
                <a:cubicBezTo>
                  <a:pt x="3201" y="3698"/>
                  <a:pt x="3225" y="3696"/>
                  <a:pt x="3246" y="3666"/>
                </a:cubicBezTo>
                <a:cubicBezTo>
                  <a:pt x="3254" y="3655"/>
                  <a:pt x="3255" y="3640"/>
                  <a:pt x="3264" y="3630"/>
                </a:cubicBezTo>
                <a:cubicBezTo>
                  <a:pt x="3285" y="3605"/>
                  <a:pt x="3317" y="3591"/>
                  <a:pt x="3338" y="3566"/>
                </a:cubicBezTo>
                <a:cubicBezTo>
                  <a:pt x="3373" y="3526"/>
                  <a:pt x="3356" y="3527"/>
                  <a:pt x="3402" y="3493"/>
                </a:cubicBezTo>
                <a:cubicBezTo>
                  <a:pt x="3445" y="3461"/>
                  <a:pt x="3494" y="3432"/>
                  <a:pt x="3539" y="3401"/>
                </a:cubicBezTo>
                <a:cubicBezTo>
                  <a:pt x="3561" y="3386"/>
                  <a:pt x="3612" y="3365"/>
                  <a:pt x="3612" y="3365"/>
                </a:cubicBezTo>
                <a:cubicBezTo>
                  <a:pt x="3705" y="3267"/>
                  <a:pt x="3646" y="3338"/>
                  <a:pt x="3301" y="3356"/>
                </a:cubicBezTo>
                <a:cubicBezTo>
                  <a:pt x="3241" y="3359"/>
                  <a:pt x="3177" y="3396"/>
                  <a:pt x="3118" y="3410"/>
                </a:cubicBezTo>
                <a:cubicBezTo>
                  <a:pt x="3088" y="3431"/>
                  <a:pt x="3075" y="3439"/>
                  <a:pt x="3063" y="3474"/>
                </a:cubicBezTo>
                <a:cubicBezTo>
                  <a:pt x="3069" y="3499"/>
                  <a:pt x="3073" y="3524"/>
                  <a:pt x="3082" y="3548"/>
                </a:cubicBezTo>
                <a:cubicBezTo>
                  <a:pt x="3105" y="3611"/>
                  <a:pt x="3192" y="3639"/>
                  <a:pt x="3237" y="3685"/>
                </a:cubicBezTo>
                <a:cubicBezTo>
                  <a:pt x="3285" y="3734"/>
                  <a:pt x="3240" y="3713"/>
                  <a:pt x="3292" y="3730"/>
                </a:cubicBezTo>
                <a:cubicBezTo>
                  <a:pt x="3317" y="3756"/>
                  <a:pt x="3339" y="3758"/>
                  <a:pt x="3374" y="3767"/>
                </a:cubicBezTo>
                <a:cubicBezTo>
                  <a:pt x="3383" y="3776"/>
                  <a:pt x="3396" y="3783"/>
                  <a:pt x="3402" y="3794"/>
                </a:cubicBezTo>
                <a:cubicBezTo>
                  <a:pt x="3411" y="3811"/>
                  <a:pt x="3420" y="3849"/>
                  <a:pt x="3420" y="3849"/>
                </a:cubicBezTo>
                <a:cubicBezTo>
                  <a:pt x="3423" y="3873"/>
                  <a:pt x="3430" y="3898"/>
                  <a:pt x="3429" y="3922"/>
                </a:cubicBezTo>
                <a:cubicBezTo>
                  <a:pt x="3421" y="4090"/>
                  <a:pt x="3401" y="4048"/>
                  <a:pt x="3246" y="4060"/>
                </a:cubicBezTo>
                <a:cubicBezTo>
                  <a:pt x="3239" y="4081"/>
                  <a:pt x="3212" y="4092"/>
                  <a:pt x="3210" y="4114"/>
                </a:cubicBezTo>
                <a:cubicBezTo>
                  <a:pt x="3205" y="4163"/>
                  <a:pt x="3214" y="4212"/>
                  <a:pt x="3219" y="4261"/>
                </a:cubicBezTo>
                <a:cubicBezTo>
                  <a:pt x="3220" y="4270"/>
                  <a:pt x="3237" y="4288"/>
                  <a:pt x="3228" y="4288"/>
                </a:cubicBezTo>
                <a:cubicBezTo>
                  <a:pt x="3208" y="4288"/>
                  <a:pt x="3190" y="4272"/>
                  <a:pt x="3173" y="4261"/>
                </a:cubicBezTo>
                <a:cubicBezTo>
                  <a:pt x="3088" y="4209"/>
                  <a:pt x="3027" y="4134"/>
                  <a:pt x="2954" y="4069"/>
                </a:cubicBezTo>
                <a:cubicBezTo>
                  <a:pt x="2873" y="3997"/>
                  <a:pt x="2778" y="3931"/>
                  <a:pt x="2707" y="3849"/>
                </a:cubicBezTo>
                <a:cubicBezTo>
                  <a:pt x="2702" y="3843"/>
                  <a:pt x="2588" y="3696"/>
                  <a:pt x="2560" y="3648"/>
                </a:cubicBezTo>
                <a:cubicBezTo>
                  <a:pt x="2533" y="3601"/>
                  <a:pt x="2521" y="3550"/>
                  <a:pt x="2496" y="3502"/>
                </a:cubicBezTo>
                <a:cubicBezTo>
                  <a:pt x="2476" y="3383"/>
                  <a:pt x="2470" y="3371"/>
                  <a:pt x="2515" y="3191"/>
                </a:cubicBezTo>
                <a:cubicBezTo>
                  <a:pt x="2522" y="3161"/>
                  <a:pt x="2551" y="3142"/>
                  <a:pt x="2570" y="3118"/>
                </a:cubicBezTo>
                <a:cubicBezTo>
                  <a:pt x="2636" y="3034"/>
                  <a:pt x="2704" y="2972"/>
                  <a:pt x="2789" y="2908"/>
                </a:cubicBezTo>
                <a:cubicBezTo>
                  <a:pt x="2822" y="2884"/>
                  <a:pt x="2871" y="2877"/>
                  <a:pt x="2908" y="2862"/>
                </a:cubicBezTo>
                <a:cubicBezTo>
                  <a:pt x="2945" y="2865"/>
                  <a:pt x="2982" y="2864"/>
                  <a:pt x="3018" y="2871"/>
                </a:cubicBezTo>
                <a:cubicBezTo>
                  <a:pt x="3029" y="2873"/>
                  <a:pt x="3040" y="2899"/>
                  <a:pt x="3045" y="2889"/>
                </a:cubicBezTo>
                <a:cubicBezTo>
                  <a:pt x="3051" y="2877"/>
                  <a:pt x="3036" y="2863"/>
                  <a:pt x="3027" y="2853"/>
                </a:cubicBezTo>
                <a:cubicBezTo>
                  <a:pt x="2991" y="2811"/>
                  <a:pt x="2930" y="2810"/>
                  <a:pt x="2880" y="2798"/>
                </a:cubicBezTo>
                <a:cubicBezTo>
                  <a:pt x="2585" y="2809"/>
                  <a:pt x="2692" y="2762"/>
                  <a:pt x="2560" y="2889"/>
                </a:cubicBezTo>
                <a:cubicBezTo>
                  <a:pt x="2554" y="2901"/>
                  <a:pt x="2549" y="2914"/>
                  <a:pt x="2542" y="2926"/>
                </a:cubicBezTo>
                <a:cubicBezTo>
                  <a:pt x="2537" y="2935"/>
                  <a:pt x="2525" y="2942"/>
                  <a:pt x="2524" y="2953"/>
                </a:cubicBezTo>
                <a:cubicBezTo>
                  <a:pt x="2518" y="3016"/>
                  <a:pt x="2534" y="3046"/>
                  <a:pt x="2588" y="3063"/>
                </a:cubicBezTo>
                <a:cubicBezTo>
                  <a:pt x="2631" y="3097"/>
                  <a:pt x="2681" y="3141"/>
                  <a:pt x="2734" y="3154"/>
                </a:cubicBezTo>
                <a:cubicBezTo>
                  <a:pt x="2789" y="3209"/>
                  <a:pt x="2731" y="3158"/>
                  <a:pt x="2807" y="3200"/>
                </a:cubicBezTo>
                <a:cubicBezTo>
                  <a:pt x="2885" y="3243"/>
                  <a:pt x="2936" y="3290"/>
                  <a:pt x="2963" y="3374"/>
                </a:cubicBezTo>
                <a:cubicBezTo>
                  <a:pt x="2960" y="3444"/>
                  <a:pt x="2961" y="3514"/>
                  <a:pt x="2954" y="3584"/>
                </a:cubicBezTo>
                <a:cubicBezTo>
                  <a:pt x="2952" y="3603"/>
                  <a:pt x="2941" y="3620"/>
                  <a:pt x="2935" y="3639"/>
                </a:cubicBezTo>
                <a:cubicBezTo>
                  <a:pt x="2901" y="3750"/>
                  <a:pt x="2823" y="3735"/>
                  <a:pt x="2725" y="3749"/>
                </a:cubicBezTo>
                <a:cubicBezTo>
                  <a:pt x="2708" y="3799"/>
                  <a:pt x="2697" y="3852"/>
                  <a:pt x="2688" y="3904"/>
                </a:cubicBezTo>
                <a:cubicBezTo>
                  <a:pt x="2691" y="3922"/>
                  <a:pt x="2690" y="3942"/>
                  <a:pt x="2698" y="3959"/>
                </a:cubicBezTo>
                <a:cubicBezTo>
                  <a:pt x="2703" y="3969"/>
                  <a:pt x="2717" y="3970"/>
                  <a:pt x="2725" y="3977"/>
                </a:cubicBezTo>
                <a:cubicBezTo>
                  <a:pt x="2820" y="4058"/>
                  <a:pt x="2674" y="3948"/>
                  <a:pt x="2789" y="4032"/>
                </a:cubicBezTo>
                <a:cubicBezTo>
                  <a:pt x="2806" y="4059"/>
                  <a:pt x="2826" y="4079"/>
                  <a:pt x="2844" y="4105"/>
                </a:cubicBezTo>
                <a:cubicBezTo>
                  <a:pt x="2857" y="4146"/>
                  <a:pt x="2876" y="4154"/>
                  <a:pt x="2862" y="4197"/>
                </a:cubicBezTo>
                <a:cubicBezTo>
                  <a:pt x="2674" y="4171"/>
                  <a:pt x="2494" y="4138"/>
                  <a:pt x="2314" y="4078"/>
                </a:cubicBezTo>
                <a:cubicBezTo>
                  <a:pt x="2289" y="4054"/>
                  <a:pt x="2278" y="4025"/>
                  <a:pt x="2259" y="3996"/>
                </a:cubicBezTo>
                <a:cubicBezTo>
                  <a:pt x="2236" y="3906"/>
                  <a:pt x="2249" y="3946"/>
                  <a:pt x="2222" y="3877"/>
                </a:cubicBezTo>
                <a:cubicBezTo>
                  <a:pt x="2219" y="3862"/>
                  <a:pt x="2217" y="3846"/>
                  <a:pt x="2213" y="3831"/>
                </a:cubicBezTo>
                <a:cubicBezTo>
                  <a:pt x="2208" y="3815"/>
                  <a:pt x="2198" y="3801"/>
                  <a:pt x="2195" y="3785"/>
                </a:cubicBezTo>
                <a:cubicBezTo>
                  <a:pt x="2186" y="3743"/>
                  <a:pt x="2188" y="3699"/>
                  <a:pt x="2176" y="3657"/>
                </a:cubicBezTo>
                <a:cubicBezTo>
                  <a:pt x="2170" y="3636"/>
                  <a:pt x="2164" y="3614"/>
                  <a:pt x="2158" y="3593"/>
                </a:cubicBezTo>
                <a:cubicBezTo>
                  <a:pt x="2164" y="3502"/>
                  <a:pt x="2166" y="3410"/>
                  <a:pt x="2176" y="3319"/>
                </a:cubicBezTo>
                <a:cubicBezTo>
                  <a:pt x="2187" y="3221"/>
                  <a:pt x="2291" y="3086"/>
                  <a:pt x="2368" y="3026"/>
                </a:cubicBezTo>
                <a:cubicBezTo>
                  <a:pt x="2412" y="2943"/>
                  <a:pt x="2481" y="2877"/>
                  <a:pt x="2515" y="2789"/>
                </a:cubicBezTo>
                <a:cubicBezTo>
                  <a:pt x="2577" y="2628"/>
                  <a:pt x="2607" y="2449"/>
                  <a:pt x="2716" y="2313"/>
                </a:cubicBezTo>
                <a:cubicBezTo>
                  <a:pt x="2742" y="2248"/>
                  <a:pt x="2785" y="2221"/>
                  <a:pt x="2826" y="2167"/>
                </a:cubicBezTo>
                <a:cubicBezTo>
                  <a:pt x="2865" y="2170"/>
                  <a:pt x="2905" y="2170"/>
                  <a:pt x="2944" y="2176"/>
                </a:cubicBezTo>
                <a:cubicBezTo>
                  <a:pt x="2986" y="2183"/>
                  <a:pt x="2994" y="2200"/>
                  <a:pt x="3027" y="2222"/>
                </a:cubicBezTo>
                <a:cubicBezTo>
                  <a:pt x="3042" y="2232"/>
                  <a:pt x="3056" y="2241"/>
                  <a:pt x="3072" y="2249"/>
                </a:cubicBezTo>
                <a:cubicBezTo>
                  <a:pt x="3087" y="2256"/>
                  <a:pt x="3104" y="2259"/>
                  <a:pt x="3118" y="2268"/>
                </a:cubicBezTo>
                <a:cubicBezTo>
                  <a:pt x="3173" y="2303"/>
                  <a:pt x="3216" y="2349"/>
                  <a:pt x="3274" y="2377"/>
                </a:cubicBezTo>
                <a:cubicBezTo>
                  <a:pt x="3294" y="2397"/>
                  <a:pt x="3320" y="2410"/>
                  <a:pt x="3338" y="2432"/>
                </a:cubicBezTo>
                <a:cubicBezTo>
                  <a:pt x="3344" y="2440"/>
                  <a:pt x="3343" y="2451"/>
                  <a:pt x="3347" y="2460"/>
                </a:cubicBezTo>
                <a:cubicBezTo>
                  <a:pt x="3352" y="2470"/>
                  <a:pt x="3358" y="2479"/>
                  <a:pt x="3365" y="2487"/>
                </a:cubicBezTo>
                <a:cubicBezTo>
                  <a:pt x="3402" y="2528"/>
                  <a:pt x="3445" y="2567"/>
                  <a:pt x="3484" y="2606"/>
                </a:cubicBezTo>
                <a:cubicBezTo>
                  <a:pt x="3498" y="2620"/>
                  <a:pt x="3516" y="2629"/>
                  <a:pt x="3530" y="2642"/>
                </a:cubicBezTo>
                <a:cubicBezTo>
                  <a:pt x="3549" y="2659"/>
                  <a:pt x="3566" y="2679"/>
                  <a:pt x="3584" y="2697"/>
                </a:cubicBezTo>
                <a:cubicBezTo>
                  <a:pt x="3590" y="2703"/>
                  <a:pt x="3603" y="2716"/>
                  <a:pt x="3603" y="2716"/>
                </a:cubicBezTo>
                <a:cubicBezTo>
                  <a:pt x="3595" y="2639"/>
                  <a:pt x="3582" y="2557"/>
                  <a:pt x="3548" y="2487"/>
                </a:cubicBezTo>
                <a:cubicBezTo>
                  <a:pt x="3539" y="2441"/>
                  <a:pt x="3530" y="2421"/>
                  <a:pt x="3502" y="2386"/>
                </a:cubicBezTo>
                <a:cubicBezTo>
                  <a:pt x="3495" y="2377"/>
                  <a:pt x="3493" y="2365"/>
                  <a:pt x="3484" y="2359"/>
                </a:cubicBezTo>
                <a:cubicBezTo>
                  <a:pt x="3456" y="2342"/>
                  <a:pt x="3420" y="2339"/>
                  <a:pt x="3392" y="2322"/>
                </a:cubicBezTo>
                <a:cubicBezTo>
                  <a:pt x="3373" y="2311"/>
                  <a:pt x="3354" y="2301"/>
                  <a:pt x="3338" y="2286"/>
                </a:cubicBezTo>
                <a:cubicBezTo>
                  <a:pt x="3332" y="2280"/>
                  <a:pt x="3326" y="2273"/>
                  <a:pt x="3319" y="2268"/>
                </a:cubicBezTo>
                <a:cubicBezTo>
                  <a:pt x="3299" y="2256"/>
                  <a:pt x="3276" y="2250"/>
                  <a:pt x="3255" y="2240"/>
                </a:cubicBezTo>
                <a:cubicBezTo>
                  <a:pt x="3203" y="2187"/>
                  <a:pt x="3230" y="2201"/>
                  <a:pt x="3182" y="2185"/>
                </a:cubicBezTo>
                <a:cubicBezTo>
                  <a:pt x="3145" y="2148"/>
                  <a:pt x="3113" y="2124"/>
                  <a:pt x="3063" y="2112"/>
                </a:cubicBezTo>
                <a:cubicBezTo>
                  <a:pt x="3002" y="2116"/>
                  <a:pt x="2935" y="2103"/>
                  <a:pt x="2880" y="2130"/>
                </a:cubicBezTo>
                <a:cubicBezTo>
                  <a:pt x="2714" y="2213"/>
                  <a:pt x="2875" y="2156"/>
                  <a:pt x="2789" y="2185"/>
                </a:cubicBezTo>
                <a:cubicBezTo>
                  <a:pt x="2759" y="2217"/>
                  <a:pt x="2733" y="2251"/>
                  <a:pt x="2707" y="2286"/>
                </a:cubicBezTo>
                <a:cubicBezTo>
                  <a:pt x="2704" y="2295"/>
                  <a:pt x="2703" y="2305"/>
                  <a:pt x="2698" y="2313"/>
                </a:cubicBezTo>
                <a:cubicBezTo>
                  <a:pt x="2693" y="2321"/>
                  <a:pt x="2683" y="2324"/>
                  <a:pt x="2679" y="2332"/>
                </a:cubicBezTo>
                <a:cubicBezTo>
                  <a:pt x="2673" y="2343"/>
                  <a:pt x="2674" y="2356"/>
                  <a:pt x="2670" y="2368"/>
                </a:cubicBezTo>
                <a:cubicBezTo>
                  <a:pt x="2665" y="2386"/>
                  <a:pt x="2658" y="2405"/>
                  <a:pt x="2652" y="2423"/>
                </a:cubicBezTo>
                <a:cubicBezTo>
                  <a:pt x="2649" y="2432"/>
                  <a:pt x="2643" y="2450"/>
                  <a:pt x="2643" y="2450"/>
                </a:cubicBezTo>
                <a:cubicBezTo>
                  <a:pt x="2640" y="2475"/>
                  <a:pt x="2639" y="2500"/>
                  <a:pt x="2634" y="2524"/>
                </a:cubicBezTo>
                <a:cubicBezTo>
                  <a:pt x="2632" y="2533"/>
                  <a:pt x="2633" y="2549"/>
                  <a:pt x="2624" y="2551"/>
                </a:cubicBezTo>
                <a:cubicBezTo>
                  <a:pt x="2611" y="2554"/>
                  <a:pt x="2600" y="2539"/>
                  <a:pt x="2588" y="2533"/>
                </a:cubicBezTo>
                <a:cubicBezTo>
                  <a:pt x="2555" y="2498"/>
                  <a:pt x="2520" y="2456"/>
                  <a:pt x="2496" y="2414"/>
                </a:cubicBezTo>
                <a:cubicBezTo>
                  <a:pt x="2478" y="2383"/>
                  <a:pt x="2470" y="2352"/>
                  <a:pt x="2451" y="2322"/>
                </a:cubicBezTo>
                <a:cubicBezTo>
                  <a:pt x="2415" y="2183"/>
                  <a:pt x="2409" y="2193"/>
                  <a:pt x="2451" y="1975"/>
                </a:cubicBezTo>
                <a:cubicBezTo>
                  <a:pt x="2459" y="1935"/>
                  <a:pt x="2491" y="1903"/>
                  <a:pt x="2506" y="1865"/>
                </a:cubicBezTo>
                <a:cubicBezTo>
                  <a:pt x="2533" y="1797"/>
                  <a:pt x="2568" y="1725"/>
                  <a:pt x="2643" y="1701"/>
                </a:cubicBezTo>
                <a:cubicBezTo>
                  <a:pt x="2712" y="1707"/>
                  <a:pt x="2761" y="1717"/>
                  <a:pt x="2826" y="1728"/>
                </a:cubicBezTo>
                <a:cubicBezTo>
                  <a:pt x="2861" y="1725"/>
                  <a:pt x="2951" y="1732"/>
                  <a:pt x="2954" y="1701"/>
                </a:cubicBezTo>
                <a:cubicBezTo>
                  <a:pt x="2967" y="1577"/>
                  <a:pt x="2905" y="1410"/>
                  <a:pt x="3054" y="1381"/>
                </a:cubicBezTo>
                <a:cubicBezTo>
                  <a:pt x="3079" y="1419"/>
                  <a:pt x="3109" y="1454"/>
                  <a:pt x="3136" y="1490"/>
                </a:cubicBezTo>
                <a:cubicBezTo>
                  <a:pt x="3163" y="1582"/>
                  <a:pt x="3182" y="1680"/>
                  <a:pt x="3146" y="1774"/>
                </a:cubicBezTo>
                <a:cubicBezTo>
                  <a:pt x="3130" y="1815"/>
                  <a:pt x="3123" y="1809"/>
                  <a:pt x="3100" y="1847"/>
                </a:cubicBezTo>
                <a:cubicBezTo>
                  <a:pt x="3056" y="1919"/>
                  <a:pt x="3018" y="1975"/>
                  <a:pt x="2935" y="2002"/>
                </a:cubicBezTo>
                <a:cubicBezTo>
                  <a:pt x="2812" y="2088"/>
                  <a:pt x="2629" y="2081"/>
                  <a:pt x="2487" y="2094"/>
                </a:cubicBezTo>
                <a:cubicBezTo>
                  <a:pt x="2450" y="2101"/>
                  <a:pt x="2414" y="2109"/>
                  <a:pt x="2378" y="2121"/>
                </a:cubicBezTo>
                <a:cubicBezTo>
                  <a:pt x="2491" y="2209"/>
                  <a:pt x="2419" y="2166"/>
                  <a:pt x="2716" y="2130"/>
                </a:cubicBezTo>
                <a:cubicBezTo>
                  <a:pt x="2832" y="2116"/>
                  <a:pt x="2939" y="2046"/>
                  <a:pt x="3045" y="2002"/>
                </a:cubicBezTo>
                <a:cubicBezTo>
                  <a:pt x="3132" y="1966"/>
                  <a:pt x="3236" y="1947"/>
                  <a:pt x="3328" y="1938"/>
                </a:cubicBezTo>
                <a:cubicBezTo>
                  <a:pt x="3356" y="1944"/>
                  <a:pt x="3386" y="1944"/>
                  <a:pt x="3411" y="1957"/>
                </a:cubicBezTo>
                <a:cubicBezTo>
                  <a:pt x="3455" y="1979"/>
                  <a:pt x="3521" y="2037"/>
                  <a:pt x="3566" y="2066"/>
                </a:cubicBezTo>
                <a:cubicBezTo>
                  <a:pt x="3656" y="2124"/>
                  <a:pt x="3741" y="2167"/>
                  <a:pt x="3840" y="2204"/>
                </a:cubicBezTo>
                <a:cubicBezTo>
                  <a:pt x="3871" y="2201"/>
                  <a:pt x="3906" y="2211"/>
                  <a:pt x="3932" y="2194"/>
                </a:cubicBezTo>
                <a:cubicBezTo>
                  <a:pt x="3945" y="2186"/>
                  <a:pt x="3938" y="2151"/>
                  <a:pt x="3923" y="2149"/>
                </a:cubicBezTo>
                <a:cubicBezTo>
                  <a:pt x="3784" y="2132"/>
                  <a:pt x="3642" y="2143"/>
                  <a:pt x="3502" y="2140"/>
                </a:cubicBezTo>
                <a:cubicBezTo>
                  <a:pt x="3450" y="2121"/>
                  <a:pt x="3407" y="2079"/>
                  <a:pt x="3356" y="2057"/>
                </a:cubicBezTo>
                <a:cubicBezTo>
                  <a:pt x="3336" y="2048"/>
                  <a:pt x="3313" y="2046"/>
                  <a:pt x="3292" y="2039"/>
                </a:cubicBezTo>
                <a:cubicBezTo>
                  <a:pt x="3244" y="2051"/>
                  <a:pt x="3239" y="2069"/>
                  <a:pt x="3200" y="2094"/>
                </a:cubicBezTo>
                <a:cubicBezTo>
                  <a:pt x="3173" y="2176"/>
                  <a:pt x="3050" y="2230"/>
                  <a:pt x="2972" y="2249"/>
                </a:cubicBezTo>
                <a:cubicBezTo>
                  <a:pt x="2870" y="2244"/>
                  <a:pt x="2789" y="2252"/>
                  <a:pt x="2698" y="2222"/>
                </a:cubicBezTo>
                <a:cubicBezTo>
                  <a:pt x="2692" y="2216"/>
                  <a:pt x="2686" y="2209"/>
                  <a:pt x="2679" y="2204"/>
                </a:cubicBezTo>
                <a:cubicBezTo>
                  <a:pt x="2671" y="2199"/>
                  <a:pt x="2659" y="2200"/>
                  <a:pt x="2652" y="2194"/>
                </a:cubicBezTo>
                <a:cubicBezTo>
                  <a:pt x="2609" y="2158"/>
                  <a:pt x="2600" y="2080"/>
                  <a:pt x="2588" y="2030"/>
                </a:cubicBezTo>
                <a:cubicBezTo>
                  <a:pt x="2580" y="1959"/>
                  <a:pt x="2568" y="1891"/>
                  <a:pt x="2560" y="1820"/>
                </a:cubicBezTo>
                <a:cubicBezTo>
                  <a:pt x="2552" y="1654"/>
                  <a:pt x="2543" y="1479"/>
                  <a:pt x="2451" y="1335"/>
                </a:cubicBezTo>
                <a:cubicBezTo>
                  <a:pt x="2422" y="1290"/>
                  <a:pt x="2384" y="1249"/>
                  <a:pt x="2368" y="1198"/>
                </a:cubicBezTo>
                <a:cubicBezTo>
                  <a:pt x="2365" y="1189"/>
                  <a:pt x="2365" y="1178"/>
                  <a:pt x="2359" y="1170"/>
                </a:cubicBezTo>
                <a:cubicBezTo>
                  <a:pt x="2339" y="1145"/>
                  <a:pt x="2286" y="1106"/>
                  <a:pt x="2286" y="1106"/>
                </a:cubicBezTo>
                <a:cubicBezTo>
                  <a:pt x="2277" y="1109"/>
                  <a:pt x="2255" y="1107"/>
                  <a:pt x="2259" y="1116"/>
                </a:cubicBezTo>
                <a:cubicBezTo>
                  <a:pt x="2272" y="1148"/>
                  <a:pt x="2302" y="1171"/>
                  <a:pt x="2323" y="1198"/>
                </a:cubicBezTo>
                <a:cubicBezTo>
                  <a:pt x="2344" y="1226"/>
                  <a:pt x="2362" y="1256"/>
                  <a:pt x="2387" y="1280"/>
                </a:cubicBezTo>
                <a:cubicBezTo>
                  <a:pt x="2428" y="1448"/>
                  <a:pt x="2387" y="1266"/>
                  <a:pt x="2387" y="1710"/>
                </a:cubicBezTo>
                <a:cubicBezTo>
                  <a:pt x="2387" y="1842"/>
                  <a:pt x="2363" y="1816"/>
                  <a:pt x="2423" y="1856"/>
                </a:cubicBezTo>
                <a:cubicBezTo>
                  <a:pt x="2467" y="1922"/>
                  <a:pt x="2481" y="1906"/>
                  <a:pt x="2423" y="1920"/>
                </a:cubicBezTo>
                <a:cubicBezTo>
                  <a:pt x="2368" y="1902"/>
                  <a:pt x="2327" y="1866"/>
                  <a:pt x="2277" y="1838"/>
                </a:cubicBezTo>
                <a:cubicBezTo>
                  <a:pt x="2220" y="1806"/>
                  <a:pt x="2160" y="1779"/>
                  <a:pt x="2103" y="1746"/>
                </a:cubicBezTo>
                <a:cubicBezTo>
                  <a:pt x="2045" y="1713"/>
                  <a:pt x="1988" y="1679"/>
                  <a:pt x="1930" y="1646"/>
                </a:cubicBezTo>
                <a:cubicBezTo>
                  <a:pt x="1825" y="1585"/>
                  <a:pt x="1720" y="1520"/>
                  <a:pt x="1619" y="1454"/>
                </a:cubicBezTo>
                <a:cubicBezTo>
                  <a:pt x="1588" y="1434"/>
                  <a:pt x="1545" y="1443"/>
                  <a:pt x="1509" y="1436"/>
                </a:cubicBezTo>
                <a:cubicBezTo>
                  <a:pt x="1485" y="1438"/>
                  <a:pt x="1368" y="1431"/>
                  <a:pt x="1326" y="1463"/>
                </a:cubicBezTo>
                <a:cubicBezTo>
                  <a:pt x="1304" y="1480"/>
                  <a:pt x="1291" y="1507"/>
                  <a:pt x="1271" y="1527"/>
                </a:cubicBezTo>
                <a:cubicBezTo>
                  <a:pt x="1274" y="1539"/>
                  <a:pt x="1270" y="1556"/>
                  <a:pt x="1280" y="1564"/>
                </a:cubicBezTo>
                <a:cubicBezTo>
                  <a:pt x="1325" y="1602"/>
                  <a:pt x="1472" y="1596"/>
                  <a:pt x="1509" y="1600"/>
                </a:cubicBezTo>
                <a:cubicBezTo>
                  <a:pt x="1530" y="1602"/>
                  <a:pt x="1552" y="1606"/>
                  <a:pt x="1573" y="1609"/>
                </a:cubicBezTo>
                <a:cubicBezTo>
                  <a:pt x="1624" y="1626"/>
                  <a:pt x="1663" y="1658"/>
                  <a:pt x="1710" y="1682"/>
                </a:cubicBezTo>
                <a:cubicBezTo>
                  <a:pt x="1755" y="1730"/>
                  <a:pt x="1696" y="1674"/>
                  <a:pt x="1756" y="1710"/>
                </a:cubicBezTo>
                <a:cubicBezTo>
                  <a:pt x="1788" y="1729"/>
                  <a:pt x="1818" y="1750"/>
                  <a:pt x="1847" y="1774"/>
                </a:cubicBezTo>
                <a:cubicBezTo>
                  <a:pt x="1930" y="1843"/>
                  <a:pt x="1869" y="1819"/>
                  <a:pt x="1930" y="1838"/>
                </a:cubicBezTo>
                <a:cubicBezTo>
                  <a:pt x="1971" y="1867"/>
                  <a:pt x="2002" y="1896"/>
                  <a:pt x="2048" y="1911"/>
                </a:cubicBezTo>
                <a:cubicBezTo>
                  <a:pt x="2125" y="1984"/>
                  <a:pt x="2222" y="2010"/>
                  <a:pt x="2323" y="2021"/>
                </a:cubicBezTo>
                <a:cubicBezTo>
                  <a:pt x="2329" y="2039"/>
                  <a:pt x="2347" y="2058"/>
                  <a:pt x="2341" y="2076"/>
                </a:cubicBezTo>
                <a:cubicBezTo>
                  <a:pt x="2323" y="2130"/>
                  <a:pt x="2305" y="2167"/>
                  <a:pt x="2250" y="2185"/>
                </a:cubicBezTo>
                <a:cubicBezTo>
                  <a:pt x="2199" y="2236"/>
                  <a:pt x="2111" y="2208"/>
                  <a:pt x="2048" y="2204"/>
                </a:cubicBezTo>
                <a:cubicBezTo>
                  <a:pt x="1955" y="2170"/>
                  <a:pt x="2026" y="2252"/>
                  <a:pt x="2058" y="2268"/>
                </a:cubicBezTo>
                <a:cubicBezTo>
                  <a:pt x="2086" y="2282"/>
                  <a:pt x="2120" y="2282"/>
                  <a:pt x="2149" y="2295"/>
                </a:cubicBezTo>
                <a:cubicBezTo>
                  <a:pt x="2258" y="2345"/>
                  <a:pt x="2186" y="2320"/>
                  <a:pt x="2250" y="2341"/>
                </a:cubicBezTo>
                <a:cubicBezTo>
                  <a:pt x="2284" y="2363"/>
                  <a:pt x="2291" y="2385"/>
                  <a:pt x="2304" y="2423"/>
                </a:cubicBezTo>
                <a:cubicBezTo>
                  <a:pt x="2307" y="2457"/>
                  <a:pt x="2308" y="2491"/>
                  <a:pt x="2314" y="2524"/>
                </a:cubicBezTo>
                <a:cubicBezTo>
                  <a:pt x="2317" y="2543"/>
                  <a:pt x="2332" y="2578"/>
                  <a:pt x="2332" y="2578"/>
                </a:cubicBezTo>
                <a:cubicBezTo>
                  <a:pt x="2326" y="2615"/>
                  <a:pt x="2330" y="2654"/>
                  <a:pt x="2314" y="2688"/>
                </a:cubicBezTo>
                <a:cubicBezTo>
                  <a:pt x="2309" y="2700"/>
                  <a:pt x="2290" y="2697"/>
                  <a:pt x="2277" y="2697"/>
                </a:cubicBezTo>
                <a:cubicBezTo>
                  <a:pt x="2183" y="2697"/>
                  <a:pt x="2088" y="2691"/>
                  <a:pt x="1994" y="2688"/>
                </a:cubicBezTo>
                <a:cubicBezTo>
                  <a:pt x="1929" y="2662"/>
                  <a:pt x="1830" y="2585"/>
                  <a:pt x="1783" y="2533"/>
                </a:cubicBezTo>
                <a:cubicBezTo>
                  <a:pt x="1768" y="2517"/>
                  <a:pt x="1760" y="2495"/>
                  <a:pt x="1747" y="2478"/>
                </a:cubicBezTo>
                <a:cubicBezTo>
                  <a:pt x="1739" y="2468"/>
                  <a:pt x="1728" y="2459"/>
                  <a:pt x="1719" y="2450"/>
                </a:cubicBezTo>
                <a:cubicBezTo>
                  <a:pt x="1703" y="2411"/>
                  <a:pt x="1696" y="2372"/>
                  <a:pt x="1683" y="2332"/>
                </a:cubicBezTo>
                <a:cubicBezTo>
                  <a:pt x="1691" y="2247"/>
                  <a:pt x="1694" y="2205"/>
                  <a:pt x="1765" y="2158"/>
                </a:cubicBezTo>
                <a:cubicBezTo>
                  <a:pt x="1671" y="2135"/>
                  <a:pt x="1617" y="2187"/>
                  <a:pt x="1536" y="2213"/>
                </a:cubicBezTo>
                <a:cubicBezTo>
                  <a:pt x="1491" y="2247"/>
                  <a:pt x="1484" y="2258"/>
                  <a:pt x="1472" y="2313"/>
                </a:cubicBezTo>
                <a:cubicBezTo>
                  <a:pt x="1486" y="2479"/>
                  <a:pt x="1432" y="2523"/>
                  <a:pt x="1546" y="2560"/>
                </a:cubicBezTo>
                <a:cubicBezTo>
                  <a:pt x="1593" y="2592"/>
                  <a:pt x="1656" y="2606"/>
                  <a:pt x="1710" y="2624"/>
                </a:cubicBezTo>
                <a:cubicBezTo>
                  <a:pt x="1721" y="2627"/>
                  <a:pt x="1727" y="2639"/>
                  <a:pt x="1738" y="2642"/>
                </a:cubicBezTo>
                <a:cubicBezTo>
                  <a:pt x="1813" y="2665"/>
                  <a:pt x="1906" y="2660"/>
                  <a:pt x="1975" y="2706"/>
                </a:cubicBezTo>
                <a:cubicBezTo>
                  <a:pt x="2056" y="2760"/>
                  <a:pt x="2038" y="2746"/>
                  <a:pt x="2085" y="2816"/>
                </a:cubicBezTo>
                <a:cubicBezTo>
                  <a:pt x="2093" y="2827"/>
                  <a:pt x="2098" y="2840"/>
                  <a:pt x="2103" y="2853"/>
                </a:cubicBezTo>
                <a:cubicBezTo>
                  <a:pt x="2110" y="2871"/>
                  <a:pt x="2122" y="2908"/>
                  <a:pt x="2122" y="2908"/>
                </a:cubicBezTo>
                <a:cubicBezTo>
                  <a:pt x="2119" y="2917"/>
                  <a:pt x="2118" y="2928"/>
                  <a:pt x="2112" y="2935"/>
                </a:cubicBezTo>
                <a:cubicBezTo>
                  <a:pt x="2105" y="2943"/>
                  <a:pt x="2087" y="2942"/>
                  <a:pt x="2085" y="2953"/>
                </a:cubicBezTo>
                <a:cubicBezTo>
                  <a:pt x="2070" y="3044"/>
                  <a:pt x="2125" y="3064"/>
                  <a:pt x="2149" y="3136"/>
                </a:cubicBezTo>
                <a:cubicBezTo>
                  <a:pt x="2143" y="3157"/>
                  <a:pt x="2143" y="3181"/>
                  <a:pt x="2131" y="3200"/>
                </a:cubicBezTo>
                <a:cubicBezTo>
                  <a:pt x="2096" y="3256"/>
                  <a:pt x="2070" y="3248"/>
                  <a:pt x="2030" y="3292"/>
                </a:cubicBezTo>
                <a:cubicBezTo>
                  <a:pt x="2009" y="3314"/>
                  <a:pt x="1975" y="3365"/>
                  <a:pt x="1975" y="3365"/>
                </a:cubicBezTo>
                <a:cubicBezTo>
                  <a:pt x="1975" y="3368"/>
                  <a:pt x="1981" y="3440"/>
                  <a:pt x="1994" y="3456"/>
                </a:cubicBezTo>
                <a:cubicBezTo>
                  <a:pt x="2004" y="3468"/>
                  <a:pt x="2019" y="3474"/>
                  <a:pt x="2030" y="3484"/>
                </a:cubicBezTo>
                <a:cubicBezTo>
                  <a:pt x="2077" y="3526"/>
                  <a:pt x="2121" y="3570"/>
                  <a:pt x="2158" y="3621"/>
                </a:cubicBezTo>
                <a:cubicBezTo>
                  <a:pt x="2078" y="3661"/>
                  <a:pt x="1988" y="3642"/>
                  <a:pt x="1911" y="3602"/>
                </a:cubicBezTo>
                <a:cubicBezTo>
                  <a:pt x="1905" y="3590"/>
                  <a:pt x="1902" y="3576"/>
                  <a:pt x="1893" y="3566"/>
                </a:cubicBezTo>
                <a:cubicBezTo>
                  <a:pt x="1886" y="3558"/>
                  <a:pt x="1872" y="3557"/>
                  <a:pt x="1866" y="3548"/>
                </a:cubicBezTo>
                <a:cubicBezTo>
                  <a:pt x="1850" y="3525"/>
                  <a:pt x="1846" y="3496"/>
                  <a:pt x="1829" y="3474"/>
                </a:cubicBezTo>
                <a:cubicBezTo>
                  <a:pt x="1795" y="3429"/>
                  <a:pt x="1810" y="3450"/>
                  <a:pt x="1783" y="3410"/>
                </a:cubicBezTo>
                <a:cubicBezTo>
                  <a:pt x="1772" y="3367"/>
                  <a:pt x="1758" y="3325"/>
                  <a:pt x="1747" y="3282"/>
                </a:cubicBezTo>
                <a:cubicBezTo>
                  <a:pt x="1735" y="3145"/>
                  <a:pt x="1698" y="3015"/>
                  <a:pt x="1555" y="2962"/>
                </a:cubicBezTo>
                <a:cubicBezTo>
                  <a:pt x="1540" y="2965"/>
                  <a:pt x="1524" y="2968"/>
                  <a:pt x="1509" y="2972"/>
                </a:cubicBezTo>
                <a:cubicBezTo>
                  <a:pt x="1500" y="2974"/>
                  <a:pt x="1485" y="2972"/>
                  <a:pt x="1482" y="2981"/>
                </a:cubicBezTo>
                <a:cubicBezTo>
                  <a:pt x="1468" y="3022"/>
                  <a:pt x="1519" y="3076"/>
                  <a:pt x="1536" y="3109"/>
                </a:cubicBezTo>
                <a:cubicBezTo>
                  <a:pt x="1573" y="3182"/>
                  <a:pt x="1602" y="3259"/>
                  <a:pt x="1628" y="3337"/>
                </a:cubicBezTo>
                <a:cubicBezTo>
                  <a:pt x="1627" y="3370"/>
                  <a:pt x="1593" y="3521"/>
                  <a:pt x="1637" y="3584"/>
                </a:cubicBezTo>
                <a:cubicBezTo>
                  <a:pt x="1659" y="3615"/>
                  <a:pt x="1744" y="3621"/>
                  <a:pt x="1774" y="3630"/>
                </a:cubicBezTo>
                <a:cubicBezTo>
                  <a:pt x="1859" y="3656"/>
                  <a:pt x="1944" y="3690"/>
                  <a:pt x="2030" y="3712"/>
                </a:cubicBezTo>
                <a:cubicBezTo>
                  <a:pt x="2060" y="3735"/>
                  <a:pt x="2098" y="3755"/>
                  <a:pt x="2122" y="3785"/>
                </a:cubicBezTo>
                <a:cubicBezTo>
                  <a:pt x="2189" y="3869"/>
                  <a:pt x="2139" y="3830"/>
                  <a:pt x="2195" y="3868"/>
                </a:cubicBezTo>
                <a:cubicBezTo>
                  <a:pt x="2206" y="3890"/>
                  <a:pt x="2228" y="3908"/>
                  <a:pt x="2231" y="3932"/>
                </a:cubicBezTo>
                <a:cubicBezTo>
                  <a:pt x="2232" y="3939"/>
                  <a:pt x="2216" y="3987"/>
                  <a:pt x="2213" y="3996"/>
                </a:cubicBezTo>
                <a:cubicBezTo>
                  <a:pt x="2222" y="4048"/>
                  <a:pt x="2240" y="4081"/>
                  <a:pt x="2250" y="4133"/>
                </a:cubicBezTo>
                <a:cubicBezTo>
                  <a:pt x="2247" y="4169"/>
                  <a:pt x="2251" y="4207"/>
                  <a:pt x="2240" y="4242"/>
                </a:cubicBezTo>
                <a:cubicBezTo>
                  <a:pt x="2233" y="4263"/>
                  <a:pt x="2198" y="4257"/>
                  <a:pt x="2176" y="4261"/>
                </a:cubicBezTo>
                <a:cubicBezTo>
                  <a:pt x="2074" y="4279"/>
                  <a:pt x="1969" y="4282"/>
                  <a:pt x="1866" y="4288"/>
                </a:cubicBezTo>
                <a:cubicBezTo>
                  <a:pt x="1829" y="4285"/>
                  <a:pt x="1791" y="4291"/>
                  <a:pt x="1756" y="4279"/>
                </a:cubicBezTo>
                <a:cubicBezTo>
                  <a:pt x="1736" y="4272"/>
                  <a:pt x="1725" y="4248"/>
                  <a:pt x="1710" y="4233"/>
                </a:cubicBezTo>
                <a:cubicBezTo>
                  <a:pt x="1668" y="4191"/>
                  <a:pt x="1638" y="4163"/>
                  <a:pt x="1619" y="4105"/>
                </a:cubicBezTo>
                <a:cubicBezTo>
                  <a:pt x="1622" y="4087"/>
                  <a:pt x="1621" y="4067"/>
                  <a:pt x="1628" y="4050"/>
                </a:cubicBezTo>
                <a:cubicBezTo>
                  <a:pt x="1633" y="4039"/>
                  <a:pt x="1680" y="3989"/>
                  <a:pt x="1692" y="3977"/>
                </a:cubicBezTo>
                <a:cubicBezTo>
                  <a:pt x="1698" y="3959"/>
                  <a:pt x="1715" y="3941"/>
                  <a:pt x="1710" y="3922"/>
                </a:cubicBezTo>
                <a:cubicBezTo>
                  <a:pt x="1687" y="3840"/>
                  <a:pt x="1665" y="3812"/>
                  <a:pt x="1582" y="3785"/>
                </a:cubicBezTo>
                <a:cubicBezTo>
                  <a:pt x="1567" y="3800"/>
                  <a:pt x="1546" y="3812"/>
                  <a:pt x="1536" y="3831"/>
                </a:cubicBezTo>
                <a:cubicBezTo>
                  <a:pt x="1505" y="3893"/>
                  <a:pt x="1477" y="3955"/>
                  <a:pt x="1408" y="3977"/>
                </a:cubicBezTo>
                <a:cubicBezTo>
                  <a:pt x="1300" y="3912"/>
                  <a:pt x="1411" y="3990"/>
                  <a:pt x="1344" y="3913"/>
                </a:cubicBezTo>
                <a:cubicBezTo>
                  <a:pt x="1213" y="3763"/>
                  <a:pt x="1378" y="3984"/>
                  <a:pt x="1262" y="3840"/>
                </a:cubicBezTo>
                <a:cubicBezTo>
                  <a:pt x="1087" y="3624"/>
                  <a:pt x="1244" y="3810"/>
                  <a:pt x="1143" y="3676"/>
                </a:cubicBezTo>
                <a:cubicBezTo>
                  <a:pt x="1070" y="3579"/>
                  <a:pt x="1008" y="3511"/>
                  <a:pt x="979" y="3392"/>
                </a:cubicBezTo>
                <a:cubicBezTo>
                  <a:pt x="985" y="3322"/>
                  <a:pt x="980" y="3250"/>
                  <a:pt x="997" y="3182"/>
                </a:cubicBezTo>
                <a:cubicBezTo>
                  <a:pt x="1009" y="3134"/>
                  <a:pt x="1051" y="3141"/>
                  <a:pt x="1079" y="3118"/>
                </a:cubicBezTo>
                <a:cubicBezTo>
                  <a:pt x="1099" y="3102"/>
                  <a:pt x="1134" y="3063"/>
                  <a:pt x="1134" y="3063"/>
                </a:cubicBezTo>
                <a:cubicBezTo>
                  <a:pt x="1085" y="3034"/>
                  <a:pt x="1033" y="3017"/>
                  <a:pt x="979" y="2999"/>
                </a:cubicBezTo>
                <a:cubicBezTo>
                  <a:pt x="933" y="3002"/>
                  <a:pt x="886" y="2996"/>
                  <a:pt x="842" y="3008"/>
                </a:cubicBezTo>
                <a:cubicBezTo>
                  <a:pt x="825" y="3012"/>
                  <a:pt x="820" y="3036"/>
                  <a:pt x="805" y="3045"/>
                </a:cubicBezTo>
                <a:cubicBezTo>
                  <a:pt x="794" y="3052"/>
                  <a:pt x="780" y="3051"/>
                  <a:pt x="768" y="3054"/>
                </a:cubicBezTo>
                <a:cubicBezTo>
                  <a:pt x="752" y="3102"/>
                  <a:pt x="767" y="3076"/>
                  <a:pt x="704" y="3118"/>
                </a:cubicBezTo>
                <a:cubicBezTo>
                  <a:pt x="686" y="3130"/>
                  <a:pt x="659" y="3164"/>
                  <a:pt x="659" y="3164"/>
                </a:cubicBezTo>
                <a:cubicBezTo>
                  <a:pt x="640" y="3241"/>
                  <a:pt x="670" y="3293"/>
                  <a:pt x="723" y="3346"/>
                </a:cubicBezTo>
                <a:cubicBezTo>
                  <a:pt x="734" y="3357"/>
                  <a:pt x="747" y="3365"/>
                  <a:pt x="759" y="3374"/>
                </a:cubicBezTo>
                <a:cubicBezTo>
                  <a:pt x="777" y="3387"/>
                  <a:pt x="814" y="3410"/>
                  <a:pt x="814" y="3410"/>
                </a:cubicBezTo>
                <a:cubicBezTo>
                  <a:pt x="844" y="3456"/>
                  <a:pt x="823" y="3432"/>
                  <a:pt x="887" y="3474"/>
                </a:cubicBezTo>
                <a:cubicBezTo>
                  <a:pt x="934" y="3505"/>
                  <a:pt x="945" y="3549"/>
                  <a:pt x="997" y="3566"/>
                </a:cubicBezTo>
                <a:cubicBezTo>
                  <a:pt x="1028" y="3597"/>
                  <a:pt x="1066" y="3618"/>
                  <a:pt x="1098" y="3648"/>
                </a:cubicBezTo>
                <a:cubicBezTo>
                  <a:pt x="1122" y="3723"/>
                  <a:pt x="1141" y="3801"/>
                  <a:pt x="1162" y="3877"/>
                </a:cubicBezTo>
                <a:cubicBezTo>
                  <a:pt x="1159" y="3917"/>
                  <a:pt x="1164" y="3958"/>
                  <a:pt x="1152" y="3996"/>
                </a:cubicBezTo>
                <a:cubicBezTo>
                  <a:pt x="1134" y="4053"/>
                  <a:pt x="969" y="4049"/>
                  <a:pt x="951" y="4050"/>
                </a:cubicBezTo>
                <a:cubicBezTo>
                  <a:pt x="837" y="4043"/>
                  <a:pt x="727" y="4052"/>
                  <a:pt x="659" y="3950"/>
                </a:cubicBezTo>
                <a:cubicBezTo>
                  <a:pt x="669" y="3846"/>
                  <a:pt x="657" y="3846"/>
                  <a:pt x="750" y="3831"/>
                </a:cubicBezTo>
                <a:cubicBezTo>
                  <a:pt x="759" y="3813"/>
                  <a:pt x="800" y="3747"/>
                  <a:pt x="759" y="3730"/>
                </a:cubicBezTo>
                <a:cubicBezTo>
                  <a:pt x="740" y="3722"/>
                  <a:pt x="648" y="3756"/>
                  <a:pt x="613" y="3758"/>
                </a:cubicBezTo>
                <a:cubicBezTo>
                  <a:pt x="555" y="3761"/>
                  <a:pt x="497" y="3764"/>
                  <a:pt x="439" y="3767"/>
                </a:cubicBezTo>
                <a:cubicBezTo>
                  <a:pt x="384" y="3803"/>
                  <a:pt x="376" y="3866"/>
                  <a:pt x="348" y="3922"/>
                </a:cubicBezTo>
                <a:cubicBezTo>
                  <a:pt x="351" y="3943"/>
                  <a:pt x="357" y="3964"/>
                  <a:pt x="357" y="3986"/>
                </a:cubicBezTo>
                <a:cubicBezTo>
                  <a:pt x="357" y="4001"/>
                  <a:pt x="355" y="3955"/>
                  <a:pt x="348" y="3941"/>
                </a:cubicBezTo>
                <a:cubicBezTo>
                  <a:pt x="330" y="3903"/>
                  <a:pt x="305" y="3868"/>
                  <a:pt x="284" y="3831"/>
                </a:cubicBezTo>
                <a:cubicBezTo>
                  <a:pt x="241" y="3758"/>
                  <a:pt x="179" y="3698"/>
                  <a:pt x="128" y="3630"/>
                </a:cubicBezTo>
                <a:cubicBezTo>
                  <a:pt x="105" y="3600"/>
                  <a:pt x="82" y="3546"/>
                  <a:pt x="64" y="3511"/>
                </a:cubicBezTo>
                <a:cubicBezTo>
                  <a:pt x="73" y="3490"/>
                  <a:pt x="74" y="3462"/>
                  <a:pt x="92" y="3447"/>
                </a:cubicBezTo>
                <a:cubicBezTo>
                  <a:pt x="134" y="3411"/>
                  <a:pt x="213" y="3405"/>
                  <a:pt x="266" y="3392"/>
                </a:cubicBezTo>
                <a:cubicBezTo>
                  <a:pt x="315" y="3395"/>
                  <a:pt x="364" y="3393"/>
                  <a:pt x="412" y="3401"/>
                </a:cubicBezTo>
                <a:cubicBezTo>
                  <a:pt x="425" y="3403"/>
                  <a:pt x="447" y="3430"/>
                  <a:pt x="458" y="3438"/>
                </a:cubicBezTo>
                <a:cubicBezTo>
                  <a:pt x="490" y="3463"/>
                  <a:pt x="494" y="3459"/>
                  <a:pt x="540" y="3474"/>
                </a:cubicBezTo>
                <a:cubicBezTo>
                  <a:pt x="549" y="3477"/>
                  <a:pt x="512" y="3465"/>
                  <a:pt x="512" y="3465"/>
                </a:cubicBezTo>
                <a:cubicBezTo>
                  <a:pt x="502" y="3434"/>
                  <a:pt x="486" y="3405"/>
                  <a:pt x="476" y="3374"/>
                </a:cubicBezTo>
                <a:cubicBezTo>
                  <a:pt x="488" y="3292"/>
                  <a:pt x="474" y="3276"/>
                  <a:pt x="512" y="3228"/>
                </a:cubicBezTo>
                <a:cubicBezTo>
                  <a:pt x="529" y="3207"/>
                  <a:pt x="586" y="3191"/>
                  <a:pt x="586" y="3191"/>
                </a:cubicBezTo>
                <a:cubicBezTo>
                  <a:pt x="589" y="3182"/>
                  <a:pt x="599" y="3172"/>
                  <a:pt x="595" y="3164"/>
                </a:cubicBezTo>
                <a:cubicBezTo>
                  <a:pt x="570" y="3114"/>
                  <a:pt x="504" y="3100"/>
                  <a:pt x="467" y="3063"/>
                </a:cubicBezTo>
                <a:cubicBezTo>
                  <a:pt x="456" y="3052"/>
                  <a:pt x="449" y="3037"/>
                  <a:pt x="439" y="3026"/>
                </a:cubicBezTo>
                <a:cubicBezTo>
                  <a:pt x="422" y="3007"/>
                  <a:pt x="384" y="2972"/>
                  <a:pt x="384" y="2972"/>
                </a:cubicBezTo>
                <a:cubicBezTo>
                  <a:pt x="366" y="2936"/>
                  <a:pt x="352" y="2925"/>
                  <a:pt x="375" y="2880"/>
                </a:cubicBezTo>
                <a:cubicBezTo>
                  <a:pt x="382" y="2867"/>
                  <a:pt x="444" y="2846"/>
                  <a:pt x="448" y="2844"/>
                </a:cubicBezTo>
                <a:cubicBezTo>
                  <a:pt x="464" y="2836"/>
                  <a:pt x="477" y="2822"/>
                  <a:pt x="494" y="2816"/>
                </a:cubicBezTo>
                <a:cubicBezTo>
                  <a:pt x="511" y="2810"/>
                  <a:pt x="531" y="2811"/>
                  <a:pt x="549" y="2807"/>
                </a:cubicBezTo>
                <a:cubicBezTo>
                  <a:pt x="568" y="2802"/>
                  <a:pt x="586" y="2796"/>
                  <a:pt x="604" y="2789"/>
                </a:cubicBezTo>
                <a:cubicBezTo>
                  <a:pt x="678" y="2758"/>
                  <a:pt x="744" y="2727"/>
                  <a:pt x="823" y="2716"/>
                </a:cubicBezTo>
                <a:cubicBezTo>
                  <a:pt x="856" y="2717"/>
                  <a:pt x="1057" y="2759"/>
                  <a:pt x="1116" y="2697"/>
                </a:cubicBezTo>
                <a:cubicBezTo>
                  <a:pt x="1126" y="2658"/>
                  <a:pt x="1143" y="2632"/>
                  <a:pt x="1162" y="2597"/>
                </a:cubicBezTo>
                <a:cubicBezTo>
                  <a:pt x="1179" y="2526"/>
                  <a:pt x="1204" y="2459"/>
                  <a:pt x="1216" y="2386"/>
                </a:cubicBezTo>
                <a:cubicBezTo>
                  <a:pt x="1213" y="2356"/>
                  <a:pt x="1223" y="2321"/>
                  <a:pt x="1207" y="2295"/>
                </a:cubicBezTo>
                <a:cubicBezTo>
                  <a:pt x="1199" y="2281"/>
                  <a:pt x="1195" y="2325"/>
                  <a:pt x="1189" y="2341"/>
                </a:cubicBezTo>
                <a:cubicBezTo>
                  <a:pt x="1183" y="2359"/>
                  <a:pt x="1179" y="2378"/>
                  <a:pt x="1171" y="2396"/>
                </a:cubicBezTo>
                <a:cubicBezTo>
                  <a:pt x="1153" y="2436"/>
                  <a:pt x="1100" y="2468"/>
                  <a:pt x="1061" y="2478"/>
                </a:cubicBezTo>
                <a:cubicBezTo>
                  <a:pt x="1018" y="2504"/>
                  <a:pt x="897" y="2592"/>
                  <a:pt x="842" y="2606"/>
                </a:cubicBezTo>
                <a:cubicBezTo>
                  <a:pt x="833" y="2603"/>
                  <a:pt x="822" y="2602"/>
                  <a:pt x="814" y="2597"/>
                </a:cubicBezTo>
                <a:cubicBezTo>
                  <a:pt x="803" y="2590"/>
                  <a:pt x="799" y="2575"/>
                  <a:pt x="787" y="2569"/>
                </a:cubicBezTo>
                <a:cubicBezTo>
                  <a:pt x="765" y="2558"/>
                  <a:pt x="738" y="2559"/>
                  <a:pt x="714" y="2551"/>
                </a:cubicBezTo>
                <a:cubicBezTo>
                  <a:pt x="568" y="2557"/>
                  <a:pt x="421" y="2557"/>
                  <a:pt x="275" y="2569"/>
                </a:cubicBezTo>
                <a:cubicBezTo>
                  <a:pt x="238" y="2572"/>
                  <a:pt x="211" y="2661"/>
                  <a:pt x="211" y="2661"/>
                </a:cubicBezTo>
                <a:cubicBezTo>
                  <a:pt x="205" y="2682"/>
                  <a:pt x="191" y="2747"/>
                  <a:pt x="192" y="2725"/>
                </a:cubicBezTo>
                <a:cubicBezTo>
                  <a:pt x="196" y="2663"/>
                  <a:pt x="217" y="2520"/>
                  <a:pt x="238" y="2441"/>
                </a:cubicBezTo>
                <a:cubicBezTo>
                  <a:pt x="243" y="2422"/>
                  <a:pt x="247" y="2403"/>
                  <a:pt x="256" y="2386"/>
                </a:cubicBezTo>
                <a:cubicBezTo>
                  <a:pt x="310" y="2278"/>
                  <a:pt x="277" y="2338"/>
                  <a:pt x="330" y="2295"/>
                </a:cubicBezTo>
                <a:cubicBezTo>
                  <a:pt x="371" y="2261"/>
                  <a:pt x="365" y="2240"/>
                  <a:pt x="430" y="2213"/>
                </a:cubicBezTo>
                <a:cubicBezTo>
                  <a:pt x="521" y="2176"/>
                  <a:pt x="617" y="2161"/>
                  <a:pt x="714" y="2149"/>
                </a:cubicBezTo>
                <a:cubicBezTo>
                  <a:pt x="763" y="2152"/>
                  <a:pt x="812" y="2150"/>
                  <a:pt x="860" y="2158"/>
                </a:cubicBezTo>
                <a:cubicBezTo>
                  <a:pt x="891" y="2163"/>
                  <a:pt x="938" y="2218"/>
                  <a:pt x="979" y="2231"/>
                </a:cubicBezTo>
                <a:cubicBezTo>
                  <a:pt x="1032" y="2266"/>
                  <a:pt x="1085" y="2237"/>
                  <a:pt x="1134" y="2204"/>
                </a:cubicBezTo>
                <a:cubicBezTo>
                  <a:pt x="1156" y="2170"/>
                  <a:pt x="1171" y="2142"/>
                  <a:pt x="1180" y="2103"/>
                </a:cubicBezTo>
                <a:cubicBezTo>
                  <a:pt x="1187" y="2070"/>
                  <a:pt x="1180" y="2031"/>
                  <a:pt x="1198" y="2002"/>
                </a:cubicBezTo>
                <a:cubicBezTo>
                  <a:pt x="1205" y="1990"/>
                  <a:pt x="1223" y="1990"/>
                  <a:pt x="1235" y="1984"/>
                </a:cubicBezTo>
                <a:cubicBezTo>
                  <a:pt x="1326" y="1987"/>
                  <a:pt x="1418" y="1982"/>
                  <a:pt x="1509" y="1993"/>
                </a:cubicBezTo>
                <a:cubicBezTo>
                  <a:pt x="1522" y="1995"/>
                  <a:pt x="1533" y="2034"/>
                  <a:pt x="1536" y="2021"/>
                </a:cubicBezTo>
                <a:cubicBezTo>
                  <a:pt x="1547" y="1972"/>
                  <a:pt x="1541" y="1867"/>
                  <a:pt x="1482" y="1847"/>
                </a:cubicBezTo>
                <a:cubicBezTo>
                  <a:pt x="1363" y="1855"/>
                  <a:pt x="1231" y="1845"/>
                  <a:pt x="1116" y="1874"/>
                </a:cubicBezTo>
                <a:cubicBezTo>
                  <a:pt x="1082" y="1897"/>
                  <a:pt x="1062" y="1928"/>
                  <a:pt x="1034" y="1957"/>
                </a:cubicBezTo>
                <a:cubicBezTo>
                  <a:pt x="1031" y="1966"/>
                  <a:pt x="1029" y="1976"/>
                  <a:pt x="1024" y="1984"/>
                </a:cubicBezTo>
                <a:cubicBezTo>
                  <a:pt x="1017" y="1995"/>
                  <a:pt x="1002" y="2000"/>
                  <a:pt x="997" y="2012"/>
                </a:cubicBezTo>
                <a:cubicBezTo>
                  <a:pt x="977" y="2064"/>
                  <a:pt x="999" y="2084"/>
                  <a:pt x="960" y="2121"/>
                </a:cubicBezTo>
                <a:cubicBezTo>
                  <a:pt x="908" y="2095"/>
                  <a:pt x="883" y="2078"/>
                  <a:pt x="851" y="2030"/>
                </a:cubicBezTo>
                <a:cubicBezTo>
                  <a:pt x="835" y="2006"/>
                  <a:pt x="805" y="1957"/>
                  <a:pt x="805" y="1957"/>
                </a:cubicBezTo>
                <a:cubicBezTo>
                  <a:pt x="786" y="1881"/>
                  <a:pt x="754" y="1780"/>
                  <a:pt x="832" y="1728"/>
                </a:cubicBezTo>
                <a:cubicBezTo>
                  <a:pt x="863" y="1731"/>
                  <a:pt x="894" y="1731"/>
                  <a:pt x="924" y="1737"/>
                </a:cubicBezTo>
                <a:cubicBezTo>
                  <a:pt x="943" y="1741"/>
                  <a:pt x="979" y="1756"/>
                  <a:pt x="979" y="1756"/>
                </a:cubicBezTo>
                <a:cubicBezTo>
                  <a:pt x="1052" y="1704"/>
                  <a:pt x="1011" y="1632"/>
                  <a:pt x="1006" y="1536"/>
                </a:cubicBezTo>
                <a:cubicBezTo>
                  <a:pt x="785" y="1543"/>
                  <a:pt x="743" y="1469"/>
                  <a:pt x="677" y="1600"/>
                </a:cubicBezTo>
                <a:cubicBezTo>
                  <a:pt x="695" y="1687"/>
                  <a:pt x="707" y="1756"/>
                  <a:pt x="768" y="1820"/>
                </a:cubicBezTo>
                <a:cubicBezTo>
                  <a:pt x="765" y="1844"/>
                  <a:pt x="770" y="1871"/>
                  <a:pt x="759" y="1893"/>
                </a:cubicBezTo>
                <a:cubicBezTo>
                  <a:pt x="753" y="1905"/>
                  <a:pt x="734" y="1904"/>
                  <a:pt x="723" y="1911"/>
                </a:cubicBezTo>
                <a:cubicBezTo>
                  <a:pt x="683" y="1937"/>
                  <a:pt x="644" y="1947"/>
                  <a:pt x="595" y="1957"/>
                </a:cubicBezTo>
                <a:cubicBezTo>
                  <a:pt x="577" y="1961"/>
                  <a:pt x="558" y="1962"/>
                  <a:pt x="540" y="1966"/>
                </a:cubicBezTo>
                <a:cubicBezTo>
                  <a:pt x="521" y="1971"/>
                  <a:pt x="485" y="1984"/>
                  <a:pt x="485" y="1984"/>
                </a:cubicBezTo>
                <a:cubicBezTo>
                  <a:pt x="421" y="1978"/>
                  <a:pt x="351" y="1995"/>
                  <a:pt x="375" y="1920"/>
                </a:cubicBezTo>
                <a:cubicBezTo>
                  <a:pt x="388" y="1972"/>
                  <a:pt x="385" y="2026"/>
                  <a:pt x="366" y="2076"/>
                </a:cubicBezTo>
                <a:cubicBezTo>
                  <a:pt x="361" y="2089"/>
                  <a:pt x="353" y="2100"/>
                  <a:pt x="348" y="2112"/>
                </a:cubicBezTo>
                <a:cubicBezTo>
                  <a:pt x="341" y="2130"/>
                  <a:pt x="330" y="2167"/>
                  <a:pt x="330" y="2167"/>
                </a:cubicBezTo>
                <a:cubicBezTo>
                  <a:pt x="252" y="2148"/>
                  <a:pt x="214" y="2066"/>
                  <a:pt x="174" y="2002"/>
                </a:cubicBezTo>
                <a:cubicBezTo>
                  <a:pt x="167" y="1991"/>
                  <a:pt x="161" y="1978"/>
                  <a:pt x="156" y="1966"/>
                </a:cubicBezTo>
                <a:cubicBezTo>
                  <a:pt x="149" y="1948"/>
                  <a:pt x="138" y="1911"/>
                  <a:pt x="138" y="1911"/>
                </a:cubicBezTo>
                <a:cubicBezTo>
                  <a:pt x="141" y="1862"/>
                  <a:pt x="136" y="1813"/>
                  <a:pt x="147" y="1765"/>
                </a:cubicBezTo>
                <a:cubicBezTo>
                  <a:pt x="152" y="1744"/>
                  <a:pt x="171" y="1728"/>
                  <a:pt x="183" y="1710"/>
                </a:cubicBezTo>
                <a:cubicBezTo>
                  <a:pt x="229" y="1640"/>
                  <a:pt x="291" y="1601"/>
                  <a:pt x="366" y="1564"/>
                </a:cubicBezTo>
                <a:cubicBezTo>
                  <a:pt x="420" y="1510"/>
                  <a:pt x="394" y="1530"/>
                  <a:pt x="439" y="1500"/>
                </a:cubicBezTo>
                <a:cubicBezTo>
                  <a:pt x="463" y="1465"/>
                  <a:pt x="491" y="1428"/>
                  <a:pt x="522" y="1399"/>
                </a:cubicBezTo>
                <a:cubicBezTo>
                  <a:pt x="546" y="1327"/>
                  <a:pt x="552" y="1252"/>
                  <a:pt x="576" y="1180"/>
                </a:cubicBezTo>
                <a:cubicBezTo>
                  <a:pt x="628" y="1193"/>
                  <a:pt x="622" y="1207"/>
                  <a:pt x="659" y="1244"/>
                </a:cubicBezTo>
                <a:cubicBezTo>
                  <a:pt x="681" y="1377"/>
                  <a:pt x="739" y="1580"/>
                  <a:pt x="631" y="1682"/>
                </a:cubicBezTo>
                <a:cubicBezTo>
                  <a:pt x="609" y="1727"/>
                  <a:pt x="590" y="1766"/>
                  <a:pt x="540" y="1783"/>
                </a:cubicBezTo>
                <a:cubicBezTo>
                  <a:pt x="478" y="1845"/>
                  <a:pt x="510" y="1830"/>
                  <a:pt x="458" y="1847"/>
                </a:cubicBezTo>
                <a:cubicBezTo>
                  <a:pt x="422" y="1898"/>
                  <a:pt x="362" y="1928"/>
                  <a:pt x="302" y="1938"/>
                </a:cubicBezTo>
                <a:cubicBezTo>
                  <a:pt x="281" y="1935"/>
                  <a:pt x="256" y="1941"/>
                  <a:pt x="238" y="1929"/>
                </a:cubicBezTo>
                <a:cubicBezTo>
                  <a:pt x="230" y="1924"/>
                  <a:pt x="244" y="1911"/>
                  <a:pt x="247" y="1902"/>
                </a:cubicBezTo>
                <a:cubicBezTo>
                  <a:pt x="257" y="1868"/>
                  <a:pt x="259" y="1847"/>
                  <a:pt x="266" y="1810"/>
                </a:cubicBezTo>
                <a:cubicBezTo>
                  <a:pt x="257" y="1719"/>
                  <a:pt x="253" y="1627"/>
                  <a:pt x="238" y="1536"/>
                </a:cubicBezTo>
                <a:cubicBezTo>
                  <a:pt x="232" y="1499"/>
                  <a:pt x="177" y="1416"/>
                  <a:pt x="165" y="1390"/>
                </a:cubicBezTo>
                <a:cubicBezTo>
                  <a:pt x="131" y="1318"/>
                  <a:pt x="109" y="1236"/>
                  <a:pt x="64" y="1170"/>
                </a:cubicBezTo>
                <a:cubicBezTo>
                  <a:pt x="61" y="1161"/>
                  <a:pt x="54" y="1152"/>
                  <a:pt x="55" y="1143"/>
                </a:cubicBezTo>
                <a:cubicBezTo>
                  <a:pt x="66" y="1030"/>
                  <a:pt x="113" y="1066"/>
                  <a:pt x="202" y="1042"/>
                </a:cubicBezTo>
                <a:cubicBezTo>
                  <a:pt x="211" y="1036"/>
                  <a:pt x="225" y="1034"/>
                  <a:pt x="229" y="1024"/>
                </a:cubicBezTo>
                <a:cubicBezTo>
                  <a:pt x="254" y="963"/>
                  <a:pt x="245" y="918"/>
                  <a:pt x="275" y="860"/>
                </a:cubicBezTo>
                <a:cubicBezTo>
                  <a:pt x="284" y="875"/>
                  <a:pt x="292" y="891"/>
                  <a:pt x="302" y="905"/>
                </a:cubicBezTo>
                <a:cubicBezTo>
                  <a:pt x="313" y="921"/>
                  <a:pt x="328" y="934"/>
                  <a:pt x="339" y="951"/>
                </a:cubicBezTo>
                <a:cubicBezTo>
                  <a:pt x="365" y="993"/>
                  <a:pt x="375" y="1039"/>
                  <a:pt x="403" y="1079"/>
                </a:cubicBezTo>
                <a:cubicBezTo>
                  <a:pt x="421" y="1134"/>
                  <a:pt x="437" y="1217"/>
                  <a:pt x="412" y="1271"/>
                </a:cubicBezTo>
                <a:cubicBezTo>
                  <a:pt x="403" y="1290"/>
                  <a:pt x="317" y="1342"/>
                  <a:pt x="284" y="1353"/>
                </a:cubicBezTo>
                <a:cubicBezTo>
                  <a:pt x="262" y="1376"/>
                  <a:pt x="238" y="1381"/>
                  <a:pt x="211" y="1399"/>
                </a:cubicBezTo>
                <a:cubicBezTo>
                  <a:pt x="193" y="1396"/>
                  <a:pt x="167" y="1405"/>
                  <a:pt x="156" y="1390"/>
                </a:cubicBezTo>
                <a:cubicBezTo>
                  <a:pt x="148" y="1379"/>
                  <a:pt x="179" y="1377"/>
                  <a:pt x="192" y="1372"/>
                </a:cubicBezTo>
                <a:cubicBezTo>
                  <a:pt x="213" y="1364"/>
                  <a:pt x="235" y="1359"/>
                  <a:pt x="256" y="1353"/>
                </a:cubicBezTo>
                <a:cubicBezTo>
                  <a:pt x="305" y="1322"/>
                  <a:pt x="361" y="1304"/>
                  <a:pt x="403" y="1262"/>
                </a:cubicBezTo>
                <a:cubicBezTo>
                  <a:pt x="487" y="1178"/>
                  <a:pt x="413" y="1230"/>
                  <a:pt x="476" y="1189"/>
                </a:cubicBezTo>
                <a:cubicBezTo>
                  <a:pt x="479" y="1180"/>
                  <a:pt x="480" y="1170"/>
                  <a:pt x="485" y="1161"/>
                </a:cubicBezTo>
                <a:cubicBezTo>
                  <a:pt x="492" y="1148"/>
                  <a:pt x="506" y="1139"/>
                  <a:pt x="512" y="1125"/>
                </a:cubicBezTo>
                <a:cubicBezTo>
                  <a:pt x="521" y="1105"/>
                  <a:pt x="525" y="1082"/>
                  <a:pt x="531" y="1061"/>
                </a:cubicBezTo>
                <a:cubicBezTo>
                  <a:pt x="527" y="1000"/>
                  <a:pt x="552" y="909"/>
                  <a:pt x="485" y="887"/>
                </a:cubicBezTo>
                <a:cubicBezTo>
                  <a:pt x="422" y="801"/>
                  <a:pt x="501" y="902"/>
                  <a:pt x="412" y="814"/>
                </a:cubicBezTo>
                <a:cubicBezTo>
                  <a:pt x="360" y="762"/>
                  <a:pt x="290" y="672"/>
                  <a:pt x="220" y="649"/>
                </a:cubicBezTo>
                <a:cubicBezTo>
                  <a:pt x="214" y="640"/>
                  <a:pt x="200" y="633"/>
                  <a:pt x="202" y="622"/>
                </a:cubicBezTo>
                <a:cubicBezTo>
                  <a:pt x="209" y="586"/>
                  <a:pt x="291" y="617"/>
                  <a:pt x="311" y="622"/>
                </a:cubicBezTo>
                <a:cubicBezTo>
                  <a:pt x="364" y="675"/>
                  <a:pt x="336" y="661"/>
                  <a:pt x="384" y="677"/>
                </a:cubicBezTo>
                <a:cubicBezTo>
                  <a:pt x="431" y="722"/>
                  <a:pt x="376" y="752"/>
                  <a:pt x="339" y="777"/>
                </a:cubicBezTo>
                <a:cubicBezTo>
                  <a:pt x="272" y="755"/>
                  <a:pt x="250" y="677"/>
                  <a:pt x="192" y="640"/>
                </a:cubicBezTo>
                <a:cubicBezTo>
                  <a:pt x="124" y="549"/>
                  <a:pt x="209" y="651"/>
                  <a:pt x="128" y="585"/>
                </a:cubicBezTo>
                <a:cubicBezTo>
                  <a:pt x="73" y="540"/>
                  <a:pt x="25" y="479"/>
                  <a:pt x="0" y="412"/>
                </a:cubicBezTo>
                <a:cubicBezTo>
                  <a:pt x="3" y="391"/>
                  <a:pt x="3" y="368"/>
                  <a:pt x="10" y="348"/>
                </a:cubicBezTo>
                <a:cubicBezTo>
                  <a:pt x="19" y="322"/>
                  <a:pt x="63" y="312"/>
                  <a:pt x="83" y="293"/>
                </a:cubicBezTo>
                <a:cubicBezTo>
                  <a:pt x="104" y="228"/>
                  <a:pt x="75" y="307"/>
                  <a:pt x="119" y="229"/>
                </a:cubicBezTo>
                <a:cubicBezTo>
                  <a:pt x="129" y="212"/>
                  <a:pt x="129" y="191"/>
                  <a:pt x="138" y="174"/>
                </a:cubicBezTo>
                <a:cubicBezTo>
                  <a:pt x="188" y="85"/>
                  <a:pt x="163" y="151"/>
                  <a:pt x="183" y="92"/>
                </a:cubicBezTo>
                <a:cubicBezTo>
                  <a:pt x="221" y="104"/>
                  <a:pt x="226" y="119"/>
                  <a:pt x="238" y="156"/>
                </a:cubicBezTo>
                <a:cubicBezTo>
                  <a:pt x="229" y="287"/>
                  <a:pt x="229" y="241"/>
                  <a:pt x="229" y="293"/>
                </a:cubicBezTo>
              </a:path>
            </a:pathLst>
          </a:custGeom>
          <a:solidFill>
            <a:srgbClr val="339933"/>
          </a:solidFill>
          <a:ln w="76200" cmpd="sng">
            <a:solidFill>
              <a:srgbClr val="0033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Tree>
    <p:extLst>
      <p:ext uri="{BB962C8B-B14F-4D97-AF65-F5344CB8AC3E}">
        <p14:creationId xmlns:p14="http://schemas.microsoft.com/office/powerpoint/2010/main" val="1657046973"/>
      </p:ext>
    </p:extLst>
  </p:cSld>
  <p:clrMapOvr>
    <a:masterClrMapping/>
  </p:clrMapOvr>
  <mc:AlternateContent xmlns:mc="http://schemas.openxmlformats.org/markup-compatibility/2006" xmlns:p14="http://schemas.microsoft.com/office/powerpoint/2010/main">
    <mc:Choice Requires="p14">
      <p:transition p14:dur="100">
        <p:cut/>
        <p:sndAc>
          <p:stSnd>
            <p:snd r:embed="rId2" name="type.wav"/>
          </p:stSnd>
        </p:sndAc>
      </p:transition>
    </mc:Choice>
    <mc:Fallback xmlns="">
      <p:transition>
        <p:cut/>
        <p:sndAc>
          <p:stSnd>
            <p:snd r:embed="rId4" name="type.wav"/>
          </p:stSnd>
        </p:sndAc>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5" name="Rectangle 3"/>
          <p:cNvSpPr>
            <a:spLocks noGrp="1" noChangeArrowheads="1"/>
          </p:cNvSpPr>
          <p:nvPr>
            <p:ph type="body" idx="1"/>
          </p:nvPr>
        </p:nvSpPr>
        <p:spPr>
          <a:xfrm>
            <a:off x="120650" y="76200"/>
            <a:ext cx="8794750" cy="5826125"/>
          </a:xfrm>
        </p:spPr>
        <p:txBody>
          <a:bodyPr/>
          <a:lstStyle/>
          <a:p>
            <a:pPr eaLnBrk="1" hangingPunct="1">
              <a:defRPr/>
            </a:pPr>
            <a:r>
              <a:rPr lang="en-US" dirty="0"/>
              <a:t>Wetlands: An area that is regularly wet and has vegetation that is adapted for life in saturated-soil conditions. </a:t>
            </a:r>
          </a:p>
          <a:p>
            <a:pPr eaLnBrk="1" hangingPunct="1">
              <a:buFont typeface="Wingdings" pitchFamily="2" charset="2"/>
              <a:buNone/>
              <a:defRPr/>
            </a:pPr>
            <a:endParaRPr lang="en-US" dirty="0"/>
          </a:p>
        </p:txBody>
      </p:sp>
      <p:pic>
        <p:nvPicPr>
          <p:cNvPr id="24473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752600"/>
            <a:ext cx="8610600" cy="478155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244740" name="Rectangle 5"/>
          <p:cNvSpPr>
            <a:spLocks noChangeArrowheads="1"/>
          </p:cNvSpPr>
          <p:nvPr/>
        </p:nvSpPr>
        <p:spPr bwMode="auto">
          <a:xfrm>
            <a:off x="6172200" y="6629400"/>
            <a:ext cx="2743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 .LLC</a:t>
            </a:r>
          </a:p>
        </p:txBody>
      </p:sp>
      <p:sp>
        <p:nvSpPr>
          <p:cNvPr id="2" name="Rectangle 1">
            <a:extLst>
              <a:ext uri="{FF2B5EF4-FFF2-40B4-BE49-F238E27FC236}">
                <a16:creationId xmlns:a16="http://schemas.microsoft.com/office/drawing/2014/main" id="{4ADB1FA6-D5C5-4E2A-8CA8-B5B46FC87F13}"/>
              </a:ext>
            </a:extLst>
          </p:cNvPr>
          <p:cNvSpPr/>
          <p:nvPr/>
        </p:nvSpPr>
        <p:spPr>
          <a:xfrm>
            <a:off x="914400" y="1981200"/>
            <a:ext cx="6785833" cy="923330"/>
          </a:xfrm>
          <a:prstGeom prst="rect">
            <a:avLst/>
          </a:prstGeom>
          <a:noFill/>
        </p:spPr>
        <p:txBody>
          <a:bodyPr wrap="none" lIns="91440" tIns="45720" rIns="91440" bIns="45720">
            <a:prstTxWarp prst="textWave1">
              <a:avLst/>
            </a:prstTxWarp>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Flood Prevention</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2" name="Rectangle 2"/>
          <p:cNvSpPr>
            <a:spLocks noGrp="1" noChangeArrowheads="1"/>
          </p:cNvSpPr>
          <p:nvPr>
            <p:ph type="title"/>
          </p:nvPr>
        </p:nvSpPr>
        <p:spPr/>
        <p:txBody>
          <a:bodyPr/>
          <a:lstStyle/>
          <a:p>
            <a:endParaRPr lang="en-US"/>
          </a:p>
        </p:txBody>
      </p:sp>
      <p:pic>
        <p:nvPicPr>
          <p:cNvPr id="552963" name="Picture 4"/>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0" y="76200"/>
            <a:ext cx="9067800" cy="6705600"/>
          </a:xfrm>
          <a:noFill/>
          <a:ln w="76200" cap="flat" algn="ctr">
            <a:solidFill>
              <a:schemeClr val="accent2"/>
            </a:solidFill>
            <a:miter lim="800000"/>
            <a:headEnd/>
            <a:tailEnd/>
          </a:ln>
        </p:spPr>
      </p:pic>
      <p:sp>
        <p:nvSpPr>
          <p:cNvPr id="552964" name="Rectangle 8"/>
          <p:cNvSpPr>
            <a:spLocks noChangeArrowheads="1"/>
          </p:cNvSpPr>
          <p:nvPr/>
        </p:nvSpPr>
        <p:spPr bwMode="auto">
          <a:xfrm>
            <a:off x="2743200" y="5181600"/>
            <a:ext cx="914400" cy="16764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52965" name="Rectangle 9"/>
          <p:cNvSpPr>
            <a:spLocks noChangeArrowheads="1"/>
          </p:cNvSpPr>
          <p:nvPr/>
        </p:nvSpPr>
        <p:spPr bwMode="auto">
          <a:xfrm>
            <a:off x="3657600" y="3352800"/>
            <a:ext cx="914400" cy="16764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52966" name="Rectangle 10"/>
          <p:cNvSpPr>
            <a:spLocks noChangeArrowheads="1"/>
          </p:cNvSpPr>
          <p:nvPr/>
        </p:nvSpPr>
        <p:spPr bwMode="auto">
          <a:xfrm>
            <a:off x="4572000" y="3505200"/>
            <a:ext cx="914400" cy="16764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52967" name="Rectangle 13"/>
          <p:cNvSpPr>
            <a:spLocks noChangeArrowheads="1"/>
          </p:cNvSpPr>
          <p:nvPr/>
        </p:nvSpPr>
        <p:spPr bwMode="auto">
          <a:xfrm>
            <a:off x="7315200" y="5029200"/>
            <a:ext cx="914400" cy="16764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52968" name="Rectangle 17"/>
          <p:cNvSpPr>
            <a:spLocks noChangeArrowheads="1"/>
          </p:cNvSpPr>
          <p:nvPr/>
        </p:nvSpPr>
        <p:spPr bwMode="auto">
          <a:xfrm>
            <a:off x="3657600" y="6553200"/>
            <a:ext cx="914400" cy="3048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52969" name="Rectangle 18"/>
          <p:cNvSpPr>
            <a:spLocks noChangeArrowheads="1"/>
          </p:cNvSpPr>
          <p:nvPr/>
        </p:nvSpPr>
        <p:spPr bwMode="auto">
          <a:xfrm>
            <a:off x="5486400" y="6553200"/>
            <a:ext cx="914400" cy="3048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52970" name="Rectangle 19"/>
          <p:cNvSpPr>
            <a:spLocks noChangeArrowheads="1"/>
          </p:cNvSpPr>
          <p:nvPr/>
        </p:nvSpPr>
        <p:spPr bwMode="auto">
          <a:xfrm>
            <a:off x="7315200" y="6553200"/>
            <a:ext cx="914400" cy="3048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52971" name="Freeform 22"/>
          <p:cNvSpPr>
            <a:spLocks/>
          </p:cNvSpPr>
          <p:nvPr/>
        </p:nvSpPr>
        <p:spPr bwMode="auto">
          <a:xfrm>
            <a:off x="-381000" y="152400"/>
            <a:ext cx="10218738" cy="7116763"/>
          </a:xfrm>
          <a:custGeom>
            <a:avLst/>
            <a:gdLst>
              <a:gd name="T0" fmla="*/ 2147483647 w 6437"/>
              <a:gd name="T1" fmla="*/ 0 h 4483"/>
              <a:gd name="T2" fmla="*/ 2147483647 w 6437"/>
              <a:gd name="T3" fmla="*/ 2147483647 h 4483"/>
              <a:gd name="T4" fmla="*/ 2147483647 w 6437"/>
              <a:gd name="T5" fmla="*/ 2147483647 h 4483"/>
              <a:gd name="T6" fmla="*/ 2147483647 w 6437"/>
              <a:gd name="T7" fmla="*/ 2147483647 h 4483"/>
              <a:gd name="T8" fmla="*/ 2147483647 w 6437"/>
              <a:gd name="T9" fmla="*/ 2147483647 h 4483"/>
              <a:gd name="T10" fmla="*/ 2147483647 w 6437"/>
              <a:gd name="T11" fmla="*/ 2147483647 h 4483"/>
              <a:gd name="T12" fmla="*/ 2147483647 w 6437"/>
              <a:gd name="T13" fmla="*/ 2147483647 h 4483"/>
              <a:gd name="T14" fmla="*/ 2147483647 w 6437"/>
              <a:gd name="T15" fmla="*/ 2147483647 h 4483"/>
              <a:gd name="T16" fmla="*/ 2147483647 w 6437"/>
              <a:gd name="T17" fmla="*/ 2147483647 h 4483"/>
              <a:gd name="T18" fmla="*/ 2147483647 w 6437"/>
              <a:gd name="T19" fmla="*/ 2147483647 h 4483"/>
              <a:gd name="T20" fmla="*/ 2147483647 w 6437"/>
              <a:gd name="T21" fmla="*/ 2147483647 h 4483"/>
              <a:gd name="T22" fmla="*/ 2147483647 w 6437"/>
              <a:gd name="T23" fmla="*/ 2147483647 h 4483"/>
              <a:gd name="T24" fmla="*/ 2147483647 w 6437"/>
              <a:gd name="T25" fmla="*/ 2147483647 h 4483"/>
              <a:gd name="T26" fmla="*/ 2147483647 w 6437"/>
              <a:gd name="T27" fmla="*/ 2147483647 h 4483"/>
              <a:gd name="T28" fmla="*/ 2147483647 w 6437"/>
              <a:gd name="T29" fmla="*/ 2147483647 h 4483"/>
              <a:gd name="T30" fmla="*/ 2147483647 w 6437"/>
              <a:gd name="T31" fmla="*/ 2147483647 h 4483"/>
              <a:gd name="T32" fmla="*/ 2147483647 w 6437"/>
              <a:gd name="T33" fmla="*/ 2147483647 h 4483"/>
              <a:gd name="T34" fmla="*/ 2147483647 w 6437"/>
              <a:gd name="T35" fmla="*/ 2147483647 h 4483"/>
              <a:gd name="T36" fmla="*/ 2147483647 w 6437"/>
              <a:gd name="T37" fmla="*/ 2147483647 h 4483"/>
              <a:gd name="T38" fmla="*/ 2147483647 w 6437"/>
              <a:gd name="T39" fmla="*/ 2147483647 h 4483"/>
              <a:gd name="T40" fmla="*/ 2147483647 w 6437"/>
              <a:gd name="T41" fmla="*/ 2147483647 h 4483"/>
              <a:gd name="T42" fmla="*/ 2147483647 w 6437"/>
              <a:gd name="T43" fmla="*/ 2147483647 h 4483"/>
              <a:gd name="T44" fmla="*/ 2147483647 w 6437"/>
              <a:gd name="T45" fmla="*/ 2147483647 h 4483"/>
              <a:gd name="T46" fmla="*/ 2147483647 w 6437"/>
              <a:gd name="T47" fmla="*/ 2147483647 h 4483"/>
              <a:gd name="T48" fmla="*/ 2147483647 w 6437"/>
              <a:gd name="T49" fmla="*/ 2147483647 h 4483"/>
              <a:gd name="T50" fmla="*/ 2147483647 w 6437"/>
              <a:gd name="T51" fmla="*/ 2147483647 h 4483"/>
              <a:gd name="T52" fmla="*/ 2147483647 w 6437"/>
              <a:gd name="T53" fmla="*/ 2147483647 h 4483"/>
              <a:gd name="T54" fmla="*/ 2147483647 w 6437"/>
              <a:gd name="T55" fmla="*/ 2147483647 h 4483"/>
              <a:gd name="T56" fmla="*/ 2147483647 w 6437"/>
              <a:gd name="T57" fmla="*/ 2147483647 h 4483"/>
              <a:gd name="T58" fmla="*/ 2147483647 w 6437"/>
              <a:gd name="T59" fmla="*/ 2147483647 h 4483"/>
              <a:gd name="T60" fmla="*/ 2147483647 w 6437"/>
              <a:gd name="T61" fmla="*/ 2147483647 h 4483"/>
              <a:gd name="T62" fmla="*/ 2147483647 w 6437"/>
              <a:gd name="T63" fmla="*/ 2147483647 h 4483"/>
              <a:gd name="T64" fmla="*/ 2147483647 w 6437"/>
              <a:gd name="T65" fmla="*/ 2147483647 h 4483"/>
              <a:gd name="T66" fmla="*/ 2147483647 w 6437"/>
              <a:gd name="T67" fmla="*/ 2147483647 h 4483"/>
              <a:gd name="T68" fmla="*/ 2147483647 w 6437"/>
              <a:gd name="T69" fmla="*/ 2147483647 h 4483"/>
              <a:gd name="T70" fmla="*/ 2147483647 w 6437"/>
              <a:gd name="T71" fmla="*/ 2147483647 h 4483"/>
              <a:gd name="T72" fmla="*/ 2147483647 w 6437"/>
              <a:gd name="T73" fmla="*/ 2147483647 h 4483"/>
              <a:gd name="T74" fmla="*/ 2147483647 w 6437"/>
              <a:gd name="T75" fmla="*/ 2147483647 h 4483"/>
              <a:gd name="T76" fmla="*/ 2147483647 w 6437"/>
              <a:gd name="T77" fmla="*/ 2147483647 h 4483"/>
              <a:gd name="T78" fmla="*/ 2147483647 w 6437"/>
              <a:gd name="T79" fmla="*/ 2147483647 h 4483"/>
              <a:gd name="T80" fmla="*/ 2147483647 w 6437"/>
              <a:gd name="T81" fmla="*/ 2147483647 h 4483"/>
              <a:gd name="T82" fmla="*/ 2147483647 w 6437"/>
              <a:gd name="T83" fmla="*/ 2147483647 h 4483"/>
              <a:gd name="T84" fmla="*/ 2147483647 w 6437"/>
              <a:gd name="T85" fmla="*/ 2147483647 h 4483"/>
              <a:gd name="T86" fmla="*/ 2147483647 w 6437"/>
              <a:gd name="T87" fmla="*/ 2147483647 h 4483"/>
              <a:gd name="T88" fmla="*/ 2147483647 w 6437"/>
              <a:gd name="T89" fmla="*/ 2147483647 h 4483"/>
              <a:gd name="T90" fmla="*/ 2147483647 w 6437"/>
              <a:gd name="T91" fmla="*/ 2147483647 h 4483"/>
              <a:gd name="T92" fmla="*/ 2147483647 w 6437"/>
              <a:gd name="T93" fmla="*/ 2147483647 h 4483"/>
              <a:gd name="T94" fmla="*/ 2147483647 w 6437"/>
              <a:gd name="T95" fmla="*/ 2147483647 h 4483"/>
              <a:gd name="T96" fmla="*/ 2147483647 w 6437"/>
              <a:gd name="T97" fmla="*/ 2147483647 h 4483"/>
              <a:gd name="T98" fmla="*/ 2147483647 w 6437"/>
              <a:gd name="T99" fmla="*/ 2147483647 h 4483"/>
              <a:gd name="T100" fmla="*/ 2147483647 w 6437"/>
              <a:gd name="T101" fmla="*/ 2147483647 h 4483"/>
              <a:gd name="T102" fmla="*/ 2147483647 w 6437"/>
              <a:gd name="T103" fmla="*/ 2147483647 h 4483"/>
              <a:gd name="T104" fmla="*/ 2147483647 w 6437"/>
              <a:gd name="T105" fmla="*/ 2147483647 h 4483"/>
              <a:gd name="T106" fmla="*/ 2147483647 w 6437"/>
              <a:gd name="T107" fmla="*/ 2147483647 h 4483"/>
              <a:gd name="T108" fmla="*/ 2147483647 w 6437"/>
              <a:gd name="T109" fmla="*/ 2147483647 h 4483"/>
              <a:gd name="T110" fmla="*/ 2147483647 w 6437"/>
              <a:gd name="T111" fmla="*/ 2147483647 h 4483"/>
              <a:gd name="T112" fmla="*/ 2147483647 w 6437"/>
              <a:gd name="T113" fmla="*/ 2147483647 h 4483"/>
              <a:gd name="T114" fmla="*/ 2147483647 w 6437"/>
              <a:gd name="T115" fmla="*/ 2147483647 h 4483"/>
              <a:gd name="T116" fmla="*/ 2147483647 w 6437"/>
              <a:gd name="T117" fmla="*/ 2147483647 h 448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437"/>
              <a:gd name="T178" fmla="*/ 0 h 4483"/>
              <a:gd name="T179" fmla="*/ 6437 w 6437"/>
              <a:gd name="T180" fmla="*/ 4483 h 448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437" h="4483">
                <a:moveTo>
                  <a:pt x="138" y="220"/>
                </a:moveTo>
                <a:cubicBezTo>
                  <a:pt x="186" y="236"/>
                  <a:pt x="200" y="243"/>
                  <a:pt x="238" y="274"/>
                </a:cubicBezTo>
                <a:cubicBezTo>
                  <a:pt x="245" y="280"/>
                  <a:pt x="249" y="288"/>
                  <a:pt x="256" y="293"/>
                </a:cubicBezTo>
                <a:cubicBezTo>
                  <a:pt x="277" y="306"/>
                  <a:pt x="350" y="310"/>
                  <a:pt x="357" y="311"/>
                </a:cubicBezTo>
                <a:cubicBezTo>
                  <a:pt x="397" y="308"/>
                  <a:pt x="437" y="308"/>
                  <a:pt x="476" y="302"/>
                </a:cubicBezTo>
                <a:cubicBezTo>
                  <a:pt x="495" y="299"/>
                  <a:pt x="531" y="284"/>
                  <a:pt x="531" y="284"/>
                </a:cubicBezTo>
                <a:cubicBezTo>
                  <a:pt x="540" y="275"/>
                  <a:pt x="547" y="264"/>
                  <a:pt x="558" y="256"/>
                </a:cubicBezTo>
                <a:cubicBezTo>
                  <a:pt x="569" y="248"/>
                  <a:pt x="584" y="247"/>
                  <a:pt x="595" y="238"/>
                </a:cubicBezTo>
                <a:cubicBezTo>
                  <a:pt x="604" y="231"/>
                  <a:pt x="605" y="218"/>
                  <a:pt x="613" y="210"/>
                </a:cubicBezTo>
                <a:cubicBezTo>
                  <a:pt x="636" y="187"/>
                  <a:pt x="671" y="168"/>
                  <a:pt x="695" y="146"/>
                </a:cubicBezTo>
                <a:cubicBezTo>
                  <a:pt x="724" y="120"/>
                  <a:pt x="743" y="99"/>
                  <a:pt x="768" y="73"/>
                </a:cubicBezTo>
                <a:cubicBezTo>
                  <a:pt x="807" y="31"/>
                  <a:pt x="837" y="26"/>
                  <a:pt x="887" y="9"/>
                </a:cubicBezTo>
                <a:cubicBezTo>
                  <a:pt x="896" y="6"/>
                  <a:pt x="915" y="0"/>
                  <a:pt x="915" y="0"/>
                </a:cubicBezTo>
                <a:cubicBezTo>
                  <a:pt x="939" y="6"/>
                  <a:pt x="966" y="7"/>
                  <a:pt x="988" y="18"/>
                </a:cubicBezTo>
                <a:cubicBezTo>
                  <a:pt x="998" y="23"/>
                  <a:pt x="1001" y="36"/>
                  <a:pt x="1006" y="46"/>
                </a:cubicBezTo>
                <a:cubicBezTo>
                  <a:pt x="1053" y="131"/>
                  <a:pt x="1011" y="73"/>
                  <a:pt x="1070" y="146"/>
                </a:cubicBezTo>
                <a:cubicBezTo>
                  <a:pt x="1095" y="222"/>
                  <a:pt x="1133" y="350"/>
                  <a:pt x="1180" y="412"/>
                </a:cubicBezTo>
                <a:cubicBezTo>
                  <a:pt x="1183" y="427"/>
                  <a:pt x="1190" y="442"/>
                  <a:pt x="1189" y="457"/>
                </a:cubicBezTo>
                <a:cubicBezTo>
                  <a:pt x="1187" y="506"/>
                  <a:pt x="1179" y="555"/>
                  <a:pt x="1171" y="604"/>
                </a:cubicBezTo>
                <a:cubicBezTo>
                  <a:pt x="1159" y="678"/>
                  <a:pt x="1045" y="717"/>
                  <a:pt x="988" y="741"/>
                </a:cubicBezTo>
                <a:cubicBezTo>
                  <a:pt x="915" y="735"/>
                  <a:pt x="841" y="730"/>
                  <a:pt x="768" y="722"/>
                </a:cubicBezTo>
                <a:cubicBezTo>
                  <a:pt x="652" y="709"/>
                  <a:pt x="492" y="578"/>
                  <a:pt x="430" y="485"/>
                </a:cubicBezTo>
                <a:cubicBezTo>
                  <a:pt x="408" y="417"/>
                  <a:pt x="400" y="454"/>
                  <a:pt x="412" y="366"/>
                </a:cubicBezTo>
                <a:cubicBezTo>
                  <a:pt x="437" y="440"/>
                  <a:pt x="477" y="506"/>
                  <a:pt x="512" y="576"/>
                </a:cubicBezTo>
                <a:cubicBezTo>
                  <a:pt x="556" y="665"/>
                  <a:pt x="602" y="748"/>
                  <a:pt x="668" y="823"/>
                </a:cubicBezTo>
                <a:cubicBezTo>
                  <a:pt x="700" y="859"/>
                  <a:pt x="725" y="900"/>
                  <a:pt x="768" y="924"/>
                </a:cubicBezTo>
                <a:cubicBezTo>
                  <a:pt x="782" y="932"/>
                  <a:pt x="800" y="934"/>
                  <a:pt x="814" y="942"/>
                </a:cubicBezTo>
                <a:cubicBezTo>
                  <a:pt x="848" y="962"/>
                  <a:pt x="882" y="998"/>
                  <a:pt x="924" y="1006"/>
                </a:cubicBezTo>
                <a:cubicBezTo>
                  <a:pt x="960" y="1013"/>
                  <a:pt x="997" y="1012"/>
                  <a:pt x="1034" y="1015"/>
                </a:cubicBezTo>
                <a:cubicBezTo>
                  <a:pt x="1095" y="1012"/>
                  <a:pt x="1156" y="1017"/>
                  <a:pt x="1216" y="1006"/>
                </a:cubicBezTo>
                <a:cubicBezTo>
                  <a:pt x="1229" y="1004"/>
                  <a:pt x="1233" y="986"/>
                  <a:pt x="1244" y="978"/>
                </a:cubicBezTo>
                <a:cubicBezTo>
                  <a:pt x="1293" y="943"/>
                  <a:pt x="1279" y="980"/>
                  <a:pt x="1335" y="924"/>
                </a:cubicBezTo>
                <a:cubicBezTo>
                  <a:pt x="1380" y="879"/>
                  <a:pt x="1443" y="817"/>
                  <a:pt x="1472" y="759"/>
                </a:cubicBezTo>
                <a:cubicBezTo>
                  <a:pt x="1514" y="676"/>
                  <a:pt x="1465" y="747"/>
                  <a:pt x="1518" y="677"/>
                </a:cubicBezTo>
                <a:cubicBezTo>
                  <a:pt x="1543" y="574"/>
                  <a:pt x="1644" y="477"/>
                  <a:pt x="1747" y="457"/>
                </a:cubicBezTo>
                <a:cubicBezTo>
                  <a:pt x="1774" y="460"/>
                  <a:pt x="1806" y="451"/>
                  <a:pt x="1829" y="466"/>
                </a:cubicBezTo>
                <a:cubicBezTo>
                  <a:pt x="1840" y="473"/>
                  <a:pt x="1820" y="490"/>
                  <a:pt x="1820" y="503"/>
                </a:cubicBezTo>
                <a:cubicBezTo>
                  <a:pt x="1820" y="680"/>
                  <a:pt x="1827" y="745"/>
                  <a:pt x="1838" y="896"/>
                </a:cubicBezTo>
                <a:cubicBezTo>
                  <a:pt x="1835" y="914"/>
                  <a:pt x="1837" y="934"/>
                  <a:pt x="1829" y="951"/>
                </a:cubicBezTo>
                <a:cubicBezTo>
                  <a:pt x="1818" y="974"/>
                  <a:pt x="1758" y="982"/>
                  <a:pt x="1738" y="988"/>
                </a:cubicBezTo>
                <a:cubicBezTo>
                  <a:pt x="1662" y="985"/>
                  <a:pt x="1585" y="988"/>
                  <a:pt x="1509" y="978"/>
                </a:cubicBezTo>
                <a:cubicBezTo>
                  <a:pt x="1491" y="976"/>
                  <a:pt x="1477" y="961"/>
                  <a:pt x="1463" y="951"/>
                </a:cubicBezTo>
                <a:cubicBezTo>
                  <a:pt x="1438" y="933"/>
                  <a:pt x="1367" y="876"/>
                  <a:pt x="1335" y="850"/>
                </a:cubicBezTo>
                <a:cubicBezTo>
                  <a:pt x="1315" y="834"/>
                  <a:pt x="1298" y="814"/>
                  <a:pt x="1280" y="796"/>
                </a:cubicBezTo>
                <a:cubicBezTo>
                  <a:pt x="1274" y="790"/>
                  <a:pt x="1253" y="776"/>
                  <a:pt x="1262" y="777"/>
                </a:cubicBezTo>
                <a:cubicBezTo>
                  <a:pt x="1286" y="780"/>
                  <a:pt x="1311" y="783"/>
                  <a:pt x="1335" y="786"/>
                </a:cubicBezTo>
                <a:cubicBezTo>
                  <a:pt x="1425" y="854"/>
                  <a:pt x="1515" y="899"/>
                  <a:pt x="1619" y="942"/>
                </a:cubicBezTo>
                <a:cubicBezTo>
                  <a:pt x="1638" y="950"/>
                  <a:pt x="1654" y="963"/>
                  <a:pt x="1674" y="969"/>
                </a:cubicBezTo>
                <a:cubicBezTo>
                  <a:pt x="1707" y="979"/>
                  <a:pt x="1742" y="977"/>
                  <a:pt x="1774" y="988"/>
                </a:cubicBezTo>
                <a:cubicBezTo>
                  <a:pt x="1792" y="994"/>
                  <a:pt x="1811" y="1000"/>
                  <a:pt x="1829" y="1006"/>
                </a:cubicBezTo>
                <a:cubicBezTo>
                  <a:pt x="2208" y="980"/>
                  <a:pt x="2019" y="1048"/>
                  <a:pt x="2131" y="942"/>
                </a:cubicBezTo>
                <a:cubicBezTo>
                  <a:pt x="2189" y="823"/>
                  <a:pt x="2227" y="702"/>
                  <a:pt x="2268" y="576"/>
                </a:cubicBezTo>
                <a:cubicBezTo>
                  <a:pt x="2297" y="489"/>
                  <a:pt x="2344" y="409"/>
                  <a:pt x="2387" y="329"/>
                </a:cubicBezTo>
                <a:cubicBezTo>
                  <a:pt x="2422" y="263"/>
                  <a:pt x="2458" y="190"/>
                  <a:pt x="2533" y="165"/>
                </a:cubicBezTo>
                <a:cubicBezTo>
                  <a:pt x="2566" y="113"/>
                  <a:pt x="2588" y="129"/>
                  <a:pt x="2652" y="137"/>
                </a:cubicBezTo>
                <a:cubicBezTo>
                  <a:pt x="2715" y="203"/>
                  <a:pt x="2666" y="144"/>
                  <a:pt x="2688" y="348"/>
                </a:cubicBezTo>
                <a:cubicBezTo>
                  <a:pt x="2693" y="394"/>
                  <a:pt x="2705" y="432"/>
                  <a:pt x="2716" y="476"/>
                </a:cubicBezTo>
                <a:cubicBezTo>
                  <a:pt x="2713" y="509"/>
                  <a:pt x="2718" y="545"/>
                  <a:pt x="2707" y="576"/>
                </a:cubicBezTo>
                <a:cubicBezTo>
                  <a:pt x="2702" y="591"/>
                  <a:pt x="2684" y="597"/>
                  <a:pt x="2670" y="604"/>
                </a:cubicBezTo>
                <a:cubicBezTo>
                  <a:pt x="2612" y="635"/>
                  <a:pt x="2538" y="662"/>
                  <a:pt x="2478" y="686"/>
                </a:cubicBezTo>
                <a:cubicBezTo>
                  <a:pt x="2449" y="698"/>
                  <a:pt x="2417" y="698"/>
                  <a:pt x="2387" y="704"/>
                </a:cubicBezTo>
                <a:cubicBezTo>
                  <a:pt x="2368" y="708"/>
                  <a:pt x="2332" y="722"/>
                  <a:pt x="2332" y="722"/>
                </a:cubicBezTo>
                <a:cubicBezTo>
                  <a:pt x="2298" y="719"/>
                  <a:pt x="2264" y="720"/>
                  <a:pt x="2231" y="713"/>
                </a:cubicBezTo>
                <a:cubicBezTo>
                  <a:pt x="2220" y="711"/>
                  <a:pt x="2201" y="705"/>
                  <a:pt x="2204" y="695"/>
                </a:cubicBezTo>
                <a:cubicBezTo>
                  <a:pt x="2208" y="683"/>
                  <a:pt x="2228" y="689"/>
                  <a:pt x="2240" y="686"/>
                </a:cubicBezTo>
                <a:cubicBezTo>
                  <a:pt x="2323" y="702"/>
                  <a:pt x="2407" y="723"/>
                  <a:pt x="2487" y="750"/>
                </a:cubicBezTo>
                <a:cubicBezTo>
                  <a:pt x="2548" y="747"/>
                  <a:pt x="2610" y="752"/>
                  <a:pt x="2670" y="741"/>
                </a:cubicBezTo>
                <a:cubicBezTo>
                  <a:pt x="2681" y="739"/>
                  <a:pt x="2682" y="722"/>
                  <a:pt x="2688" y="713"/>
                </a:cubicBezTo>
                <a:cubicBezTo>
                  <a:pt x="2714" y="676"/>
                  <a:pt x="2746" y="641"/>
                  <a:pt x="2771" y="604"/>
                </a:cubicBezTo>
                <a:cubicBezTo>
                  <a:pt x="2779" y="593"/>
                  <a:pt x="2779" y="577"/>
                  <a:pt x="2789" y="567"/>
                </a:cubicBezTo>
                <a:cubicBezTo>
                  <a:pt x="2865" y="490"/>
                  <a:pt x="3025" y="450"/>
                  <a:pt x="3127" y="430"/>
                </a:cubicBezTo>
                <a:cubicBezTo>
                  <a:pt x="3342" y="435"/>
                  <a:pt x="3466" y="425"/>
                  <a:pt x="3648" y="476"/>
                </a:cubicBezTo>
                <a:cubicBezTo>
                  <a:pt x="3704" y="529"/>
                  <a:pt x="3624" y="507"/>
                  <a:pt x="3603" y="503"/>
                </a:cubicBezTo>
                <a:cubicBezTo>
                  <a:pt x="3637" y="537"/>
                  <a:pt x="3647" y="575"/>
                  <a:pt x="3676" y="613"/>
                </a:cubicBezTo>
                <a:cubicBezTo>
                  <a:pt x="3693" y="635"/>
                  <a:pt x="3714" y="655"/>
                  <a:pt x="3731" y="677"/>
                </a:cubicBezTo>
                <a:cubicBezTo>
                  <a:pt x="3756" y="754"/>
                  <a:pt x="3785" y="836"/>
                  <a:pt x="3685" y="869"/>
                </a:cubicBezTo>
                <a:cubicBezTo>
                  <a:pt x="3178" y="853"/>
                  <a:pt x="3532" y="881"/>
                  <a:pt x="3338" y="832"/>
                </a:cubicBezTo>
                <a:cubicBezTo>
                  <a:pt x="3287" y="783"/>
                  <a:pt x="3215" y="764"/>
                  <a:pt x="3164" y="713"/>
                </a:cubicBezTo>
                <a:cubicBezTo>
                  <a:pt x="3129" y="678"/>
                  <a:pt x="3103" y="638"/>
                  <a:pt x="3054" y="622"/>
                </a:cubicBezTo>
                <a:cubicBezTo>
                  <a:pt x="3048" y="613"/>
                  <a:pt x="3044" y="602"/>
                  <a:pt x="3036" y="594"/>
                </a:cubicBezTo>
                <a:cubicBezTo>
                  <a:pt x="3028" y="586"/>
                  <a:pt x="3008" y="565"/>
                  <a:pt x="3008" y="576"/>
                </a:cubicBezTo>
                <a:cubicBezTo>
                  <a:pt x="3008" y="589"/>
                  <a:pt x="3028" y="594"/>
                  <a:pt x="3036" y="604"/>
                </a:cubicBezTo>
                <a:cubicBezTo>
                  <a:pt x="3068" y="642"/>
                  <a:pt x="3096" y="684"/>
                  <a:pt x="3127" y="722"/>
                </a:cubicBezTo>
                <a:cubicBezTo>
                  <a:pt x="3229" y="847"/>
                  <a:pt x="3387" y="1027"/>
                  <a:pt x="3548" y="1079"/>
                </a:cubicBezTo>
                <a:cubicBezTo>
                  <a:pt x="3616" y="1128"/>
                  <a:pt x="3659" y="1145"/>
                  <a:pt x="3740" y="1161"/>
                </a:cubicBezTo>
                <a:cubicBezTo>
                  <a:pt x="3777" y="1158"/>
                  <a:pt x="3814" y="1159"/>
                  <a:pt x="3850" y="1152"/>
                </a:cubicBezTo>
                <a:cubicBezTo>
                  <a:pt x="3899" y="1143"/>
                  <a:pt x="3876" y="1134"/>
                  <a:pt x="3904" y="1106"/>
                </a:cubicBezTo>
                <a:cubicBezTo>
                  <a:pt x="3942" y="1068"/>
                  <a:pt x="4007" y="1038"/>
                  <a:pt x="4032" y="988"/>
                </a:cubicBezTo>
                <a:cubicBezTo>
                  <a:pt x="4053" y="948"/>
                  <a:pt x="4074" y="918"/>
                  <a:pt x="4106" y="887"/>
                </a:cubicBezTo>
                <a:cubicBezTo>
                  <a:pt x="4124" y="834"/>
                  <a:pt x="4124" y="777"/>
                  <a:pt x="4133" y="722"/>
                </a:cubicBezTo>
                <a:cubicBezTo>
                  <a:pt x="4136" y="622"/>
                  <a:pt x="4137" y="521"/>
                  <a:pt x="4142" y="421"/>
                </a:cubicBezTo>
                <a:cubicBezTo>
                  <a:pt x="4143" y="408"/>
                  <a:pt x="4143" y="394"/>
                  <a:pt x="4151" y="384"/>
                </a:cubicBezTo>
                <a:cubicBezTo>
                  <a:pt x="4176" y="354"/>
                  <a:pt x="4224" y="352"/>
                  <a:pt x="4261" y="338"/>
                </a:cubicBezTo>
                <a:cubicBezTo>
                  <a:pt x="4270" y="335"/>
                  <a:pt x="4288" y="329"/>
                  <a:pt x="4288" y="329"/>
                </a:cubicBezTo>
                <a:cubicBezTo>
                  <a:pt x="4321" y="370"/>
                  <a:pt x="4331" y="391"/>
                  <a:pt x="4343" y="439"/>
                </a:cubicBezTo>
                <a:cubicBezTo>
                  <a:pt x="4350" y="466"/>
                  <a:pt x="4362" y="521"/>
                  <a:pt x="4362" y="521"/>
                </a:cubicBezTo>
                <a:cubicBezTo>
                  <a:pt x="4359" y="593"/>
                  <a:pt x="4381" y="736"/>
                  <a:pt x="4316" y="805"/>
                </a:cubicBezTo>
                <a:cubicBezTo>
                  <a:pt x="4290" y="884"/>
                  <a:pt x="4327" y="786"/>
                  <a:pt x="4288" y="850"/>
                </a:cubicBezTo>
                <a:cubicBezTo>
                  <a:pt x="4257" y="901"/>
                  <a:pt x="4308" y="859"/>
                  <a:pt x="4252" y="896"/>
                </a:cubicBezTo>
                <a:cubicBezTo>
                  <a:pt x="4249" y="905"/>
                  <a:pt x="4249" y="916"/>
                  <a:pt x="4243" y="924"/>
                </a:cubicBezTo>
                <a:cubicBezTo>
                  <a:pt x="4236" y="933"/>
                  <a:pt x="4224" y="936"/>
                  <a:pt x="4215" y="942"/>
                </a:cubicBezTo>
                <a:cubicBezTo>
                  <a:pt x="4203" y="951"/>
                  <a:pt x="4192" y="962"/>
                  <a:pt x="4179" y="969"/>
                </a:cubicBezTo>
                <a:cubicBezTo>
                  <a:pt x="4170" y="974"/>
                  <a:pt x="4160" y="975"/>
                  <a:pt x="4151" y="978"/>
                </a:cubicBezTo>
                <a:cubicBezTo>
                  <a:pt x="4049" y="1013"/>
                  <a:pt x="3997" y="1001"/>
                  <a:pt x="4316" y="988"/>
                </a:cubicBezTo>
                <a:cubicBezTo>
                  <a:pt x="4351" y="969"/>
                  <a:pt x="4380" y="964"/>
                  <a:pt x="4407" y="933"/>
                </a:cubicBezTo>
                <a:cubicBezTo>
                  <a:pt x="4455" y="877"/>
                  <a:pt x="4466" y="801"/>
                  <a:pt x="4517" y="750"/>
                </a:cubicBezTo>
                <a:cubicBezTo>
                  <a:pt x="4581" y="554"/>
                  <a:pt x="4702" y="431"/>
                  <a:pt x="4892" y="357"/>
                </a:cubicBezTo>
                <a:cubicBezTo>
                  <a:pt x="4959" y="360"/>
                  <a:pt x="5028" y="350"/>
                  <a:pt x="5093" y="366"/>
                </a:cubicBezTo>
                <a:cubicBezTo>
                  <a:pt x="5109" y="370"/>
                  <a:pt x="5274" y="487"/>
                  <a:pt x="5294" y="503"/>
                </a:cubicBezTo>
                <a:cubicBezTo>
                  <a:pt x="5338" y="576"/>
                  <a:pt x="5301" y="527"/>
                  <a:pt x="5358" y="576"/>
                </a:cubicBezTo>
                <a:cubicBezTo>
                  <a:pt x="5368" y="585"/>
                  <a:pt x="5386" y="591"/>
                  <a:pt x="5386" y="604"/>
                </a:cubicBezTo>
                <a:cubicBezTo>
                  <a:pt x="5386" y="614"/>
                  <a:pt x="5367" y="597"/>
                  <a:pt x="5358" y="594"/>
                </a:cubicBezTo>
                <a:cubicBezTo>
                  <a:pt x="5355" y="634"/>
                  <a:pt x="5357" y="674"/>
                  <a:pt x="5349" y="713"/>
                </a:cubicBezTo>
                <a:cubicBezTo>
                  <a:pt x="5340" y="759"/>
                  <a:pt x="5165" y="766"/>
                  <a:pt x="5148" y="768"/>
                </a:cubicBezTo>
                <a:cubicBezTo>
                  <a:pt x="5047" y="762"/>
                  <a:pt x="4946" y="765"/>
                  <a:pt x="4846" y="750"/>
                </a:cubicBezTo>
                <a:cubicBezTo>
                  <a:pt x="4821" y="746"/>
                  <a:pt x="4736" y="694"/>
                  <a:pt x="4709" y="677"/>
                </a:cubicBezTo>
                <a:cubicBezTo>
                  <a:pt x="4687" y="663"/>
                  <a:pt x="4645" y="631"/>
                  <a:pt x="4645" y="631"/>
                </a:cubicBezTo>
                <a:cubicBezTo>
                  <a:pt x="4654" y="666"/>
                  <a:pt x="4656" y="688"/>
                  <a:pt x="4682" y="713"/>
                </a:cubicBezTo>
                <a:cubicBezTo>
                  <a:pt x="4703" y="779"/>
                  <a:pt x="4750" y="818"/>
                  <a:pt x="4791" y="869"/>
                </a:cubicBezTo>
                <a:cubicBezTo>
                  <a:pt x="4805" y="886"/>
                  <a:pt x="4811" y="910"/>
                  <a:pt x="4828" y="924"/>
                </a:cubicBezTo>
                <a:cubicBezTo>
                  <a:pt x="4883" y="967"/>
                  <a:pt x="4924" y="989"/>
                  <a:pt x="4992" y="1006"/>
                </a:cubicBezTo>
                <a:cubicBezTo>
                  <a:pt x="5143" y="1001"/>
                  <a:pt x="5238" y="986"/>
                  <a:pt x="5376" y="997"/>
                </a:cubicBezTo>
                <a:cubicBezTo>
                  <a:pt x="5397" y="1018"/>
                  <a:pt x="5419" y="1040"/>
                  <a:pt x="5440" y="1061"/>
                </a:cubicBezTo>
                <a:cubicBezTo>
                  <a:pt x="5459" y="1080"/>
                  <a:pt x="5486" y="1125"/>
                  <a:pt x="5486" y="1125"/>
                </a:cubicBezTo>
                <a:cubicBezTo>
                  <a:pt x="5497" y="1157"/>
                  <a:pt x="5517" y="1168"/>
                  <a:pt x="5532" y="1198"/>
                </a:cubicBezTo>
                <a:cubicBezTo>
                  <a:pt x="5539" y="1212"/>
                  <a:pt x="5547" y="1249"/>
                  <a:pt x="5550" y="1262"/>
                </a:cubicBezTo>
                <a:cubicBezTo>
                  <a:pt x="5547" y="1302"/>
                  <a:pt x="5548" y="1342"/>
                  <a:pt x="5541" y="1381"/>
                </a:cubicBezTo>
                <a:cubicBezTo>
                  <a:pt x="5531" y="1434"/>
                  <a:pt x="5435" y="1444"/>
                  <a:pt x="5395" y="1454"/>
                </a:cubicBezTo>
                <a:cubicBezTo>
                  <a:pt x="5182" y="1444"/>
                  <a:pt x="5245" y="1465"/>
                  <a:pt x="5130" y="1408"/>
                </a:cubicBezTo>
                <a:cubicBezTo>
                  <a:pt x="5096" y="1359"/>
                  <a:pt x="5088" y="1370"/>
                  <a:pt x="5056" y="1308"/>
                </a:cubicBezTo>
                <a:cubicBezTo>
                  <a:pt x="5059" y="1259"/>
                  <a:pt x="5059" y="1210"/>
                  <a:pt x="5066" y="1161"/>
                </a:cubicBezTo>
                <a:cubicBezTo>
                  <a:pt x="5067" y="1152"/>
                  <a:pt x="5137" y="983"/>
                  <a:pt x="5084" y="1088"/>
                </a:cubicBezTo>
                <a:cubicBezTo>
                  <a:pt x="5051" y="1222"/>
                  <a:pt x="5103" y="1024"/>
                  <a:pt x="5056" y="1161"/>
                </a:cubicBezTo>
                <a:cubicBezTo>
                  <a:pt x="5032" y="1233"/>
                  <a:pt x="5017" y="1309"/>
                  <a:pt x="4992" y="1381"/>
                </a:cubicBezTo>
                <a:cubicBezTo>
                  <a:pt x="4984" y="1442"/>
                  <a:pt x="4977" y="1503"/>
                  <a:pt x="4965" y="1564"/>
                </a:cubicBezTo>
                <a:cubicBezTo>
                  <a:pt x="4971" y="1625"/>
                  <a:pt x="4972" y="1686"/>
                  <a:pt x="4983" y="1746"/>
                </a:cubicBezTo>
                <a:cubicBezTo>
                  <a:pt x="4995" y="1812"/>
                  <a:pt x="5137" y="1863"/>
                  <a:pt x="5194" y="1874"/>
                </a:cubicBezTo>
                <a:cubicBezTo>
                  <a:pt x="5246" y="1870"/>
                  <a:pt x="5302" y="1879"/>
                  <a:pt x="5349" y="1856"/>
                </a:cubicBezTo>
                <a:cubicBezTo>
                  <a:pt x="5366" y="1847"/>
                  <a:pt x="5379" y="1831"/>
                  <a:pt x="5395" y="1820"/>
                </a:cubicBezTo>
                <a:cubicBezTo>
                  <a:pt x="5489" y="1754"/>
                  <a:pt x="5577" y="1704"/>
                  <a:pt x="5642" y="1609"/>
                </a:cubicBezTo>
                <a:cubicBezTo>
                  <a:pt x="5650" y="1584"/>
                  <a:pt x="5662" y="1561"/>
                  <a:pt x="5669" y="1536"/>
                </a:cubicBezTo>
                <a:cubicBezTo>
                  <a:pt x="5686" y="1480"/>
                  <a:pt x="5687" y="1425"/>
                  <a:pt x="5715" y="1372"/>
                </a:cubicBezTo>
                <a:cubicBezTo>
                  <a:pt x="5709" y="1305"/>
                  <a:pt x="5704" y="1237"/>
                  <a:pt x="5696" y="1170"/>
                </a:cubicBezTo>
                <a:cubicBezTo>
                  <a:pt x="5692" y="1141"/>
                  <a:pt x="5664" y="1107"/>
                  <a:pt x="5651" y="1088"/>
                </a:cubicBezTo>
                <a:cubicBezTo>
                  <a:pt x="5646" y="1080"/>
                  <a:pt x="5647" y="1069"/>
                  <a:pt x="5642" y="1061"/>
                </a:cubicBezTo>
                <a:cubicBezTo>
                  <a:pt x="5608" y="1002"/>
                  <a:pt x="5621" y="1044"/>
                  <a:pt x="5578" y="988"/>
                </a:cubicBezTo>
                <a:cubicBezTo>
                  <a:pt x="5570" y="977"/>
                  <a:pt x="5568" y="961"/>
                  <a:pt x="5559" y="951"/>
                </a:cubicBezTo>
                <a:cubicBezTo>
                  <a:pt x="5543" y="933"/>
                  <a:pt x="5519" y="924"/>
                  <a:pt x="5504" y="905"/>
                </a:cubicBezTo>
                <a:cubicBezTo>
                  <a:pt x="5455" y="843"/>
                  <a:pt x="5447" y="787"/>
                  <a:pt x="5386" y="741"/>
                </a:cubicBezTo>
                <a:cubicBezTo>
                  <a:pt x="5365" y="701"/>
                  <a:pt x="5342" y="666"/>
                  <a:pt x="5331" y="622"/>
                </a:cubicBezTo>
                <a:cubicBezTo>
                  <a:pt x="5343" y="551"/>
                  <a:pt x="5328" y="498"/>
                  <a:pt x="5395" y="476"/>
                </a:cubicBezTo>
                <a:cubicBezTo>
                  <a:pt x="5419" y="479"/>
                  <a:pt x="5444" y="479"/>
                  <a:pt x="5468" y="485"/>
                </a:cubicBezTo>
                <a:cubicBezTo>
                  <a:pt x="5486" y="490"/>
                  <a:pt x="5511" y="520"/>
                  <a:pt x="5523" y="530"/>
                </a:cubicBezTo>
                <a:cubicBezTo>
                  <a:pt x="5586" y="584"/>
                  <a:pt x="5637" y="637"/>
                  <a:pt x="5687" y="704"/>
                </a:cubicBezTo>
                <a:cubicBezTo>
                  <a:pt x="5697" y="756"/>
                  <a:pt x="5708" y="796"/>
                  <a:pt x="5715" y="850"/>
                </a:cubicBezTo>
                <a:cubicBezTo>
                  <a:pt x="5706" y="905"/>
                  <a:pt x="5710" y="916"/>
                  <a:pt x="5660" y="933"/>
                </a:cubicBezTo>
                <a:cubicBezTo>
                  <a:pt x="5626" y="965"/>
                  <a:pt x="5585" y="1000"/>
                  <a:pt x="5541" y="1015"/>
                </a:cubicBezTo>
                <a:cubicBezTo>
                  <a:pt x="5601" y="955"/>
                  <a:pt x="5570" y="983"/>
                  <a:pt x="5632" y="933"/>
                </a:cubicBezTo>
                <a:cubicBezTo>
                  <a:pt x="5641" y="918"/>
                  <a:pt x="5650" y="902"/>
                  <a:pt x="5660" y="887"/>
                </a:cubicBezTo>
                <a:cubicBezTo>
                  <a:pt x="5675" y="865"/>
                  <a:pt x="5706" y="823"/>
                  <a:pt x="5706" y="823"/>
                </a:cubicBezTo>
                <a:cubicBezTo>
                  <a:pt x="5728" y="732"/>
                  <a:pt x="5742" y="635"/>
                  <a:pt x="5696" y="549"/>
                </a:cubicBezTo>
                <a:cubicBezTo>
                  <a:pt x="5684" y="486"/>
                  <a:pt x="5660" y="410"/>
                  <a:pt x="5623" y="357"/>
                </a:cubicBezTo>
                <a:cubicBezTo>
                  <a:pt x="5620" y="339"/>
                  <a:pt x="5620" y="320"/>
                  <a:pt x="5614" y="302"/>
                </a:cubicBezTo>
                <a:cubicBezTo>
                  <a:pt x="5611" y="291"/>
                  <a:pt x="5600" y="284"/>
                  <a:pt x="5596" y="274"/>
                </a:cubicBezTo>
                <a:cubicBezTo>
                  <a:pt x="5584" y="242"/>
                  <a:pt x="5580" y="206"/>
                  <a:pt x="5568" y="174"/>
                </a:cubicBezTo>
                <a:cubicBezTo>
                  <a:pt x="5571" y="156"/>
                  <a:pt x="5561" y="127"/>
                  <a:pt x="5578" y="119"/>
                </a:cubicBezTo>
                <a:cubicBezTo>
                  <a:pt x="5660" y="82"/>
                  <a:pt x="5750" y="190"/>
                  <a:pt x="5806" y="229"/>
                </a:cubicBezTo>
                <a:cubicBezTo>
                  <a:pt x="5812" y="238"/>
                  <a:pt x="5816" y="248"/>
                  <a:pt x="5824" y="256"/>
                </a:cubicBezTo>
                <a:cubicBezTo>
                  <a:pt x="5832" y="264"/>
                  <a:pt x="5845" y="266"/>
                  <a:pt x="5852" y="274"/>
                </a:cubicBezTo>
                <a:cubicBezTo>
                  <a:pt x="5864" y="287"/>
                  <a:pt x="5870" y="305"/>
                  <a:pt x="5879" y="320"/>
                </a:cubicBezTo>
                <a:cubicBezTo>
                  <a:pt x="5882" y="332"/>
                  <a:pt x="5889" y="344"/>
                  <a:pt x="5888" y="357"/>
                </a:cubicBezTo>
                <a:cubicBezTo>
                  <a:pt x="5886" y="394"/>
                  <a:pt x="5880" y="431"/>
                  <a:pt x="5870" y="466"/>
                </a:cubicBezTo>
                <a:cubicBezTo>
                  <a:pt x="5865" y="485"/>
                  <a:pt x="5838" y="490"/>
                  <a:pt x="5824" y="494"/>
                </a:cubicBezTo>
                <a:cubicBezTo>
                  <a:pt x="5785" y="504"/>
                  <a:pt x="5746" y="513"/>
                  <a:pt x="5706" y="521"/>
                </a:cubicBezTo>
                <a:cubicBezTo>
                  <a:pt x="5750" y="597"/>
                  <a:pt x="5765" y="590"/>
                  <a:pt x="5834" y="640"/>
                </a:cubicBezTo>
                <a:cubicBezTo>
                  <a:pt x="5848" y="650"/>
                  <a:pt x="5857" y="666"/>
                  <a:pt x="5870" y="677"/>
                </a:cubicBezTo>
                <a:cubicBezTo>
                  <a:pt x="5922" y="722"/>
                  <a:pt x="5981" y="762"/>
                  <a:pt x="6035" y="805"/>
                </a:cubicBezTo>
                <a:cubicBezTo>
                  <a:pt x="6047" y="854"/>
                  <a:pt x="6077" y="892"/>
                  <a:pt x="6090" y="942"/>
                </a:cubicBezTo>
                <a:cubicBezTo>
                  <a:pt x="6110" y="1149"/>
                  <a:pt x="6106" y="1066"/>
                  <a:pt x="6090" y="1426"/>
                </a:cubicBezTo>
                <a:cubicBezTo>
                  <a:pt x="6087" y="1487"/>
                  <a:pt x="6036" y="1526"/>
                  <a:pt x="5998" y="1564"/>
                </a:cubicBezTo>
                <a:cubicBezTo>
                  <a:pt x="5980" y="1582"/>
                  <a:pt x="5943" y="1618"/>
                  <a:pt x="5943" y="1618"/>
                </a:cubicBezTo>
                <a:cubicBezTo>
                  <a:pt x="5876" y="1789"/>
                  <a:pt x="6019" y="1968"/>
                  <a:pt x="6144" y="2066"/>
                </a:cubicBezTo>
                <a:cubicBezTo>
                  <a:pt x="6184" y="2097"/>
                  <a:pt x="6196" y="2134"/>
                  <a:pt x="6245" y="2158"/>
                </a:cubicBezTo>
                <a:cubicBezTo>
                  <a:pt x="6287" y="2200"/>
                  <a:pt x="6299" y="2217"/>
                  <a:pt x="6355" y="2231"/>
                </a:cubicBezTo>
                <a:cubicBezTo>
                  <a:pt x="6396" y="2147"/>
                  <a:pt x="6419" y="2058"/>
                  <a:pt x="6437" y="1966"/>
                </a:cubicBezTo>
                <a:cubicBezTo>
                  <a:pt x="6434" y="1945"/>
                  <a:pt x="6436" y="1922"/>
                  <a:pt x="6428" y="1902"/>
                </a:cubicBezTo>
                <a:cubicBezTo>
                  <a:pt x="6415" y="1871"/>
                  <a:pt x="6341" y="1847"/>
                  <a:pt x="6327" y="1838"/>
                </a:cubicBezTo>
                <a:cubicBezTo>
                  <a:pt x="6250" y="1786"/>
                  <a:pt x="6133" y="1778"/>
                  <a:pt x="6044" y="1756"/>
                </a:cubicBezTo>
                <a:cubicBezTo>
                  <a:pt x="6038" y="1765"/>
                  <a:pt x="6023" y="1773"/>
                  <a:pt x="6026" y="1783"/>
                </a:cubicBezTo>
                <a:cubicBezTo>
                  <a:pt x="6028" y="1792"/>
                  <a:pt x="6045" y="1786"/>
                  <a:pt x="6053" y="1792"/>
                </a:cubicBezTo>
                <a:cubicBezTo>
                  <a:pt x="6096" y="1824"/>
                  <a:pt x="6130" y="1864"/>
                  <a:pt x="6154" y="1911"/>
                </a:cubicBezTo>
                <a:cubicBezTo>
                  <a:pt x="6151" y="1932"/>
                  <a:pt x="6153" y="1955"/>
                  <a:pt x="6144" y="1975"/>
                </a:cubicBezTo>
                <a:cubicBezTo>
                  <a:pt x="6130" y="2005"/>
                  <a:pt x="6057" y="2014"/>
                  <a:pt x="6026" y="2021"/>
                </a:cubicBezTo>
                <a:cubicBezTo>
                  <a:pt x="5830" y="2064"/>
                  <a:pt x="5790" y="2067"/>
                  <a:pt x="5550" y="2076"/>
                </a:cubicBezTo>
                <a:cubicBezTo>
                  <a:pt x="5533" y="2087"/>
                  <a:pt x="5511" y="2090"/>
                  <a:pt x="5495" y="2103"/>
                </a:cubicBezTo>
                <a:cubicBezTo>
                  <a:pt x="5483" y="2113"/>
                  <a:pt x="5479" y="2129"/>
                  <a:pt x="5468" y="2140"/>
                </a:cubicBezTo>
                <a:cubicBezTo>
                  <a:pt x="5460" y="2148"/>
                  <a:pt x="5449" y="2152"/>
                  <a:pt x="5440" y="2158"/>
                </a:cubicBezTo>
                <a:cubicBezTo>
                  <a:pt x="5437" y="2167"/>
                  <a:pt x="5436" y="2177"/>
                  <a:pt x="5431" y="2185"/>
                </a:cubicBezTo>
                <a:cubicBezTo>
                  <a:pt x="5424" y="2196"/>
                  <a:pt x="5404" y="2200"/>
                  <a:pt x="5404" y="2213"/>
                </a:cubicBezTo>
                <a:cubicBezTo>
                  <a:pt x="5404" y="2328"/>
                  <a:pt x="5431" y="2419"/>
                  <a:pt x="5523" y="2478"/>
                </a:cubicBezTo>
                <a:cubicBezTo>
                  <a:pt x="5564" y="2539"/>
                  <a:pt x="5587" y="2522"/>
                  <a:pt x="5660" y="2505"/>
                </a:cubicBezTo>
                <a:cubicBezTo>
                  <a:pt x="5715" y="2468"/>
                  <a:pt x="5727" y="2428"/>
                  <a:pt x="5751" y="2368"/>
                </a:cubicBezTo>
                <a:cubicBezTo>
                  <a:pt x="5763" y="2268"/>
                  <a:pt x="5771" y="2265"/>
                  <a:pt x="5733" y="2140"/>
                </a:cubicBezTo>
                <a:cubicBezTo>
                  <a:pt x="5727" y="2119"/>
                  <a:pt x="5680" y="2070"/>
                  <a:pt x="5696" y="2085"/>
                </a:cubicBezTo>
                <a:cubicBezTo>
                  <a:pt x="5743" y="2131"/>
                  <a:pt x="5798" y="2176"/>
                  <a:pt x="5852" y="2213"/>
                </a:cubicBezTo>
                <a:cubicBezTo>
                  <a:pt x="5895" y="2277"/>
                  <a:pt x="5882" y="2313"/>
                  <a:pt x="5888" y="2405"/>
                </a:cubicBezTo>
                <a:cubicBezTo>
                  <a:pt x="5995" y="2368"/>
                  <a:pt x="6011" y="2322"/>
                  <a:pt x="6071" y="2240"/>
                </a:cubicBezTo>
                <a:cubicBezTo>
                  <a:pt x="6093" y="2152"/>
                  <a:pt x="6094" y="2163"/>
                  <a:pt x="6071" y="2012"/>
                </a:cubicBezTo>
                <a:cubicBezTo>
                  <a:pt x="6068" y="1994"/>
                  <a:pt x="6052" y="1982"/>
                  <a:pt x="6044" y="1966"/>
                </a:cubicBezTo>
                <a:cubicBezTo>
                  <a:pt x="6000" y="1876"/>
                  <a:pt x="5918" y="1785"/>
                  <a:pt x="5815" y="1765"/>
                </a:cubicBezTo>
                <a:cubicBezTo>
                  <a:pt x="5763" y="1773"/>
                  <a:pt x="5708" y="1770"/>
                  <a:pt x="5660" y="1792"/>
                </a:cubicBezTo>
                <a:cubicBezTo>
                  <a:pt x="5598" y="1820"/>
                  <a:pt x="5544" y="1858"/>
                  <a:pt x="5477" y="1874"/>
                </a:cubicBezTo>
                <a:cubicBezTo>
                  <a:pt x="5420" y="1903"/>
                  <a:pt x="5417" y="1892"/>
                  <a:pt x="5404" y="1957"/>
                </a:cubicBezTo>
                <a:cubicBezTo>
                  <a:pt x="5401" y="2012"/>
                  <a:pt x="5413" y="2069"/>
                  <a:pt x="5395" y="2121"/>
                </a:cubicBezTo>
                <a:cubicBezTo>
                  <a:pt x="5389" y="2139"/>
                  <a:pt x="5359" y="2135"/>
                  <a:pt x="5340" y="2140"/>
                </a:cubicBezTo>
                <a:cubicBezTo>
                  <a:pt x="5250" y="2166"/>
                  <a:pt x="5158" y="2176"/>
                  <a:pt x="5066" y="2185"/>
                </a:cubicBezTo>
                <a:cubicBezTo>
                  <a:pt x="4993" y="2182"/>
                  <a:pt x="4919" y="2183"/>
                  <a:pt x="4846" y="2176"/>
                </a:cubicBezTo>
                <a:cubicBezTo>
                  <a:pt x="4788" y="2170"/>
                  <a:pt x="4741" y="2120"/>
                  <a:pt x="4700" y="2085"/>
                </a:cubicBezTo>
                <a:cubicBezTo>
                  <a:pt x="4640" y="2033"/>
                  <a:pt x="4581" y="1977"/>
                  <a:pt x="4517" y="1929"/>
                </a:cubicBezTo>
                <a:cubicBezTo>
                  <a:pt x="4511" y="1917"/>
                  <a:pt x="4507" y="1904"/>
                  <a:pt x="4499" y="1893"/>
                </a:cubicBezTo>
                <a:cubicBezTo>
                  <a:pt x="4489" y="1879"/>
                  <a:pt x="4471" y="1871"/>
                  <a:pt x="4462" y="1856"/>
                </a:cubicBezTo>
                <a:cubicBezTo>
                  <a:pt x="4452" y="1839"/>
                  <a:pt x="4444" y="1801"/>
                  <a:pt x="4444" y="1801"/>
                </a:cubicBezTo>
                <a:cubicBezTo>
                  <a:pt x="4450" y="1713"/>
                  <a:pt x="4452" y="1624"/>
                  <a:pt x="4462" y="1536"/>
                </a:cubicBezTo>
                <a:cubicBezTo>
                  <a:pt x="4464" y="1517"/>
                  <a:pt x="4471" y="1498"/>
                  <a:pt x="4480" y="1481"/>
                </a:cubicBezTo>
                <a:cubicBezTo>
                  <a:pt x="4509" y="1424"/>
                  <a:pt x="4612" y="1238"/>
                  <a:pt x="4672" y="1198"/>
                </a:cubicBezTo>
                <a:cubicBezTo>
                  <a:pt x="4699" y="1201"/>
                  <a:pt x="4780" y="1202"/>
                  <a:pt x="4791" y="1225"/>
                </a:cubicBezTo>
                <a:cubicBezTo>
                  <a:pt x="4795" y="1233"/>
                  <a:pt x="4779" y="1238"/>
                  <a:pt x="4773" y="1244"/>
                </a:cubicBezTo>
                <a:cubicBezTo>
                  <a:pt x="4781" y="1365"/>
                  <a:pt x="4826" y="1568"/>
                  <a:pt x="4892" y="1673"/>
                </a:cubicBezTo>
                <a:cubicBezTo>
                  <a:pt x="4895" y="1691"/>
                  <a:pt x="4897" y="1710"/>
                  <a:pt x="4901" y="1728"/>
                </a:cubicBezTo>
                <a:cubicBezTo>
                  <a:pt x="4903" y="1738"/>
                  <a:pt x="4911" y="1746"/>
                  <a:pt x="4910" y="1756"/>
                </a:cubicBezTo>
                <a:cubicBezTo>
                  <a:pt x="4902" y="1837"/>
                  <a:pt x="4800" y="1915"/>
                  <a:pt x="4727" y="1938"/>
                </a:cubicBezTo>
                <a:cubicBezTo>
                  <a:pt x="4699" y="1968"/>
                  <a:pt x="4676" y="1983"/>
                  <a:pt x="4636" y="1993"/>
                </a:cubicBezTo>
                <a:cubicBezTo>
                  <a:pt x="4571" y="1980"/>
                  <a:pt x="4590" y="1992"/>
                  <a:pt x="4535" y="2012"/>
                </a:cubicBezTo>
                <a:cubicBezTo>
                  <a:pt x="4532" y="2011"/>
                  <a:pt x="4458" y="1983"/>
                  <a:pt x="4444" y="1966"/>
                </a:cubicBezTo>
                <a:cubicBezTo>
                  <a:pt x="4421" y="1938"/>
                  <a:pt x="4411" y="1902"/>
                  <a:pt x="4389" y="1874"/>
                </a:cubicBezTo>
                <a:cubicBezTo>
                  <a:pt x="4360" y="1837"/>
                  <a:pt x="4328" y="1801"/>
                  <a:pt x="4298" y="1765"/>
                </a:cubicBezTo>
                <a:cubicBezTo>
                  <a:pt x="4281" y="1744"/>
                  <a:pt x="4277" y="1714"/>
                  <a:pt x="4261" y="1692"/>
                </a:cubicBezTo>
                <a:cubicBezTo>
                  <a:pt x="4246" y="1671"/>
                  <a:pt x="4223" y="1657"/>
                  <a:pt x="4206" y="1637"/>
                </a:cubicBezTo>
                <a:cubicBezTo>
                  <a:pt x="4146" y="1567"/>
                  <a:pt x="4021" y="1398"/>
                  <a:pt x="3932" y="1353"/>
                </a:cubicBezTo>
                <a:cubicBezTo>
                  <a:pt x="3911" y="1342"/>
                  <a:pt x="3889" y="1336"/>
                  <a:pt x="3868" y="1326"/>
                </a:cubicBezTo>
                <a:cubicBezTo>
                  <a:pt x="3773" y="1329"/>
                  <a:pt x="3678" y="1327"/>
                  <a:pt x="3584" y="1335"/>
                </a:cubicBezTo>
                <a:cubicBezTo>
                  <a:pt x="3565" y="1337"/>
                  <a:pt x="3530" y="1353"/>
                  <a:pt x="3530" y="1353"/>
                </a:cubicBezTo>
                <a:cubicBezTo>
                  <a:pt x="3498" y="1395"/>
                  <a:pt x="3485" y="1420"/>
                  <a:pt x="3475" y="1472"/>
                </a:cubicBezTo>
                <a:cubicBezTo>
                  <a:pt x="3482" y="1539"/>
                  <a:pt x="3468" y="1614"/>
                  <a:pt x="3502" y="1673"/>
                </a:cubicBezTo>
                <a:cubicBezTo>
                  <a:pt x="3509" y="1684"/>
                  <a:pt x="3522" y="1690"/>
                  <a:pt x="3530" y="1701"/>
                </a:cubicBezTo>
                <a:cubicBezTo>
                  <a:pt x="3577" y="1765"/>
                  <a:pt x="3598" y="1829"/>
                  <a:pt x="3667" y="1874"/>
                </a:cubicBezTo>
                <a:cubicBezTo>
                  <a:pt x="3710" y="1853"/>
                  <a:pt x="3717" y="1836"/>
                  <a:pt x="3731" y="1792"/>
                </a:cubicBezTo>
                <a:cubicBezTo>
                  <a:pt x="3740" y="1727"/>
                  <a:pt x="3741" y="1706"/>
                  <a:pt x="3786" y="1664"/>
                </a:cubicBezTo>
                <a:cubicBezTo>
                  <a:pt x="3812" y="1612"/>
                  <a:pt x="3837" y="1551"/>
                  <a:pt x="3886" y="1518"/>
                </a:cubicBezTo>
                <a:cubicBezTo>
                  <a:pt x="3973" y="1530"/>
                  <a:pt x="3977" y="1544"/>
                  <a:pt x="4042" y="1591"/>
                </a:cubicBezTo>
                <a:cubicBezTo>
                  <a:pt x="4066" y="1631"/>
                  <a:pt x="4076" y="1668"/>
                  <a:pt x="4096" y="1710"/>
                </a:cubicBezTo>
                <a:cubicBezTo>
                  <a:pt x="4103" y="1740"/>
                  <a:pt x="4107" y="1787"/>
                  <a:pt x="4133" y="1810"/>
                </a:cubicBezTo>
                <a:cubicBezTo>
                  <a:pt x="4150" y="1825"/>
                  <a:pt x="4188" y="1847"/>
                  <a:pt x="4188" y="1847"/>
                </a:cubicBezTo>
                <a:cubicBezTo>
                  <a:pt x="4243" y="1844"/>
                  <a:pt x="4319" y="1794"/>
                  <a:pt x="4352" y="1838"/>
                </a:cubicBezTo>
                <a:cubicBezTo>
                  <a:pt x="4395" y="1897"/>
                  <a:pt x="4348" y="1984"/>
                  <a:pt x="4343" y="2057"/>
                </a:cubicBezTo>
                <a:cubicBezTo>
                  <a:pt x="4339" y="2109"/>
                  <a:pt x="4332" y="2161"/>
                  <a:pt x="4325" y="2213"/>
                </a:cubicBezTo>
                <a:cubicBezTo>
                  <a:pt x="4313" y="2304"/>
                  <a:pt x="4324" y="2537"/>
                  <a:pt x="4179" y="2551"/>
                </a:cubicBezTo>
                <a:cubicBezTo>
                  <a:pt x="4127" y="2556"/>
                  <a:pt x="4075" y="2557"/>
                  <a:pt x="4023" y="2560"/>
                </a:cubicBezTo>
                <a:cubicBezTo>
                  <a:pt x="3962" y="2574"/>
                  <a:pt x="3892" y="2586"/>
                  <a:pt x="3831" y="2606"/>
                </a:cubicBezTo>
                <a:cubicBezTo>
                  <a:pt x="3796" y="2629"/>
                  <a:pt x="3738" y="2652"/>
                  <a:pt x="3712" y="2688"/>
                </a:cubicBezTo>
                <a:cubicBezTo>
                  <a:pt x="3702" y="2702"/>
                  <a:pt x="3695" y="2719"/>
                  <a:pt x="3685" y="2734"/>
                </a:cubicBezTo>
                <a:cubicBezTo>
                  <a:pt x="3673" y="2753"/>
                  <a:pt x="3648" y="2789"/>
                  <a:pt x="3648" y="2789"/>
                </a:cubicBezTo>
                <a:cubicBezTo>
                  <a:pt x="3630" y="2879"/>
                  <a:pt x="3610" y="2930"/>
                  <a:pt x="3648" y="3036"/>
                </a:cubicBezTo>
                <a:cubicBezTo>
                  <a:pt x="3689" y="3149"/>
                  <a:pt x="3857" y="3200"/>
                  <a:pt x="3959" y="3228"/>
                </a:cubicBezTo>
                <a:cubicBezTo>
                  <a:pt x="4218" y="3216"/>
                  <a:pt x="4138" y="3263"/>
                  <a:pt x="4234" y="3127"/>
                </a:cubicBezTo>
                <a:cubicBezTo>
                  <a:pt x="4237" y="3115"/>
                  <a:pt x="4237" y="3101"/>
                  <a:pt x="4243" y="3090"/>
                </a:cubicBezTo>
                <a:cubicBezTo>
                  <a:pt x="4250" y="3077"/>
                  <a:pt x="4268" y="3069"/>
                  <a:pt x="4270" y="3054"/>
                </a:cubicBezTo>
                <a:cubicBezTo>
                  <a:pt x="4322" y="2619"/>
                  <a:pt x="4238" y="2923"/>
                  <a:pt x="4307" y="2697"/>
                </a:cubicBezTo>
                <a:cubicBezTo>
                  <a:pt x="4322" y="2647"/>
                  <a:pt x="4344" y="2600"/>
                  <a:pt x="4362" y="2551"/>
                </a:cubicBezTo>
                <a:cubicBezTo>
                  <a:pt x="4369" y="2533"/>
                  <a:pt x="4380" y="2496"/>
                  <a:pt x="4380" y="2496"/>
                </a:cubicBezTo>
                <a:cubicBezTo>
                  <a:pt x="4398" y="2351"/>
                  <a:pt x="4395" y="2405"/>
                  <a:pt x="4380" y="2167"/>
                </a:cubicBezTo>
                <a:cubicBezTo>
                  <a:pt x="4379" y="2145"/>
                  <a:pt x="4368" y="2124"/>
                  <a:pt x="4362" y="2103"/>
                </a:cubicBezTo>
                <a:cubicBezTo>
                  <a:pt x="4359" y="2094"/>
                  <a:pt x="4345" y="2070"/>
                  <a:pt x="4352" y="2076"/>
                </a:cubicBezTo>
                <a:cubicBezTo>
                  <a:pt x="4439" y="2150"/>
                  <a:pt x="4393" y="2138"/>
                  <a:pt x="4462" y="2213"/>
                </a:cubicBezTo>
                <a:cubicBezTo>
                  <a:pt x="4481" y="2234"/>
                  <a:pt x="4506" y="2249"/>
                  <a:pt x="4526" y="2268"/>
                </a:cubicBezTo>
                <a:cubicBezTo>
                  <a:pt x="4582" y="2321"/>
                  <a:pt x="4651" y="2405"/>
                  <a:pt x="4718" y="2450"/>
                </a:cubicBezTo>
                <a:cubicBezTo>
                  <a:pt x="4750" y="2499"/>
                  <a:pt x="4734" y="2472"/>
                  <a:pt x="4773" y="2551"/>
                </a:cubicBezTo>
                <a:cubicBezTo>
                  <a:pt x="4779" y="2563"/>
                  <a:pt x="4791" y="2588"/>
                  <a:pt x="4791" y="2588"/>
                </a:cubicBezTo>
                <a:cubicBezTo>
                  <a:pt x="4797" y="2616"/>
                  <a:pt x="4814" y="2642"/>
                  <a:pt x="4819" y="2670"/>
                </a:cubicBezTo>
                <a:cubicBezTo>
                  <a:pt x="4830" y="2730"/>
                  <a:pt x="4829" y="2792"/>
                  <a:pt x="4837" y="2853"/>
                </a:cubicBezTo>
                <a:cubicBezTo>
                  <a:pt x="4840" y="2920"/>
                  <a:pt x="4841" y="2987"/>
                  <a:pt x="4846" y="3054"/>
                </a:cubicBezTo>
                <a:cubicBezTo>
                  <a:pt x="4847" y="3070"/>
                  <a:pt x="4841" y="3092"/>
                  <a:pt x="4855" y="3100"/>
                </a:cubicBezTo>
                <a:cubicBezTo>
                  <a:pt x="4871" y="3109"/>
                  <a:pt x="4892" y="3093"/>
                  <a:pt x="4910" y="3090"/>
                </a:cubicBezTo>
                <a:cubicBezTo>
                  <a:pt x="4953" y="3034"/>
                  <a:pt x="5011" y="3006"/>
                  <a:pt x="5066" y="2962"/>
                </a:cubicBezTo>
                <a:cubicBezTo>
                  <a:pt x="5072" y="2950"/>
                  <a:pt x="5076" y="2937"/>
                  <a:pt x="5084" y="2926"/>
                </a:cubicBezTo>
                <a:cubicBezTo>
                  <a:pt x="5091" y="2915"/>
                  <a:pt x="5104" y="2909"/>
                  <a:pt x="5111" y="2898"/>
                </a:cubicBezTo>
                <a:cubicBezTo>
                  <a:pt x="5126" y="2875"/>
                  <a:pt x="5148" y="2825"/>
                  <a:pt x="5148" y="2825"/>
                </a:cubicBezTo>
                <a:cubicBezTo>
                  <a:pt x="5158" y="2712"/>
                  <a:pt x="5166" y="2705"/>
                  <a:pt x="5139" y="2578"/>
                </a:cubicBezTo>
                <a:cubicBezTo>
                  <a:pt x="5130" y="2538"/>
                  <a:pt x="5089" y="2512"/>
                  <a:pt x="5056" y="2487"/>
                </a:cubicBezTo>
                <a:cubicBezTo>
                  <a:pt x="4972" y="2424"/>
                  <a:pt x="4896" y="2367"/>
                  <a:pt x="4791" y="2350"/>
                </a:cubicBezTo>
                <a:cubicBezTo>
                  <a:pt x="4710" y="2323"/>
                  <a:pt x="4627" y="2331"/>
                  <a:pt x="4544" y="2341"/>
                </a:cubicBezTo>
                <a:cubicBezTo>
                  <a:pt x="4588" y="2367"/>
                  <a:pt x="4655" y="2414"/>
                  <a:pt x="4700" y="2432"/>
                </a:cubicBezTo>
                <a:cubicBezTo>
                  <a:pt x="4759" y="2456"/>
                  <a:pt x="4824" y="2463"/>
                  <a:pt x="4883" y="2487"/>
                </a:cubicBezTo>
                <a:cubicBezTo>
                  <a:pt x="5024" y="2545"/>
                  <a:pt x="5170" y="2579"/>
                  <a:pt x="5322" y="2597"/>
                </a:cubicBezTo>
                <a:cubicBezTo>
                  <a:pt x="5394" y="2621"/>
                  <a:pt x="5357" y="2612"/>
                  <a:pt x="5431" y="2624"/>
                </a:cubicBezTo>
                <a:cubicBezTo>
                  <a:pt x="5533" y="2689"/>
                  <a:pt x="5669" y="2779"/>
                  <a:pt x="5724" y="2889"/>
                </a:cubicBezTo>
                <a:cubicBezTo>
                  <a:pt x="5718" y="2929"/>
                  <a:pt x="5714" y="2969"/>
                  <a:pt x="5706" y="3008"/>
                </a:cubicBezTo>
                <a:cubicBezTo>
                  <a:pt x="5704" y="3018"/>
                  <a:pt x="5699" y="3026"/>
                  <a:pt x="5696" y="3036"/>
                </a:cubicBezTo>
                <a:cubicBezTo>
                  <a:pt x="5689" y="3060"/>
                  <a:pt x="5678" y="3109"/>
                  <a:pt x="5678" y="3109"/>
                </a:cubicBezTo>
                <a:cubicBezTo>
                  <a:pt x="5687" y="3121"/>
                  <a:pt x="5692" y="3140"/>
                  <a:pt x="5706" y="3145"/>
                </a:cubicBezTo>
                <a:cubicBezTo>
                  <a:pt x="5716" y="3148"/>
                  <a:pt x="5725" y="3134"/>
                  <a:pt x="5733" y="3127"/>
                </a:cubicBezTo>
                <a:cubicBezTo>
                  <a:pt x="5743" y="3119"/>
                  <a:pt x="5753" y="3111"/>
                  <a:pt x="5760" y="3100"/>
                </a:cubicBezTo>
                <a:cubicBezTo>
                  <a:pt x="5775" y="3077"/>
                  <a:pt x="5797" y="3026"/>
                  <a:pt x="5797" y="3026"/>
                </a:cubicBezTo>
                <a:cubicBezTo>
                  <a:pt x="5794" y="2950"/>
                  <a:pt x="5796" y="2874"/>
                  <a:pt x="5788" y="2798"/>
                </a:cubicBezTo>
                <a:cubicBezTo>
                  <a:pt x="5783" y="2747"/>
                  <a:pt x="5715" y="2725"/>
                  <a:pt x="5678" y="2706"/>
                </a:cubicBezTo>
                <a:cubicBezTo>
                  <a:pt x="5595" y="2665"/>
                  <a:pt x="5533" y="2651"/>
                  <a:pt x="5440" y="2642"/>
                </a:cubicBezTo>
                <a:cubicBezTo>
                  <a:pt x="5404" y="2645"/>
                  <a:pt x="5367" y="2644"/>
                  <a:pt x="5331" y="2652"/>
                </a:cubicBezTo>
                <a:cubicBezTo>
                  <a:pt x="5322" y="2654"/>
                  <a:pt x="5349" y="2658"/>
                  <a:pt x="5358" y="2661"/>
                </a:cubicBezTo>
                <a:cubicBezTo>
                  <a:pt x="5379" y="2667"/>
                  <a:pt x="5401" y="2672"/>
                  <a:pt x="5422" y="2679"/>
                </a:cubicBezTo>
                <a:cubicBezTo>
                  <a:pt x="5450" y="2687"/>
                  <a:pt x="5477" y="2696"/>
                  <a:pt x="5504" y="2706"/>
                </a:cubicBezTo>
                <a:cubicBezTo>
                  <a:pt x="5637" y="2753"/>
                  <a:pt x="5753" y="2826"/>
                  <a:pt x="5879" y="2889"/>
                </a:cubicBezTo>
                <a:cubicBezTo>
                  <a:pt x="5932" y="2916"/>
                  <a:pt x="6004" y="2982"/>
                  <a:pt x="6044" y="3026"/>
                </a:cubicBezTo>
                <a:cubicBezTo>
                  <a:pt x="6062" y="3045"/>
                  <a:pt x="6090" y="3090"/>
                  <a:pt x="6090" y="3090"/>
                </a:cubicBezTo>
                <a:cubicBezTo>
                  <a:pt x="6100" y="3132"/>
                  <a:pt x="6119" y="3169"/>
                  <a:pt x="6135" y="3209"/>
                </a:cubicBezTo>
                <a:cubicBezTo>
                  <a:pt x="6162" y="3402"/>
                  <a:pt x="6190" y="3673"/>
                  <a:pt x="5962" y="3730"/>
                </a:cubicBezTo>
                <a:cubicBezTo>
                  <a:pt x="5928" y="3727"/>
                  <a:pt x="5894" y="3729"/>
                  <a:pt x="5861" y="3721"/>
                </a:cubicBezTo>
                <a:cubicBezTo>
                  <a:pt x="5807" y="3708"/>
                  <a:pt x="5731" y="3639"/>
                  <a:pt x="5678" y="3612"/>
                </a:cubicBezTo>
                <a:cubicBezTo>
                  <a:pt x="5633" y="3590"/>
                  <a:pt x="5584" y="3574"/>
                  <a:pt x="5541" y="3548"/>
                </a:cubicBezTo>
                <a:cubicBezTo>
                  <a:pt x="5501" y="3524"/>
                  <a:pt x="5474" y="3498"/>
                  <a:pt x="5431" y="3484"/>
                </a:cubicBezTo>
                <a:cubicBezTo>
                  <a:pt x="5381" y="3432"/>
                  <a:pt x="5301" y="3373"/>
                  <a:pt x="5230" y="3356"/>
                </a:cubicBezTo>
                <a:cubicBezTo>
                  <a:pt x="5198" y="3380"/>
                  <a:pt x="5180" y="3407"/>
                  <a:pt x="5148" y="3429"/>
                </a:cubicBezTo>
                <a:cubicBezTo>
                  <a:pt x="5124" y="3466"/>
                  <a:pt x="5098" y="3500"/>
                  <a:pt x="5075" y="3538"/>
                </a:cubicBezTo>
                <a:cubicBezTo>
                  <a:pt x="5055" y="3620"/>
                  <a:pt x="5032" y="3707"/>
                  <a:pt x="5084" y="3785"/>
                </a:cubicBezTo>
                <a:cubicBezTo>
                  <a:pt x="5142" y="3698"/>
                  <a:pt x="5034" y="3869"/>
                  <a:pt x="5111" y="3639"/>
                </a:cubicBezTo>
                <a:cubicBezTo>
                  <a:pt x="5126" y="3594"/>
                  <a:pt x="5159" y="3592"/>
                  <a:pt x="5194" y="3584"/>
                </a:cubicBezTo>
                <a:cubicBezTo>
                  <a:pt x="5688" y="3597"/>
                  <a:pt x="5430" y="3532"/>
                  <a:pt x="5596" y="3639"/>
                </a:cubicBezTo>
                <a:cubicBezTo>
                  <a:pt x="5602" y="3648"/>
                  <a:pt x="5605" y="3660"/>
                  <a:pt x="5614" y="3666"/>
                </a:cubicBezTo>
                <a:cubicBezTo>
                  <a:pt x="5630" y="3676"/>
                  <a:pt x="5669" y="3685"/>
                  <a:pt x="5669" y="3685"/>
                </a:cubicBezTo>
                <a:cubicBezTo>
                  <a:pt x="5756" y="3679"/>
                  <a:pt x="5814" y="3700"/>
                  <a:pt x="5861" y="3630"/>
                </a:cubicBezTo>
                <a:cubicBezTo>
                  <a:pt x="5894" y="3496"/>
                  <a:pt x="5837" y="3346"/>
                  <a:pt x="5715" y="3282"/>
                </a:cubicBezTo>
                <a:cubicBezTo>
                  <a:pt x="5667" y="3213"/>
                  <a:pt x="5576" y="3161"/>
                  <a:pt x="5495" y="3145"/>
                </a:cubicBezTo>
                <a:cubicBezTo>
                  <a:pt x="5508" y="3187"/>
                  <a:pt x="5547" y="3206"/>
                  <a:pt x="5578" y="3237"/>
                </a:cubicBezTo>
                <a:cubicBezTo>
                  <a:pt x="5597" y="3293"/>
                  <a:pt x="5573" y="3234"/>
                  <a:pt x="5623" y="3301"/>
                </a:cubicBezTo>
                <a:cubicBezTo>
                  <a:pt x="5683" y="3381"/>
                  <a:pt x="5720" y="3481"/>
                  <a:pt x="5751" y="3575"/>
                </a:cubicBezTo>
                <a:cubicBezTo>
                  <a:pt x="5760" y="3641"/>
                  <a:pt x="5779" y="3701"/>
                  <a:pt x="5788" y="3767"/>
                </a:cubicBezTo>
                <a:cubicBezTo>
                  <a:pt x="5785" y="3861"/>
                  <a:pt x="5786" y="3956"/>
                  <a:pt x="5779" y="4050"/>
                </a:cubicBezTo>
                <a:cubicBezTo>
                  <a:pt x="5774" y="4117"/>
                  <a:pt x="5758" y="4127"/>
                  <a:pt x="5724" y="4178"/>
                </a:cubicBezTo>
                <a:cubicBezTo>
                  <a:pt x="5650" y="4290"/>
                  <a:pt x="5623" y="4336"/>
                  <a:pt x="5495" y="4389"/>
                </a:cubicBezTo>
                <a:cubicBezTo>
                  <a:pt x="5443" y="4386"/>
                  <a:pt x="5391" y="4390"/>
                  <a:pt x="5340" y="4380"/>
                </a:cubicBezTo>
                <a:cubicBezTo>
                  <a:pt x="5335" y="4379"/>
                  <a:pt x="5233" y="4315"/>
                  <a:pt x="5212" y="4306"/>
                </a:cubicBezTo>
                <a:cubicBezTo>
                  <a:pt x="5206" y="4297"/>
                  <a:pt x="5202" y="4287"/>
                  <a:pt x="5194" y="4279"/>
                </a:cubicBezTo>
                <a:cubicBezTo>
                  <a:pt x="5186" y="4271"/>
                  <a:pt x="5173" y="4270"/>
                  <a:pt x="5166" y="4261"/>
                </a:cubicBezTo>
                <a:cubicBezTo>
                  <a:pt x="5154" y="4246"/>
                  <a:pt x="5137" y="4190"/>
                  <a:pt x="5130" y="4169"/>
                </a:cubicBezTo>
                <a:cubicBezTo>
                  <a:pt x="5133" y="4133"/>
                  <a:pt x="5128" y="4095"/>
                  <a:pt x="5139" y="4060"/>
                </a:cubicBezTo>
                <a:cubicBezTo>
                  <a:pt x="5144" y="4044"/>
                  <a:pt x="5162" y="4034"/>
                  <a:pt x="5175" y="4023"/>
                </a:cubicBezTo>
                <a:cubicBezTo>
                  <a:pt x="5208" y="3995"/>
                  <a:pt x="5237" y="3961"/>
                  <a:pt x="5276" y="3941"/>
                </a:cubicBezTo>
                <a:cubicBezTo>
                  <a:pt x="5330" y="3914"/>
                  <a:pt x="5357" y="3903"/>
                  <a:pt x="5404" y="3868"/>
                </a:cubicBezTo>
                <a:cubicBezTo>
                  <a:pt x="5453" y="3831"/>
                  <a:pt x="5502" y="3788"/>
                  <a:pt x="5550" y="3749"/>
                </a:cubicBezTo>
                <a:cubicBezTo>
                  <a:pt x="5559" y="3742"/>
                  <a:pt x="5577" y="3718"/>
                  <a:pt x="5587" y="3712"/>
                </a:cubicBezTo>
                <a:cubicBezTo>
                  <a:pt x="5595" y="3707"/>
                  <a:pt x="5623" y="3703"/>
                  <a:pt x="5614" y="3703"/>
                </a:cubicBezTo>
                <a:cubicBezTo>
                  <a:pt x="5586" y="3703"/>
                  <a:pt x="5559" y="3716"/>
                  <a:pt x="5532" y="3721"/>
                </a:cubicBezTo>
                <a:cubicBezTo>
                  <a:pt x="5493" y="3747"/>
                  <a:pt x="5448" y="3751"/>
                  <a:pt x="5404" y="3767"/>
                </a:cubicBezTo>
                <a:cubicBezTo>
                  <a:pt x="5368" y="3780"/>
                  <a:pt x="5331" y="3792"/>
                  <a:pt x="5294" y="3804"/>
                </a:cubicBezTo>
                <a:cubicBezTo>
                  <a:pt x="5285" y="3807"/>
                  <a:pt x="5267" y="3813"/>
                  <a:pt x="5267" y="3813"/>
                </a:cubicBezTo>
                <a:cubicBezTo>
                  <a:pt x="5228" y="3840"/>
                  <a:pt x="5168" y="3872"/>
                  <a:pt x="5130" y="3904"/>
                </a:cubicBezTo>
                <a:cubicBezTo>
                  <a:pt x="5081" y="3945"/>
                  <a:pt x="5043" y="3993"/>
                  <a:pt x="5002" y="4041"/>
                </a:cubicBezTo>
                <a:cubicBezTo>
                  <a:pt x="4984" y="4062"/>
                  <a:pt x="4968" y="4086"/>
                  <a:pt x="4947" y="4105"/>
                </a:cubicBezTo>
                <a:cubicBezTo>
                  <a:pt x="4930" y="4120"/>
                  <a:pt x="4892" y="4142"/>
                  <a:pt x="4892" y="4142"/>
                </a:cubicBezTo>
                <a:cubicBezTo>
                  <a:pt x="4757" y="4104"/>
                  <a:pt x="4716" y="4005"/>
                  <a:pt x="4608" y="3941"/>
                </a:cubicBezTo>
                <a:cubicBezTo>
                  <a:pt x="4550" y="3867"/>
                  <a:pt x="4582" y="3912"/>
                  <a:pt x="4517" y="3804"/>
                </a:cubicBezTo>
                <a:cubicBezTo>
                  <a:pt x="4502" y="3779"/>
                  <a:pt x="4490" y="3721"/>
                  <a:pt x="4490" y="3721"/>
                </a:cubicBezTo>
                <a:cubicBezTo>
                  <a:pt x="4487" y="3678"/>
                  <a:pt x="4492" y="3634"/>
                  <a:pt x="4480" y="3593"/>
                </a:cubicBezTo>
                <a:cubicBezTo>
                  <a:pt x="4476" y="3579"/>
                  <a:pt x="4455" y="3577"/>
                  <a:pt x="4444" y="3566"/>
                </a:cubicBezTo>
                <a:cubicBezTo>
                  <a:pt x="4436" y="3558"/>
                  <a:pt x="4435" y="3545"/>
                  <a:pt x="4426" y="3538"/>
                </a:cubicBezTo>
                <a:cubicBezTo>
                  <a:pt x="4388" y="3507"/>
                  <a:pt x="4334" y="3482"/>
                  <a:pt x="4288" y="3474"/>
                </a:cubicBezTo>
                <a:cubicBezTo>
                  <a:pt x="4144" y="3482"/>
                  <a:pt x="4133" y="3472"/>
                  <a:pt x="4032" y="3511"/>
                </a:cubicBezTo>
                <a:cubicBezTo>
                  <a:pt x="3979" y="3565"/>
                  <a:pt x="3999" y="3539"/>
                  <a:pt x="3968" y="3584"/>
                </a:cubicBezTo>
                <a:cubicBezTo>
                  <a:pt x="3953" y="3631"/>
                  <a:pt x="3997" y="3627"/>
                  <a:pt x="4042" y="3630"/>
                </a:cubicBezTo>
                <a:cubicBezTo>
                  <a:pt x="4106" y="3635"/>
                  <a:pt x="4170" y="3635"/>
                  <a:pt x="4234" y="3639"/>
                </a:cubicBezTo>
                <a:cubicBezTo>
                  <a:pt x="4270" y="3641"/>
                  <a:pt x="4307" y="3645"/>
                  <a:pt x="4343" y="3648"/>
                </a:cubicBezTo>
                <a:cubicBezTo>
                  <a:pt x="4380" y="3657"/>
                  <a:pt x="4403" y="3664"/>
                  <a:pt x="4435" y="3685"/>
                </a:cubicBezTo>
                <a:cubicBezTo>
                  <a:pt x="4441" y="3697"/>
                  <a:pt x="4446" y="3710"/>
                  <a:pt x="4453" y="3721"/>
                </a:cubicBezTo>
                <a:cubicBezTo>
                  <a:pt x="4467" y="3743"/>
                  <a:pt x="4499" y="3785"/>
                  <a:pt x="4499" y="3785"/>
                </a:cubicBezTo>
                <a:cubicBezTo>
                  <a:pt x="4505" y="3803"/>
                  <a:pt x="4511" y="3822"/>
                  <a:pt x="4517" y="3840"/>
                </a:cubicBezTo>
                <a:cubicBezTo>
                  <a:pt x="4518" y="3844"/>
                  <a:pt x="4492" y="3944"/>
                  <a:pt x="4480" y="3959"/>
                </a:cubicBezTo>
                <a:cubicBezTo>
                  <a:pt x="4473" y="3967"/>
                  <a:pt x="4462" y="3971"/>
                  <a:pt x="4453" y="3977"/>
                </a:cubicBezTo>
                <a:cubicBezTo>
                  <a:pt x="4425" y="4020"/>
                  <a:pt x="4393" y="4032"/>
                  <a:pt x="4352" y="4060"/>
                </a:cubicBezTo>
                <a:cubicBezTo>
                  <a:pt x="4245" y="4053"/>
                  <a:pt x="4204" y="4045"/>
                  <a:pt x="4115" y="4023"/>
                </a:cubicBezTo>
                <a:cubicBezTo>
                  <a:pt x="4053" y="3983"/>
                  <a:pt x="3981" y="3952"/>
                  <a:pt x="3941" y="3886"/>
                </a:cubicBezTo>
                <a:cubicBezTo>
                  <a:pt x="3934" y="3874"/>
                  <a:pt x="3930" y="3861"/>
                  <a:pt x="3923" y="3849"/>
                </a:cubicBezTo>
                <a:cubicBezTo>
                  <a:pt x="3912" y="3830"/>
                  <a:pt x="3886" y="3794"/>
                  <a:pt x="3886" y="3794"/>
                </a:cubicBezTo>
                <a:cubicBezTo>
                  <a:pt x="3889" y="3764"/>
                  <a:pt x="3880" y="3730"/>
                  <a:pt x="3895" y="3703"/>
                </a:cubicBezTo>
                <a:cubicBezTo>
                  <a:pt x="3901" y="3692"/>
                  <a:pt x="3924" y="3702"/>
                  <a:pt x="3932" y="3712"/>
                </a:cubicBezTo>
                <a:cubicBezTo>
                  <a:pt x="3938" y="3720"/>
                  <a:pt x="3926" y="3731"/>
                  <a:pt x="3923" y="3740"/>
                </a:cubicBezTo>
                <a:cubicBezTo>
                  <a:pt x="3926" y="3804"/>
                  <a:pt x="3924" y="3868"/>
                  <a:pt x="3932" y="3932"/>
                </a:cubicBezTo>
                <a:cubicBezTo>
                  <a:pt x="3937" y="3973"/>
                  <a:pt x="4047" y="4009"/>
                  <a:pt x="4078" y="4014"/>
                </a:cubicBezTo>
                <a:cubicBezTo>
                  <a:pt x="4119" y="4038"/>
                  <a:pt x="4144" y="4047"/>
                  <a:pt x="4188" y="4060"/>
                </a:cubicBezTo>
                <a:cubicBezTo>
                  <a:pt x="4206" y="4066"/>
                  <a:pt x="4243" y="4078"/>
                  <a:pt x="4243" y="4078"/>
                </a:cubicBezTo>
                <a:cubicBezTo>
                  <a:pt x="4264" y="4075"/>
                  <a:pt x="4288" y="4080"/>
                  <a:pt x="4307" y="4069"/>
                </a:cubicBezTo>
                <a:cubicBezTo>
                  <a:pt x="4327" y="4058"/>
                  <a:pt x="4338" y="3987"/>
                  <a:pt x="4343" y="3968"/>
                </a:cubicBezTo>
                <a:cubicBezTo>
                  <a:pt x="4340" y="3947"/>
                  <a:pt x="4315" y="3915"/>
                  <a:pt x="4334" y="3904"/>
                </a:cubicBezTo>
                <a:cubicBezTo>
                  <a:pt x="4353" y="3893"/>
                  <a:pt x="4370" y="3929"/>
                  <a:pt x="4389" y="3941"/>
                </a:cubicBezTo>
                <a:cubicBezTo>
                  <a:pt x="4458" y="3985"/>
                  <a:pt x="4514" y="4043"/>
                  <a:pt x="4581" y="4087"/>
                </a:cubicBezTo>
                <a:cubicBezTo>
                  <a:pt x="4603" y="4120"/>
                  <a:pt x="4630" y="4146"/>
                  <a:pt x="4654" y="4178"/>
                </a:cubicBezTo>
                <a:cubicBezTo>
                  <a:pt x="4665" y="4212"/>
                  <a:pt x="4682" y="4234"/>
                  <a:pt x="4691" y="4270"/>
                </a:cubicBezTo>
                <a:cubicBezTo>
                  <a:pt x="4685" y="4297"/>
                  <a:pt x="4687" y="4328"/>
                  <a:pt x="4672" y="4352"/>
                </a:cubicBezTo>
                <a:cubicBezTo>
                  <a:pt x="4666" y="4363"/>
                  <a:pt x="4647" y="4355"/>
                  <a:pt x="4636" y="4361"/>
                </a:cubicBezTo>
                <a:cubicBezTo>
                  <a:pt x="4628" y="4365"/>
                  <a:pt x="4626" y="4378"/>
                  <a:pt x="4618" y="4380"/>
                </a:cubicBezTo>
                <a:cubicBezTo>
                  <a:pt x="4566" y="4395"/>
                  <a:pt x="4470" y="4407"/>
                  <a:pt x="4407" y="4416"/>
                </a:cubicBezTo>
                <a:cubicBezTo>
                  <a:pt x="4210" y="4483"/>
                  <a:pt x="4112" y="4450"/>
                  <a:pt x="3859" y="4444"/>
                </a:cubicBezTo>
                <a:cubicBezTo>
                  <a:pt x="3732" y="4380"/>
                  <a:pt x="3612" y="4312"/>
                  <a:pt x="3493" y="4233"/>
                </a:cubicBezTo>
                <a:cubicBezTo>
                  <a:pt x="3420" y="4185"/>
                  <a:pt x="3338" y="4139"/>
                  <a:pt x="3283" y="4069"/>
                </a:cubicBezTo>
                <a:cubicBezTo>
                  <a:pt x="3251" y="4028"/>
                  <a:pt x="3224" y="3978"/>
                  <a:pt x="3200" y="3932"/>
                </a:cubicBezTo>
                <a:cubicBezTo>
                  <a:pt x="3185" y="3856"/>
                  <a:pt x="3170" y="3831"/>
                  <a:pt x="3191" y="3740"/>
                </a:cubicBezTo>
                <a:cubicBezTo>
                  <a:pt x="3201" y="3698"/>
                  <a:pt x="3225" y="3696"/>
                  <a:pt x="3246" y="3666"/>
                </a:cubicBezTo>
                <a:cubicBezTo>
                  <a:pt x="3254" y="3655"/>
                  <a:pt x="3255" y="3640"/>
                  <a:pt x="3264" y="3630"/>
                </a:cubicBezTo>
                <a:cubicBezTo>
                  <a:pt x="3285" y="3605"/>
                  <a:pt x="3317" y="3591"/>
                  <a:pt x="3338" y="3566"/>
                </a:cubicBezTo>
                <a:cubicBezTo>
                  <a:pt x="3373" y="3526"/>
                  <a:pt x="3356" y="3527"/>
                  <a:pt x="3402" y="3493"/>
                </a:cubicBezTo>
                <a:cubicBezTo>
                  <a:pt x="3445" y="3461"/>
                  <a:pt x="3494" y="3432"/>
                  <a:pt x="3539" y="3401"/>
                </a:cubicBezTo>
                <a:cubicBezTo>
                  <a:pt x="3561" y="3386"/>
                  <a:pt x="3612" y="3365"/>
                  <a:pt x="3612" y="3365"/>
                </a:cubicBezTo>
                <a:cubicBezTo>
                  <a:pt x="3705" y="3267"/>
                  <a:pt x="3646" y="3338"/>
                  <a:pt x="3301" y="3356"/>
                </a:cubicBezTo>
                <a:cubicBezTo>
                  <a:pt x="3241" y="3359"/>
                  <a:pt x="3177" y="3396"/>
                  <a:pt x="3118" y="3410"/>
                </a:cubicBezTo>
                <a:cubicBezTo>
                  <a:pt x="3088" y="3431"/>
                  <a:pt x="3075" y="3439"/>
                  <a:pt x="3063" y="3474"/>
                </a:cubicBezTo>
                <a:cubicBezTo>
                  <a:pt x="3069" y="3499"/>
                  <a:pt x="3073" y="3524"/>
                  <a:pt x="3082" y="3548"/>
                </a:cubicBezTo>
                <a:cubicBezTo>
                  <a:pt x="3105" y="3611"/>
                  <a:pt x="3192" y="3639"/>
                  <a:pt x="3237" y="3685"/>
                </a:cubicBezTo>
                <a:cubicBezTo>
                  <a:pt x="3285" y="3734"/>
                  <a:pt x="3240" y="3713"/>
                  <a:pt x="3292" y="3730"/>
                </a:cubicBezTo>
                <a:cubicBezTo>
                  <a:pt x="3317" y="3756"/>
                  <a:pt x="3339" y="3758"/>
                  <a:pt x="3374" y="3767"/>
                </a:cubicBezTo>
                <a:cubicBezTo>
                  <a:pt x="3383" y="3776"/>
                  <a:pt x="3396" y="3783"/>
                  <a:pt x="3402" y="3794"/>
                </a:cubicBezTo>
                <a:cubicBezTo>
                  <a:pt x="3411" y="3811"/>
                  <a:pt x="3420" y="3849"/>
                  <a:pt x="3420" y="3849"/>
                </a:cubicBezTo>
                <a:cubicBezTo>
                  <a:pt x="3423" y="3873"/>
                  <a:pt x="3430" y="3898"/>
                  <a:pt x="3429" y="3922"/>
                </a:cubicBezTo>
                <a:cubicBezTo>
                  <a:pt x="3421" y="4090"/>
                  <a:pt x="3401" y="4048"/>
                  <a:pt x="3246" y="4060"/>
                </a:cubicBezTo>
                <a:cubicBezTo>
                  <a:pt x="3239" y="4081"/>
                  <a:pt x="3212" y="4092"/>
                  <a:pt x="3210" y="4114"/>
                </a:cubicBezTo>
                <a:cubicBezTo>
                  <a:pt x="3205" y="4163"/>
                  <a:pt x="3214" y="4212"/>
                  <a:pt x="3219" y="4261"/>
                </a:cubicBezTo>
                <a:cubicBezTo>
                  <a:pt x="3220" y="4270"/>
                  <a:pt x="3237" y="4288"/>
                  <a:pt x="3228" y="4288"/>
                </a:cubicBezTo>
                <a:cubicBezTo>
                  <a:pt x="3208" y="4288"/>
                  <a:pt x="3190" y="4272"/>
                  <a:pt x="3173" y="4261"/>
                </a:cubicBezTo>
                <a:cubicBezTo>
                  <a:pt x="3088" y="4209"/>
                  <a:pt x="3027" y="4134"/>
                  <a:pt x="2954" y="4069"/>
                </a:cubicBezTo>
                <a:cubicBezTo>
                  <a:pt x="2873" y="3997"/>
                  <a:pt x="2778" y="3931"/>
                  <a:pt x="2707" y="3849"/>
                </a:cubicBezTo>
                <a:cubicBezTo>
                  <a:pt x="2702" y="3843"/>
                  <a:pt x="2588" y="3696"/>
                  <a:pt x="2560" y="3648"/>
                </a:cubicBezTo>
                <a:cubicBezTo>
                  <a:pt x="2533" y="3601"/>
                  <a:pt x="2521" y="3550"/>
                  <a:pt x="2496" y="3502"/>
                </a:cubicBezTo>
                <a:cubicBezTo>
                  <a:pt x="2476" y="3383"/>
                  <a:pt x="2470" y="3371"/>
                  <a:pt x="2515" y="3191"/>
                </a:cubicBezTo>
                <a:cubicBezTo>
                  <a:pt x="2522" y="3161"/>
                  <a:pt x="2551" y="3142"/>
                  <a:pt x="2570" y="3118"/>
                </a:cubicBezTo>
                <a:cubicBezTo>
                  <a:pt x="2636" y="3034"/>
                  <a:pt x="2704" y="2972"/>
                  <a:pt x="2789" y="2908"/>
                </a:cubicBezTo>
                <a:cubicBezTo>
                  <a:pt x="2822" y="2884"/>
                  <a:pt x="2871" y="2877"/>
                  <a:pt x="2908" y="2862"/>
                </a:cubicBezTo>
                <a:cubicBezTo>
                  <a:pt x="2945" y="2865"/>
                  <a:pt x="2982" y="2864"/>
                  <a:pt x="3018" y="2871"/>
                </a:cubicBezTo>
                <a:cubicBezTo>
                  <a:pt x="3029" y="2873"/>
                  <a:pt x="3040" y="2899"/>
                  <a:pt x="3045" y="2889"/>
                </a:cubicBezTo>
                <a:cubicBezTo>
                  <a:pt x="3051" y="2877"/>
                  <a:pt x="3036" y="2863"/>
                  <a:pt x="3027" y="2853"/>
                </a:cubicBezTo>
                <a:cubicBezTo>
                  <a:pt x="2991" y="2811"/>
                  <a:pt x="2930" y="2810"/>
                  <a:pt x="2880" y="2798"/>
                </a:cubicBezTo>
                <a:cubicBezTo>
                  <a:pt x="2585" y="2809"/>
                  <a:pt x="2692" y="2762"/>
                  <a:pt x="2560" y="2889"/>
                </a:cubicBezTo>
                <a:cubicBezTo>
                  <a:pt x="2554" y="2901"/>
                  <a:pt x="2549" y="2914"/>
                  <a:pt x="2542" y="2926"/>
                </a:cubicBezTo>
                <a:cubicBezTo>
                  <a:pt x="2537" y="2935"/>
                  <a:pt x="2525" y="2942"/>
                  <a:pt x="2524" y="2953"/>
                </a:cubicBezTo>
                <a:cubicBezTo>
                  <a:pt x="2518" y="3016"/>
                  <a:pt x="2534" y="3046"/>
                  <a:pt x="2588" y="3063"/>
                </a:cubicBezTo>
                <a:cubicBezTo>
                  <a:pt x="2631" y="3097"/>
                  <a:pt x="2681" y="3141"/>
                  <a:pt x="2734" y="3154"/>
                </a:cubicBezTo>
                <a:cubicBezTo>
                  <a:pt x="2789" y="3209"/>
                  <a:pt x="2731" y="3158"/>
                  <a:pt x="2807" y="3200"/>
                </a:cubicBezTo>
                <a:cubicBezTo>
                  <a:pt x="2885" y="3243"/>
                  <a:pt x="2936" y="3290"/>
                  <a:pt x="2963" y="3374"/>
                </a:cubicBezTo>
                <a:cubicBezTo>
                  <a:pt x="2960" y="3444"/>
                  <a:pt x="2961" y="3514"/>
                  <a:pt x="2954" y="3584"/>
                </a:cubicBezTo>
                <a:cubicBezTo>
                  <a:pt x="2952" y="3603"/>
                  <a:pt x="2941" y="3620"/>
                  <a:pt x="2935" y="3639"/>
                </a:cubicBezTo>
                <a:cubicBezTo>
                  <a:pt x="2901" y="3750"/>
                  <a:pt x="2823" y="3735"/>
                  <a:pt x="2725" y="3749"/>
                </a:cubicBezTo>
                <a:cubicBezTo>
                  <a:pt x="2708" y="3799"/>
                  <a:pt x="2697" y="3852"/>
                  <a:pt x="2688" y="3904"/>
                </a:cubicBezTo>
                <a:cubicBezTo>
                  <a:pt x="2691" y="3922"/>
                  <a:pt x="2690" y="3942"/>
                  <a:pt x="2698" y="3959"/>
                </a:cubicBezTo>
                <a:cubicBezTo>
                  <a:pt x="2703" y="3969"/>
                  <a:pt x="2717" y="3970"/>
                  <a:pt x="2725" y="3977"/>
                </a:cubicBezTo>
                <a:cubicBezTo>
                  <a:pt x="2820" y="4058"/>
                  <a:pt x="2674" y="3948"/>
                  <a:pt x="2789" y="4032"/>
                </a:cubicBezTo>
                <a:cubicBezTo>
                  <a:pt x="2806" y="4059"/>
                  <a:pt x="2826" y="4079"/>
                  <a:pt x="2844" y="4105"/>
                </a:cubicBezTo>
                <a:cubicBezTo>
                  <a:pt x="2857" y="4146"/>
                  <a:pt x="2876" y="4154"/>
                  <a:pt x="2862" y="4197"/>
                </a:cubicBezTo>
                <a:cubicBezTo>
                  <a:pt x="2674" y="4171"/>
                  <a:pt x="2494" y="4138"/>
                  <a:pt x="2314" y="4078"/>
                </a:cubicBezTo>
                <a:cubicBezTo>
                  <a:pt x="2289" y="4054"/>
                  <a:pt x="2278" y="4025"/>
                  <a:pt x="2259" y="3996"/>
                </a:cubicBezTo>
                <a:cubicBezTo>
                  <a:pt x="2236" y="3906"/>
                  <a:pt x="2249" y="3946"/>
                  <a:pt x="2222" y="3877"/>
                </a:cubicBezTo>
                <a:cubicBezTo>
                  <a:pt x="2219" y="3862"/>
                  <a:pt x="2217" y="3846"/>
                  <a:pt x="2213" y="3831"/>
                </a:cubicBezTo>
                <a:cubicBezTo>
                  <a:pt x="2208" y="3815"/>
                  <a:pt x="2198" y="3801"/>
                  <a:pt x="2195" y="3785"/>
                </a:cubicBezTo>
                <a:cubicBezTo>
                  <a:pt x="2186" y="3743"/>
                  <a:pt x="2188" y="3699"/>
                  <a:pt x="2176" y="3657"/>
                </a:cubicBezTo>
                <a:cubicBezTo>
                  <a:pt x="2170" y="3636"/>
                  <a:pt x="2164" y="3614"/>
                  <a:pt x="2158" y="3593"/>
                </a:cubicBezTo>
                <a:cubicBezTo>
                  <a:pt x="2164" y="3502"/>
                  <a:pt x="2166" y="3410"/>
                  <a:pt x="2176" y="3319"/>
                </a:cubicBezTo>
                <a:cubicBezTo>
                  <a:pt x="2187" y="3221"/>
                  <a:pt x="2291" y="3086"/>
                  <a:pt x="2368" y="3026"/>
                </a:cubicBezTo>
                <a:cubicBezTo>
                  <a:pt x="2412" y="2943"/>
                  <a:pt x="2481" y="2877"/>
                  <a:pt x="2515" y="2789"/>
                </a:cubicBezTo>
                <a:cubicBezTo>
                  <a:pt x="2577" y="2628"/>
                  <a:pt x="2607" y="2449"/>
                  <a:pt x="2716" y="2313"/>
                </a:cubicBezTo>
                <a:cubicBezTo>
                  <a:pt x="2742" y="2248"/>
                  <a:pt x="2785" y="2221"/>
                  <a:pt x="2826" y="2167"/>
                </a:cubicBezTo>
                <a:cubicBezTo>
                  <a:pt x="2865" y="2170"/>
                  <a:pt x="2905" y="2170"/>
                  <a:pt x="2944" y="2176"/>
                </a:cubicBezTo>
                <a:cubicBezTo>
                  <a:pt x="2986" y="2183"/>
                  <a:pt x="2994" y="2200"/>
                  <a:pt x="3027" y="2222"/>
                </a:cubicBezTo>
                <a:cubicBezTo>
                  <a:pt x="3042" y="2232"/>
                  <a:pt x="3056" y="2241"/>
                  <a:pt x="3072" y="2249"/>
                </a:cubicBezTo>
                <a:cubicBezTo>
                  <a:pt x="3087" y="2256"/>
                  <a:pt x="3104" y="2259"/>
                  <a:pt x="3118" y="2268"/>
                </a:cubicBezTo>
                <a:cubicBezTo>
                  <a:pt x="3173" y="2303"/>
                  <a:pt x="3216" y="2349"/>
                  <a:pt x="3274" y="2377"/>
                </a:cubicBezTo>
                <a:cubicBezTo>
                  <a:pt x="3294" y="2397"/>
                  <a:pt x="3320" y="2410"/>
                  <a:pt x="3338" y="2432"/>
                </a:cubicBezTo>
                <a:cubicBezTo>
                  <a:pt x="3344" y="2440"/>
                  <a:pt x="3343" y="2451"/>
                  <a:pt x="3347" y="2460"/>
                </a:cubicBezTo>
                <a:cubicBezTo>
                  <a:pt x="3352" y="2470"/>
                  <a:pt x="3358" y="2479"/>
                  <a:pt x="3365" y="2487"/>
                </a:cubicBezTo>
                <a:cubicBezTo>
                  <a:pt x="3402" y="2528"/>
                  <a:pt x="3445" y="2567"/>
                  <a:pt x="3484" y="2606"/>
                </a:cubicBezTo>
                <a:cubicBezTo>
                  <a:pt x="3498" y="2620"/>
                  <a:pt x="3516" y="2629"/>
                  <a:pt x="3530" y="2642"/>
                </a:cubicBezTo>
                <a:cubicBezTo>
                  <a:pt x="3549" y="2659"/>
                  <a:pt x="3566" y="2679"/>
                  <a:pt x="3584" y="2697"/>
                </a:cubicBezTo>
                <a:cubicBezTo>
                  <a:pt x="3590" y="2703"/>
                  <a:pt x="3603" y="2716"/>
                  <a:pt x="3603" y="2716"/>
                </a:cubicBezTo>
                <a:cubicBezTo>
                  <a:pt x="3595" y="2639"/>
                  <a:pt x="3582" y="2557"/>
                  <a:pt x="3548" y="2487"/>
                </a:cubicBezTo>
                <a:cubicBezTo>
                  <a:pt x="3539" y="2441"/>
                  <a:pt x="3530" y="2421"/>
                  <a:pt x="3502" y="2386"/>
                </a:cubicBezTo>
                <a:cubicBezTo>
                  <a:pt x="3495" y="2377"/>
                  <a:pt x="3493" y="2365"/>
                  <a:pt x="3484" y="2359"/>
                </a:cubicBezTo>
                <a:cubicBezTo>
                  <a:pt x="3456" y="2342"/>
                  <a:pt x="3420" y="2339"/>
                  <a:pt x="3392" y="2322"/>
                </a:cubicBezTo>
                <a:cubicBezTo>
                  <a:pt x="3373" y="2311"/>
                  <a:pt x="3354" y="2301"/>
                  <a:pt x="3338" y="2286"/>
                </a:cubicBezTo>
                <a:cubicBezTo>
                  <a:pt x="3332" y="2280"/>
                  <a:pt x="3326" y="2273"/>
                  <a:pt x="3319" y="2268"/>
                </a:cubicBezTo>
                <a:cubicBezTo>
                  <a:pt x="3299" y="2256"/>
                  <a:pt x="3276" y="2250"/>
                  <a:pt x="3255" y="2240"/>
                </a:cubicBezTo>
                <a:cubicBezTo>
                  <a:pt x="3203" y="2187"/>
                  <a:pt x="3230" y="2201"/>
                  <a:pt x="3182" y="2185"/>
                </a:cubicBezTo>
                <a:cubicBezTo>
                  <a:pt x="3145" y="2148"/>
                  <a:pt x="3113" y="2124"/>
                  <a:pt x="3063" y="2112"/>
                </a:cubicBezTo>
                <a:cubicBezTo>
                  <a:pt x="3002" y="2116"/>
                  <a:pt x="2935" y="2103"/>
                  <a:pt x="2880" y="2130"/>
                </a:cubicBezTo>
                <a:cubicBezTo>
                  <a:pt x="2714" y="2213"/>
                  <a:pt x="2875" y="2156"/>
                  <a:pt x="2789" y="2185"/>
                </a:cubicBezTo>
                <a:cubicBezTo>
                  <a:pt x="2759" y="2217"/>
                  <a:pt x="2733" y="2251"/>
                  <a:pt x="2707" y="2286"/>
                </a:cubicBezTo>
                <a:cubicBezTo>
                  <a:pt x="2704" y="2295"/>
                  <a:pt x="2703" y="2305"/>
                  <a:pt x="2698" y="2313"/>
                </a:cubicBezTo>
                <a:cubicBezTo>
                  <a:pt x="2693" y="2321"/>
                  <a:pt x="2683" y="2324"/>
                  <a:pt x="2679" y="2332"/>
                </a:cubicBezTo>
                <a:cubicBezTo>
                  <a:pt x="2673" y="2343"/>
                  <a:pt x="2674" y="2356"/>
                  <a:pt x="2670" y="2368"/>
                </a:cubicBezTo>
                <a:cubicBezTo>
                  <a:pt x="2665" y="2386"/>
                  <a:pt x="2658" y="2405"/>
                  <a:pt x="2652" y="2423"/>
                </a:cubicBezTo>
                <a:cubicBezTo>
                  <a:pt x="2649" y="2432"/>
                  <a:pt x="2643" y="2450"/>
                  <a:pt x="2643" y="2450"/>
                </a:cubicBezTo>
                <a:cubicBezTo>
                  <a:pt x="2640" y="2475"/>
                  <a:pt x="2639" y="2500"/>
                  <a:pt x="2634" y="2524"/>
                </a:cubicBezTo>
                <a:cubicBezTo>
                  <a:pt x="2632" y="2533"/>
                  <a:pt x="2633" y="2549"/>
                  <a:pt x="2624" y="2551"/>
                </a:cubicBezTo>
                <a:cubicBezTo>
                  <a:pt x="2611" y="2554"/>
                  <a:pt x="2600" y="2539"/>
                  <a:pt x="2588" y="2533"/>
                </a:cubicBezTo>
                <a:cubicBezTo>
                  <a:pt x="2555" y="2498"/>
                  <a:pt x="2520" y="2456"/>
                  <a:pt x="2496" y="2414"/>
                </a:cubicBezTo>
                <a:cubicBezTo>
                  <a:pt x="2478" y="2383"/>
                  <a:pt x="2470" y="2352"/>
                  <a:pt x="2451" y="2322"/>
                </a:cubicBezTo>
                <a:cubicBezTo>
                  <a:pt x="2415" y="2183"/>
                  <a:pt x="2409" y="2193"/>
                  <a:pt x="2451" y="1975"/>
                </a:cubicBezTo>
                <a:cubicBezTo>
                  <a:pt x="2459" y="1935"/>
                  <a:pt x="2491" y="1903"/>
                  <a:pt x="2506" y="1865"/>
                </a:cubicBezTo>
                <a:cubicBezTo>
                  <a:pt x="2533" y="1797"/>
                  <a:pt x="2568" y="1725"/>
                  <a:pt x="2643" y="1701"/>
                </a:cubicBezTo>
                <a:cubicBezTo>
                  <a:pt x="2712" y="1707"/>
                  <a:pt x="2761" y="1717"/>
                  <a:pt x="2826" y="1728"/>
                </a:cubicBezTo>
                <a:cubicBezTo>
                  <a:pt x="2861" y="1725"/>
                  <a:pt x="2951" y="1732"/>
                  <a:pt x="2954" y="1701"/>
                </a:cubicBezTo>
                <a:cubicBezTo>
                  <a:pt x="2967" y="1577"/>
                  <a:pt x="2905" y="1410"/>
                  <a:pt x="3054" y="1381"/>
                </a:cubicBezTo>
                <a:cubicBezTo>
                  <a:pt x="3079" y="1419"/>
                  <a:pt x="3109" y="1454"/>
                  <a:pt x="3136" y="1490"/>
                </a:cubicBezTo>
                <a:cubicBezTo>
                  <a:pt x="3163" y="1582"/>
                  <a:pt x="3182" y="1680"/>
                  <a:pt x="3146" y="1774"/>
                </a:cubicBezTo>
                <a:cubicBezTo>
                  <a:pt x="3130" y="1815"/>
                  <a:pt x="3123" y="1809"/>
                  <a:pt x="3100" y="1847"/>
                </a:cubicBezTo>
                <a:cubicBezTo>
                  <a:pt x="3056" y="1919"/>
                  <a:pt x="3018" y="1975"/>
                  <a:pt x="2935" y="2002"/>
                </a:cubicBezTo>
                <a:cubicBezTo>
                  <a:pt x="2812" y="2088"/>
                  <a:pt x="2629" y="2081"/>
                  <a:pt x="2487" y="2094"/>
                </a:cubicBezTo>
                <a:cubicBezTo>
                  <a:pt x="2450" y="2101"/>
                  <a:pt x="2414" y="2109"/>
                  <a:pt x="2378" y="2121"/>
                </a:cubicBezTo>
                <a:cubicBezTo>
                  <a:pt x="2491" y="2209"/>
                  <a:pt x="2419" y="2166"/>
                  <a:pt x="2716" y="2130"/>
                </a:cubicBezTo>
                <a:cubicBezTo>
                  <a:pt x="2832" y="2116"/>
                  <a:pt x="2939" y="2046"/>
                  <a:pt x="3045" y="2002"/>
                </a:cubicBezTo>
                <a:cubicBezTo>
                  <a:pt x="3132" y="1966"/>
                  <a:pt x="3236" y="1947"/>
                  <a:pt x="3328" y="1938"/>
                </a:cubicBezTo>
                <a:cubicBezTo>
                  <a:pt x="3356" y="1944"/>
                  <a:pt x="3386" y="1944"/>
                  <a:pt x="3411" y="1957"/>
                </a:cubicBezTo>
                <a:cubicBezTo>
                  <a:pt x="3455" y="1979"/>
                  <a:pt x="3521" y="2037"/>
                  <a:pt x="3566" y="2066"/>
                </a:cubicBezTo>
                <a:cubicBezTo>
                  <a:pt x="3656" y="2124"/>
                  <a:pt x="3741" y="2167"/>
                  <a:pt x="3840" y="2204"/>
                </a:cubicBezTo>
                <a:cubicBezTo>
                  <a:pt x="3871" y="2201"/>
                  <a:pt x="3906" y="2211"/>
                  <a:pt x="3932" y="2194"/>
                </a:cubicBezTo>
                <a:cubicBezTo>
                  <a:pt x="3945" y="2186"/>
                  <a:pt x="3938" y="2151"/>
                  <a:pt x="3923" y="2149"/>
                </a:cubicBezTo>
                <a:cubicBezTo>
                  <a:pt x="3784" y="2132"/>
                  <a:pt x="3642" y="2143"/>
                  <a:pt x="3502" y="2140"/>
                </a:cubicBezTo>
                <a:cubicBezTo>
                  <a:pt x="3450" y="2121"/>
                  <a:pt x="3407" y="2079"/>
                  <a:pt x="3356" y="2057"/>
                </a:cubicBezTo>
                <a:cubicBezTo>
                  <a:pt x="3336" y="2048"/>
                  <a:pt x="3313" y="2046"/>
                  <a:pt x="3292" y="2039"/>
                </a:cubicBezTo>
                <a:cubicBezTo>
                  <a:pt x="3244" y="2051"/>
                  <a:pt x="3239" y="2069"/>
                  <a:pt x="3200" y="2094"/>
                </a:cubicBezTo>
                <a:cubicBezTo>
                  <a:pt x="3173" y="2176"/>
                  <a:pt x="3050" y="2230"/>
                  <a:pt x="2972" y="2249"/>
                </a:cubicBezTo>
                <a:cubicBezTo>
                  <a:pt x="2870" y="2244"/>
                  <a:pt x="2789" y="2252"/>
                  <a:pt x="2698" y="2222"/>
                </a:cubicBezTo>
                <a:cubicBezTo>
                  <a:pt x="2692" y="2216"/>
                  <a:pt x="2686" y="2209"/>
                  <a:pt x="2679" y="2204"/>
                </a:cubicBezTo>
                <a:cubicBezTo>
                  <a:pt x="2671" y="2199"/>
                  <a:pt x="2659" y="2200"/>
                  <a:pt x="2652" y="2194"/>
                </a:cubicBezTo>
                <a:cubicBezTo>
                  <a:pt x="2609" y="2158"/>
                  <a:pt x="2600" y="2080"/>
                  <a:pt x="2588" y="2030"/>
                </a:cubicBezTo>
                <a:cubicBezTo>
                  <a:pt x="2580" y="1959"/>
                  <a:pt x="2568" y="1891"/>
                  <a:pt x="2560" y="1820"/>
                </a:cubicBezTo>
                <a:cubicBezTo>
                  <a:pt x="2552" y="1654"/>
                  <a:pt x="2543" y="1479"/>
                  <a:pt x="2451" y="1335"/>
                </a:cubicBezTo>
                <a:cubicBezTo>
                  <a:pt x="2422" y="1290"/>
                  <a:pt x="2384" y="1249"/>
                  <a:pt x="2368" y="1198"/>
                </a:cubicBezTo>
                <a:cubicBezTo>
                  <a:pt x="2365" y="1189"/>
                  <a:pt x="2365" y="1178"/>
                  <a:pt x="2359" y="1170"/>
                </a:cubicBezTo>
                <a:cubicBezTo>
                  <a:pt x="2339" y="1145"/>
                  <a:pt x="2286" y="1106"/>
                  <a:pt x="2286" y="1106"/>
                </a:cubicBezTo>
                <a:cubicBezTo>
                  <a:pt x="2277" y="1109"/>
                  <a:pt x="2255" y="1107"/>
                  <a:pt x="2259" y="1116"/>
                </a:cubicBezTo>
                <a:cubicBezTo>
                  <a:pt x="2272" y="1148"/>
                  <a:pt x="2302" y="1171"/>
                  <a:pt x="2323" y="1198"/>
                </a:cubicBezTo>
                <a:cubicBezTo>
                  <a:pt x="2344" y="1226"/>
                  <a:pt x="2362" y="1256"/>
                  <a:pt x="2387" y="1280"/>
                </a:cubicBezTo>
                <a:cubicBezTo>
                  <a:pt x="2428" y="1448"/>
                  <a:pt x="2387" y="1266"/>
                  <a:pt x="2387" y="1710"/>
                </a:cubicBezTo>
                <a:cubicBezTo>
                  <a:pt x="2387" y="1842"/>
                  <a:pt x="2363" y="1816"/>
                  <a:pt x="2423" y="1856"/>
                </a:cubicBezTo>
                <a:cubicBezTo>
                  <a:pt x="2467" y="1922"/>
                  <a:pt x="2481" y="1906"/>
                  <a:pt x="2423" y="1920"/>
                </a:cubicBezTo>
                <a:cubicBezTo>
                  <a:pt x="2368" y="1902"/>
                  <a:pt x="2327" y="1866"/>
                  <a:pt x="2277" y="1838"/>
                </a:cubicBezTo>
                <a:cubicBezTo>
                  <a:pt x="2220" y="1806"/>
                  <a:pt x="2160" y="1779"/>
                  <a:pt x="2103" y="1746"/>
                </a:cubicBezTo>
                <a:cubicBezTo>
                  <a:pt x="2045" y="1713"/>
                  <a:pt x="1988" y="1679"/>
                  <a:pt x="1930" y="1646"/>
                </a:cubicBezTo>
                <a:cubicBezTo>
                  <a:pt x="1825" y="1585"/>
                  <a:pt x="1720" y="1520"/>
                  <a:pt x="1619" y="1454"/>
                </a:cubicBezTo>
                <a:cubicBezTo>
                  <a:pt x="1588" y="1434"/>
                  <a:pt x="1545" y="1443"/>
                  <a:pt x="1509" y="1436"/>
                </a:cubicBezTo>
                <a:cubicBezTo>
                  <a:pt x="1485" y="1438"/>
                  <a:pt x="1368" y="1431"/>
                  <a:pt x="1326" y="1463"/>
                </a:cubicBezTo>
                <a:cubicBezTo>
                  <a:pt x="1304" y="1480"/>
                  <a:pt x="1291" y="1507"/>
                  <a:pt x="1271" y="1527"/>
                </a:cubicBezTo>
                <a:cubicBezTo>
                  <a:pt x="1274" y="1539"/>
                  <a:pt x="1270" y="1556"/>
                  <a:pt x="1280" y="1564"/>
                </a:cubicBezTo>
                <a:cubicBezTo>
                  <a:pt x="1325" y="1602"/>
                  <a:pt x="1472" y="1596"/>
                  <a:pt x="1509" y="1600"/>
                </a:cubicBezTo>
                <a:cubicBezTo>
                  <a:pt x="1530" y="1602"/>
                  <a:pt x="1552" y="1606"/>
                  <a:pt x="1573" y="1609"/>
                </a:cubicBezTo>
                <a:cubicBezTo>
                  <a:pt x="1624" y="1626"/>
                  <a:pt x="1663" y="1658"/>
                  <a:pt x="1710" y="1682"/>
                </a:cubicBezTo>
                <a:cubicBezTo>
                  <a:pt x="1755" y="1730"/>
                  <a:pt x="1696" y="1674"/>
                  <a:pt x="1756" y="1710"/>
                </a:cubicBezTo>
                <a:cubicBezTo>
                  <a:pt x="1788" y="1729"/>
                  <a:pt x="1818" y="1750"/>
                  <a:pt x="1847" y="1774"/>
                </a:cubicBezTo>
                <a:cubicBezTo>
                  <a:pt x="1930" y="1843"/>
                  <a:pt x="1869" y="1819"/>
                  <a:pt x="1930" y="1838"/>
                </a:cubicBezTo>
                <a:cubicBezTo>
                  <a:pt x="1971" y="1867"/>
                  <a:pt x="2002" y="1896"/>
                  <a:pt x="2048" y="1911"/>
                </a:cubicBezTo>
                <a:cubicBezTo>
                  <a:pt x="2125" y="1984"/>
                  <a:pt x="2222" y="2010"/>
                  <a:pt x="2323" y="2021"/>
                </a:cubicBezTo>
                <a:cubicBezTo>
                  <a:pt x="2329" y="2039"/>
                  <a:pt x="2347" y="2058"/>
                  <a:pt x="2341" y="2076"/>
                </a:cubicBezTo>
                <a:cubicBezTo>
                  <a:pt x="2323" y="2130"/>
                  <a:pt x="2305" y="2167"/>
                  <a:pt x="2250" y="2185"/>
                </a:cubicBezTo>
                <a:cubicBezTo>
                  <a:pt x="2199" y="2236"/>
                  <a:pt x="2111" y="2208"/>
                  <a:pt x="2048" y="2204"/>
                </a:cubicBezTo>
                <a:cubicBezTo>
                  <a:pt x="1955" y="2170"/>
                  <a:pt x="2026" y="2252"/>
                  <a:pt x="2058" y="2268"/>
                </a:cubicBezTo>
                <a:cubicBezTo>
                  <a:pt x="2086" y="2282"/>
                  <a:pt x="2120" y="2282"/>
                  <a:pt x="2149" y="2295"/>
                </a:cubicBezTo>
                <a:cubicBezTo>
                  <a:pt x="2258" y="2345"/>
                  <a:pt x="2186" y="2320"/>
                  <a:pt x="2250" y="2341"/>
                </a:cubicBezTo>
                <a:cubicBezTo>
                  <a:pt x="2284" y="2363"/>
                  <a:pt x="2291" y="2385"/>
                  <a:pt x="2304" y="2423"/>
                </a:cubicBezTo>
                <a:cubicBezTo>
                  <a:pt x="2307" y="2457"/>
                  <a:pt x="2308" y="2491"/>
                  <a:pt x="2314" y="2524"/>
                </a:cubicBezTo>
                <a:cubicBezTo>
                  <a:pt x="2317" y="2543"/>
                  <a:pt x="2332" y="2578"/>
                  <a:pt x="2332" y="2578"/>
                </a:cubicBezTo>
                <a:cubicBezTo>
                  <a:pt x="2326" y="2615"/>
                  <a:pt x="2330" y="2654"/>
                  <a:pt x="2314" y="2688"/>
                </a:cubicBezTo>
                <a:cubicBezTo>
                  <a:pt x="2309" y="2700"/>
                  <a:pt x="2290" y="2697"/>
                  <a:pt x="2277" y="2697"/>
                </a:cubicBezTo>
                <a:cubicBezTo>
                  <a:pt x="2183" y="2697"/>
                  <a:pt x="2088" y="2691"/>
                  <a:pt x="1994" y="2688"/>
                </a:cubicBezTo>
                <a:cubicBezTo>
                  <a:pt x="1929" y="2662"/>
                  <a:pt x="1830" y="2585"/>
                  <a:pt x="1783" y="2533"/>
                </a:cubicBezTo>
                <a:cubicBezTo>
                  <a:pt x="1768" y="2517"/>
                  <a:pt x="1760" y="2495"/>
                  <a:pt x="1747" y="2478"/>
                </a:cubicBezTo>
                <a:cubicBezTo>
                  <a:pt x="1739" y="2468"/>
                  <a:pt x="1728" y="2459"/>
                  <a:pt x="1719" y="2450"/>
                </a:cubicBezTo>
                <a:cubicBezTo>
                  <a:pt x="1703" y="2411"/>
                  <a:pt x="1696" y="2372"/>
                  <a:pt x="1683" y="2332"/>
                </a:cubicBezTo>
                <a:cubicBezTo>
                  <a:pt x="1691" y="2247"/>
                  <a:pt x="1694" y="2205"/>
                  <a:pt x="1765" y="2158"/>
                </a:cubicBezTo>
                <a:cubicBezTo>
                  <a:pt x="1671" y="2135"/>
                  <a:pt x="1617" y="2187"/>
                  <a:pt x="1536" y="2213"/>
                </a:cubicBezTo>
                <a:cubicBezTo>
                  <a:pt x="1491" y="2247"/>
                  <a:pt x="1484" y="2258"/>
                  <a:pt x="1472" y="2313"/>
                </a:cubicBezTo>
                <a:cubicBezTo>
                  <a:pt x="1486" y="2479"/>
                  <a:pt x="1432" y="2523"/>
                  <a:pt x="1546" y="2560"/>
                </a:cubicBezTo>
                <a:cubicBezTo>
                  <a:pt x="1593" y="2592"/>
                  <a:pt x="1656" y="2606"/>
                  <a:pt x="1710" y="2624"/>
                </a:cubicBezTo>
                <a:cubicBezTo>
                  <a:pt x="1721" y="2627"/>
                  <a:pt x="1727" y="2639"/>
                  <a:pt x="1738" y="2642"/>
                </a:cubicBezTo>
                <a:cubicBezTo>
                  <a:pt x="1813" y="2665"/>
                  <a:pt x="1906" y="2660"/>
                  <a:pt x="1975" y="2706"/>
                </a:cubicBezTo>
                <a:cubicBezTo>
                  <a:pt x="2056" y="2760"/>
                  <a:pt x="2038" y="2746"/>
                  <a:pt x="2085" y="2816"/>
                </a:cubicBezTo>
                <a:cubicBezTo>
                  <a:pt x="2093" y="2827"/>
                  <a:pt x="2098" y="2840"/>
                  <a:pt x="2103" y="2853"/>
                </a:cubicBezTo>
                <a:cubicBezTo>
                  <a:pt x="2110" y="2871"/>
                  <a:pt x="2122" y="2908"/>
                  <a:pt x="2122" y="2908"/>
                </a:cubicBezTo>
                <a:cubicBezTo>
                  <a:pt x="2119" y="2917"/>
                  <a:pt x="2118" y="2928"/>
                  <a:pt x="2112" y="2935"/>
                </a:cubicBezTo>
                <a:cubicBezTo>
                  <a:pt x="2105" y="2943"/>
                  <a:pt x="2087" y="2942"/>
                  <a:pt x="2085" y="2953"/>
                </a:cubicBezTo>
                <a:cubicBezTo>
                  <a:pt x="2070" y="3044"/>
                  <a:pt x="2125" y="3064"/>
                  <a:pt x="2149" y="3136"/>
                </a:cubicBezTo>
                <a:cubicBezTo>
                  <a:pt x="2143" y="3157"/>
                  <a:pt x="2143" y="3181"/>
                  <a:pt x="2131" y="3200"/>
                </a:cubicBezTo>
                <a:cubicBezTo>
                  <a:pt x="2096" y="3256"/>
                  <a:pt x="2070" y="3248"/>
                  <a:pt x="2030" y="3292"/>
                </a:cubicBezTo>
                <a:cubicBezTo>
                  <a:pt x="2009" y="3314"/>
                  <a:pt x="1975" y="3365"/>
                  <a:pt x="1975" y="3365"/>
                </a:cubicBezTo>
                <a:cubicBezTo>
                  <a:pt x="1975" y="3368"/>
                  <a:pt x="1981" y="3440"/>
                  <a:pt x="1994" y="3456"/>
                </a:cubicBezTo>
                <a:cubicBezTo>
                  <a:pt x="2004" y="3468"/>
                  <a:pt x="2019" y="3474"/>
                  <a:pt x="2030" y="3484"/>
                </a:cubicBezTo>
                <a:cubicBezTo>
                  <a:pt x="2077" y="3526"/>
                  <a:pt x="2121" y="3570"/>
                  <a:pt x="2158" y="3621"/>
                </a:cubicBezTo>
                <a:cubicBezTo>
                  <a:pt x="2078" y="3661"/>
                  <a:pt x="1988" y="3642"/>
                  <a:pt x="1911" y="3602"/>
                </a:cubicBezTo>
                <a:cubicBezTo>
                  <a:pt x="1905" y="3590"/>
                  <a:pt x="1902" y="3576"/>
                  <a:pt x="1893" y="3566"/>
                </a:cubicBezTo>
                <a:cubicBezTo>
                  <a:pt x="1886" y="3558"/>
                  <a:pt x="1872" y="3557"/>
                  <a:pt x="1866" y="3548"/>
                </a:cubicBezTo>
                <a:cubicBezTo>
                  <a:pt x="1850" y="3525"/>
                  <a:pt x="1846" y="3496"/>
                  <a:pt x="1829" y="3474"/>
                </a:cubicBezTo>
                <a:cubicBezTo>
                  <a:pt x="1795" y="3429"/>
                  <a:pt x="1810" y="3450"/>
                  <a:pt x="1783" y="3410"/>
                </a:cubicBezTo>
                <a:cubicBezTo>
                  <a:pt x="1772" y="3367"/>
                  <a:pt x="1758" y="3325"/>
                  <a:pt x="1747" y="3282"/>
                </a:cubicBezTo>
                <a:cubicBezTo>
                  <a:pt x="1735" y="3145"/>
                  <a:pt x="1698" y="3015"/>
                  <a:pt x="1555" y="2962"/>
                </a:cubicBezTo>
                <a:cubicBezTo>
                  <a:pt x="1540" y="2965"/>
                  <a:pt x="1524" y="2968"/>
                  <a:pt x="1509" y="2972"/>
                </a:cubicBezTo>
                <a:cubicBezTo>
                  <a:pt x="1500" y="2974"/>
                  <a:pt x="1485" y="2972"/>
                  <a:pt x="1482" y="2981"/>
                </a:cubicBezTo>
                <a:cubicBezTo>
                  <a:pt x="1468" y="3022"/>
                  <a:pt x="1519" y="3076"/>
                  <a:pt x="1536" y="3109"/>
                </a:cubicBezTo>
                <a:cubicBezTo>
                  <a:pt x="1573" y="3182"/>
                  <a:pt x="1602" y="3259"/>
                  <a:pt x="1628" y="3337"/>
                </a:cubicBezTo>
                <a:cubicBezTo>
                  <a:pt x="1627" y="3370"/>
                  <a:pt x="1593" y="3521"/>
                  <a:pt x="1637" y="3584"/>
                </a:cubicBezTo>
                <a:cubicBezTo>
                  <a:pt x="1659" y="3615"/>
                  <a:pt x="1744" y="3621"/>
                  <a:pt x="1774" y="3630"/>
                </a:cubicBezTo>
                <a:cubicBezTo>
                  <a:pt x="1859" y="3656"/>
                  <a:pt x="1944" y="3690"/>
                  <a:pt x="2030" y="3712"/>
                </a:cubicBezTo>
                <a:cubicBezTo>
                  <a:pt x="2060" y="3735"/>
                  <a:pt x="2098" y="3755"/>
                  <a:pt x="2122" y="3785"/>
                </a:cubicBezTo>
                <a:cubicBezTo>
                  <a:pt x="2189" y="3869"/>
                  <a:pt x="2139" y="3830"/>
                  <a:pt x="2195" y="3868"/>
                </a:cubicBezTo>
                <a:cubicBezTo>
                  <a:pt x="2206" y="3890"/>
                  <a:pt x="2228" y="3908"/>
                  <a:pt x="2231" y="3932"/>
                </a:cubicBezTo>
                <a:cubicBezTo>
                  <a:pt x="2232" y="3939"/>
                  <a:pt x="2216" y="3987"/>
                  <a:pt x="2213" y="3996"/>
                </a:cubicBezTo>
                <a:cubicBezTo>
                  <a:pt x="2222" y="4048"/>
                  <a:pt x="2240" y="4081"/>
                  <a:pt x="2250" y="4133"/>
                </a:cubicBezTo>
                <a:cubicBezTo>
                  <a:pt x="2247" y="4169"/>
                  <a:pt x="2251" y="4207"/>
                  <a:pt x="2240" y="4242"/>
                </a:cubicBezTo>
                <a:cubicBezTo>
                  <a:pt x="2233" y="4263"/>
                  <a:pt x="2198" y="4257"/>
                  <a:pt x="2176" y="4261"/>
                </a:cubicBezTo>
                <a:cubicBezTo>
                  <a:pt x="2074" y="4279"/>
                  <a:pt x="1969" y="4282"/>
                  <a:pt x="1866" y="4288"/>
                </a:cubicBezTo>
                <a:cubicBezTo>
                  <a:pt x="1829" y="4285"/>
                  <a:pt x="1791" y="4291"/>
                  <a:pt x="1756" y="4279"/>
                </a:cubicBezTo>
                <a:cubicBezTo>
                  <a:pt x="1736" y="4272"/>
                  <a:pt x="1725" y="4248"/>
                  <a:pt x="1710" y="4233"/>
                </a:cubicBezTo>
                <a:cubicBezTo>
                  <a:pt x="1668" y="4191"/>
                  <a:pt x="1638" y="4163"/>
                  <a:pt x="1619" y="4105"/>
                </a:cubicBezTo>
                <a:cubicBezTo>
                  <a:pt x="1622" y="4087"/>
                  <a:pt x="1621" y="4067"/>
                  <a:pt x="1628" y="4050"/>
                </a:cubicBezTo>
                <a:cubicBezTo>
                  <a:pt x="1633" y="4039"/>
                  <a:pt x="1680" y="3989"/>
                  <a:pt x="1692" y="3977"/>
                </a:cubicBezTo>
                <a:cubicBezTo>
                  <a:pt x="1698" y="3959"/>
                  <a:pt x="1715" y="3941"/>
                  <a:pt x="1710" y="3922"/>
                </a:cubicBezTo>
                <a:cubicBezTo>
                  <a:pt x="1687" y="3840"/>
                  <a:pt x="1665" y="3812"/>
                  <a:pt x="1582" y="3785"/>
                </a:cubicBezTo>
                <a:cubicBezTo>
                  <a:pt x="1567" y="3800"/>
                  <a:pt x="1546" y="3812"/>
                  <a:pt x="1536" y="3831"/>
                </a:cubicBezTo>
                <a:cubicBezTo>
                  <a:pt x="1505" y="3893"/>
                  <a:pt x="1477" y="3955"/>
                  <a:pt x="1408" y="3977"/>
                </a:cubicBezTo>
                <a:cubicBezTo>
                  <a:pt x="1300" y="3912"/>
                  <a:pt x="1411" y="3990"/>
                  <a:pt x="1344" y="3913"/>
                </a:cubicBezTo>
                <a:cubicBezTo>
                  <a:pt x="1213" y="3763"/>
                  <a:pt x="1378" y="3984"/>
                  <a:pt x="1262" y="3840"/>
                </a:cubicBezTo>
                <a:cubicBezTo>
                  <a:pt x="1087" y="3624"/>
                  <a:pt x="1244" y="3810"/>
                  <a:pt x="1143" y="3676"/>
                </a:cubicBezTo>
                <a:cubicBezTo>
                  <a:pt x="1070" y="3579"/>
                  <a:pt x="1008" y="3511"/>
                  <a:pt x="979" y="3392"/>
                </a:cubicBezTo>
                <a:cubicBezTo>
                  <a:pt x="985" y="3322"/>
                  <a:pt x="980" y="3250"/>
                  <a:pt x="997" y="3182"/>
                </a:cubicBezTo>
                <a:cubicBezTo>
                  <a:pt x="1009" y="3134"/>
                  <a:pt x="1051" y="3141"/>
                  <a:pt x="1079" y="3118"/>
                </a:cubicBezTo>
                <a:cubicBezTo>
                  <a:pt x="1099" y="3102"/>
                  <a:pt x="1134" y="3063"/>
                  <a:pt x="1134" y="3063"/>
                </a:cubicBezTo>
                <a:cubicBezTo>
                  <a:pt x="1085" y="3034"/>
                  <a:pt x="1033" y="3017"/>
                  <a:pt x="979" y="2999"/>
                </a:cubicBezTo>
                <a:cubicBezTo>
                  <a:pt x="933" y="3002"/>
                  <a:pt x="886" y="2996"/>
                  <a:pt x="842" y="3008"/>
                </a:cubicBezTo>
                <a:cubicBezTo>
                  <a:pt x="825" y="3012"/>
                  <a:pt x="820" y="3036"/>
                  <a:pt x="805" y="3045"/>
                </a:cubicBezTo>
                <a:cubicBezTo>
                  <a:pt x="794" y="3052"/>
                  <a:pt x="780" y="3051"/>
                  <a:pt x="768" y="3054"/>
                </a:cubicBezTo>
                <a:cubicBezTo>
                  <a:pt x="752" y="3102"/>
                  <a:pt x="767" y="3076"/>
                  <a:pt x="704" y="3118"/>
                </a:cubicBezTo>
                <a:cubicBezTo>
                  <a:pt x="686" y="3130"/>
                  <a:pt x="659" y="3164"/>
                  <a:pt x="659" y="3164"/>
                </a:cubicBezTo>
                <a:cubicBezTo>
                  <a:pt x="640" y="3241"/>
                  <a:pt x="670" y="3293"/>
                  <a:pt x="723" y="3346"/>
                </a:cubicBezTo>
                <a:cubicBezTo>
                  <a:pt x="734" y="3357"/>
                  <a:pt x="747" y="3365"/>
                  <a:pt x="759" y="3374"/>
                </a:cubicBezTo>
                <a:cubicBezTo>
                  <a:pt x="777" y="3387"/>
                  <a:pt x="814" y="3410"/>
                  <a:pt x="814" y="3410"/>
                </a:cubicBezTo>
                <a:cubicBezTo>
                  <a:pt x="844" y="3456"/>
                  <a:pt x="823" y="3432"/>
                  <a:pt x="887" y="3474"/>
                </a:cubicBezTo>
                <a:cubicBezTo>
                  <a:pt x="934" y="3505"/>
                  <a:pt x="945" y="3549"/>
                  <a:pt x="997" y="3566"/>
                </a:cubicBezTo>
                <a:cubicBezTo>
                  <a:pt x="1028" y="3597"/>
                  <a:pt x="1066" y="3618"/>
                  <a:pt x="1098" y="3648"/>
                </a:cubicBezTo>
                <a:cubicBezTo>
                  <a:pt x="1122" y="3723"/>
                  <a:pt x="1141" y="3801"/>
                  <a:pt x="1162" y="3877"/>
                </a:cubicBezTo>
                <a:cubicBezTo>
                  <a:pt x="1159" y="3917"/>
                  <a:pt x="1164" y="3958"/>
                  <a:pt x="1152" y="3996"/>
                </a:cubicBezTo>
                <a:cubicBezTo>
                  <a:pt x="1134" y="4053"/>
                  <a:pt x="969" y="4049"/>
                  <a:pt x="951" y="4050"/>
                </a:cubicBezTo>
                <a:cubicBezTo>
                  <a:pt x="837" y="4043"/>
                  <a:pt x="727" y="4052"/>
                  <a:pt x="659" y="3950"/>
                </a:cubicBezTo>
                <a:cubicBezTo>
                  <a:pt x="669" y="3846"/>
                  <a:pt x="657" y="3846"/>
                  <a:pt x="750" y="3831"/>
                </a:cubicBezTo>
                <a:cubicBezTo>
                  <a:pt x="759" y="3813"/>
                  <a:pt x="800" y="3747"/>
                  <a:pt x="759" y="3730"/>
                </a:cubicBezTo>
                <a:cubicBezTo>
                  <a:pt x="740" y="3722"/>
                  <a:pt x="648" y="3756"/>
                  <a:pt x="613" y="3758"/>
                </a:cubicBezTo>
                <a:cubicBezTo>
                  <a:pt x="555" y="3761"/>
                  <a:pt x="497" y="3764"/>
                  <a:pt x="439" y="3767"/>
                </a:cubicBezTo>
                <a:cubicBezTo>
                  <a:pt x="384" y="3803"/>
                  <a:pt x="376" y="3866"/>
                  <a:pt x="348" y="3922"/>
                </a:cubicBezTo>
                <a:cubicBezTo>
                  <a:pt x="351" y="3943"/>
                  <a:pt x="357" y="3964"/>
                  <a:pt x="357" y="3986"/>
                </a:cubicBezTo>
                <a:cubicBezTo>
                  <a:pt x="357" y="4001"/>
                  <a:pt x="355" y="3955"/>
                  <a:pt x="348" y="3941"/>
                </a:cubicBezTo>
                <a:cubicBezTo>
                  <a:pt x="330" y="3903"/>
                  <a:pt x="305" y="3868"/>
                  <a:pt x="284" y="3831"/>
                </a:cubicBezTo>
                <a:cubicBezTo>
                  <a:pt x="241" y="3758"/>
                  <a:pt x="179" y="3698"/>
                  <a:pt x="128" y="3630"/>
                </a:cubicBezTo>
                <a:cubicBezTo>
                  <a:pt x="105" y="3600"/>
                  <a:pt x="82" y="3546"/>
                  <a:pt x="64" y="3511"/>
                </a:cubicBezTo>
                <a:cubicBezTo>
                  <a:pt x="73" y="3490"/>
                  <a:pt x="74" y="3462"/>
                  <a:pt x="92" y="3447"/>
                </a:cubicBezTo>
                <a:cubicBezTo>
                  <a:pt x="134" y="3411"/>
                  <a:pt x="213" y="3405"/>
                  <a:pt x="266" y="3392"/>
                </a:cubicBezTo>
                <a:cubicBezTo>
                  <a:pt x="315" y="3395"/>
                  <a:pt x="364" y="3393"/>
                  <a:pt x="412" y="3401"/>
                </a:cubicBezTo>
                <a:cubicBezTo>
                  <a:pt x="425" y="3403"/>
                  <a:pt x="447" y="3430"/>
                  <a:pt x="458" y="3438"/>
                </a:cubicBezTo>
                <a:cubicBezTo>
                  <a:pt x="490" y="3463"/>
                  <a:pt x="494" y="3459"/>
                  <a:pt x="540" y="3474"/>
                </a:cubicBezTo>
                <a:cubicBezTo>
                  <a:pt x="549" y="3477"/>
                  <a:pt x="512" y="3465"/>
                  <a:pt x="512" y="3465"/>
                </a:cubicBezTo>
                <a:cubicBezTo>
                  <a:pt x="502" y="3434"/>
                  <a:pt x="486" y="3405"/>
                  <a:pt x="476" y="3374"/>
                </a:cubicBezTo>
                <a:cubicBezTo>
                  <a:pt x="488" y="3292"/>
                  <a:pt x="474" y="3276"/>
                  <a:pt x="512" y="3228"/>
                </a:cubicBezTo>
                <a:cubicBezTo>
                  <a:pt x="529" y="3207"/>
                  <a:pt x="586" y="3191"/>
                  <a:pt x="586" y="3191"/>
                </a:cubicBezTo>
                <a:cubicBezTo>
                  <a:pt x="589" y="3182"/>
                  <a:pt x="599" y="3172"/>
                  <a:pt x="595" y="3164"/>
                </a:cubicBezTo>
                <a:cubicBezTo>
                  <a:pt x="570" y="3114"/>
                  <a:pt x="504" y="3100"/>
                  <a:pt x="467" y="3063"/>
                </a:cubicBezTo>
                <a:cubicBezTo>
                  <a:pt x="456" y="3052"/>
                  <a:pt x="449" y="3037"/>
                  <a:pt x="439" y="3026"/>
                </a:cubicBezTo>
                <a:cubicBezTo>
                  <a:pt x="422" y="3007"/>
                  <a:pt x="384" y="2972"/>
                  <a:pt x="384" y="2972"/>
                </a:cubicBezTo>
                <a:cubicBezTo>
                  <a:pt x="366" y="2936"/>
                  <a:pt x="352" y="2925"/>
                  <a:pt x="375" y="2880"/>
                </a:cubicBezTo>
                <a:cubicBezTo>
                  <a:pt x="382" y="2867"/>
                  <a:pt x="444" y="2846"/>
                  <a:pt x="448" y="2844"/>
                </a:cubicBezTo>
                <a:cubicBezTo>
                  <a:pt x="464" y="2836"/>
                  <a:pt x="477" y="2822"/>
                  <a:pt x="494" y="2816"/>
                </a:cubicBezTo>
                <a:cubicBezTo>
                  <a:pt x="511" y="2810"/>
                  <a:pt x="531" y="2811"/>
                  <a:pt x="549" y="2807"/>
                </a:cubicBezTo>
                <a:cubicBezTo>
                  <a:pt x="568" y="2802"/>
                  <a:pt x="586" y="2796"/>
                  <a:pt x="604" y="2789"/>
                </a:cubicBezTo>
                <a:cubicBezTo>
                  <a:pt x="678" y="2758"/>
                  <a:pt x="744" y="2727"/>
                  <a:pt x="823" y="2716"/>
                </a:cubicBezTo>
                <a:cubicBezTo>
                  <a:pt x="856" y="2717"/>
                  <a:pt x="1057" y="2759"/>
                  <a:pt x="1116" y="2697"/>
                </a:cubicBezTo>
                <a:cubicBezTo>
                  <a:pt x="1126" y="2658"/>
                  <a:pt x="1143" y="2632"/>
                  <a:pt x="1162" y="2597"/>
                </a:cubicBezTo>
                <a:cubicBezTo>
                  <a:pt x="1179" y="2526"/>
                  <a:pt x="1204" y="2459"/>
                  <a:pt x="1216" y="2386"/>
                </a:cubicBezTo>
                <a:cubicBezTo>
                  <a:pt x="1213" y="2356"/>
                  <a:pt x="1223" y="2321"/>
                  <a:pt x="1207" y="2295"/>
                </a:cubicBezTo>
                <a:cubicBezTo>
                  <a:pt x="1199" y="2281"/>
                  <a:pt x="1195" y="2325"/>
                  <a:pt x="1189" y="2341"/>
                </a:cubicBezTo>
                <a:cubicBezTo>
                  <a:pt x="1183" y="2359"/>
                  <a:pt x="1179" y="2378"/>
                  <a:pt x="1171" y="2396"/>
                </a:cubicBezTo>
                <a:cubicBezTo>
                  <a:pt x="1153" y="2436"/>
                  <a:pt x="1100" y="2468"/>
                  <a:pt x="1061" y="2478"/>
                </a:cubicBezTo>
                <a:cubicBezTo>
                  <a:pt x="1018" y="2504"/>
                  <a:pt x="897" y="2592"/>
                  <a:pt x="842" y="2606"/>
                </a:cubicBezTo>
                <a:cubicBezTo>
                  <a:pt x="833" y="2603"/>
                  <a:pt x="822" y="2602"/>
                  <a:pt x="814" y="2597"/>
                </a:cubicBezTo>
                <a:cubicBezTo>
                  <a:pt x="803" y="2590"/>
                  <a:pt x="799" y="2575"/>
                  <a:pt x="787" y="2569"/>
                </a:cubicBezTo>
                <a:cubicBezTo>
                  <a:pt x="765" y="2558"/>
                  <a:pt x="738" y="2559"/>
                  <a:pt x="714" y="2551"/>
                </a:cubicBezTo>
                <a:cubicBezTo>
                  <a:pt x="568" y="2557"/>
                  <a:pt x="421" y="2557"/>
                  <a:pt x="275" y="2569"/>
                </a:cubicBezTo>
                <a:cubicBezTo>
                  <a:pt x="238" y="2572"/>
                  <a:pt x="211" y="2661"/>
                  <a:pt x="211" y="2661"/>
                </a:cubicBezTo>
                <a:cubicBezTo>
                  <a:pt x="205" y="2682"/>
                  <a:pt x="191" y="2747"/>
                  <a:pt x="192" y="2725"/>
                </a:cubicBezTo>
                <a:cubicBezTo>
                  <a:pt x="196" y="2663"/>
                  <a:pt x="217" y="2520"/>
                  <a:pt x="238" y="2441"/>
                </a:cubicBezTo>
                <a:cubicBezTo>
                  <a:pt x="243" y="2422"/>
                  <a:pt x="247" y="2403"/>
                  <a:pt x="256" y="2386"/>
                </a:cubicBezTo>
                <a:cubicBezTo>
                  <a:pt x="310" y="2278"/>
                  <a:pt x="277" y="2338"/>
                  <a:pt x="330" y="2295"/>
                </a:cubicBezTo>
                <a:cubicBezTo>
                  <a:pt x="371" y="2261"/>
                  <a:pt x="365" y="2240"/>
                  <a:pt x="430" y="2213"/>
                </a:cubicBezTo>
                <a:cubicBezTo>
                  <a:pt x="521" y="2176"/>
                  <a:pt x="617" y="2161"/>
                  <a:pt x="714" y="2149"/>
                </a:cubicBezTo>
                <a:cubicBezTo>
                  <a:pt x="763" y="2152"/>
                  <a:pt x="812" y="2150"/>
                  <a:pt x="860" y="2158"/>
                </a:cubicBezTo>
                <a:cubicBezTo>
                  <a:pt x="891" y="2163"/>
                  <a:pt x="938" y="2218"/>
                  <a:pt x="979" y="2231"/>
                </a:cubicBezTo>
                <a:cubicBezTo>
                  <a:pt x="1032" y="2266"/>
                  <a:pt x="1085" y="2237"/>
                  <a:pt x="1134" y="2204"/>
                </a:cubicBezTo>
                <a:cubicBezTo>
                  <a:pt x="1156" y="2170"/>
                  <a:pt x="1171" y="2142"/>
                  <a:pt x="1180" y="2103"/>
                </a:cubicBezTo>
                <a:cubicBezTo>
                  <a:pt x="1187" y="2070"/>
                  <a:pt x="1180" y="2031"/>
                  <a:pt x="1198" y="2002"/>
                </a:cubicBezTo>
                <a:cubicBezTo>
                  <a:pt x="1205" y="1990"/>
                  <a:pt x="1223" y="1990"/>
                  <a:pt x="1235" y="1984"/>
                </a:cubicBezTo>
                <a:cubicBezTo>
                  <a:pt x="1326" y="1987"/>
                  <a:pt x="1418" y="1982"/>
                  <a:pt x="1509" y="1993"/>
                </a:cubicBezTo>
                <a:cubicBezTo>
                  <a:pt x="1522" y="1995"/>
                  <a:pt x="1533" y="2034"/>
                  <a:pt x="1536" y="2021"/>
                </a:cubicBezTo>
                <a:cubicBezTo>
                  <a:pt x="1547" y="1972"/>
                  <a:pt x="1541" y="1867"/>
                  <a:pt x="1482" y="1847"/>
                </a:cubicBezTo>
                <a:cubicBezTo>
                  <a:pt x="1363" y="1855"/>
                  <a:pt x="1231" y="1845"/>
                  <a:pt x="1116" y="1874"/>
                </a:cubicBezTo>
                <a:cubicBezTo>
                  <a:pt x="1082" y="1897"/>
                  <a:pt x="1062" y="1928"/>
                  <a:pt x="1034" y="1957"/>
                </a:cubicBezTo>
                <a:cubicBezTo>
                  <a:pt x="1031" y="1966"/>
                  <a:pt x="1029" y="1976"/>
                  <a:pt x="1024" y="1984"/>
                </a:cubicBezTo>
                <a:cubicBezTo>
                  <a:pt x="1017" y="1995"/>
                  <a:pt x="1002" y="2000"/>
                  <a:pt x="997" y="2012"/>
                </a:cubicBezTo>
                <a:cubicBezTo>
                  <a:pt x="977" y="2064"/>
                  <a:pt x="999" y="2084"/>
                  <a:pt x="960" y="2121"/>
                </a:cubicBezTo>
                <a:cubicBezTo>
                  <a:pt x="908" y="2095"/>
                  <a:pt x="883" y="2078"/>
                  <a:pt x="851" y="2030"/>
                </a:cubicBezTo>
                <a:cubicBezTo>
                  <a:pt x="835" y="2006"/>
                  <a:pt x="805" y="1957"/>
                  <a:pt x="805" y="1957"/>
                </a:cubicBezTo>
                <a:cubicBezTo>
                  <a:pt x="786" y="1881"/>
                  <a:pt x="754" y="1780"/>
                  <a:pt x="832" y="1728"/>
                </a:cubicBezTo>
                <a:cubicBezTo>
                  <a:pt x="863" y="1731"/>
                  <a:pt x="894" y="1731"/>
                  <a:pt x="924" y="1737"/>
                </a:cubicBezTo>
                <a:cubicBezTo>
                  <a:pt x="943" y="1741"/>
                  <a:pt x="979" y="1756"/>
                  <a:pt x="979" y="1756"/>
                </a:cubicBezTo>
                <a:cubicBezTo>
                  <a:pt x="1052" y="1704"/>
                  <a:pt x="1011" y="1632"/>
                  <a:pt x="1006" y="1536"/>
                </a:cubicBezTo>
                <a:cubicBezTo>
                  <a:pt x="785" y="1543"/>
                  <a:pt x="743" y="1469"/>
                  <a:pt x="677" y="1600"/>
                </a:cubicBezTo>
                <a:cubicBezTo>
                  <a:pt x="695" y="1687"/>
                  <a:pt x="707" y="1756"/>
                  <a:pt x="768" y="1820"/>
                </a:cubicBezTo>
                <a:cubicBezTo>
                  <a:pt x="765" y="1844"/>
                  <a:pt x="770" y="1871"/>
                  <a:pt x="759" y="1893"/>
                </a:cubicBezTo>
                <a:cubicBezTo>
                  <a:pt x="753" y="1905"/>
                  <a:pt x="734" y="1904"/>
                  <a:pt x="723" y="1911"/>
                </a:cubicBezTo>
                <a:cubicBezTo>
                  <a:pt x="683" y="1937"/>
                  <a:pt x="644" y="1947"/>
                  <a:pt x="595" y="1957"/>
                </a:cubicBezTo>
                <a:cubicBezTo>
                  <a:pt x="577" y="1961"/>
                  <a:pt x="558" y="1962"/>
                  <a:pt x="540" y="1966"/>
                </a:cubicBezTo>
                <a:cubicBezTo>
                  <a:pt x="521" y="1971"/>
                  <a:pt x="485" y="1984"/>
                  <a:pt x="485" y="1984"/>
                </a:cubicBezTo>
                <a:cubicBezTo>
                  <a:pt x="421" y="1978"/>
                  <a:pt x="351" y="1995"/>
                  <a:pt x="375" y="1920"/>
                </a:cubicBezTo>
                <a:cubicBezTo>
                  <a:pt x="388" y="1972"/>
                  <a:pt x="385" y="2026"/>
                  <a:pt x="366" y="2076"/>
                </a:cubicBezTo>
                <a:cubicBezTo>
                  <a:pt x="361" y="2089"/>
                  <a:pt x="353" y="2100"/>
                  <a:pt x="348" y="2112"/>
                </a:cubicBezTo>
                <a:cubicBezTo>
                  <a:pt x="341" y="2130"/>
                  <a:pt x="330" y="2167"/>
                  <a:pt x="330" y="2167"/>
                </a:cubicBezTo>
                <a:cubicBezTo>
                  <a:pt x="252" y="2148"/>
                  <a:pt x="214" y="2066"/>
                  <a:pt x="174" y="2002"/>
                </a:cubicBezTo>
                <a:cubicBezTo>
                  <a:pt x="167" y="1991"/>
                  <a:pt x="161" y="1978"/>
                  <a:pt x="156" y="1966"/>
                </a:cubicBezTo>
                <a:cubicBezTo>
                  <a:pt x="149" y="1948"/>
                  <a:pt x="138" y="1911"/>
                  <a:pt x="138" y="1911"/>
                </a:cubicBezTo>
                <a:cubicBezTo>
                  <a:pt x="141" y="1862"/>
                  <a:pt x="136" y="1813"/>
                  <a:pt x="147" y="1765"/>
                </a:cubicBezTo>
                <a:cubicBezTo>
                  <a:pt x="152" y="1744"/>
                  <a:pt x="171" y="1728"/>
                  <a:pt x="183" y="1710"/>
                </a:cubicBezTo>
                <a:cubicBezTo>
                  <a:pt x="229" y="1640"/>
                  <a:pt x="291" y="1601"/>
                  <a:pt x="366" y="1564"/>
                </a:cubicBezTo>
                <a:cubicBezTo>
                  <a:pt x="420" y="1510"/>
                  <a:pt x="394" y="1530"/>
                  <a:pt x="439" y="1500"/>
                </a:cubicBezTo>
                <a:cubicBezTo>
                  <a:pt x="463" y="1465"/>
                  <a:pt x="491" y="1428"/>
                  <a:pt x="522" y="1399"/>
                </a:cubicBezTo>
                <a:cubicBezTo>
                  <a:pt x="546" y="1327"/>
                  <a:pt x="552" y="1252"/>
                  <a:pt x="576" y="1180"/>
                </a:cubicBezTo>
                <a:cubicBezTo>
                  <a:pt x="628" y="1193"/>
                  <a:pt x="622" y="1207"/>
                  <a:pt x="659" y="1244"/>
                </a:cubicBezTo>
                <a:cubicBezTo>
                  <a:pt x="681" y="1377"/>
                  <a:pt x="739" y="1580"/>
                  <a:pt x="631" y="1682"/>
                </a:cubicBezTo>
                <a:cubicBezTo>
                  <a:pt x="609" y="1727"/>
                  <a:pt x="590" y="1766"/>
                  <a:pt x="540" y="1783"/>
                </a:cubicBezTo>
                <a:cubicBezTo>
                  <a:pt x="478" y="1845"/>
                  <a:pt x="510" y="1830"/>
                  <a:pt x="458" y="1847"/>
                </a:cubicBezTo>
                <a:cubicBezTo>
                  <a:pt x="422" y="1898"/>
                  <a:pt x="362" y="1928"/>
                  <a:pt x="302" y="1938"/>
                </a:cubicBezTo>
                <a:cubicBezTo>
                  <a:pt x="281" y="1935"/>
                  <a:pt x="256" y="1941"/>
                  <a:pt x="238" y="1929"/>
                </a:cubicBezTo>
                <a:cubicBezTo>
                  <a:pt x="230" y="1924"/>
                  <a:pt x="244" y="1911"/>
                  <a:pt x="247" y="1902"/>
                </a:cubicBezTo>
                <a:cubicBezTo>
                  <a:pt x="257" y="1868"/>
                  <a:pt x="259" y="1847"/>
                  <a:pt x="266" y="1810"/>
                </a:cubicBezTo>
                <a:cubicBezTo>
                  <a:pt x="257" y="1719"/>
                  <a:pt x="253" y="1627"/>
                  <a:pt x="238" y="1536"/>
                </a:cubicBezTo>
                <a:cubicBezTo>
                  <a:pt x="232" y="1499"/>
                  <a:pt x="177" y="1416"/>
                  <a:pt x="165" y="1390"/>
                </a:cubicBezTo>
                <a:cubicBezTo>
                  <a:pt x="131" y="1318"/>
                  <a:pt x="109" y="1236"/>
                  <a:pt x="64" y="1170"/>
                </a:cubicBezTo>
                <a:cubicBezTo>
                  <a:pt x="61" y="1161"/>
                  <a:pt x="54" y="1152"/>
                  <a:pt x="55" y="1143"/>
                </a:cubicBezTo>
                <a:cubicBezTo>
                  <a:pt x="66" y="1030"/>
                  <a:pt x="113" y="1066"/>
                  <a:pt x="202" y="1042"/>
                </a:cubicBezTo>
                <a:cubicBezTo>
                  <a:pt x="211" y="1036"/>
                  <a:pt x="225" y="1034"/>
                  <a:pt x="229" y="1024"/>
                </a:cubicBezTo>
                <a:cubicBezTo>
                  <a:pt x="254" y="963"/>
                  <a:pt x="245" y="918"/>
                  <a:pt x="275" y="860"/>
                </a:cubicBezTo>
                <a:cubicBezTo>
                  <a:pt x="284" y="875"/>
                  <a:pt x="292" y="891"/>
                  <a:pt x="302" y="905"/>
                </a:cubicBezTo>
                <a:cubicBezTo>
                  <a:pt x="313" y="921"/>
                  <a:pt x="328" y="934"/>
                  <a:pt x="339" y="951"/>
                </a:cubicBezTo>
                <a:cubicBezTo>
                  <a:pt x="365" y="993"/>
                  <a:pt x="375" y="1039"/>
                  <a:pt x="403" y="1079"/>
                </a:cubicBezTo>
                <a:cubicBezTo>
                  <a:pt x="421" y="1134"/>
                  <a:pt x="437" y="1217"/>
                  <a:pt x="412" y="1271"/>
                </a:cubicBezTo>
                <a:cubicBezTo>
                  <a:pt x="403" y="1290"/>
                  <a:pt x="317" y="1342"/>
                  <a:pt x="284" y="1353"/>
                </a:cubicBezTo>
                <a:cubicBezTo>
                  <a:pt x="262" y="1376"/>
                  <a:pt x="238" y="1381"/>
                  <a:pt x="211" y="1399"/>
                </a:cubicBezTo>
                <a:cubicBezTo>
                  <a:pt x="193" y="1396"/>
                  <a:pt x="167" y="1405"/>
                  <a:pt x="156" y="1390"/>
                </a:cubicBezTo>
                <a:cubicBezTo>
                  <a:pt x="148" y="1379"/>
                  <a:pt x="179" y="1377"/>
                  <a:pt x="192" y="1372"/>
                </a:cubicBezTo>
                <a:cubicBezTo>
                  <a:pt x="213" y="1364"/>
                  <a:pt x="235" y="1359"/>
                  <a:pt x="256" y="1353"/>
                </a:cubicBezTo>
                <a:cubicBezTo>
                  <a:pt x="305" y="1322"/>
                  <a:pt x="361" y="1304"/>
                  <a:pt x="403" y="1262"/>
                </a:cubicBezTo>
                <a:cubicBezTo>
                  <a:pt x="487" y="1178"/>
                  <a:pt x="413" y="1230"/>
                  <a:pt x="476" y="1189"/>
                </a:cubicBezTo>
                <a:cubicBezTo>
                  <a:pt x="479" y="1180"/>
                  <a:pt x="480" y="1170"/>
                  <a:pt x="485" y="1161"/>
                </a:cubicBezTo>
                <a:cubicBezTo>
                  <a:pt x="492" y="1148"/>
                  <a:pt x="506" y="1139"/>
                  <a:pt x="512" y="1125"/>
                </a:cubicBezTo>
                <a:cubicBezTo>
                  <a:pt x="521" y="1105"/>
                  <a:pt x="525" y="1082"/>
                  <a:pt x="531" y="1061"/>
                </a:cubicBezTo>
                <a:cubicBezTo>
                  <a:pt x="527" y="1000"/>
                  <a:pt x="552" y="909"/>
                  <a:pt x="485" y="887"/>
                </a:cubicBezTo>
                <a:cubicBezTo>
                  <a:pt x="422" y="801"/>
                  <a:pt x="501" y="902"/>
                  <a:pt x="412" y="814"/>
                </a:cubicBezTo>
                <a:cubicBezTo>
                  <a:pt x="360" y="762"/>
                  <a:pt x="290" y="672"/>
                  <a:pt x="220" y="649"/>
                </a:cubicBezTo>
                <a:cubicBezTo>
                  <a:pt x="214" y="640"/>
                  <a:pt x="200" y="633"/>
                  <a:pt x="202" y="622"/>
                </a:cubicBezTo>
                <a:cubicBezTo>
                  <a:pt x="209" y="586"/>
                  <a:pt x="291" y="617"/>
                  <a:pt x="311" y="622"/>
                </a:cubicBezTo>
                <a:cubicBezTo>
                  <a:pt x="364" y="675"/>
                  <a:pt x="336" y="661"/>
                  <a:pt x="384" y="677"/>
                </a:cubicBezTo>
                <a:cubicBezTo>
                  <a:pt x="431" y="722"/>
                  <a:pt x="376" y="752"/>
                  <a:pt x="339" y="777"/>
                </a:cubicBezTo>
                <a:cubicBezTo>
                  <a:pt x="272" y="755"/>
                  <a:pt x="250" y="677"/>
                  <a:pt x="192" y="640"/>
                </a:cubicBezTo>
                <a:cubicBezTo>
                  <a:pt x="124" y="549"/>
                  <a:pt x="209" y="651"/>
                  <a:pt x="128" y="585"/>
                </a:cubicBezTo>
                <a:cubicBezTo>
                  <a:pt x="73" y="540"/>
                  <a:pt x="25" y="479"/>
                  <a:pt x="0" y="412"/>
                </a:cubicBezTo>
                <a:cubicBezTo>
                  <a:pt x="3" y="391"/>
                  <a:pt x="3" y="368"/>
                  <a:pt x="10" y="348"/>
                </a:cubicBezTo>
                <a:cubicBezTo>
                  <a:pt x="19" y="322"/>
                  <a:pt x="63" y="312"/>
                  <a:pt x="83" y="293"/>
                </a:cubicBezTo>
                <a:cubicBezTo>
                  <a:pt x="104" y="228"/>
                  <a:pt x="75" y="307"/>
                  <a:pt x="119" y="229"/>
                </a:cubicBezTo>
                <a:cubicBezTo>
                  <a:pt x="129" y="212"/>
                  <a:pt x="129" y="191"/>
                  <a:pt x="138" y="174"/>
                </a:cubicBezTo>
                <a:cubicBezTo>
                  <a:pt x="188" y="85"/>
                  <a:pt x="163" y="151"/>
                  <a:pt x="183" y="92"/>
                </a:cubicBezTo>
                <a:cubicBezTo>
                  <a:pt x="221" y="104"/>
                  <a:pt x="226" y="119"/>
                  <a:pt x="238" y="156"/>
                </a:cubicBezTo>
                <a:cubicBezTo>
                  <a:pt x="229" y="287"/>
                  <a:pt x="229" y="241"/>
                  <a:pt x="229" y="293"/>
                </a:cubicBezTo>
              </a:path>
            </a:pathLst>
          </a:custGeom>
          <a:solidFill>
            <a:srgbClr val="66FF66"/>
          </a:solidFill>
          <a:ln w="76200" cmpd="sng">
            <a:solidFill>
              <a:schemeClr val="accent2"/>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52972" name="Freeform 23"/>
          <p:cNvSpPr>
            <a:spLocks/>
          </p:cNvSpPr>
          <p:nvPr/>
        </p:nvSpPr>
        <p:spPr bwMode="auto">
          <a:xfrm>
            <a:off x="-211138" y="0"/>
            <a:ext cx="10218738" cy="7385050"/>
          </a:xfrm>
          <a:custGeom>
            <a:avLst/>
            <a:gdLst>
              <a:gd name="T0" fmla="*/ 2147483647 w 6437"/>
              <a:gd name="T1" fmla="*/ 0 h 4483"/>
              <a:gd name="T2" fmla="*/ 2147483647 w 6437"/>
              <a:gd name="T3" fmla="*/ 2147483647 h 4483"/>
              <a:gd name="T4" fmla="*/ 2147483647 w 6437"/>
              <a:gd name="T5" fmla="*/ 2147483647 h 4483"/>
              <a:gd name="T6" fmla="*/ 2147483647 w 6437"/>
              <a:gd name="T7" fmla="*/ 2147483647 h 4483"/>
              <a:gd name="T8" fmla="*/ 2147483647 w 6437"/>
              <a:gd name="T9" fmla="*/ 2147483647 h 4483"/>
              <a:gd name="T10" fmla="*/ 2147483647 w 6437"/>
              <a:gd name="T11" fmla="*/ 2147483647 h 4483"/>
              <a:gd name="T12" fmla="*/ 2147483647 w 6437"/>
              <a:gd name="T13" fmla="*/ 2147483647 h 4483"/>
              <a:gd name="T14" fmla="*/ 2147483647 w 6437"/>
              <a:gd name="T15" fmla="*/ 2147483647 h 4483"/>
              <a:gd name="T16" fmla="*/ 2147483647 w 6437"/>
              <a:gd name="T17" fmla="*/ 2147483647 h 4483"/>
              <a:gd name="T18" fmla="*/ 2147483647 w 6437"/>
              <a:gd name="T19" fmla="*/ 2147483647 h 4483"/>
              <a:gd name="T20" fmla="*/ 2147483647 w 6437"/>
              <a:gd name="T21" fmla="*/ 2147483647 h 4483"/>
              <a:gd name="T22" fmla="*/ 2147483647 w 6437"/>
              <a:gd name="T23" fmla="*/ 2147483647 h 4483"/>
              <a:gd name="T24" fmla="*/ 2147483647 w 6437"/>
              <a:gd name="T25" fmla="*/ 2147483647 h 4483"/>
              <a:gd name="T26" fmla="*/ 2147483647 w 6437"/>
              <a:gd name="T27" fmla="*/ 2147483647 h 4483"/>
              <a:gd name="T28" fmla="*/ 2147483647 w 6437"/>
              <a:gd name="T29" fmla="*/ 2147483647 h 4483"/>
              <a:gd name="T30" fmla="*/ 2147483647 w 6437"/>
              <a:gd name="T31" fmla="*/ 2147483647 h 4483"/>
              <a:gd name="T32" fmla="*/ 2147483647 w 6437"/>
              <a:gd name="T33" fmla="*/ 2147483647 h 4483"/>
              <a:gd name="T34" fmla="*/ 2147483647 w 6437"/>
              <a:gd name="T35" fmla="*/ 2147483647 h 4483"/>
              <a:gd name="T36" fmla="*/ 2147483647 w 6437"/>
              <a:gd name="T37" fmla="*/ 2147483647 h 4483"/>
              <a:gd name="T38" fmla="*/ 2147483647 w 6437"/>
              <a:gd name="T39" fmla="*/ 2147483647 h 4483"/>
              <a:gd name="T40" fmla="*/ 2147483647 w 6437"/>
              <a:gd name="T41" fmla="*/ 2147483647 h 4483"/>
              <a:gd name="T42" fmla="*/ 2147483647 w 6437"/>
              <a:gd name="T43" fmla="*/ 2147483647 h 4483"/>
              <a:gd name="T44" fmla="*/ 2147483647 w 6437"/>
              <a:gd name="T45" fmla="*/ 2147483647 h 4483"/>
              <a:gd name="T46" fmla="*/ 2147483647 w 6437"/>
              <a:gd name="T47" fmla="*/ 2147483647 h 4483"/>
              <a:gd name="T48" fmla="*/ 2147483647 w 6437"/>
              <a:gd name="T49" fmla="*/ 2147483647 h 4483"/>
              <a:gd name="T50" fmla="*/ 2147483647 w 6437"/>
              <a:gd name="T51" fmla="*/ 2147483647 h 4483"/>
              <a:gd name="T52" fmla="*/ 2147483647 w 6437"/>
              <a:gd name="T53" fmla="*/ 2147483647 h 4483"/>
              <a:gd name="T54" fmla="*/ 2147483647 w 6437"/>
              <a:gd name="T55" fmla="*/ 2147483647 h 4483"/>
              <a:gd name="T56" fmla="*/ 2147483647 w 6437"/>
              <a:gd name="T57" fmla="*/ 2147483647 h 4483"/>
              <a:gd name="T58" fmla="*/ 2147483647 w 6437"/>
              <a:gd name="T59" fmla="*/ 2147483647 h 4483"/>
              <a:gd name="T60" fmla="*/ 2147483647 w 6437"/>
              <a:gd name="T61" fmla="*/ 2147483647 h 4483"/>
              <a:gd name="T62" fmla="*/ 2147483647 w 6437"/>
              <a:gd name="T63" fmla="*/ 2147483647 h 4483"/>
              <a:gd name="T64" fmla="*/ 2147483647 w 6437"/>
              <a:gd name="T65" fmla="*/ 2147483647 h 4483"/>
              <a:gd name="T66" fmla="*/ 2147483647 w 6437"/>
              <a:gd name="T67" fmla="*/ 2147483647 h 4483"/>
              <a:gd name="T68" fmla="*/ 2147483647 w 6437"/>
              <a:gd name="T69" fmla="*/ 2147483647 h 4483"/>
              <a:gd name="T70" fmla="*/ 2147483647 w 6437"/>
              <a:gd name="T71" fmla="*/ 2147483647 h 4483"/>
              <a:gd name="T72" fmla="*/ 2147483647 w 6437"/>
              <a:gd name="T73" fmla="*/ 2147483647 h 4483"/>
              <a:gd name="T74" fmla="*/ 2147483647 w 6437"/>
              <a:gd name="T75" fmla="*/ 2147483647 h 4483"/>
              <a:gd name="T76" fmla="*/ 2147483647 w 6437"/>
              <a:gd name="T77" fmla="*/ 2147483647 h 4483"/>
              <a:gd name="T78" fmla="*/ 2147483647 w 6437"/>
              <a:gd name="T79" fmla="*/ 2147483647 h 4483"/>
              <a:gd name="T80" fmla="*/ 2147483647 w 6437"/>
              <a:gd name="T81" fmla="*/ 2147483647 h 4483"/>
              <a:gd name="T82" fmla="*/ 2147483647 w 6437"/>
              <a:gd name="T83" fmla="*/ 2147483647 h 4483"/>
              <a:gd name="T84" fmla="*/ 2147483647 w 6437"/>
              <a:gd name="T85" fmla="*/ 2147483647 h 4483"/>
              <a:gd name="T86" fmla="*/ 2147483647 w 6437"/>
              <a:gd name="T87" fmla="*/ 2147483647 h 4483"/>
              <a:gd name="T88" fmla="*/ 2147483647 w 6437"/>
              <a:gd name="T89" fmla="*/ 2147483647 h 4483"/>
              <a:gd name="T90" fmla="*/ 2147483647 w 6437"/>
              <a:gd name="T91" fmla="*/ 2147483647 h 4483"/>
              <a:gd name="T92" fmla="*/ 2147483647 w 6437"/>
              <a:gd name="T93" fmla="*/ 2147483647 h 4483"/>
              <a:gd name="T94" fmla="*/ 2147483647 w 6437"/>
              <a:gd name="T95" fmla="*/ 2147483647 h 4483"/>
              <a:gd name="T96" fmla="*/ 2147483647 w 6437"/>
              <a:gd name="T97" fmla="*/ 2147483647 h 4483"/>
              <a:gd name="T98" fmla="*/ 2147483647 w 6437"/>
              <a:gd name="T99" fmla="*/ 2147483647 h 4483"/>
              <a:gd name="T100" fmla="*/ 2147483647 w 6437"/>
              <a:gd name="T101" fmla="*/ 2147483647 h 4483"/>
              <a:gd name="T102" fmla="*/ 2147483647 w 6437"/>
              <a:gd name="T103" fmla="*/ 2147483647 h 4483"/>
              <a:gd name="T104" fmla="*/ 2147483647 w 6437"/>
              <a:gd name="T105" fmla="*/ 2147483647 h 4483"/>
              <a:gd name="T106" fmla="*/ 2147483647 w 6437"/>
              <a:gd name="T107" fmla="*/ 2147483647 h 4483"/>
              <a:gd name="T108" fmla="*/ 2147483647 w 6437"/>
              <a:gd name="T109" fmla="*/ 2147483647 h 4483"/>
              <a:gd name="T110" fmla="*/ 2147483647 w 6437"/>
              <a:gd name="T111" fmla="*/ 2147483647 h 4483"/>
              <a:gd name="T112" fmla="*/ 2147483647 w 6437"/>
              <a:gd name="T113" fmla="*/ 2147483647 h 4483"/>
              <a:gd name="T114" fmla="*/ 2147483647 w 6437"/>
              <a:gd name="T115" fmla="*/ 2147483647 h 4483"/>
              <a:gd name="T116" fmla="*/ 2147483647 w 6437"/>
              <a:gd name="T117" fmla="*/ 2147483647 h 448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437"/>
              <a:gd name="T178" fmla="*/ 0 h 4483"/>
              <a:gd name="T179" fmla="*/ 6437 w 6437"/>
              <a:gd name="T180" fmla="*/ 4483 h 448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437" h="4483">
                <a:moveTo>
                  <a:pt x="138" y="220"/>
                </a:moveTo>
                <a:cubicBezTo>
                  <a:pt x="186" y="236"/>
                  <a:pt x="200" y="243"/>
                  <a:pt x="238" y="274"/>
                </a:cubicBezTo>
                <a:cubicBezTo>
                  <a:pt x="245" y="280"/>
                  <a:pt x="249" y="288"/>
                  <a:pt x="256" y="293"/>
                </a:cubicBezTo>
                <a:cubicBezTo>
                  <a:pt x="277" y="306"/>
                  <a:pt x="350" y="310"/>
                  <a:pt x="357" y="311"/>
                </a:cubicBezTo>
                <a:cubicBezTo>
                  <a:pt x="397" y="308"/>
                  <a:pt x="437" y="308"/>
                  <a:pt x="476" y="302"/>
                </a:cubicBezTo>
                <a:cubicBezTo>
                  <a:pt x="495" y="299"/>
                  <a:pt x="531" y="284"/>
                  <a:pt x="531" y="284"/>
                </a:cubicBezTo>
                <a:cubicBezTo>
                  <a:pt x="540" y="275"/>
                  <a:pt x="547" y="264"/>
                  <a:pt x="558" y="256"/>
                </a:cubicBezTo>
                <a:cubicBezTo>
                  <a:pt x="569" y="248"/>
                  <a:pt x="584" y="247"/>
                  <a:pt x="595" y="238"/>
                </a:cubicBezTo>
                <a:cubicBezTo>
                  <a:pt x="604" y="231"/>
                  <a:pt x="605" y="218"/>
                  <a:pt x="613" y="210"/>
                </a:cubicBezTo>
                <a:cubicBezTo>
                  <a:pt x="636" y="187"/>
                  <a:pt x="671" y="168"/>
                  <a:pt x="695" y="146"/>
                </a:cubicBezTo>
                <a:cubicBezTo>
                  <a:pt x="724" y="120"/>
                  <a:pt x="743" y="99"/>
                  <a:pt x="768" y="73"/>
                </a:cubicBezTo>
                <a:cubicBezTo>
                  <a:pt x="807" y="31"/>
                  <a:pt x="837" y="26"/>
                  <a:pt x="887" y="9"/>
                </a:cubicBezTo>
                <a:cubicBezTo>
                  <a:pt x="896" y="6"/>
                  <a:pt x="915" y="0"/>
                  <a:pt x="915" y="0"/>
                </a:cubicBezTo>
                <a:cubicBezTo>
                  <a:pt x="939" y="6"/>
                  <a:pt x="966" y="7"/>
                  <a:pt x="988" y="18"/>
                </a:cubicBezTo>
                <a:cubicBezTo>
                  <a:pt x="998" y="23"/>
                  <a:pt x="1001" y="36"/>
                  <a:pt x="1006" y="46"/>
                </a:cubicBezTo>
                <a:cubicBezTo>
                  <a:pt x="1053" y="131"/>
                  <a:pt x="1011" y="73"/>
                  <a:pt x="1070" y="146"/>
                </a:cubicBezTo>
                <a:cubicBezTo>
                  <a:pt x="1095" y="222"/>
                  <a:pt x="1133" y="350"/>
                  <a:pt x="1180" y="412"/>
                </a:cubicBezTo>
                <a:cubicBezTo>
                  <a:pt x="1183" y="427"/>
                  <a:pt x="1190" y="442"/>
                  <a:pt x="1189" y="457"/>
                </a:cubicBezTo>
                <a:cubicBezTo>
                  <a:pt x="1187" y="506"/>
                  <a:pt x="1179" y="555"/>
                  <a:pt x="1171" y="604"/>
                </a:cubicBezTo>
                <a:cubicBezTo>
                  <a:pt x="1159" y="678"/>
                  <a:pt x="1045" y="717"/>
                  <a:pt x="988" y="741"/>
                </a:cubicBezTo>
                <a:cubicBezTo>
                  <a:pt x="915" y="735"/>
                  <a:pt x="841" y="730"/>
                  <a:pt x="768" y="722"/>
                </a:cubicBezTo>
                <a:cubicBezTo>
                  <a:pt x="652" y="709"/>
                  <a:pt x="492" y="578"/>
                  <a:pt x="430" y="485"/>
                </a:cubicBezTo>
                <a:cubicBezTo>
                  <a:pt x="408" y="417"/>
                  <a:pt x="400" y="454"/>
                  <a:pt x="412" y="366"/>
                </a:cubicBezTo>
                <a:cubicBezTo>
                  <a:pt x="437" y="440"/>
                  <a:pt x="477" y="506"/>
                  <a:pt x="512" y="576"/>
                </a:cubicBezTo>
                <a:cubicBezTo>
                  <a:pt x="556" y="665"/>
                  <a:pt x="602" y="748"/>
                  <a:pt x="668" y="823"/>
                </a:cubicBezTo>
                <a:cubicBezTo>
                  <a:pt x="700" y="859"/>
                  <a:pt x="725" y="900"/>
                  <a:pt x="768" y="924"/>
                </a:cubicBezTo>
                <a:cubicBezTo>
                  <a:pt x="782" y="932"/>
                  <a:pt x="800" y="934"/>
                  <a:pt x="814" y="942"/>
                </a:cubicBezTo>
                <a:cubicBezTo>
                  <a:pt x="848" y="962"/>
                  <a:pt x="882" y="998"/>
                  <a:pt x="924" y="1006"/>
                </a:cubicBezTo>
                <a:cubicBezTo>
                  <a:pt x="960" y="1013"/>
                  <a:pt x="997" y="1012"/>
                  <a:pt x="1034" y="1015"/>
                </a:cubicBezTo>
                <a:cubicBezTo>
                  <a:pt x="1095" y="1012"/>
                  <a:pt x="1156" y="1017"/>
                  <a:pt x="1216" y="1006"/>
                </a:cubicBezTo>
                <a:cubicBezTo>
                  <a:pt x="1229" y="1004"/>
                  <a:pt x="1233" y="986"/>
                  <a:pt x="1244" y="978"/>
                </a:cubicBezTo>
                <a:cubicBezTo>
                  <a:pt x="1293" y="943"/>
                  <a:pt x="1279" y="980"/>
                  <a:pt x="1335" y="924"/>
                </a:cubicBezTo>
                <a:cubicBezTo>
                  <a:pt x="1380" y="879"/>
                  <a:pt x="1443" y="817"/>
                  <a:pt x="1472" y="759"/>
                </a:cubicBezTo>
                <a:cubicBezTo>
                  <a:pt x="1514" y="676"/>
                  <a:pt x="1465" y="747"/>
                  <a:pt x="1518" y="677"/>
                </a:cubicBezTo>
                <a:cubicBezTo>
                  <a:pt x="1543" y="574"/>
                  <a:pt x="1644" y="477"/>
                  <a:pt x="1747" y="457"/>
                </a:cubicBezTo>
                <a:cubicBezTo>
                  <a:pt x="1774" y="460"/>
                  <a:pt x="1806" y="451"/>
                  <a:pt x="1829" y="466"/>
                </a:cubicBezTo>
                <a:cubicBezTo>
                  <a:pt x="1840" y="473"/>
                  <a:pt x="1820" y="490"/>
                  <a:pt x="1820" y="503"/>
                </a:cubicBezTo>
                <a:cubicBezTo>
                  <a:pt x="1820" y="680"/>
                  <a:pt x="1827" y="745"/>
                  <a:pt x="1838" y="896"/>
                </a:cubicBezTo>
                <a:cubicBezTo>
                  <a:pt x="1835" y="914"/>
                  <a:pt x="1837" y="934"/>
                  <a:pt x="1829" y="951"/>
                </a:cubicBezTo>
                <a:cubicBezTo>
                  <a:pt x="1818" y="974"/>
                  <a:pt x="1758" y="982"/>
                  <a:pt x="1738" y="988"/>
                </a:cubicBezTo>
                <a:cubicBezTo>
                  <a:pt x="1662" y="985"/>
                  <a:pt x="1585" y="988"/>
                  <a:pt x="1509" y="978"/>
                </a:cubicBezTo>
                <a:cubicBezTo>
                  <a:pt x="1491" y="976"/>
                  <a:pt x="1477" y="961"/>
                  <a:pt x="1463" y="951"/>
                </a:cubicBezTo>
                <a:cubicBezTo>
                  <a:pt x="1438" y="933"/>
                  <a:pt x="1367" y="876"/>
                  <a:pt x="1335" y="850"/>
                </a:cubicBezTo>
                <a:cubicBezTo>
                  <a:pt x="1315" y="834"/>
                  <a:pt x="1298" y="814"/>
                  <a:pt x="1280" y="796"/>
                </a:cubicBezTo>
                <a:cubicBezTo>
                  <a:pt x="1274" y="790"/>
                  <a:pt x="1253" y="776"/>
                  <a:pt x="1262" y="777"/>
                </a:cubicBezTo>
                <a:cubicBezTo>
                  <a:pt x="1286" y="780"/>
                  <a:pt x="1311" y="783"/>
                  <a:pt x="1335" y="786"/>
                </a:cubicBezTo>
                <a:cubicBezTo>
                  <a:pt x="1425" y="854"/>
                  <a:pt x="1515" y="899"/>
                  <a:pt x="1619" y="942"/>
                </a:cubicBezTo>
                <a:cubicBezTo>
                  <a:pt x="1638" y="950"/>
                  <a:pt x="1654" y="963"/>
                  <a:pt x="1674" y="969"/>
                </a:cubicBezTo>
                <a:cubicBezTo>
                  <a:pt x="1707" y="979"/>
                  <a:pt x="1742" y="977"/>
                  <a:pt x="1774" y="988"/>
                </a:cubicBezTo>
                <a:cubicBezTo>
                  <a:pt x="1792" y="994"/>
                  <a:pt x="1811" y="1000"/>
                  <a:pt x="1829" y="1006"/>
                </a:cubicBezTo>
                <a:cubicBezTo>
                  <a:pt x="2208" y="980"/>
                  <a:pt x="2019" y="1048"/>
                  <a:pt x="2131" y="942"/>
                </a:cubicBezTo>
                <a:cubicBezTo>
                  <a:pt x="2189" y="823"/>
                  <a:pt x="2227" y="702"/>
                  <a:pt x="2268" y="576"/>
                </a:cubicBezTo>
                <a:cubicBezTo>
                  <a:pt x="2297" y="489"/>
                  <a:pt x="2344" y="409"/>
                  <a:pt x="2387" y="329"/>
                </a:cubicBezTo>
                <a:cubicBezTo>
                  <a:pt x="2422" y="263"/>
                  <a:pt x="2458" y="190"/>
                  <a:pt x="2533" y="165"/>
                </a:cubicBezTo>
                <a:cubicBezTo>
                  <a:pt x="2566" y="113"/>
                  <a:pt x="2588" y="129"/>
                  <a:pt x="2652" y="137"/>
                </a:cubicBezTo>
                <a:cubicBezTo>
                  <a:pt x="2715" y="203"/>
                  <a:pt x="2666" y="144"/>
                  <a:pt x="2688" y="348"/>
                </a:cubicBezTo>
                <a:cubicBezTo>
                  <a:pt x="2693" y="394"/>
                  <a:pt x="2705" y="432"/>
                  <a:pt x="2716" y="476"/>
                </a:cubicBezTo>
                <a:cubicBezTo>
                  <a:pt x="2713" y="509"/>
                  <a:pt x="2718" y="545"/>
                  <a:pt x="2707" y="576"/>
                </a:cubicBezTo>
                <a:cubicBezTo>
                  <a:pt x="2702" y="591"/>
                  <a:pt x="2684" y="597"/>
                  <a:pt x="2670" y="604"/>
                </a:cubicBezTo>
                <a:cubicBezTo>
                  <a:pt x="2612" y="635"/>
                  <a:pt x="2538" y="662"/>
                  <a:pt x="2478" y="686"/>
                </a:cubicBezTo>
                <a:cubicBezTo>
                  <a:pt x="2449" y="698"/>
                  <a:pt x="2417" y="698"/>
                  <a:pt x="2387" y="704"/>
                </a:cubicBezTo>
                <a:cubicBezTo>
                  <a:pt x="2368" y="708"/>
                  <a:pt x="2332" y="722"/>
                  <a:pt x="2332" y="722"/>
                </a:cubicBezTo>
                <a:cubicBezTo>
                  <a:pt x="2298" y="719"/>
                  <a:pt x="2264" y="720"/>
                  <a:pt x="2231" y="713"/>
                </a:cubicBezTo>
                <a:cubicBezTo>
                  <a:pt x="2220" y="711"/>
                  <a:pt x="2201" y="705"/>
                  <a:pt x="2204" y="695"/>
                </a:cubicBezTo>
                <a:cubicBezTo>
                  <a:pt x="2208" y="683"/>
                  <a:pt x="2228" y="689"/>
                  <a:pt x="2240" y="686"/>
                </a:cubicBezTo>
                <a:cubicBezTo>
                  <a:pt x="2323" y="702"/>
                  <a:pt x="2407" y="723"/>
                  <a:pt x="2487" y="750"/>
                </a:cubicBezTo>
                <a:cubicBezTo>
                  <a:pt x="2548" y="747"/>
                  <a:pt x="2610" y="752"/>
                  <a:pt x="2670" y="741"/>
                </a:cubicBezTo>
                <a:cubicBezTo>
                  <a:pt x="2681" y="739"/>
                  <a:pt x="2682" y="722"/>
                  <a:pt x="2688" y="713"/>
                </a:cubicBezTo>
                <a:cubicBezTo>
                  <a:pt x="2714" y="676"/>
                  <a:pt x="2746" y="641"/>
                  <a:pt x="2771" y="604"/>
                </a:cubicBezTo>
                <a:cubicBezTo>
                  <a:pt x="2779" y="593"/>
                  <a:pt x="2779" y="577"/>
                  <a:pt x="2789" y="567"/>
                </a:cubicBezTo>
                <a:cubicBezTo>
                  <a:pt x="2865" y="490"/>
                  <a:pt x="3025" y="450"/>
                  <a:pt x="3127" y="430"/>
                </a:cubicBezTo>
                <a:cubicBezTo>
                  <a:pt x="3342" y="435"/>
                  <a:pt x="3466" y="425"/>
                  <a:pt x="3648" y="476"/>
                </a:cubicBezTo>
                <a:cubicBezTo>
                  <a:pt x="3704" y="529"/>
                  <a:pt x="3624" y="507"/>
                  <a:pt x="3603" y="503"/>
                </a:cubicBezTo>
                <a:cubicBezTo>
                  <a:pt x="3637" y="537"/>
                  <a:pt x="3647" y="575"/>
                  <a:pt x="3676" y="613"/>
                </a:cubicBezTo>
                <a:cubicBezTo>
                  <a:pt x="3693" y="635"/>
                  <a:pt x="3714" y="655"/>
                  <a:pt x="3731" y="677"/>
                </a:cubicBezTo>
                <a:cubicBezTo>
                  <a:pt x="3756" y="754"/>
                  <a:pt x="3785" y="836"/>
                  <a:pt x="3685" y="869"/>
                </a:cubicBezTo>
                <a:cubicBezTo>
                  <a:pt x="3178" y="853"/>
                  <a:pt x="3532" y="881"/>
                  <a:pt x="3338" y="832"/>
                </a:cubicBezTo>
                <a:cubicBezTo>
                  <a:pt x="3287" y="783"/>
                  <a:pt x="3215" y="764"/>
                  <a:pt x="3164" y="713"/>
                </a:cubicBezTo>
                <a:cubicBezTo>
                  <a:pt x="3129" y="678"/>
                  <a:pt x="3103" y="638"/>
                  <a:pt x="3054" y="622"/>
                </a:cubicBezTo>
                <a:cubicBezTo>
                  <a:pt x="3048" y="613"/>
                  <a:pt x="3044" y="602"/>
                  <a:pt x="3036" y="594"/>
                </a:cubicBezTo>
                <a:cubicBezTo>
                  <a:pt x="3028" y="586"/>
                  <a:pt x="3008" y="565"/>
                  <a:pt x="3008" y="576"/>
                </a:cubicBezTo>
                <a:cubicBezTo>
                  <a:pt x="3008" y="589"/>
                  <a:pt x="3028" y="594"/>
                  <a:pt x="3036" y="604"/>
                </a:cubicBezTo>
                <a:cubicBezTo>
                  <a:pt x="3068" y="642"/>
                  <a:pt x="3096" y="684"/>
                  <a:pt x="3127" y="722"/>
                </a:cubicBezTo>
                <a:cubicBezTo>
                  <a:pt x="3229" y="847"/>
                  <a:pt x="3387" y="1027"/>
                  <a:pt x="3548" y="1079"/>
                </a:cubicBezTo>
                <a:cubicBezTo>
                  <a:pt x="3616" y="1128"/>
                  <a:pt x="3659" y="1145"/>
                  <a:pt x="3740" y="1161"/>
                </a:cubicBezTo>
                <a:cubicBezTo>
                  <a:pt x="3777" y="1158"/>
                  <a:pt x="3814" y="1159"/>
                  <a:pt x="3850" y="1152"/>
                </a:cubicBezTo>
                <a:cubicBezTo>
                  <a:pt x="3899" y="1143"/>
                  <a:pt x="3876" y="1134"/>
                  <a:pt x="3904" y="1106"/>
                </a:cubicBezTo>
                <a:cubicBezTo>
                  <a:pt x="3942" y="1068"/>
                  <a:pt x="4007" y="1038"/>
                  <a:pt x="4032" y="988"/>
                </a:cubicBezTo>
                <a:cubicBezTo>
                  <a:pt x="4053" y="948"/>
                  <a:pt x="4074" y="918"/>
                  <a:pt x="4106" y="887"/>
                </a:cubicBezTo>
                <a:cubicBezTo>
                  <a:pt x="4124" y="834"/>
                  <a:pt x="4124" y="777"/>
                  <a:pt x="4133" y="722"/>
                </a:cubicBezTo>
                <a:cubicBezTo>
                  <a:pt x="4136" y="622"/>
                  <a:pt x="4137" y="521"/>
                  <a:pt x="4142" y="421"/>
                </a:cubicBezTo>
                <a:cubicBezTo>
                  <a:pt x="4143" y="408"/>
                  <a:pt x="4143" y="394"/>
                  <a:pt x="4151" y="384"/>
                </a:cubicBezTo>
                <a:cubicBezTo>
                  <a:pt x="4176" y="354"/>
                  <a:pt x="4224" y="352"/>
                  <a:pt x="4261" y="338"/>
                </a:cubicBezTo>
                <a:cubicBezTo>
                  <a:pt x="4270" y="335"/>
                  <a:pt x="4288" y="329"/>
                  <a:pt x="4288" y="329"/>
                </a:cubicBezTo>
                <a:cubicBezTo>
                  <a:pt x="4321" y="370"/>
                  <a:pt x="4331" y="391"/>
                  <a:pt x="4343" y="439"/>
                </a:cubicBezTo>
                <a:cubicBezTo>
                  <a:pt x="4350" y="466"/>
                  <a:pt x="4362" y="521"/>
                  <a:pt x="4362" y="521"/>
                </a:cubicBezTo>
                <a:cubicBezTo>
                  <a:pt x="4359" y="593"/>
                  <a:pt x="4381" y="736"/>
                  <a:pt x="4316" y="805"/>
                </a:cubicBezTo>
                <a:cubicBezTo>
                  <a:pt x="4290" y="884"/>
                  <a:pt x="4327" y="786"/>
                  <a:pt x="4288" y="850"/>
                </a:cubicBezTo>
                <a:cubicBezTo>
                  <a:pt x="4257" y="901"/>
                  <a:pt x="4308" y="859"/>
                  <a:pt x="4252" y="896"/>
                </a:cubicBezTo>
                <a:cubicBezTo>
                  <a:pt x="4249" y="905"/>
                  <a:pt x="4249" y="916"/>
                  <a:pt x="4243" y="924"/>
                </a:cubicBezTo>
                <a:cubicBezTo>
                  <a:pt x="4236" y="933"/>
                  <a:pt x="4224" y="936"/>
                  <a:pt x="4215" y="942"/>
                </a:cubicBezTo>
                <a:cubicBezTo>
                  <a:pt x="4203" y="951"/>
                  <a:pt x="4192" y="962"/>
                  <a:pt x="4179" y="969"/>
                </a:cubicBezTo>
                <a:cubicBezTo>
                  <a:pt x="4170" y="974"/>
                  <a:pt x="4160" y="975"/>
                  <a:pt x="4151" y="978"/>
                </a:cubicBezTo>
                <a:cubicBezTo>
                  <a:pt x="4049" y="1013"/>
                  <a:pt x="3997" y="1001"/>
                  <a:pt x="4316" y="988"/>
                </a:cubicBezTo>
                <a:cubicBezTo>
                  <a:pt x="4351" y="969"/>
                  <a:pt x="4380" y="964"/>
                  <a:pt x="4407" y="933"/>
                </a:cubicBezTo>
                <a:cubicBezTo>
                  <a:pt x="4455" y="877"/>
                  <a:pt x="4466" y="801"/>
                  <a:pt x="4517" y="750"/>
                </a:cubicBezTo>
                <a:cubicBezTo>
                  <a:pt x="4581" y="554"/>
                  <a:pt x="4702" y="431"/>
                  <a:pt x="4892" y="357"/>
                </a:cubicBezTo>
                <a:cubicBezTo>
                  <a:pt x="4959" y="360"/>
                  <a:pt x="5028" y="350"/>
                  <a:pt x="5093" y="366"/>
                </a:cubicBezTo>
                <a:cubicBezTo>
                  <a:pt x="5109" y="370"/>
                  <a:pt x="5274" y="487"/>
                  <a:pt x="5294" y="503"/>
                </a:cubicBezTo>
                <a:cubicBezTo>
                  <a:pt x="5338" y="576"/>
                  <a:pt x="5301" y="527"/>
                  <a:pt x="5358" y="576"/>
                </a:cubicBezTo>
                <a:cubicBezTo>
                  <a:pt x="5368" y="585"/>
                  <a:pt x="5386" y="591"/>
                  <a:pt x="5386" y="604"/>
                </a:cubicBezTo>
                <a:cubicBezTo>
                  <a:pt x="5386" y="614"/>
                  <a:pt x="5367" y="597"/>
                  <a:pt x="5358" y="594"/>
                </a:cubicBezTo>
                <a:cubicBezTo>
                  <a:pt x="5355" y="634"/>
                  <a:pt x="5357" y="674"/>
                  <a:pt x="5349" y="713"/>
                </a:cubicBezTo>
                <a:cubicBezTo>
                  <a:pt x="5340" y="759"/>
                  <a:pt x="5165" y="766"/>
                  <a:pt x="5148" y="768"/>
                </a:cubicBezTo>
                <a:cubicBezTo>
                  <a:pt x="5047" y="762"/>
                  <a:pt x="4946" y="765"/>
                  <a:pt x="4846" y="750"/>
                </a:cubicBezTo>
                <a:cubicBezTo>
                  <a:pt x="4821" y="746"/>
                  <a:pt x="4736" y="694"/>
                  <a:pt x="4709" y="677"/>
                </a:cubicBezTo>
                <a:cubicBezTo>
                  <a:pt x="4687" y="663"/>
                  <a:pt x="4645" y="631"/>
                  <a:pt x="4645" y="631"/>
                </a:cubicBezTo>
                <a:cubicBezTo>
                  <a:pt x="4654" y="666"/>
                  <a:pt x="4656" y="688"/>
                  <a:pt x="4682" y="713"/>
                </a:cubicBezTo>
                <a:cubicBezTo>
                  <a:pt x="4703" y="779"/>
                  <a:pt x="4750" y="818"/>
                  <a:pt x="4791" y="869"/>
                </a:cubicBezTo>
                <a:cubicBezTo>
                  <a:pt x="4805" y="886"/>
                  <a:pt x="4811" y="910"/>
                  <a:pt x="4828" y="924"/>
                </a:cubicBezTo>
                <a:cubicBezTo>
                  <a:pt x="4883" y="967"/>
                  <a:pt x="4924" y="989"/>
                  <a:pt x="4992" y="1006"/>
                </a:cubicBezTo>
                <a:cubicBezTo>
                  <a:pt x="5143" y="1001"/>
                  <a:pt x="5238" y="986"/>
                  <a:pt x="5376" y="997"/>
                </a:cubicBezTo>
                <a:cubicBezTo>
                  <a:pt x="5397" y="1018"/>
                  <a:pt x="5419" y="1040"/>
                  <a:pt x="5440" y="1061"/>
                </a:cubicBezTo>
                <a:cubicBezTo>
                  <a:pt x="5459" y="1080"/>
                  <a:pt x="5486" y="1125"/>
                  <a:pt x="5486" y="1125"/>
                </a:cubicBezTo>
                <a:cubicBezTo>
                  <a:pt x="5497" y="1157"/>
                  <a:pt x="5517" y="1168"/>
                  <a:pt x="5532" y="1198"/>
                </a:cubicBezTo>
                <a:cubicBezTo>
                  <a:pt x="5539" y="1212"/>
                  <a:pt x="5547" y="1249"/>
                  <a:pt x="5550" y="1262"/>
                </a:cubicBezTo>
                <a:cubicBezTo>
                  <a:pt x="5547" y="1302"/>
                  <a:pt x="5548" y="1342"/>
                  <a:pt x="5541" y="1381"/>
                </a:cubicBezTo>
                <a:cubicBezTo>
                  <a:pt x="5531" y="1434"/>
                  <a:pt x="5435" y="1444"/>
                  <a:pt x="5395" y="1454"/>
                </a:cubicBezTo>
                <a:cubicBezTo>
                  <a:pt x="5182" y="1444"/>
                  <a:pt x="5245" y="1465"/>
                  <a:pt x="5130" y="1408"/>
                </a:cubicBezTo>
                <a:cubicBezTo>
                  <a:pt x="5096" y="1359"/>
                  <a:pt x="5088" y="1370"/>
                  <a:pt x="5056" y="1308"/>
                </a:cubicBezTo>
                <a:cubicBezTo>
                  <a:pt x="5059" y="1259"/>
                  <a:pt x="5059" y="1210"/>
                  <a:pt x="5066" y="1161"/>
                </a:cubicBezTo>
                <a:cubicBezTo>
                  <a:pt x="5067" y="1152"/>
                  <a:pt x="5137" y="983"/>
                  <a:pt x="5084" y="1088"/>
                </a:cubicBezTo>
                <a:cubicBezTo>
                  <a:pt x="5051" y="1222"/>
                  <a:pt x="5103" y="1024"/>
                  <a:pt x="5056" y="1161"/>
                </a:cubicBezTo>
                <a:cubicBezTo>
                  <a:pt x="5032" y="1233"/>
                  <a:pt x="5017" y="1309"/>
                  <a:pt x="4992" y="1381"/>
                </a:cubicBezTo>
                <a:cubicBezTo>
                  <a:pt x="4984" y="1442"/>
                  <a:pt x="4977" y="1503"/>
                  <a:pt x="4965" y="1564"/>
                </a:cubicBezTo>
                <a:cubicBezTo>
                  <a:pt x="4971" y="1625"/>
                  <a:pt x="4972" y="1686"/>
                  <a:pt x="4983" y="1746"/>
                </a:cubicBezTo>
                <a:cubicBezTo>
                  <a:pt x="4995" y="1812"/>
                  <a:pt x="5137" y="1863"/>
                  <a:pt x="5194" y="1874"/>
                </a:cubicBezTo>
                <a:cubicBezTo>
                  <a:pt x="5246" y="1870"/>
                  <a:pt x="5302" y="1879"/>
                  <a:pt x="5349" y="1856"/>
                </a:cubicBezTo>
                <a:cubicBezTo>
                  <a:pt x="5366" y="1847"/>
                  <a:pt x="5379" y="1831"/>
                  <a:pt x="5395" y="1820"/>
                </a:cubicBezTo>
                <a:cubicBezTo>
                  <a:pt x="5489" y="1754"/>
                  <a:pt x="5577" y="1704"/>
                  <a:pt x="5642" y="1609"/>
                </a:cubicBezTo>
                <a:cubicBezTo>
                  <a:pt x="5650" y="1584"/>
                  <a:pt x="5662" y="1561"/>
                  <a:pt x="5669" y="1536"/>
                </a:cubicBezTo>
                <a:cubicBezTo>
                  <a:pt x="5686" y="1480"/>
                  <a:pt x="5687" y="1425"/>
                  <a:pt x="5715" y="1372"/>
                </a:cubicBezTo>
                <a:cubicBezTo>
                  <a:pt x="5709" y="1305"/>
                  <a:pt x="5704" y="1237"/>
                  <a:pt x="5696" y="1170"/>
                </a:cubicBezTo>
                <a:cubicBezTo>
                  <a:pt x="5692" y="1141"/>
                  <a:pt x="5664" y="1107"/>
                  <a:pt x="5651" y="1088"/>
                </a:cubicBezTo>
                <a:cubicBezTo>
                  <a:pt x="5646" y="1080"/>
                  <a:pt x="5647" y="1069"/>
                  <a:pt x="5642" y="1061"/>
                </a:cubicBezTo>
                <a:cubicBezTo>
                  <a:pt x="5608" y="1002"/>
                  <a:pt x="5621" y="1044"/>
                  <a:pt x="5578" y="988"/>
                </a:cubicBezTo>
                <a:cubicBezTo>
                  <a:pt x="5570" y="977"/>
                  <a:pt x="5568" y="961"/>
                  <a:pt x="5559" y="951"/>
                </a:cubicBezTo>
                <a:cubicBezTo>
                  <a:pt x="5543" y="933"/>
                  <a:pt x="5519" y="924"/>
                  <a:pt x="5504" y="905"/>
                </a:cubicBezTo>
                <a:cubicBezTo>
                  <a:pt x="5455" y="843"/>
                  <a:pt x="5447" y="787"/>
                  <a:pt x="5386" y="741"/>
                </a:cubicBezTo>
                <a:cubicBezTo>
                  <a:pt x="5365" y="701"/>
                  <a:pt x="5342" y="666"/>
                  <a:pt x="5331" y="622"/>
                </a:cubicBezTo>
                <a:cubicBezTo>
                  <a:pt x="5343" y="551"/>
                  <a:pt x="5328" y="498"/>
                  <a:pt x="5395" y="476"/>
                </a:cubicBezTo>
                <a:cubicBezTo>
                  <a:pt x="5419" y="479"/>
                  <a:pt x="5444" y="479"/>
                  <a:pt x="5468" y="485"/>
                </a:cubicBezTo>
                <a:cubicBezTo>
                  <a:pt x="5486" y="490"/>
                  <a:pt x="5511" y="520"/>
                  <a:pt x="5523" y="530"/>
                </a:cubicBezTo>
                <a:cubicBezTo>
                  <a:pt x="5586" y="584"/>
                  <a:pt x="5637" y="637"/>
                  <a:pt x="5687" y="704"/>
                </a:cubicBezTo>
                <a:cubicBezTo>
                  <a:pt x="5697" y="756"/>
                  <a:pt x="5708" y="796"/>
                  <a:pt x="5715" y="850"/>
                </a:cubicBezTo>
                <a:cubicBezTo>
                  <a:pt x="5706" y="905"/>
                  <a:pt x="5710" y="916"/>
                  <a:pt x="5660" y="933"/>
                </a:cubicBezTo>
                <a:cubicBezTo>
                  <a:pt x="5626" y="965"/>
                  <a:pt x="5585" y="1000"/>
                  <a:pt x="5541" y="1015"/>
                </a:cubicBezTo>
                <a:cubicBezTo>
                  <a:pt x="5601" y="955"/>
                  <a:pt x="5570" y="983"/>
                  <a:pt x="5632" y="933"/>
                </a:cubicBezTo>
                <a:cubicBezTo>
                  <a:pt x="5641" y="918"/>
                  <a:pt x="5650" y="902"/>
                  <a:pt x="5660" y="887"/>
                </a:cubicBezTo>
                <a:cubicBezTo>
                  <a:pt x="5675" y="865"/>
                  <a:pt x="5706" y="823"/>
                  <a:pt x="5706" y="823"/>
                </a:cubicBezTo>
                <a:cubicBezTo>
                  <a:pt x="5728" y="732"/>
                  <a:pt x="5742" y="635"/>
                  <a:pt x="5696" y="549"/>
                </a:cubicBezTo>
                <a:cubicBezTo>
                  <a:pt x="5684" y="486"/>
                  <a:pt x="5660" y="410"/>
                  <a:pt x="5623" y="357"/>
                </a:cubicBezTo>
                <a:cubicBezTo>
                  <a:pt x="5620" y="339"/>
                  <a:pt x="5620" y="320"/>
                  <a:pt x="5614" y="302"/>
                </a:cubicBezTo>
                <a:cubicBezTo>
                  <a:pt x="5611" y="291"/>
                  <a:pt x="5600" y="284"/>
                  <a:pt x="5596" y="274"/>
                </a:cubicBezTo>
                <a:cubicBezTo>
                  <a:pt x="5584" y="242"/>
                  <a:pt x="5580" y="206"/>
                  <a:pt x="5568" y="174"/>
                </a:cubicBezTo>
                <a:cubicBezTo>
                  <a:pt x="5571" y="156"/>
                  <a:pt x="5561" y="127"/>
                  <a:pt x="5578" y="119"/>
                </a:cubicBezTo>
                <a:cubicBezTo>
                  <a:pt x="5660" y="82"/>
                  <a:pt x="5750" y="190"/>
                  <a:pt x="5806" y="229"/>
                </a:cubicBezTo>
                <a:cubicBezTo>
                  <a:pt x="5812" y="238"/>
                  <a:pt x="5816" y="248"/>
                  <a:pt x="5824" y="256"/>
                </a:cubicBezTo>
                <a:cubicBezTo>
                  <a:pt x="5832" y="264"/>
                  <a:pt x="5845" y="266"/>
                  <a:pt x="5852" y="274"/>
                </a:cubicBezTo>
                <a:cubicBezTo>
                  <a:pt x="5864" y="287"/>
                  <a:pt x="5870" y="305"/>
                  <a:pt x="5879" y="320"/>
                </a:cubicBezTo>
                <a:cubicBezTo>
                  <a:pt x="5882" y="332"/>
                  <a:pt x="5889" y="344"/>
                  <a:pt x="5888" y="357"/>
                </a:cubicBezTo>
                <a:cubicBezTo>
                  <a:pt x="5886" y="394"/>
                  <a:pt x="5880" y="431"/>
                  <a:pt x="5870" y="466"/>
                </a:cubicBezTo>
                <a:cubicBezTo>
                  <a:pt x="5865" y="485"/>
                  <a:pt x="5838" y="490"/>
                  <a:pt x="5824" y="494"/>
                </a:cubicBezTo>
                <a:cubicBezTo>
                  <a:pt x="5785" y="504"/>
                  <a:pt x="5746" y="513"/>
                  <a:pt x="5706" y="521"/>
                </a:cubicBezTo>
                <a:cubicBezTo>
                  <a:pt x="5750" y="597"/>
                  <a:pt x="5765" y="590"/>
                  <a:pt x="5834" y="640"/>
                </a:cubicBezTo>
                <a:cubicBezTo>
                  <a:pt x="5848" y="650"/>
                  <a:pt x="5857" y="666"/>
                  <a:pt x="5870" y="677"/>
                </a:cubicBezTo>
                <a:cubicBezTo>
                  <a:pt x="5922" y="722"/>
                  <a:pt x="5981" y="762"/>
                  <a:pt x="6035" y="805"/>
                </a:cubicBezTo>
                <a:cubicBezTo>
                  <a:pt x="6047" y="854"/>
                  <a:pt x="6077" y="892"/>
                  <a:pt x="6090" y="942"/>
                </a:cubicBezTo>
                <a:cubicBezTo>
                  <a:pt x="6110" y="1149"/>
                  <a:pt x="6106" y="1066"/>
                  <a:pt x="6090" y="1426"/>
                </a:cubicBezTo>
                <a:cubicBezTo>
                  <a:pt x="6087" y="1487"/>
                  <a:pt x="6036" y="1526"/>
                  <a:pt x="5998" y="1564"/>
                </a:cubicBezTo>
                <a:cubicBezTo>
                  <a:pt x="5980" y="1582"/>
                  <a:pt x="5943" y="1618"/>
                  <a:pt x="5943" y="1618"/>
                </a:cubicBezTo>
                <a:cubicBezTo>
                  <a:pt x="5876" y="1789"/>
                  <a:pt x="6019" y="1968"/>
                  <a:pt x="6144" y="2066"/>
                </a:cubicBezTo>
                <a:cubicBezTo>
                  <a:pt x="6184" y="2097"/>
                  <a:pt x="6196" y="2134"/>
                  <a:pt x="6245" y="2158"/>
                </a:cubicBezTo>
                <a:cubicBezTo>
                  <a:pt x="6287" y="2200"/>
                  <a:pt x="6299" y="2217"/>
                  <a:pt x="6355" y="2231"/>
                </a:cubicBezTo>
                <a:cubicBezTo>
                  <a:pt x="6396" y="2147"/>
                  <a:pt x="6419" y="2058"/>
                  <a:pt x="6437" y="1966"/>
                </a:cubicBezTo>
                <a:cubicBezTo>
                  <a:pt x="6434" y="1945"/>
                  <a:pt x="6436" y="1922"/>
                  <a:pt x="6428" y="1902"/>
                </a:cubicBezTo>
                <a:cubicBezTo>
                  <a:pt x="6415" y="1871"/>
                  <a:pt x="6341" y="1847"/>
                  <a:pt x="6327" y="1838"/>
                </a:cubicBezTo>
                <a:cubicBezTo>
                  <a:pt x="6250" y="1786"/>
                  <a:pt x="6133" y="1778"/>
                  <a:pt x="6044" y="1756"/>
                </a:cubicBezTo>
                <a:cubicBezTo>
                  <a:pt x="6038" y="1765"/>
                  <a:pt x="6023" y="1773"/>
                  <a:pt x="6026" y="1783"/>
                </a:cubicBezTo>
                <a:cubicBezTo>
                  <a:pt x="6028" y="1792"/>
                  <a:pt x="6045" y="1786"/>
                  <a:pt x="6053" y="1792"/>
                </a:cubicBezTo>
                <a:cubicBezTo>
                  <a:pt x="6096" y="1824"/>
                  <a:pt x="6130" y="1864"/>
                  <a:pt x="6154" y="1911"/>
                </a:cubicBezTo>
                <a:cubicBezTo>
                  <a:pt x="6151" y="1932"/>
                  <a:pt x="6153" y="1955"/>
                  <a:pt x="6144" y="1975"/>
                </a:cubicBezTo>
                <a:cubicBezTo>
                  <a:pt x="6130" y="2005"/>
                  <a:pt x="6057" y="2014"/>
                  <a:pt x="6026" y="2021"/>
                </a:cubicBezTo>
                <a:cubicBezTo>
                  <a:pt x="5830" y="2064"/>
                  <a:pt x="5790" y="2067"/>
                  <a:pt x="5550" y="2076"/>
                </a:cubicBezTo>
                <a:cubicBezTo>
                  <a:pt x="5533" y="2087"/>
                  <a:pt x="5511" y="2090"/>
                  <a:pt x="5495" y="2103"/>
                </a:cubicBezTo>
                <a:cubicBezTo>
                  <a:pt x="5483" y="2113"/>
                  <a:pt x="5479" y="2129"/>
                  <a:pt x="5468" y="2140"/>
                </a:cubicBezTo>
                <a:cubicBezTo>
                  <a:pt x="5460" y="2148"/>
                  <a:pt x="5449" y="2152"/>
                  <a:pt x="5440" y="2158"/>
                </a:cubicBezTo>
                <a:cubicBezTo>
                  <a:pt x="5437" y="2167"/>
                  <a:pt x="5436" y="2177"/>
                  <a:pt x="5431" y="2185"/>
                </a:cubicBezTo>
                <a:cubicBezTo>
                  <a:pt x="5424" y="2196"/>
                  <a:pt x="5404" y="2200"/>
                  <a:pt x="5404" y="2213"/>
                </a:cubicBezTo>
                <a:cubicBezTo>
                  <a:pt x="5404" y="2328"/>
                  <a:pt x="5431" y="2419"/>
                  <a:pt x="5523" y="2478"/>
                </a:cubicBezTo>
                <a:cubicBezTo>
                  <a:pt x="5564" y="2539"/>
                  <a:pt x="5587" y="2522"/>
                  <a:pt x="5660" y="2505"/>
                </a:cubicBezTo>
                <a:cubicBezTo>
                  <a:pt x="5715" y="2468"/>
                  <a:pt x="5727" y="2428"/>
                  <a:pt x="5751" y="2368"/>
                </a:cubicBezTo>
                <a:cubicBezTo>
                  <a:pt x="5763" y="2268"/>
                  <a:pt x="5771" y="2265"/>
                  <a:pt x="5733" y="2140"/>
                </a:cubicBezTo>
                <a:cubicBezTo>
                  <a:pt x="5727" y="2119"/>
                  <a:pt x="5680" y="2070"/>
                  <a:pt x="5696" y="2085"/>
                </a:cubicBezTo>
                <a:cubicBezTo>
                  <a:pt x="5743" y="2131"/>
                  <a:pt x="5798" y="2176"/>
                  <a:pt x="5852" y="2213"/>
                </a:cubicBezTo>
                <a:cubicBezTo>
                  <a:pt x="5895" y="2277"/>
                  <a:pt x="5882" y="2313"/>
                  <a:pt x="5888" y="2405"/>
                </a:cubicBezTo>
                <a:cubicBezTo>
                  <a:pt x="5995" y="2368"/>
                  <a:pt x="6011" y="2322"/>
                  <a:pt x="6071" y="2240"/>
                </a:cubicBezTo>
                <a:cubicBezTo>
                  <a:pt x="6093" y="2152"/>
                  <a:pt x="6094" y="2163"/>
                  <a:pt x="6071" y="2012"/>
                </a:cubicBezTo>
                <a:cubicBezTo>
                  <a:pt x="6068" y="1994"/>
                  <a:pt x="6052" y="1982"/>
                  <a:pt x="6044" y="1966"/>
                </a:cubicBezTo>
                <a:cubicBezTo>
                  <a:pt x="6000" y="1876"/>
                  <a:pt x="5918" y="1785"/>
                  <a:pt x="5815" y="1765"/>
                </a:cubicBezTo>
                <a:cubicBezTo>
                  <a:pt x="5763" y="1773"/>
                  <a:pt x="5708" y="1770"/>
                  <a:pt x="5660" y="1792"/>
                </a:cubicBezTo>
                <a:cubicBezTo>
                  <a:pt x="5598" y="1820"/>
                  <a:pt x="5544" y="1858"/>
                  <a:pt x="5477" y="1874"/>
                </a:cubicBezTo>
                <a:cubicBezTo>
                  <a:pt x="5420" y="1903"/>
                  <a:pt x="5417" y="1892"/>
                  <a:pt x="5404" y="1957"/>
                </a:cubicBezTo>
                <a:cubicBezTo>
                  <a:pt x="5401" y="2012"/>
                  <a:pt x="5413" y="2069"/>
                  <a:pt x="5395" y="2121"/>
                </a:cubicBezTo>
                <a:cubicBezTo>
                  <a:pt x="5389" y="2139"/>
                  <a:pt x="5359" y="2135"/>
                  <a:pt x="5340" y="2140"/>
                </a:cubicBezTo>
                <a:cubicBezTo>
                  <a:pt x="5250" y="2166"/>
                  <a:pt x="5158" y="2176"/>
                  <a:pt x="5066" y="2185"/>
                </a:cubicBezTo>
                <a:cubicBezTo>
                  <a:pt x="4993" y="2182"/>
                  <a:pt x="4919" y="2183"/>
                  <a:pt x="4846" y="2176"/>
                </a:cubicBezTo>
                <a:cubicBezTo>
                  <a:pt x="4788" y="2170"/>
                  <a:pt x="4741" y="2120"/>
                  <a:pt x="4700" y="2085"/>
                </a:cubicBezTo>
                <a:cubicBezTo>
                  <a:pt x="4640" y="2033"/>
                  <a:pt x="4581" y="1977"/>
                  <a:pt x="4517" y="1929"/>
                </a:cubicBezTo>
                <a:cubicBezTo>
                  <a:pt x="4511" y="1917"/>
                  <a:pt x="4507" y="1904"/>
                  <a:pt x="4499" y="1893"/>
                </a:cubicBezTo>
                <a:cubicBezTo>
                  <a:pt x="4489" y="1879"/>
                  <a:pt x="4471" y="1871"/>
                  <a:pt x="4462" y="1856"/>
                </a:cubicBezTo>
                <a:cubicBezTo>
                  <a:pt x="4452" y="1839"/>
                  <a:pt x="4444" y="1801"/>
                  <a:pt x="4444" y="1801"/>
                </a:cubicBezTo>
                <a:cubicBezTo>
                  <a:pt x="4450" y="1713"/>
                  <a:pt x="4452" y="1624"/>
                  <a:pt x="4462" y="1536"/>
                </a:cubicBezTo>
                <a:cubicBezTo>
                  <a:pt x="4464" y="1517"/>
                  <a:pt x="4471" y="1498"/>
                  <a:pt x="4480" y="1481"/>
                </a:cubicBezTo>
                <a:cubicBezTo>
                  <a:pt x="4509" y="1424"/>
                  <a:pt x="4612" y="1238"/>
                  <a:pt x="4672" y="1198"/>
                </a:cubicBezTo>
                <a:cubicBezTo>
                  <a:pt x="4699" y="1201"/>
                  <a:pt x="4780" y="1202"/>
                  <a:pt x="4791" y="1225"/>
                </a:cubicBezTo>
                <a:cubicBezTo>
                  <a:pt x="4795" y="1233"/>
                  <a:pt x="4779" y="1238"/>
                  <a:pt x="4773" y="1244"/>
                </a:cubicBezTo>
                <a:cubicBezTo>
                  <a:pt x="4781" y="1365"/>
                  <a:pt x="4826" y="1568"/>
                  <a:pt x="4892" y="1673"/>
                </a:cubicBezTo>
                <a:cubicBezTo>
                  <a:pt x="4895" y="1691"/>
                  <a:pt x="4897" y="1710"/>
                  <a:pt x="4901" y="1728"/>
                </a:cubicBezTo>
                <a:cubicBezTo>
                  <a:pt x="4903" y="1738"/>
                  <a:pt x="4911" y="1746"/>
                  <a:pt x="4910" y="1756"/>
                </a:cubicBezTo>
                <a:cubicBezTo>
                  <a:pt x="4902" y="1837"/>
                  <a:pt x="4800" y="1915"/>
                  <a:pt x="4727" y="1938"/>
                </a:cubicBezTo>
                <a:cubicBezTo>
                  <a:pt x="4699" y="1968"/>
                  <a:pt x="4676" y="1983"/>
                  <a:pt x="4636" y="1993"/>
                </a:cubicBezTo>
                <a:cubicBezTo>
                  <a:pt x="4571" y="1980"/>
                  <a:pt x="4590" y="1992"/>
                  <a:pt x="4535" y="2012"/>
                </a:cubicBezTo>
                <a:cubicBezTo>
                  <a:pt x="4532" y="2011"/>
                  <a:pt x="4458" y="1983"/>
                  <a:pt x="4444" y="1966"/>
                </a:cubicBezTo>
                <a:cubicBezTo>
                  <a:pt x="4421" y="1938"/>
                  <a:pt x="4411" y="1902"/>
                  <a:pt x="4389" y="1874"/>
                </a:cubicBezTo>
                <a:cubicBezTo>
                  <a:pt x="4360" y="1837"/>
                  <a:pt x="4328" y="1801"/>
                  <a:pt x="4298" y="1765"/>
                </a:cubicBezTo>
                <a:cubicBezTo>
                  <a:pt x="4281" y="1744"/>
                  <a:pt x="4277" y="1714"/>
                  <a:pt x="4261" y="1692"/>
                </a:cubicBezTo>
                <a:cubicBezTo>
                  <a:pt x="4246" y="1671"/>
                  <a:pt x="4223" y="1657"/>
                  <a:pt x="4206" y="1637"/>
                </a:cubicBezTo>
                <a:cubicBezTo>
                  <a:pt x="4146" y="1567"/>
                  <a:pt x="4021" y="1398"/>
                  <a:pt x="3932" y="1353"/>
                </a:cubicBezTo>
                <a:cubicBezTo>
                  <a:pt x="3911" y="1342"/>
                  <a:pt x="3889" y="1336"/>
                  <a:pt x="3868" y="1326"/>
                </a:cubicBezTo>
                <a:cubicBezTo>
                  <a:pt x="3773" y="1329"/>
                  <a:pt x="3678" y="1327"/>
                  <a:pt x="3584" y="1335"/>
                </a:cubicBezTo>
                <a:cubicBezTo>
                  <a:pt x="3565" y="1337"/>
                  <a:pt x="3530" y="1353"/>
                  <a:pt x="3530" y="1353"/>
                </a:cubicBezTo>
                <a:cubicBezTo>
                  <a:pt x="3498" y="1395"/>
                  <a:pt x="3485" y="1420"/>
                  <a:pt x="3475" y="1472"/>
                </a:cubicBezTo>
                <a:cubicBezTo>
                  <a:pt x="3482" y="1539"/>
                  <a:pt x="3468" y="1614"/>
                  <a:pt x="3502" y="1673"/>
                </a:cubicBezTo>
                <a:cubicBezTo>
                  <a:pt x="3509" y="1684"/>
                  <a:pt x="3522" y="1690"/>
                  <a:pt x="3530" y="1701"/>
                </a:cubicBezTo>
                <a:cubicBezTo>
                  <a:pt x="3577" y="1765"/>
                  <a:pt x="3598" y="1829"/>
                  <a:pt x="3667" y="1874"/>
                </a:cubicBezTo>
                <a:cubicBezTo>
                  <a:pt x="3710" y="1853"/>
                  <a:pt x="3717" y="1836"/>
                  <a:pt x="3731" y="1792"/>
                </a:cubicBezTo>
                <a:cubicBezTo>
                  <a:pt x="3740" y="1727"/>
                  <a:pt x="3741" y="1706"/>
                  <a:pt x="3786" y="1664"/>
                </a:cubicBezTo>
                <a:cubicBezTo>
                  <a:pt x="3812" y="1612"/>
                  <a:pt x="3837" y="1551"/>
                  <a:pt x="3886" y="1518"/>
                </a:cubicBezTo>
                <a:cubicBezTo>
                  <a:pt x="3973" y="1530"/>
                  <a:pt x="3977" y="1544"/>
                  <a:pt x="4042" y="1591"/>
                </a:cubicBezTo>
                <a:cubicBezTo>
                  <a:pt x="4066" y="1631"/>
                  <a:pt x="4076" y="1668"/>
                  <a:pt x="4096" y="1710"/>
                </a:cubicBezTo>
                <a:cubicBezTo>
                  <a:pt x="4103" y="1740"/>
                  <a:pt x="4107" y="1787"/>
                  <a:pt x="4133" y="1810"/>
                </a:cubicBezTo>
                <a:cubicBezTo>
                  <a:pt x="4150" y="1825"/>
                  <a:pt x="4188" y="1847"/>
                  <a:pt x="4188" y="1847"/>
                </a:cubicBezTo>
                <a:cubicBezTo>
                  <a:pt x="4243" y="1844"/>
                  <a:pt x="4319" y="1794"/>
                  <a:pt x="4352" y="1838"/>
                </a:cubicBezTo>
                <a:cubicBezTo>
                  <a:pt x="4395" y="1897"/>
                  <a:pt x="4348" y="1984"/>
                  <a:pt x="4343" y="2057"/>
                </a:cubicBezTo>
                <a:cubicBezTo>
                  <a:pt x="4339" y="2109"/>
                  <a:pt x="4332" y="2161"/>
                  <a:pt x="4325" y="2213"/>
                </a:cubicBezTo>
                <a:cubicBezTo>
                  <a:pt x="4313" y="2304"/>
                  <a:pt x="4324" y="2537"/>
                  <a:pt x="4179" y="2551"/>
                </a:cubicBezTo>
                <a:cubicBezTo>
                  <a:pt x="4127" y="2556"/>
                  <a:pt x="4075" y="2557"/>
                  <a:pt x="4023" y="2560"/>
                </a:cubicBezTo>
                <a:cubicBezTo>
                  <a:pt x="3962" y="2574"/>
                  <a:pt x="3892" y="2586"/>
                  <a:pt x="3831" y="2606"/>
                </a:cubicBezTo>
                <a:cubicBezTo>
                  <a:pt x="3796" y="2629"/>
                  <a:pt x="3738" y="2652"/>
                  <a:pt x="3712" y="2688"/>
                </a:cubicBezTo>
                <a:cubicBezTo>
                  <a:pt x="3702" y="2702"/>
                  <a:pt x="3695" y="2719"/>
                  <a:pt x="3685" y="2734"/>
                </a:cubicBezTo>
                <a:cubicBezTo>
                  <a:pt x="3673" y="2753"/>
                  <a:pt x="3648" y="2789"/>
                  <a:pt x="3648" y="2789"/>
                </a:cubicBezTo>
                <a:cubicBezTo>
                  <a:pt x="3630" y="2879"/>
                  <a:pt x="3610" y="2930"/>
                  <a:pt x="3648" y="3036"/>
                </a:cubicBezTo>
                <a:cubicBezTo>
                  <a:pt x="3689" y="3149"/>
                  <a:pt x="3857" y="3200"/>
                  <a:pt x="3959" y="3228"/>
                </a:cubicBezTo>
                <a:cubicBezTo>
                  <a:pt x="4218" y="3216"/>
                  <a:pt x="4138" y="3263"/>
                  <a:pt x="4234" y="3127"/>
                </a:cubicBezTo>
                <a:cubicBezTo>
                  <a:pt x="4237" y="3115"/>
                  <a:pt x="4237" y="3101"/>
                  <a:pt x="4243" y="3090"/>
                </a:cubicBezTo>
                <a:cubicBezTo>
                  <a:pt x="4250" y="3077"/>
                  <a:pt x="4268" y="3069"/>
                  <a:pt x="4270" y="3054"/>
                </a:cubicBezTo>
                <a:cubicBezTo>
                  <a:pt x="4322" y="2619"/>
                  <a:pt x="4238" y="2923"/>
                  <a:pt x="4307" y="2697"/>
                </a:cubicBezTo>
                <a:cubicBezTo>
                  <a:pt x="4322" y="2647"/>
                  <a:pt x="4344" y="2600"/>
                  <a:pt x="4362" y="2551"/>
                </a:cubicBezTo>
                <a:cubicBezTo>
                  <a:pt x="4369" y="2533"/>
                  <a:pt x="4380" y="2496"/>
                  <a:pt x="4380" y="2496"/>
                </a:cubicBezTo>
                <a:cubicBezTo>
                  <a:pt x="4398" y="2351"/>
                  <a:pt x="4395" y="2405"/>
                  <a:pt x="4380" y="2167"/>
                </a:cubicBezTo>
                <a:cubicBezTo>
                  <a:pt x="4379" y="2145"/>
                  <a:pt x="4368" y="2124"/>
                  <a:pt x="4362" y="2103"/>
                </a:cubicBezTo>
                <a:cubicBezTo>
                  <a:pt x="4359" y="2094"/>
                  <a:pt x="4345" y="2070"/>
                  <a:pt x="4352" y="2076"/>
                </a:cubicBezTo>
                <a:cubicBezTo>
                  <a:pt x="4439" y="2150"/>
                  <a:pt x="4393" y="2138"/>
                  <a:pt x="4462" y="2213"/>
                </a:cubicBezTo>
                <a:cubicBezTo>
                  <a:pt x="4481" y="2234"/>
                  <a:pt x="4506" y="2249"/>
                  <a:pt x="4526" y="2268"/>
                </a:cubicBezTo>
                <a:cubicBezTo>
                  <a:pt x="4582" y="2321"/>
                  <a:pt x="4651" y="2405"/>
                  <a:pt x="4718" y="2450"/>
                </a:cubicBezTo>
                <a:cubicBezTo>
                  <a:pt x="4750" y="2499"/>
                  <a:pt x="4734" y="2472"/>
                  <a:pt x="4773" y="2551"/>
                </a:cubicBezTo>
                <a:cubicBezTo>
                  <a:pt x="4779" y="2563"/>
                  <a:pt x="4791" y="2588"/>
                  <a:pt x="4791" y="2588"/>
                </a:cubicBezTo>
                <a:cubicBezTo>
                  <a:pt x="4797" y="2616"/>
                  <a:pt x="4814" y="2642"/>
                  <a:pt x="4819" y="2670"/>
                </a:cubicBezTo>
                <a:cubicBezTo>
                  <a:pt x="4830" y="2730"/>
                  <a:pt x="4829" y="2792"/>
                  <a:pt x="4837" y="2853"/>
                </a:cubicBezTo>
                <a:cubicBezTo>
                  <a:pt x="4840" y="2920"/>
                  <a:pt x="4841" y="2987"/>
                  <a:pt x="4846" y="3054"/>
                </a:cubicBezTo>
                <a:cubicBezTo>
                  <a:pt x="4847" y="3070"/>
                  <a:pt x="4841" y="3092"/>
                  <a:pt x="4855" y="3100"/>
                </a:cubicBezTo>
                <a:cubicBezTo>
                  <a:pt x="4871" y="3109"/>
                  <a:pt x="4892" y="3093"/>
                  <a:pt x="4910" y="3090"/>
                </a:cubicBezTo>
                <a:cubicBezTo>
                  <a:pt x="4953" y="3034"/>
                  <a:pt x="5011" y="3006"/>
                  <a:pt x="5066" y="2962"/>
                </a:cubicBezTo>
                <a:cubicBezTo>
                  <a:pt x="5072" y="2950"/>
                  <a:pt x="5076" y="2937"/>
                  <a:pt x="5084" y="2926"/>
                </a:cubicBezTo>
                <a:cubicBezTo>
                  <a:pt x="5091" y="2915"/>
                  <a:pt x="5104" y="2909"/>
                  <a:pt x="5111" y="2898"/>
                </a:cubicBezTo>
                <a:cubicBezTo>
                  <a:pt x="5126" y="2875"/>
                  <a:pt x="5148" y="2825"/>
                  <a:pt x="5148" y="2825"/>
                </a:cubicBezTo>
                <a:cubicBezTo>
                  <a:pt x="5158" y="2712"/>
                  <a:pt x="5166" y="2705"/>
                  <a:pt x="5139" y="2578"/>
                </a:cubicBezTo>
                <a:cubicBezTo>
                  <a:pt x="5130" y="2538"/>
                  <a:pt x="5089" y="2512"/>
                  <a:pt x="5056" y="2487"/>
                </a:cubicBezTo>
                <a:cubicBezTo>
                  <a:pt x="4972" y="2424"/>
                  <a:pt x="4896" y="2367"/>
                  <a:pt x="4791" y="2350"/>
                </a:cubicBezTo>
                <a:cubicBezTo>
                  <a:pt x="4710" y="2323"/>
                  <a:pt x="4627" y="2331"/>
                  <a:pt x="4544" y="2341"/>
                </a:cubicBezTo>
                <a:cubicBezTo>
                  <a:pt x="4588" y="2367"/>
                  <a:pt x="4655" y="2414"/>
                  <a:pt x="4700" y="2432"/>
                </a:cubicBezTo>
                <a:cubicBezTo>
                  <a:pt x="4759" y="2456"/>
                  <a:pt x="4824" y="2463"/>
                  <a:pt x="4883" y="2487"/>
                </a:cubicBezTo>
                <a:cubicBezTo>
                  <a:pt x="5024" y="2545"/>
                  <a:pt x="5170" y="2579"/>
                  <a:pt x="5322" y="2597"/>
                </a:cubicBezTo>
                <a:cubicBezTo>
                  <a:pt x="5394" y="2621"/>
                  <a:pt x="5357" y="2612"/>
                  <a:pt x="5431" y="2624"/>
                </a:cubicBezTo>
                <a:cubicBezTo>
                  <a:pt x="5533" y="2689"/>
                  <a:pt x="5669" y="2779"/>
                  <a:pt x="5724" y="2889"/>
                </a:cubicBezTo>
                <a:cubicBezTo>
                  <a:pt x="5718" y="2929"/>
                  <a:pt x="5714" y="2969"/>
                  <a:pt x="5706" y="3008"/>
                </a:cubicBezTo>
                <a:cubicBezTo>
                  <a:pt x="5704" y="3018"/>
                  <a:pt x="5699" y="3026"/>
                  <a:pt x="5696" y="3036"/>
                </a:cubicBezTo>
                <a:cubicBezTo>
                  <a:pt x="5689" y="3060"/>
                  <a:pt x="5678" y="3109"/>
                  <a:pt x="5678" y="3109"/>
                </a:cubicBezTo>
                <a:cubicBezTo>
                  <a:pt x="5687" y="3121"/>
                  <a:pt x="5692" y="3140"/>
                  <a:pt x="5706" y="3145"/>
                </a:cubicBezTo>
                <a:cubicBezTo>
                  <a:pt x="5716" y="3148"/>
                  <a:pt x="5725" y="3134"/>
                  <a:pt x="5733" y="3127"/>
                </a:cubicBezTo>
                <a:cubicBezTo>
                  <a:pt x="5743" y="3119"/>
                  <a:pt x="5753" y="3111"/>
                  <a:pt x="5760" y="3100"/>
                </a:cubicBezTo>
                <a:cubicBezTo>
                  <a:pt x="5775" y="3077"/>
                  <a:pt x="5797" y="3026"/>
                  <a:pt x="5797" y="3026"/>
                </a:cubicBezTo>
                <a:cubicBezTo>
                  <a:pt x="5794" y="2950"/>
                  <a:pt x="5796" y="2874"/>
                  <a:pt x="5788" y="2798"/>
                </a:cubicBezTo>
                <a:cubicBezTo>
                  <a:pt x="5783" y="2747"/>
                  <a:pt x="5715" y="2725"/>
                  <a:pt x="5678" y="2706"/>
                </a:cubicBezTo>
                <a:cubicBezTo>
                  <a:pt x="5595" y="2665"/>
                  <a:pt x="5533" y="2651"/>
                  <a:pt x="5440" y="2642"/>
                </a:cubicBezTo>
                <a:cubicBezTo>
                  <a:pt x="5404" y="2645"/>
                  <a:pt x="5367" y="2644"/>
                  <a:pt x="5331" y="2652"/>
                </a:cubicBezTo>
                <a:cubicBezTo>
                  <a:pt x="5322" y="2654"/>
                  <a:pt x="5349" y="2658"/>
                  <a:pt x="5358" y="2661"/>
                </a:cubicBezTo>
                <a:cubicBezTo>
                  <a:pt x="5379" y="2667"/>
                  <a:pt x="5401" y="2672"/>
                  <a:pt x="5422" y="2679"/>
                </a:cubicBezTo>
                <a:cubicBezTo>
                  <a:pt x="5450" y="2687"/>
                  <a:pt x="5477" y="2696"/>
                  <a:pt x="5504" y="2706"/>
                </a:cubicBezTo>
                <a:cubicBezTo>
                  <a:pt x="5637" y="2753"/>
                  <a:pt x="5753" y="2826"/>
                  <a:pt x="5879" y="2889"/>
                </a:cubicBezTo>
                <a:cubicBezTo>
                  <a:pt x="5932" y="2916"/>
                  <a:pt x="6004" y="2982"/>
                  <a:pt x="6044" y="3026"/>
                </a:cubicBezTo>
                <a:cubicBezTo>
                  <a:pt x="6062" y="3045"/>
                  <a:pt x="6090" y="3090"/>
                  <a:pt x="6090" y="3090"/>
                </a:cubicBezTo>
                <a:cubicBezTo>
                  <a:pt x="6100" y="3132"/>
                  <a:pt x="6119" y="3169"/>
                  <a:pt x="6135" y="3209"/>
                </a:cubicBezTo>
                <a:cubicBezTo>
                  <a:pt x="6162" y="3402"/>
                  <a:pt x="6190" y="3673"/>
                  <a:pt x="5962" y="3730"/>
                </a:cubicBezTo>
                <a:cubicBezTo>
                  <a:pt x="5928" y="3727"/>
                  <a:pt x="5894" y="3729"/>
                  <a:pt x="5861" y="3721"/>
                </a:cubicBezTo>
                <a:cubicBezTo>
                  <a:pt x="5807" y="3708"/>
                  <a:pt x="5731" y="3639"/>
                  <a:pt x="5678" y="3612"/>
                </a:cubicBezTo>
                <a:cubicBezTo>
                  <a:pt x="5633" y="3590"/>
                  <a:pt x="5584" y="3574"/>
                  <a:pt x="5541" y="3548"/>
                </a:cubicBezTo>
                <a:cubicBezTo>
                  <a:pt x="5501" y="3524"/>
                  <a:pt x="5474" y="3498"/>
                  <a:pt x="5431" y="3484"/>
                </a:cubicBezTo>
                <a:cubicBezTo>
                  <a:pt x="5381" y="3432"/>
                  <a:pt x="5301" y="3373"/>
                  <a:pt x="5230" y="3356"/>
                </a:cubicBezTo>
                <a:cubicBezTo>
                  <a:pt x="5198" y="3380"/>
                  <a:pt x="5180" y="3407"/>
                  <a:pt x="5148" y="3429"/>
                </a:cubicBezTo>
                <a:cubicBezTo>
                  <a:pt x="5124" y="3466"/>
                  <a:pt x="5098" y="3500"/>
                  <a:pt x="5075" y="3538"/>
                </a:cubicBezTo>
                <a:cubicBezTo>
                  <a:pt x="5055" y="3620"/>
                  <a:pt x="5032" y="3707"/>
                  <a:pt x="5084" y="3785"/>
                </a:cubicBezTo>
                <a:cubicBezTo>
                  <a:pt x="5142" y="3698"/>
                  <a:pt x="5034" y="3869"/>
                  <a:pt x="5111" y="3639"/>
                </a:cubicBezTo>
                <a:cubicBezTo>
                  <a:pt x="5126" y="3594"/>
                  <a:pt x="5159" y="3592"/>
                  <a:pt x="5194" y="3584"/>
                </a:cubicBezTo>
                <a:cubicBezTo>
                  <a:pt x="5688" y="3597"/>
                  <a:pt x="5430" y="3532"/>
                  <a:pt x="5596" y="3639"/>
                </a:cubicBezTo>
                <a:cubicBezTo>
                  <a:pt x="5602" y="3648"/>
                  <a:pt x="5605" y="3660"/>
                  <a:pt x="5614" y="3666"/>
                </a:cubicBezTo>
                <a:cubicBezTo>
                  <a:pt x="5630" y="3676"/>
                  <a:pt x="5669" y="3685"/>
                  <a:pt x="5669" y="3685"/>
                </a:cubicBezTo>
                <a:cubicBezTo>
                  <a:pt x="5756" y="3679"/>
                  <a:pt x="5814" y="3700"/>
                  <a:pt x="5861" y="3630"/>
                </a:cubicBezTo>
                <a:cubicBezTo>
                  <a:pt x="5894" y="3496"/>
                  <a:pt x="5837" y="3346"/>
                  <a:pt x="5715" y="3282"/>
                </a:cubicBezTo>
                <a:cubicBezTo>
                  <a:pt x="5667" y="3213"/>
                  <a:pt x="5576" y="3161"/>
                  <a:pt x="5495" y="3145"/>
                </a:cubicBezTo>
                <a:cubicBezTo>
                  <a:pt x="5508" y="3187"/>
                  <a:pt x="5547" y="3206"/>
                  <a:pt x="5578" y="3237"/>
                </a:cubicBezTo>
                <a:cubicBezTo>
                  <a:pt x="5597" y="3293"/>
                  <a:pt x="5573" y="3234"/>
                  <a:pt x="5623" y="3301"/>
                </a:cubicBezTo>
                <a:cubicBezTo>
                  <a:pt x="5683" y="3381"/>
                  <a:pt x="5720" y="3481"/>
                  <a:pt x="5751" y="3575"/>
                </a:cubicBezTo>
                <a:cubicBezTo>
                  <a:pt x="5760" y="3641"/>
                  <a:pt x="5779" y="3701"/>
                  <a:pt x="5788" y="3767"/>
                </a:cubicBezTo>
                <a:cubicBezTo>
                  <a:pt x="5785" y="3861"/>
                  <a:pt x="5786" y="3956"/>
                  <a:pt x="5779" y="4050"/>
                </a:cubicBezTo>
                <a:cubicBezTo>
                  <a:pt x="5774" y="4117"/>
                  <a:pt x="5758" y="4127"/>
                  <a:pt x="5724" y="4178"/>
                </a:cubicBezTo>
                <a:cubicBezTo>
                  <a:pt x="5650" y="4290"/>
                  <a:pt x="5623" y="4336"/>
                  <a:pt x="5495" y="4389"/>
                </a:cubicBezTo>
                <a:cubicBezTo>
                  <a:pt x="5443" y="4386"/>
                  <a:pt x="5391" y="4390"/>
                  <a:pt x="5340" y="4380"/>
                </a:cubicBezTo>
                <a:cubicBezTo>
                  <a:pt x="5335" y="4379"/>
                  <a:pt x="5233" y="4315"/>
                  <a:pt x="5212" y="4306"/>
                </a:cubicBezTo>
                <a:cubicBezTo>
                  <a:pt x="5206" y="4297"/>
                  <a:pt x="5202" y="4287"/>
                  <a:pt x="5194" y="4279"/>
                </a:cubicBezTo>
                <a:cubicBezTo>
                  <a:pt x="5186" y="4271"/>
                  <a:pt x="5173" y="4270"/>
                  <a:pt x="5166" y="4261"/>
                </a:cubicBezTo>
                <a:cubicBezTo>
                  <a:pt x="5154" y="4246"/>
                  <a:pt x="5137" y="4190"/>
                  <a:pt x="5130" y="4169"/>
                </a:cubicBezTo>
                <a:cubicBezTo>
                  <a:pt x="5133" y="4133"/>
                  <a:pt x="5128" y="4095"/>
                  <a:pt x="5139" y="4060"/>
                </a:cubicBezTo>
                <a:cubicBezTo>
                  <a:pt x="5144" y="4044"/>
                  <a:pt x="5162" y="4034"/>
                  <a:pt x="5175" y="4023"/>
                </a:cubicBezTo>
                <a:cubicBezTo>
                  <a:pt x="5208" y="3995"/>
                  <a:pt x="5237" y="3961"/>
                  <a:pt x="5276" y="3941"/>
                </a:cubicBezTo>
                <a:cubicBezTo>
                  <a:pt x="5330" y="3914"/>
                  <a:pt x="5357" y="3903"/>
                  <a:pt x="5404" y="3868"/>
                </a:cubicBezTo>
                <a:cubicBezTo>
                  <a:pt x="5453" y="3831"/>
                  <a:pt x="5502" y="3788"/>
                  <a:pt x="5550" y="3749"/>
                </a:cubicBezTo>
                <a:cubicBezTo>
                  <a:pt x="5559" y="3742"/>
                  <a:pt x="5577" y="3718"/>
                  <a:pt x="5587" y="3712"/>
                </a:cubicBezTo>
                <a:cubicBezTo>
                  <a:pt x="5595" y="3707"/>
                  <a:pt x="5623" y="3703"/>
                  <a:pt x="5614" y="3703"/>
                </a:cubicBezTo>
                <a:cubicBezTo>
                  <a:pt x="5586" y="3703"/>
                  <a:pt x="5559" y="3716"/>
                  <a:pt x="5532" y="3721"/>
                </a:cubicBezTo>
                <a:cubicBezTo>
                  <a:pt x="5493" y="3747"/>
                  <a:pt x="5448" y="3751"/>
                  <a:pt x="5404" y="3767"/>
                </a:cubicBezTo>
                <a:cubicBezTo>
                  <a:pt x="5368" y="3780"/>
                  <a:pt x="5331" y="3792"/>
                  <a:pt x="5294" y="3804"/>
                </a:cubicBezTo>
                <a:cubicBezTo>
                  <a:pt x="5285" y="3807"/>
                  <a:pt x="5267" y="3813"/>
                  <a:pt x="5267" y="3813"/>
                </a:cubicBezTo>
                <a:cubicBezTo>
                  <a:pt x="5228" y="3840"/>
                  <a:pt x="5168" y="3872"/>
                  <a:pt x="5130" y="3904"/>
                </a:cubicBezTo>
                <a:cubicBezTo>
                  <a:pt x="5081" y="3945"/>
                  <a:pt x="5043" y="3993"/>
                  <a:pt x="5002" y="4041"/>
                </a:cubicBezTo>
                <a:cubicBezTo>
                  <a:pt x="4984" y="4062"/>
                  <a:pt x="4968" y="4086"/>
                  <a:pt x="4947" y="4105"/>
                </a:cubicBezTo>
                <a:cubicBezTo>
                  <a:pt x="4930" y="4120"/>
                  <a:pt x="4892" y="4142"/>
                  <a:pt x="4892" y="4142"/>
                </a:cubicBezTo>
                <a:cubicBezTo>
                  <a:pt x="4757" y="4104"/>
                  <a:pt x="4716" y="4005"/>
                  <a:pt x="4608" y="3941"/>
                </a:cubicBezTo>
                <a:cubicBezTo>
                  <a:pt x="4550" y="3867"/>
                  <a:pt x="4582" y="3912"/>
                  <a:pt x="4517" y="3804"/>
                </a:cubicBezTo>
                <a:cubicBezTo>
                  <a:pt x="4502" y="3779"/>
                  <a:pt x="4490" y="3721"/>
                  <a:pt x="4490" y="3721"/>
                </a:cubicBezTo>
                <a:cubicBezTo>
                  <a:pt x="4487" y="3678"/>
                  <a:pt x="4492" y="3634"/>
                  <a:pt x="4480" y="3593"/>
                </a:cubicBezTo>
                <a:cubicBezTo>
                  <a:pt x="4476" y="3579"/>
                  <a:pt x="4455" y="3577"/>
                  <a:pt x="4444" y="3566"/>
                </a:cubicBezTo>
                <a:cubicBezTo>
                  <a:pt x="4436" y="3558"/>
                  <a:pt x="4435" y="3545"/>
                  <a:pt x="4426" y="3538"/>
                </a:cubicBezTo>
                <a:cubicBezTo>
                  <a:pt x="4388" y="3507"/>
                  <a:pt x="4334" y="3482"/>
                  <a:pt x="4288" y="3474"/>
                </a:cubicBezTo>
                <a:cubicBezTo>
                  <a:pt x="4144" y="3482"/>
                  <a:pt x="4133" y="3472"/>
                  <a:pt x="4032" y="3511"/>
                </a:cubicBezTo>
                <a:cubicBezTo>
                  <a:pt x="3979" y="3565"/>
                  <a:pt x="3999" y="3539"/>
                  <a:pt x="3968" y="3584"/>
                </a:cubicBezTo>
                <a:cubicBezTo>
                  <a:pt x="3953" y="3631"/>
                  <a:pt x="3997" y="3627"/>
                  <a:pt x="4042" y="3630"/>
                </a:cubicBezTo>
                <a:cubicBezTo>
                  <a:pt x="4106" y="3635"/>
                  <a:pt x="4170" y="3635"/>
                  <a:pt x="4234" y="3639"/>
                </a:cubicBezTo>
                <a:cubicBezTo>
                  <a:pt x="4270" y="3641"/>
                  <a:pt x="4307" y="3645"/>
                  <a:pt x="4343" y="3648"/>
                </a:cubicBezTo>
                <a:cubicBezTo>
                  <a:pt x="4380" y="3657"/>
                  <a:pt x="4403" y="3664"/>
                  <a:pt x="4435" y="3685"/>
                </a:cubicBezTo>
                <a:cubicBezTo>
                  <a:pt x="4441" y="3697"/>
                  <a:pt x="4446" y="3710"/>
                  <a:pt x="4453" y="3721"/>
                </a:cubicBezTo>
                <a:cubicBezTo>
                  <a:pt x="4467" y="3743"/>
                  <a:pt x="4499" y="3785"/>
                  <a:pt x="4499" y="3785"/>
                </a:cubicBezTo>
                <a:cubicBezTo>
                  <a:pt x="4505" y="3803"/>
                  <a:pt x="4511" y="3822"/>
                  <a:pt x="4517" y="3840"/>
                </a:cubicBezTo>
                <a:cubicBezTo>
                  <a:pt x="4518" y="3844"/>
                  <a:pt x="4492" y="3944"/>
                  <a:pt x="4480" y="3959"/>
                </a:cubicBezTo>
                <a:cubicBezTo>
                  <a:pt x="4473" y="3967"/>
                  <a:pt x="4462" y="3971"/>
                  <a:pt x="4453" y="3977"/>
                </a:cubicBezTo>
                <a:cubicBezTo>
                  <a:pt x="4425" y="4020"/>
                  <a:pt x="4393" y="4032"/>
                  <a:pt x="4352" y="4060"/>
                </a:cubicBezTo>
                <a:cubicBezTo>
                  <a:pt x="4245" y="4053"/>
                  <a:pt x="4204" y="4045"/>
                  <a:pt x="4115" y="4023"/>
                </a:cubicBezTo>
                <a:cubicBezTo>
                  <a:pt x="4053" y="3983"/>
                  <a:pt x="3981" y="3952"/>
                  <a:pt x="3941" y="3886"/>
                </a:cubicBezTo>
                <a:cubicBezTo>
                  <a:pt x="3934" y="3874"/>
                  <a:pt x="3930" y="3861"/>
                  <a:pt x="3923" y="3849"/>
                </a:cubicBezTo>
                <a:cubicBezTo>
                  <a:pt x="3912" y="3830"/>
                  <a:pt x="3886" y="3794"/>
                  <a:pt x="3886" y="3794"/>
                </a:cubicBezTo>
                <a:cubicBezTo>
                  <a:pt x="3889" y="3764"/>
                  <a:pt x="3880" y="3730"/>
                  <a:pt x="3895" y="3703"/>
                </a:cubicBezTo>
                <a:cubicBezTo>
                  <a:pt x="3901" y="3692"/>
                  <a:pt x="3924" y="3702"/>
                  <a:pt x="3932" y="3712"/>
                </a:cubicBezTo>
                <a:cubicBezTo>
                  <a:pt x="3938" y="3720"/>
                  <a:pt x="3926" y="3731"/>
                  <a:pt x="3923" y="3740"/>
                </a:cubicBezTo>
                <a:cubicBezTo>
                  <a:pt x="3926" y="3804"/>
                  <a:pt x="3924" y="3868"/>
                  <a:pt x="3932" y="3932"/>
                </a:cubicBezTo>
                <a:cubicBezTo>
                  <a:pt x="3937" y="3973"/>
                  <a:pt x="4047" y="4009"/>
                  <a:pt x="4078" y="4014"/>
                </a:cubicBezTo>
                <a:cubicBezTo>
                  <a:pt x="4119" y="4038"/>
                  <a:pt x="4144" y="4047"/>
                  <a:pt x="4188" y="4060"/>
                </a:cubicBezTo>
                <a:cubicBezTo>
                  <a:pt x="4206" y="4066"/>
                  <a:pt x="4243" y="4078"/>
                  <a:pt x="4243" y="4078"/>
                </a:cubicBezTo>
                <a:cubicBezTo>
                  <a:pt x="4264" y="4075"/>
                  <a:pt x="4288" y="4080"/>
                  <a:pt x="4307" y="4069"/>
                </a:cubicBezTo>
                <a:cubicBezTo>
                  <a:pt x="4327" y="4058"/>
                  <a:pt x="4338" y="3987"/>
                  <a:pt x="4343" y="3968"/>
                </a:cubicBezTo>
                <a:cubicBezTo>
                  <a:pt x="4340" y="3947"/>
                  <a:pt x="4315" y="3915"/>
                  <a:pt x="4334" y="3904"/>
                </a:cubicBezTo>
                <a:cubicBezTo>
                  <a:pt x="4353" y="3893"/>
                  <a:pt x="4370" y="3929"/>
                  <a:pt x="4389" y="3941"/>
                </a:cubicBezTo>
                <a:cubicBezTo>
                  <a:pt x="4458" y="3985"/>
                  <a:pt x="4514" y="4043"/>
                  <a:pt x="4581" y="4087"/>
                </a:cubicBezTo>
                <a:cubicBezTo>
                  <a:pt x="4603" y="4120"/>
                  <a:pt x="4630" y="4146"/>
                  <a:pt x="4654" y="4178"/>
                </a:cubicBezTo>
                <a:cubicBezTo>
                  <a:pt x="4665" y="4212"/>
                  <a:pt x="4682" y="4234"/>
                  <a:pt x="4691" y="4270"/>
                </a:cubicBezTo>
                <a:cubicBezTo>
                  <a:pt x="4685" y="4297"/>
                  <a:pt x="4687" y="4328"/>
                  <a:pt x="4672" y="4352"/>
                </a:cubicBezTo>
                <a:cubicBezTo>
                  <a:pt x="4666" y="4363"/>
                  <a:pt x="4647" y="4355"/>
                  <a:pt x="4636" y="4361"/>
                </a:cubicBezTo>
                <a:cubicBezTo>
                  <a:pt x="4628" y="4365"/>
                  <a:pt x="4626" y="4378"/>
                  <a:pt x="4618" y="4380"/>
                </a:cubicBezTo>
                <a:cubicBezTo>
                  <a:pt x="4566" y="4395"/>
                  <a:pt x="4470" y="4407"/>
                  <a:pt x="4407" y="4416"/>
                </a:cubicBezTo>
                <a:cubicBezTo>
                  <a:pt x="4210" y="4483"/>
                  <a:pt x="4112" y="4450"/>
                  <a:pt x="3859" y="4444"/>
                </a:cubicBezTo>
                <a:cubicBezTo>
                  <a:pt x="3732" y="4380"/>
                  <a:pt x="3612" y="4312"/>
                  <a:pt x="3493" y="4233"/>
                </a:cubicBezTo>
                <a:cubicBezTo>
                  <a:pt x="3420" y="4185"/>
                  <a:pt x="3338" y="4139"/>
                  <a:pt x="3283" y="4069"/>
                </a:cubicBezTo>
                <a:cubicBezTo>
                  <a:pt x="3251" y="4028"/>
                  <a:pt x="3224" y="3978"/>
                  <a:pt x="3200" y="3932"/>
                </a:cubicBezTo>
                <a:cubicBezTo>
                  <a:pt x="3185" y="3856"/>
                  <a:pt x="3170" y="3831"/>
                  <a:pt x="3191" y="3740"/>
                </a:cubicBezTo>
                <a:cubicBezTo>
                  <a:pt x="3201" y="3698"/>
                  <a:pt x="3225" y="3696"/>
                  <a:pt x="3246" y="3666"/>
                </a:cubicBezTo>
                <a:cubicBezTo>
                  <a:pt x="3254" y="3655"/>
                  <a:pt x="3255" y="3640"/>
                  <a:pt x="3264" y="3630"/>
                </a:cubicBezTo>
                <a:cubicBezTo>
                  <a:pt x="3285" y="3605"/>
                  <a:pt x="3317" y="3591"/>
                  <a:pt x="3338" y="3566"/>
                </a:cubicBezTo>
                <a:cubicBezTo>
                  <a:pt x="3373" y="3526"/>
                  <a:pt x="3356" y="3527"/>
                  <a:pt x="3402" y="3493"/>
                </a:cubicBezTo>
                <a:cubicBezTo>
                  <a:pt x="3445" y="3461"/>
                  <a:pt x="3494" y="3432"/>
                  <a:pt x="3539" y="3401"/>
                </a:cubicBezTo>
                <a:cubicBezTo>
                  <a:pt x="3561" y="3386"/>
                  <a:pt x="3612" y="3365"/>
                  <a:pt x="3612" y="3365"/>
                </a:cubicBezTo>
                <a:cubicBezTo>
                  <a:pt x="3705" y="3267"/>
                  <a:pt x="3646" y="3338"/>
                  <a:pt x="3301" y="3356"/>
                </a:cubicBezTo>
                <a:cubicBezTo>
                  <a:pt x="3241" y="3359"/>
                  <a:pt x="3177" y="3396"/>
                  <a:pt x="3118" y="3410"/>
                </a:cubicBezTo>
                <a:cubicBezTo>
                  <a:pt x="3088" y="3431"/>
                  <a:pt x="3075" y="3439"/>
                  <a:pt x="3063" y="3474"/>
                </a:cubicBezTo>
                <a:cubicBezTo>
                  <a:pt x="3069" y="3499"/>
                  <a:pt x="3073" y="3524"/>
                  <a:pt x="3082" y="3548"/>
                </a:cubicBezTo>
                <a:cubicBezTo>
                  <a:pt x="3105" y="3611"/>
                  <a:pt x="3192" y="3639"/>
                  <a:pt x="3237" y="3685"/>
                </a:cubicBezTo>
                <a:cubicBezTo>
                  <a:pt x="3285" y="3734"/>
                  <a:pt x="3240" y="3713"/>
                  <a:pt x="3292" y="3730"/>
                </a:cubicBezTo>
                <a:cubicBezTo>
                  <a:pt x="3317" y="3756"/>
                  <a:pt x="3339" y="3758"/>
                  <a:pt x="3374" y="3767"/>
                </a:cubicBezTo>
                <a:cubicBezTo>
                  <a:pt x="3383" y="3776"/>
                  <a:pt x="3396" y="3783"/>
                  <a:pt x="3402" y="3794"/>
                </a:cubicBezTo>
                <a:cubicBezTo>
                  <a:pt x="3411" y="3811"/>
                  <a:pt x="3420" y="3849"/>
                  <a:pt x="3420" y="3849"/>
                </a:cubicBezTo>
                <a:cubicBezTo>
                  <a:pt x="3423" y="3873"/>
                  <a:pt x="3430" y="3898"/>
                  <a:pt x="3429" y="3922"/>
                </a:cubicBezTo>
                <a:cubicBezTo>
                  <a:pt x="3421" y="4090"/>
                  <a:pt x="3401" y="4048"/>
                  <a:pt x="3246" y="4060"/>
                </a:cubicBezTo>
                <a:cubicBezTo>
                  <a:pt x="3239" y="4081"/>
                  <a:pt x="3212" y="4092"/>
                  <a:pt x="3210" y="4114"/>
                </a:cubicBezTo>
                <a:cubicBezTo>
                  <a:pt x="3205" y="4163"/>
                  <a:pt x="3214" y="4212"/>
                  <a:pt x="3219" y="4261"/>
                </a:cubicBezTo>
                <a:cubicBezTo>
                  <a:pt x="3220" y="4270"/>
                  <a:pt x="3237" y="4288"/>
                  <a:pt x="3228" y="4288"/>
                </a:cubicBezTo>
                <a:cubicBezTo>
                  <a:pt x="3208" y="4288"/>
                  <a:pt x="3190" y="4272"/>
                  <a:pt x="3173" y="4261"/>
                </a:cubicBezTo>
                <a:cubicBezTo>
                  <a:pt x="3088" y="4209"/>
                  <a:pt x="3027" y="4134"/>
                  <a:pt x="2954" y="4069"/>
                </a:cubicBezTo>
                <a:cubicBezTo>
                  <a:pt x="2873" y="3997"/>
                  <a:pt x="2778" y="3931"/>
                  <a:pt x="2707" y="3849"/>
                </a:cubicBezTo>
                <a:cubicBezTo>
                  <a:pt x="2702" y="3843"/>
                  <a:pt x="2588" y="3696"/>
                  <a:pt x="2560" y="3648"/>
                </a:cubicBezTo>
                <a:cubicBezTo>
                  <a:pt x="2533" y="3601"/>
                  <a:pt x="2521" y="3550"/>
                  <a:pt x="2496" y="3502"/>
                </a:cubicBezTo>
                <a:cubicBezTo>
                  <a:pt x="2476" y="3383"/>
                  <a:pt x="2470" y="3371"/>
                  <a:pt x="2515" y="3191"/>
                </a:cubicBezTo>
                <a:cubicBezTo>
                  <a:pt x="2522" y="3161"/>
                  <a:pt x="2551" y="3142"/>
                  <a:pt x="2570" y="3118"/>
                </a:cubicBezTo>
                <a:cubicBezTo>
                  <a:pt x="2636" y="3034"/>
                  <a:pt x="2704" y="2972"/>
                  <a:pt x="2789" y="2908"/>
                </a:cubicBezTo>
                <a:cubicBezTo>
                  <a:pt x="2822" y="2884"/>
                  <a:pt x="2871" y="2877"/>
                  <a:pt x="2908" y="2862"/>
                </a:cubicBezTo>
                <a:cubicBezTo>
                  <a:pt x="2945" y="2865"/>
                  <a:pt x="2982" y="2864"/>
                  <a:pt x="3018" y="2871"/>
                </a:cubicBezTo>
                <a:cubicBezTo>
                  <a:pt x="3029" y="2873"/>
                  <a:pt x="3040" y="2899"/>
                  <a:pt x="3045" y="2889"/>
                </a:cubicBezTo>
                <a:cubicBezTo>
                  <a:pt x="3051" y="2877"/>
                  <a:pt x="3036" y="2863"/>
                  <a:pt x="3027" y="2853"/>
                </a:cubicBezTo>
                <a:cubicBezTo>
                  <a:pt x="2991" y="2811"/>
                  <a:pt x="2930" y="2810"/>
                  <a:pt x="2880" y="2798"/>
                </a:cubicBezTo>
                <a:cubicBezTo>
                  <a:pt x="2585" y="2809"/>
                  <a:pt x="2692" y="2762"/>
                  <a:pt x="2560" y="2889"/>
                </a:cubicBezTo>
                <a:cubicBezTo>
                  <a:pt x="2554" y="2901"/>
                  <a:pt x="2549" y="2914"/>
                  <a:pt x="2542" y="2926"/>
                </a:cubicBezTo>
                <a:cubicBezTo>
                  <a:pt x="2537" y="2935"/>
                  <a:pt x="2525" y="2942"/>
                  <a:pt x="2524" y="2953"/>
                </a:cubicBezTo>
                <a:cubicBezTo>
                  <a:pt x="2518" y="3016"/>
                  <a:pt x="2534" y="3046"/>
                  <a:pt x="2588" y="3063"/>
                </a:cubicBezTo>
                <a:cubicBezTo>
                  <a:pt x="2631" y="3097"/>
                  <a:pt x="2681" y="3141"/>
                  <a:pt x="2734" y="3154"/>
                </a:cubicBezTo>
                <a:cubicBezTo>
                  <a:pt x="2789" y="3209"/>
                  <a:pt x="2731" y="3158"/>
                  <a:pt x="2807" y="3200"/>
                </a:cubicBezTo>
                <a:cubicBezTo>
                  <a:pt x="2885" y="3243"/>
                  <a:pt x="2936" y="3290"/>
                  <a:pt x="2963" y="3374"/>
                </a:cubicBezTo>
                <a:cubicBezTo>
                  <a:pt x="2960" y="3444"/>
                  <a:pt x="2961" y="3514"/>
                  <a:pt x="2954" y="3584"/>
                </a:cubicBezTo>
                <a:cubicBezTo>
                  <a:pt x="2952" y="3603"/>
                  <a:pt x="2941" y="3620"/>
                  <a:pt x="2935" y="3639"/>
                </a:cubicBezTo>
                <a:cubicBezTo>
                  <a:pt x="2901" y="3750"/>
                  <a:pt x="2823" y="3735"/>
                  <a:pt x="2725" y="3749"/>
                </a:cubicBezTo>
                <a:cubicBezTo>
                  <a:pt x="2708" y="3799"/>
                  <a:pt x="2697" y="3852"/>
                  <a:pt x="2688" y="3904"/>
                </a:cubicBezTo>
                <a:cubicBezTo>
                  <a:pt x="2691" y="3922"/>
                  <a:pt x="2690" y="3942"/>
                  <a:pt x="2698" y="3959"/>
                </a:cubicBezTo>
                <a:cubicBezTo>
                  <a:pt x="2703" y="3969"/>
                  <a:pt x="2717" y="3970"/>
                  <a:pt x="2725" y="3977"/>
                </a:cubicBezTo>
                <a:cubicBezTo>
                  <a:pt x="2820" y="4058"/>
                  <a:pt x="2674" y="3948"/>
                  <a:pt x="2789" y="4032"/>
                </a:cubicBezTo>
                <a:cubicBezTo>
                  <a:pt x="2806" y="4059"/>
                  <a:pt x="2826" y="4079"/>
                  <a:pt x="2844" y="4105"/>
                </a:cubicBezTo>
                <a:cubicBezTo>
                  <a:pt x="2857" y="4146"/>
                  <a:pt x="2876" y="4154"/>
                  <a:pt x="2862" y="4197"/>
                </a:cubicBezTo>
                <a:cubicBezTo>
                  <a:pt x="2674" y="4171"/>
                  <a:pt x="2494" y="4138"/>
                  <a:pt x="2314" y="4078"/>
                </a:cubicBezTo>
                <a:cubicBezTo>
                  <a:pt x="2289" y="4054"/>
                  <a:pt x="2278" y="4025"/>
                  <a:pt x="2259" y="3996"/>
                </a:cubicBezTo>
                <a:cubicBezTo>
                  <a:pt x="2236" y="3906"/>
                  <a:pt x="2249" y="3946"/>
                  <a:pt x="2222" y="3877"/>
                </a:cubicBezTo>
                <a:cubicBezTo>
                  <a:pt x="2219" y="3862"/>
                  <a:pt x="2217" y="3846"/>
                  <a:pt x="2213" y="3831"/>
                </a:cubicBezTo>
                <a:cubicBezTo>
                  <a:pt x="2208" y="3815"/>
                  <a:pt x="2198" y="3801"/>
                  <a:pt x="2195" y="3785"/>
                </a:cubicBezTo>
                <a:cubicBezTo>
                  <a:pt x="2186" y="3743"/>
                  <a:pt x="2188" y="3699"/>
                  <a:pt x="2176" y="3657"/>
                </a:cubicBezTo>
                <a:cubicBezTo>
                  <a:pt x="2170" y="3636"/>
                  <a:pt x="2164" y="3614"/>
                  <a:pt x="2158" y="3593"/>
                </a:cubicBezTo>
                <a:cubicBezTo>
                  <a:pt x="2164" y="3502"/>
                  <a:pt x="2166" y="3410"/>
                  <a:pt x="2176" y="3319"/>
                </a:cubicBezTo>
                <a:cubicBezTo>
                  <a:pt x="2187" y="3221"/>
                  <a:pt x="2291" y="3086"/>
                  <a:pt x="2368" y="3026"/>
                </a:cubicBezTo>
                <a:cubicBezTo>
                  <a:pt x="2412" y="2943"/>
                  <a:pt x="2481" y="2877"/>
                  <a:pt x="2515" y="2789"/>
                </a:cubicBezTo>
                <a:cubicBezTo>
                  <a:pt x="2577" y="2628"/>
                  <a:pt x="2607" y="2449"/>
                  <a:pt x="2716" y="2313"/>
                </a:cubicBezTo>
                <a:cubicBezTo>
                  <a:pt x="2742" y="2248"/>
                  <a:pt x="2785" y="2221"/>
                  <a:pt x="2826" y="2167"/>
                </a:cubicBezTo>
                <a:cubicBezTo>
                  <a:pt x="2865" y="2170"/>
                  <a:pt x="2905" y="2170"/>
                  <a:pt x="2944" y="2176"/>
                </a:cubicBezTo>
                <a:cubicBezTo>
                  <a:pt x="2986" y="2183"/>
                  <a:pt x="2994" y="2200"/>
                  <a:pt x="3027" y="2222"/>
                </a:cubicBezTo>
                <a:cubicBezTo>
                  <a:pt x="3042" y="2232"/>
                  <a:pt x="3056" y="2241"/>
                  <a:pt x="3072" y="2249"/>
                </a:cubicBezTo>
                <a:cubicBezTo>
                  <a:pt x="3087" y="2256"/>
                  <a:pt x="3104" y="2259"/>
                  <a:pt x="3118" y="2268"/>
                </a:cubicBezTo>
                <a:cubicBezTo>
                  <a:pt x="3173" y="2303"/>
                  <a:pt x="3216" y="2349"/>
                  <a:pt x="3274" y="2377"/>
                </a:cubicBezTo>
                <a:cubicBezTo>
                  <a:pt x="3294" y="2397"/>
                  <a:pt x="3320" y="2410"/>
                  <a:pt x="3338" y="2432"/>
                </a:cubicBezTo>
                <a:cubicBezTo>
                  <a:pt x="3344" y="2440"/>
                  <a:pt x="3343" y="2451"/>
                  <a:pt x="3347" y="2460"/>
                </a:cubicBezTo>
                <a:cubicBezTo>
                  <a:pt x="3352" y="2470"/>
                  <a:pt x="3358" y="2479"/>
                  <a:pt x="3365" y="2487"/>
                </a:cubicBezTo>
                <a:cubicBezTo>
                  <a:pt x="3402" y="2528"/>
                  <a:pt x="3445" y="2567"/>
                  <a:pt x="3484" y="2606"/>
                </a:cubicBezTo>
                <a:cubicBezTo>
                  <a:pt x="3498" y="2620"/>
                  <a:pt x="3516" y="2629"/>
                  <a:pt x="3530" y="2642"/>
                </a:cubicBezTo>
                <a:cubicBezTo>
                  <a:pt x="3549" y="2659"/>
                  <a:pt x="3566" y="2679"/>
                  <a:pt x="3584" y="2697"/>
                </a:cubicBezTo>
                <a:cubicBezTo>
                  <a:pt x="3590" y="2703"/>
                  <a:pt x="3603" y="2716"/>
                  <a:pt x="3603" y="2716"/>
                </a:cubicBezTo>
                <a:cubicBezTo>
                  <a:pt x="3595" y="2639"/>
                  <a:pt x="3582" y="2557"/>
                  <a:pt x="3548" y="2487"/>
                </a:cubicBezTo>
                <a:cubicBezTo>
                  <a:pt x="3539" y="2441"/>
                  <a:pt x="3530" y="2421"/>
                  <a:pt x="3502" y="2386"/>
                </a:cubicBezTo>
                <a:cubicBezTo>
                  <a:pt x="3495" y="2377"/>
                  <a:pt x="3493" y="2365"/>
                  <a:pt x="3484" y="2359"/>
                </a:cubicBezTo>
                <a:cubicBezTo>
                  <a:pt x="3456" y="2342"/>
                  <a:pt x="3420" y="2339"/>
                  <a:pt x="3392" y="2322"/>
                </a:cubicBezTo>
                <a:cubicBezTo>
                  <a:pt x="3373" y="2311"/>
                  <a:pt x="3354" y="2301"/>
                  <a:pt x="3338" y="2286"/>
                </a:cubicBezTo>
                <a:cubicBezTo>
                  <a:pt x="3332" y="2280"/>
                  <a:pt x="3326" y="2273"/>
                  <a:pt x="3319" y="2268"/>
                </a:cubicBezTo>
                <a:cubicBezTo>
                  <a:pt x="3299" y="2256"/>
                  <a:pt x="3276" y="2250"/>
                  <a:pt x="3255" y="2240"/>
                </a:cubicBezTo>
                <a:cubicBezTo>
                  <a:pt x="3203" y="2187"/>
                  <a:pt x="3230" y="2201"/>
                  <a:pt x="3182" y="2185"/>
                </a:cubicBezTo>
                <a:cubicBezTo>
                  <a:pt x="3145" y="2148"/>
                  <a:pt x="3113" y="2124"/>
                  <a:pt x="3063" y="2112"/>
                </a:cubicBezTo>
                <a:cubicBezTo>
                  <a:pt x="3002" y="2116"/>
                  <a:pt x="2935" y="2103"/>
                  <a:pt x="2880" y="2130"/>
                </a:cubicBezTo>
                <a:cubicBezTo>
                  <a:pt x="2714" y="2213"/>
                  <a:pt x="2875" y="2156"/>
                  <a:pt x="2789" y="2185"/>
                </a:cubicBezTo>
                <a:cubicBezTo>
                  <a:pt x="2759" y="2217"/>
                  <a:pt x="2733" y="2251"/>
                  <a:pt x="2707" y="2286"/>
                </a:cubicBezTo>
                <a:cubicBezTo>
                  <a:pt x="2704" y="2295"/>
                  <a:pt x="2703" y="2305"/>
                  <a:pt x="2698" y="2313"/>
                </a:cubicBezTo>
                <a:cubicBezTo>
                  <a:pt x="2693" y="2321"/>
                  <a:pt x="2683" y="2324"/>
                  <a:pt x="2679" y="2332"/>
                </a:cubicBezTo>
                <a:cubicBezTo>
                  <a:pt x="2673" y="2343"/>
                  <a:pt x="2674" y="2356"/>
                  <a:pt x="2670" y="2368"/>
                </a:cubicBezTo>
                <a:cubicBezTo>
                  <a:pt x="2665" y="2386"/>
                  <a:pt x="2658" y="2405"/>
                  <a:pt x="2652" y="2423"/>
                </a:cubicBezTo>
                <a:cubicBezTo>
                  <a:pt x="2649" y="2432"/>
                  <a:pt x="2643" y="2450"/>
                  <a:pt x="2643" y="2450"/>
                </a:cubicBezTo>
                <a:cubicBezTo>
                  <a:pt x="2640" y="2475"/>
                  <a:pt x="2639" y="2500"/>
                  <a:pt x="2634" y="2524"/>
                </a:cubicBezTo>
                <a:cubicBezTo>
                  <a:pt x="2632" y="2533"/>
                  <a:pt x="2633" y="2549"/>
                  <a:pt x="2624" y="2551"/>
                </a:cubicBezTo>
                <a:cubicBezTo>
                  <a:pt x="2611" y="2554"/>
                  <a:pt x="2600" y="2539"/>
                  <a:pt x="2588" y="2533"/>
                </a:cubicBezTo>
                <a:cubicBezTo>
                  <a:pt x="2555" y="2498"/>
                  <a:pt x="2520" y="2456"/>
                  <a:pt x="2496" y="2414"/>
                </a:cubicBezTo>
                <a:cubicBezTo>
                  <a:pt x="2478" y="2383"/>
                  <a:pt x="2470" y="2352"/>
                  <a:pt x="2451" y="2322"/>
                </a:cubicBezTo>
                <a:cubicBezTo>
                  <a:pt x="2415" y="2183"/>
                  <a:pt x="2409" y="2193"/>
                  <a:pt x="2451" y="1975"/>
                </a:cubicBezTo>
                <a:cubicBezTo>
                  <a:pt x="2459" y="1935"/>
                  <a:pt x="2491" y="1903"/>
                  <a:pt x="2506" y="1865"/>
                </a:cubicBezTo>
                <a:cubicBezTo>
                  <a:pt x="2533" y="1797"/>
                  <a:pt x="2568" y="1725"/>
                  <a:pt x="2643" y="1701"/>
                </a:cubicBezTo>
                <a:cubicBezTo>
                  <a:pt x="2712" y="1707"/>
                  <a:pt x="2761" y="1717"/>
                  <a:pt x="2826" y="1728"/>
                </a:cubicBezTo>
                <a:cubicBezTo>
                  <a:pt x="2861" y="1725"/>
                  <a:pt x="2951" y="1732"/>
                  <a:pt x="2954" y="1701"/>
                </a:cubicBezTo>
                <a:cubicBezTo>
                  <a:pt x="2967" y="1577"/>
                  <a:pt x="2905" y="1410"/>
                  <a:pt x="3054" y="1381"/>
                </a:cubicBezTo>
                <a:cubicBezTo>
                  <a:pt x="3079" y="1419"/>
                  <a:pt x="3109" y="1454"/>
                  <a:pt x="3136" y="1490"/>
                </a:cubicBezTo>
                <a:cubicBezTo>
                  <a:pt x="3163" y="1582"/>
                  <a:pt x="3182" y="1680"/>
                  <a:pt x="3146" y="1774"/>
                </a:cubicBezTo>
                <a:cubicBezTo>
                  <a:pt x="3130" y="1815"/>
                  <a:pt x="3123" y="1809"/>
                  <a:pt x="3100" y="1847"/>
                </a:cubicBezTo>
                <a:cubicBezTo>
                  <a:pt x="3056" y="1919"/>
                  <a:pt x="3018" y="1975"/>
                  <a:pt x="2935" y="2002"/>
                </a:cubicBezTo>
                <a:cubicBezTo>
                  <a:pt x="2812" y="2088"/>
                  <a:pt x="2629" y="2081"/>
                  <a:pt x="2487" y="2094"/>
                </a:cubicBezTo>
                <a:cubicBezTo>
                  <a:pt x="2450" y="2101"/>
                  <a:pt x="2414" y="2109"/>
                  <a:pt x="2378" y="2121"/>
                </a:cubicBezTo>
                <a:cubicBezTo>
                  <a:pt x="2491" y="2209"/>
                  <a:pt x="2419" y="2166"/>
                  <a:pt x="2716" y="2130"/>
                </a:cubicBezTo>
                <a:cubicBezTo>
                  <a:pt x="2832" y="2116"/>
                  <a:pt x="2939" y="2046"/>
                  <a:pt x="3045" y="2002"/>
                </a:cubicBezTo>
                <a:cubicBezTo>
                  <a:pt x="3132" y="1966"/>
                  <a:pt x="3236" y="1947"/>
                  <a:pt x="3328" y="1938"/>
                </a:cubicBezTo>
                <a:cubicBezTo>
                  <a:pt x="3356" y="1944"/>
                  <a:pt x="3386" y="1944"/>
                  <a:pt x="3411" y="1957"/>
                </a:cubicBezTo>
                <a:cubicBezTo>
                  <a:pt x="3455" y="1979"/>
                  <a:pt x="3521" y="2037"/>
                  <a:pt x="3566" y="2066"/>
                </a:cubicBezTo>
                <a:cubicBezTo>
                  <a:pt x="3656" y="2124"/>
                  <a:pt x="3741" y="2167"/>
                  <a:pt x="3840" y="2204"/>
                </a:cubicBezTo>
                <a:cubicBezTo>
                  <a:pt x="3871" y="2201"/>
                  <a:pt x="3906" y="2211"/>
                  <a:pt x="3932" y="2194"/>
                </a:cubicBezTo>
                <a:cubicBezTo>
                  <a:pt x="3945" y="2186"/>
                  <a:pt x="3938" y="2151"/>
                  <a:pt x="3923" y="2149"/>
                </a:cubicBezTo>
                <a:cubicBezTo>
                  <a:pt x="3784" y="2132"/>
                  <a:pt x="3642" y="2143"/>
                  <a:pt x="3502" y="2140"/>
                </a:cubicBezTo>
                <a:cubicBezTo>
                  <a:pt x="3450" y="2121"/>
                  <a:pt x="3407" y="2079"/>
                  <a:pt x="3356" y="2057"/>
                </a:cubicBezTo>
                <a:cubicBezTo>
                  <a:pt x="3336" y="2048"/>
                  <a:pt x="3313" y="2046"/>
                  <a:pt x="3292" y="2039"/>
                </a:cubicBezTo>
                <a:cubicBezTo>
                  <a:pt x="3244" y="2051"/>
                  <a:pt x="3239" y="2069"/>
                  <a:pt x="3200" y="2094"/>
                </a:cubicBezTo>
                <a:cubicBezTo>
                  <a:pt x="3173" y="2176"/>
                  <a:pt x="3050" y="2230"/>
                  <a:pt x="2972" y="2249"/>
                </a:cubicBezTo>
                <a:cubicBezTo>
                  <a:pt x="2870" y="2244"/>
                  <a:pt x="2789" y="2252"/>
                  <a:pt x="2698" y="2222"/>
                </a:cubicBezTo>
                <a:cubicBezTo>
                  <a:pt x="2692" y="2216"/>
                  <a:pt x="2686" y="2209"/>
                  <a:pt x="2679" y="2204"/>
                </a:cubicBezTo>
                <a:cubicBezTo>
                  <a:pt x="2671" y="2199"/>
                  <a:pt x="2659" y="2200"/>
                  <a:pt x="2652" y="2194"/>
                </a:cubicBezTo>
                <a:cubicBezTo>
                  <a:pt x="2609" y="2158"/>
                  <a:pt x="2600" y="2080"/>
                  <a:pt x="2588" y="2030"/>
                </a:cubicBezTo>
                <a:cubicBezTo>
                  <a:pt x="2580" y="1959"/>
                  <a:pt x="2568" y="1891"/>
                  <a:pt x="2560" y="1820"/>
                </a:cubicBezTo>
                <a:cubicBezTo>
                  <a:pt x="2552" y="1654"/>
                  <a:pt x="2543" y="1479"/>
                  <a:pt x="2451" y="1335"/>
                </a:cubicBezTo>
                <a:cubicBezTo>
                  <a:pt x="2422" y="1290"/>
                  <a:pt x="2384" y="1249"/>
                  <a:pt x="2368" y="1198"/>
                </a:cubicBezTo>
                <a:cubicBezTo>
                  <a:pt x="2365" y="1189"/>
                  <a:pt x="2365" y="1178"/>
                  <a:pt x="2359" y="1170"/>
                </a:cubicBezTo>
                <a:cubicBezTo>
                  <a:pt x="2339" y="1145"/>
                  <a:pt x="2286" y="1106"/>
                  <a:pt x="2286" y="1106"/>
                </a:cubicBezTo>
                <a:cubicBezTo>
                  <a:pt x="2277" y="1109"/>
                  <a:pt x="2255" y="1107"/>
                  <a:pt x="2259" y="1116"/>
                </a:cubicBezTo>
                <a:cubicBezTo>
                  <a:pt x="2272" y="1148"/>
                  <a:pt x="2302" y="1171"/>
                  <a:pt x="2323" y="1198"/>
                </a:cubicBezTo>
                <a:cubicBezTo>
                  <a:pt x="2344" y="1226"/>
                  <a:pt x="2362" y="1256"/>
                  <a:pt x="2387" y="1280"/>
                </a:cubicBezTo>
                <a:cubicBezTo>
                  <a:pt x="2428" y="1448"/>
                  <a:pt x="2387" y="1266"/>
                  <a:pt x="2387" y="1710"/>
                </a:cubicBezTo>
                <a:cubicBezTo>
                  <a:pt x="2387" y="1842"/>
                  <a:pt x="2363" y="1816"/>
                  <a:pt x="2423" y="1856"/>
                </a:cubicBezTo>
                <a:cubicBezTo>
                  <a:pt x="2467" y="1922"/>
                  <a:pt x="2481" y="1906"/>
                  <a:pt x="2423" y="1920"/>
                </a:cubicBezTo>
                <a:cubicBezTo>
                  <a:pt x="2368" y="1902"/>
                  <a:pt x="2327" y="1866"/>
                  <a:pt x="2277" y="1838"/>
                </a:cubicBezTo>
                <a:cubicBezTo>
                  <a:pt x="2220" y="1806"/>
                  <a:pt x="2160" y="1779"/>
                  <a:pt x="2103" y="1746"/>
                </a:cubicBezTo>
                <a:cubicBezTo>
                  <a:pt x="2045" y="1713"/>
                  <a:pt x="1988" y="1679"/>
                  <a:pt x="1930" y="1646"/>
                </a:cubicBezTo>
                <a:cubicBezTo>
                  <a:pt x="1825" y="1585"/>
                  <a:pt x="1720" y="1520"/>
                  <a:pt x="1619" y="1454"/>
                </a:cubicBezTo>
                <a:cubicBezTo>
                  <a:pt x="1588" y="1434"/>
                  <a:pt x="1545" y="1443"/>
                  <a:pt x="1509" y="1436"/>
                </a:cubicBezTo>
                <a:cubicBezTo>
                  <a:pt x="1485" y="1438"/>
                  <a:pt x="1368" y="1431"/>
                  <a:pt x="1326" y="1463"/>
                </a:cubicBezTo>
                <a:cubicBezTo>
                  <a:pt x="1304" y="1480"/>
                  <a:pt x="1291" y="1507"/>
                  <a:pt x="1271" y="1527"/>
                </a:cubicBezTo>
                <a:cubicBezTo>
                  <a:pt x="1274" y="1539"/>
                  <a:pt x="1270" y="1556"/>
                  <a:pt x="1280" y="1564"/>
                </a:cubicBezTo>
                <a:cubicBezTo>
                  <a:pt x="1325" y="1602"/>
                  <a:pt x="1472" y="1596"/>
                  <a:pt x="1509" y="1600"/>
                </a:cubicBezTo>
                <a:cubicBezTo>
                  <a:pt x="1530" y="1602"/>
                  <a:pt x="1552" y="1606"/>
                  <a:pt x="1573" y="1609"/>
                </a:cubicBezTo>
                <a:cubicBezTo>
                  <a:pt x="1624" y="1626"/>
                  <a:pt x="1663" y="1658"/>
                  <a:pt x="1710" y="1682"/>
                </a:cubicBezTo>
                <a:cubicBezTo>
                  <a:pt x="1755" y="1730"/>
                  <a:pt x="1696" y="1674"/>
                  <a:pt x="1756" y="1710"/>
                </a:cubicBezTo>
                <a:cubicBezTo>
                  <a:pt x="1788" y="1729"/>
                  <a:pt x="1818" y="1750"/>
                  <a:pt x="1847" y="1774"/>
                </a:cubicBezTo>
                <a:cubicBezTo>
                  <a:pt x="1930" y="1843"/>
                  <a:pt x="1869" y="1819"/>
                  <a:pt x="1930" y="1838"/>
                </a:cubicBezTo>
                <a:cubicBezTo>
                  <a:pt x="1971" y="1867"/>
                  <a:pt x="2002" y="1896"/>
                  <a:pt x="2048" y="1911"/>
                </a:cubicBezTo>
                <a:cubicBezTo>
                  <a:pt x="2125" y="1984"/>
                  <a:pt x="2222" y="2010"/>
                  <a:pt x="2323" y="2021"/>
                </a:cubicBezTo>
                <a:cubicBezTo>
                  <a:pt x="2329" y="2039"/>
                  <a:pt x="2347" y="2058"/>
                  <a:pt x="2341" y="2076"/>
                </a:cubicBezTo>
                <a:cubicBezTo>
                  <a:pt x="2323" y="2130"/>
                  <a:pt x="2305" y="2167"/>
                  <a:pt x="2250" y="2185"/>
                </a:cubicBezTo>
                <a:cubicBezTo>
                  <a:pt x="2199" y="2236"/>
                  <a:pt x="2111" y="2208"/>
                  <a:pt x="2048" y="2204"/>
                </a:cubicBezTo>
                <a:cubicBezTo>
                  <a:pt x="1955" y="2170"/>
                  <a:pt x="2026" y="2252"/>
                  <a:pt x="2058" y="2268"/>
                </a:cubicBezTo>
                <a:cubicBezTo>
                  <a:pt x="2086" y="2282"/>
                  <a:pt x="2120" y="2282"/>
                  <a:pt x="2149" y="2295"/>
                </a:cubicBezTo>
                <a:cubicBezTo>
                  <a:pt x="2258" y="2345"/>
                  <a:pt x="2186" y="2320"/>
                  <a:pt x="2250" y="2341"/>
                </a:cubicBezTo>
                <a:cubicBezTo>
                  <a:pt x="2284" y="2363"/>
                  <a:pt x="2291" y="2385"/>
                  <a:pt x="2304" y="2423"/>
                </a:cubicBezTo>
                <a:cubicBezTo>
                  <a:pt x="2307" y="2457"/>
                  <a:pt x="2308" y="2491"/>
                  <a:pt x="2314" y="2524"/>
                </a:cubicBezTo>
                <a:cubicBezTo>
                  <a:pt x="2317" y="2543"/>
                  <a:pt x="2332" y="2578"/>
                  <a:pt x="2332" y="2578"/>
                </a:cubicBezTo>
                <a:cubicBezTo>
                  <a:pt x="2326" y="2615"/>
                  <a:pt x="2330" y="2654"/>
                  <a:pt x="2314" y="2688"/>
                </a:cubicBezTo>
                <a:cubicBezTo>
                  <a:pt x="2309" y="2700"/>
                  <a:pt x="2290" y="2697"/>
                  <a:pt x="2277" y="2697"/>
                </a:cubicBezTo>
                <a:cubicBezTo>
                  <a:pt x="2183" y="2697"/>
                  <a:pt x="2088" y="2691"/>
                  <a:pt x="1994" y="2688"/>
                </a:cubicBezTo>
                <a:cubicBezTo>
                  <a:pt x="1929" y="2662"/>
                  <a:pt x="1830" y="2585"/>
                  <a:pt x="1783" y="2533"/>
                </a:cubicBezTo>
                <a:cubicBezTo>
                  <a:pt x="1768" y="2517"/>
                  <a:pt x="1760" y="2495"/>
                  <a:pt x="1747" y="2478"/>
                </a:cubicBezTo>
                <a:cubicBezTo>
                  <a:pt x="1739" y="2468"/>
                  <a:pt x="1728" y="2459"/>
                  <a:pt x="1719" y="2450"/>
                </a:cubicBezTo>
                <a:cubicBezTo>
                  <a:pt x="1703" y="2411"/>
                  <a:pt x="1696" y="2372"/>
                  <a:pt x="1683" y="2332"/>
                </a:cubicBezTo>
                <a:cubicBezTo>
                  <a:pt x="1691" y="2247"/>
                  <a:pt x="1694" y="2205"/>
                  <a:pt x="1765" y="2158"/>
                </a:cubicBezTo>
                <a:cubicBezTo>
                  <a:pt x="1671" y="2135"/>
                  <a:pt x="1617" y="2187"/>
                  <a:pt x="1536" y="2213"/>
                </a:cubicBezTo>
                <a:cubicBezTo>
                  <a:pt x="1491" y="2247"/>
                  <a:pt x="1484" y="2258"/>
                  <a:pt x="1472" y="2313"/>
                </a:cubicBezTo>
                <a:cubicBezTo>
                  <a:pt x="1486" y="2479"/>
                  <a:pt x="1432" y="2523"/>
                  <a:pt x="1546" y="2560"/>
                </a:cubicBezTo>
                <a:cubicBezTo>
                  <a:pt x="1593" y="2592"/>
                  <a:pt x="1656" y="2606"/>
                  <a:pt x="1710" y="2624"/>
                </a:cubicBezTo>
                <a:cubicBezTo>
                  <a:pt x="1721" y="2627"/>
                  <a:pt x="1727" y="2639"/>
                  <a:pt x="1738" y="2642"/>
                </a:cubicBezTo>
                <a:cubicBezTo>
                  <a:pt x="1813" y="2665"/>
                  <a:pt x="1906" y="2660"/>
                  <a:pt x="1975" y="2706"/>
                </a:cubicBezTo>
                <a:cubicBezTo>
                  <a:pt x="2056" y="2760"/>
                  <a:pt x="2038" y="2746"/>
                  <a:pt x="2085" y="2816"/>
                </a:cubicBezTo>
                <a:cubicBezTo>
                  <a:pt x="2093" y="2827"/>
                  <a:pt x="2098" y="2840"/>
                  <a:pt x="2103" y="2853"/>
                </a:cubicBezTo>
                <a:cubicBezTo>
                  <a:pt x="2110" y="2871"/>
                  <a:pt x="2122" y="2908"/>
                  <a:pt x="2122" y="2908"/>
                </a:cubicBezTo>
                <a:cubicBezTo>
                  <a:pt x="2119" y="2917"/>
                  <a:pt x="2118" y="2928"/>
                  <a:pt x="2112" y="2935"/>
                </a:cubicBezTo>
                <a:cubicBezTo>
                  <a:pt x="2105" y="2943"/>
                  <a:pt x="2087" y="2942"/>
                  <a:pt x="2085" y="2953"/>
                </a:cubicBezTo>
                <a:cubicBezTo>
                  <a:pt x="2070" y="3044"/>
                  <a:pt x="2125" y="3064"/>
                  <a:pt x="2149" y="3136"/>
                </a:cubicBezTo>
                <a:cubicBezTo>
                  <a:pt x="2143" y="3157"/>
                  <a:pt x="2143" y="3181"/>
                  <a:pt x="2131" y="3200"/>
                </a:cubicBezTo>
                <a:cubicBezTo>
                  <a:pt x="2096" y="3256"/>
                  <a:pt x="2070" y="3248"/>
                  <a:pt x="2030" y="3292"/>
                </a:cubicBezTo>
                <a:cubicBezTo>
                  <a:pt x="2009" y="3314"/>
                  <a:pt x="1975" y="3365"/>
                  <a:pt x="1975" y="3365"/>
                </a:cubicBezTo>
                <a:cubicBezTo>
                  <a:pt x="1975" y="3368"/>
                  <a:pt x="1981" y="3440"/>
                  <a:pt x="1994" y="3456"/>
                </a:cubicBezTo>
                <a:cubicBezTo>
                  <a:pt x="2004" y="3468"/>
                  <a:pt x="2019" y="3474"/>
                  <a:pt x="2030" y="3484"/>
                </a:cubicBezTo>
                <a:cubicBezTo>
                  <a:pt x="2077" y="3526"/>
                  <a:pt x="2121" y="3570"/>
                  <a:pt x="2158" y="3621"/>
                </a:cubicBezTo>
                <a:cubicBezTo>
                  <a:pt x="2078" y="3661"/>
                  <a:pt x="1988" y="3642"/>
                  <a:pt x="1911" y="3602"/>
                </a:cubicBezTo>
                <a:cubicBezTo>
                  <a:pt x="1905" y="3590"/>
                  <a:pt x="1902" y="3576"/>
                  <a:pt x="1893" y="3566"/>
                </a:cubicBezTo>
                <a:cubicBezTo>
                  <a:pt x="1886" y="3558"/>
                  <a:pt x="1872" y="3557"/>
                  <a:pt x="1866" y="3548"/>
                </a:cubicBezTo>
                <a:cubicBezTo>
                  <a:pt x="1850" y="3525"/>
                  <a:pt x="1846" y="3496"/>
                  <a:pt x="1829" y="3474"/>
                </a:cubicBezTo>
                <a:cubicBezTo>
                  <a:pt x="1795" y="3429"/>
                  <a:pt x="1810" y="3450"/>
                  <a:pt x="1783" y="3410"/>
                </a:cubicBezTo>
                <a:cubicBezTo>
                  <a:pt x="1772" y="3367"/>
                  <a:pt x="1758" y="3325"/>
                  <a:pt x="1747" y="3282"/>
                </a:cubicBezTo>
                <a:cubicBezTo>
                  <a:pt x="1735" y="3145"/>
                  <a:pt x="1698" y="3015"/>
                  <a:pt x="1555" y="2962"/>
                </a:cubicBezTo>
                <a:cubicBezTo>
                  <a:pt x="1540" y="2965"/>
                  <a:pt x="1524" y="2968"/>
                  <a:pt x="1509" y="2972"/>
                </a:cubicBezTo>
                <a:cubicBezTo>
                  <a:pt x="1500" y="2974"/>
                  <a:pt x="1485" y="2972"/>
                  <a:pt x="1482" y="2981"/>
                </a:cubicBezTo>
                <a:cubicBezTo>
                  <a:pt x="1468" y="3022"/>
                  <a:pt x="1519" y="3076"/>
                  <a:pt x="1536" y="3109"/>
                </a:cubicBezTo>
                <a:cubicBezTo>
                  <a:pt x="1573" y="3182"/>
                  <a:pt x="1602" y="3259"/>
                  <a:pt x="1628" y="3337"/>
                </a:cubicBezTo>
                <a:cubicBezTo>
                  <a:pt x="1627" y="3370"/>
                  <a:pt x="1593" y="3521"/>
                  <a:pt x="1637" y="3584"/>
                </a:cubicBezTo>
                <a:cubicBezTo>
                  <a:pt x="1659" y="3615"/>
                  <a:pt x="1744" y="3621"/>
                  <a:pt x="1774" y="3630"/>
                </a:cubicBezTo>
                <a:cubicBezTo>
                  <a:pt x="1859" y="3656"/>
                  <a:pt x="1944" y="3690"/>
                  <a:pt x="2030" y="3712"/>
                </a:cubicBezTo>
                <a:cubicBezTo>
                  <a:pt x="2060" y="3735"/>
                  <a:pt x="2098" y="3755"/>
                  <a:pt x="2122" y="3785"/>
                </a:cubicBezTo>
                <a:cubicBezTo>
                  <a:pt x="2189" y="3869"/>
                  <a:pt x="2139" y="3830"/>
                  <a:pt x="2195" y="3868"/>
                </a:cubicBezTo>
                <a:cubicBezTo>
                  <a:pt x="2206" y="3890"/>
                  <a:pt x="2228" y="3908"/>
                  <a:pt x="2231" y="3932"/>
                </a:cubicBezTo>
                <a:cubicBezTo>
                  <a:pt x="2232" y="3939"/>
                  <a:pt x="2216" y="3987"/>
                  <a:pt x="2213" y="3996"/>
                </a:cubicBezTo>
                <a:cubicBezTo>
                  <a:pt x="2222" y="4048"/>
                  <a:pt x="2240" y="4081"/>
                  <a:pt x="2250" y="4133"/>
                </a:cubicBezTo>
                <a:cubicBezTo>
                  <a:pt x="2247" y="4169"/>
                  <a:pt x="2251" y="4207"/>
                  <a:pt x="2240" y="4242"/>
                </a:cubicBezTo>
                <a:cubicBezTo>
                  <a:pt x="2233" y="4263"/>
                  <a:pt x="2198" y="4257"/>
                  <a:pt x="2176" y="4261"/>
                </a:cubicBezTo>
                <a:cubicBezTo>
                  <a:pt x="2074" y="4279"/>
                  <a:pt x="1969" y="4282"/>
                  <a:pt x="1866" y="4288"/>
                </a:cubicBezTo>
                <a:cubicBezTo>
                  <a:pt x="1829" y="4285"/>
                  <a:pt x="1791" y="4291"/>
                  <a:pt x="1756" y="4279"/>
                </a:cubicBezTo>
                <a:cubicBezTo>
                  <a:pt x="1736" y="4272"/>
                  <a:pt x="1725" y="4248"/>
                  <a:pt x="1710" y="4233"/>
                </a:cubicBezTo>
                <a:cubicBezTo>
                  <a:pt x="1668" y="4191"/>
                  <a:pt x="1638" y="4163"/>
                  <a:pt x="1619" y="4105"/>
                </a:cubicBezTo>
                <a:cubicBezTo>
                  <a:pt x="1622" y="4087"/>
                  <a:pt x="1621" y="4067"/>
                  <a:pt x="1628" y="4050"/>
                </a:cubicBezTo>
                <a:cubicBezTo>
                  <a:pt x="1633" y="4039"/>
                  <a:pt x="1680" y="3989"/>
                  <a:pt x="1692" y="3977"/>
                </a:cubicBezTo>
                <a:cubicBezTo>
                  <a:pt x="1698" y="3959"/>
                  <a:pt x="1715" y="3941"/>
                  <a:pt x="1710" y="3922"/>
                </a:cubicBezTo>
                <a:cubicBezTo>
                  <a:pt x="1687" y="3840"/>
                  <a:pt x="1665" y="3812"/>
                  <a:pt x="1582" y="3785"/>
                </a:cubicBezTo>
                <a:cubicBezTo>
                  <a:pt x="1567" y="3800"/>
                  <a:pt x="1546" y="3812"/>
                  <a:pt x="1536" y="3831"/>
                </a:cubicBezTo>
                <a:cubicBezTo>
                  <a:pt x="1505" y="3893"/>
                  <a:pt x="1477" y="3955"/>
                  <a:pt x="1408" y="3977"/>
                </a:cubicBezTo>
                <a:cubicBezTo>
                  <a:pt x="1300" y="3912"/>
                  <a:pt x="1411" y="3990"/>
                  <a:pt x="1344" y="3913"/>
                </a:cubicBezTo>
                <a:cubicBezTo>
                  <a:pt x="1213" y="3763"/>
                  <a:pt x="1378" y="3984"/>
                  <a:pt x="1262" y="3840"/>
                </a:cubicBezTo>
                <a:cubicBezTo>
                  <a:pt x="1087" y="3624"/>
                  <a:pt x="1244" y="3810"/>
                  <a:pt x="1143" y="3676"/>
                </a:cubicBezTo>
                <a:cubicBezTo>
                  <a:pt x="1070" y="3579"/>
                  <a:pt x="1008" y="3511"/>
                  <a:pt x="979" y="3392"/>
                </a:cubicBezTo>
                <a:cubicBezTo>
                  <a:pt x="985" y="3322"/>
                  <a:pt x="980" y="3250"/>
                  <a:pt x="997" y="3182"/>
                </a:cubicBezTo>
                <a:cubicBezTo>
                  <a:pt x="1009" y="3134"/>
                  <a:pt x="1051" y="3141"/>
                  <a:pt x="1079" y="3118"/>
                </a:cubicBezTo>
                <a:cubicBezTo>
                  <a:pt x="1099" y="3102"/>
                  <a:pt x="1134" y="3063"/>
                  <a:pt x="1134" y="3063"/>
                </a:cubicBezTo>
                <a:cubicBezTo>
                  <a:pt x="1085" y="3034"/>
                  <a:pt x="1033" y="3017"/>
                  <a:pt x="979" y="2999"/>
                </a:cubicBezTo>
                <a:cubicBezTo>
                  <a:pt x="933" y="3002"/>
                  <a:pt x="886" y="2996"/>
                  <a:pt x="842" y="3008"/>
                </a:cubicBezTo>
                <a:cubicBezTo>
                  <a:pt x="825" y="3012"/>
                  <a:pt x="820" y="3036"/>
                  <a:pt x="805" y="3045"/>
                </a:cubicBezTo>
                <a:cubicBezTo>
                  <a:pt x="794" y="3052"/>
                  <a:pt x="780" y="3051"/>
                  <a:pt x="768" y="3054"/>
                </a:cubicBezTo>
                <a:cubicBezTo>
                  <a:pt x="752" y="3102"/>
                  <a:pt x="767" y="3076"/>
                  <a:pt x="704" y="3118"/>
                </a:cubicBezTo>
                <a:cubicBezTo>
                  <a:pt x="686" y="3130"/>
                  <a:pt x="659" y="3164"/>
                  <a:pt x="659" y="3164"/>
                </a:cubicBezTo>
                <a:cubicBezTo>
                  <a:pt x="640" y="3241"/>
                  <a:pt x="670" y="3293"/>
                  <a:pt x="723" y="3346"/>
                </a:cubicBezTo>
                <a:cubicBezTo>
                  <a:pt x="734" y="3357"/>
                  <a:pt x="747" y="3365"/>
                  <a:pt x="759" y="3374"/>
                </a:cubicBezTo>
                <a:cubicBezTo>
                  <a:pt x="777" y="3387"/>
                  <a:pt x="814" y="3410"/>
                  <a:pt x="814" y="3410"/>
                </a:cubicBezTo>
                <a:cubicBezTo>
                  <a:pt x="844" y="3456"/>
                  <a:pt x="823" y="3432"/>
                  <a:pt x="887" y="3474"/>
                </a:cubicBezTo>
                <a:cubicBezTo>
                  <a:pt x="934" y="3505"/>
                  <a:pt x="945" y="3549"/>
                  <a:pt x="997" y="3566"/>
                </a:cubicBezTo>
                <a:cubicBezTo>
                  <a:pt x="1028" y="3597"/>
                  <a:pt x="1066" y="3618"/>
                  <a:pt x="1098" y="3648"/>
                </a:cubicBezTo>
                <a:cubicBezTo>
                  <a:pt x="1122" y="3723"/>
                  <a:pt x="1141" y="3801"/>
                  <a:pt x="1162" y="3877"/>
                </a:cubicBezTo>
                <a:cubicBezTo>
                  <a:pt x="1159" y="3917"/>
                  <a:pt x="1164" y="3958"/>
                  <a:pt x="1152" y="3996"/>
                </a:cubicBezTo>
                <a:cubicBezTo>
                  <a:pt x="1134" y="4053"/>
                  <a:pt x="969" y="4049"/>
                  <a:pt x="951" y="4050"/>
                </a:cubicBezTo>
                <a:cubicBezTo>
                  <a:pt x="837" y="4043"/>
                  <a:pt x="727" y="4052"/>
                  <a:pt x="659" y="3950"/>
                </a:cubicBezTo>
                <a:cubicBezTo>
                  <a:pt x="669" y="3846"/>
                  <a:pt x="657" y="3846"/>
                  <a:pt x="750" y="3831"/>
                </a:cubicBezTo>
                <a:cubicBezTo>
                  <a:pt x="759" y="3813"/>
                  <a:pt x="800" y="3747"/>
                  <a:pt x="759" y="3730"/>
                </a:cubicBezTo>
                <a:cubicBezTo>
                  <a:pt x="740" y="3722"/>
                  <a:pt x="648" y="3756"/>
                  <a:pt x="613" y="3758"/>
                </a:cubicBezTo>
                <a:cubicBezTo>
                  <a:pt x="555" y="3761"/>
                  <a:pt x="497" y="3764"/>
                  <a:pt x="439" y="3767"/>
                </a:cubicBezTo>
                <a:cubicBezTo>
                  <a:pt x="384" y="3803"/>
                  <a:pt x="376" y="3866"/>
                  <a:pt x="348" y="3922"/>
                </a:cubicBezTo>
                <a:cubicBezTo>
                  <a:pt x="351" y="3943"/>
                  <a:pt x="357" y="3964"/>
                  <a:pt x="357" y="3986"/>
                </a:cubicBezTo>
                <a:cubicBezTo>
                  <a:pt x="357" y="4001"/>
                  <a:pt x="355" y="3955"/>
                  <a:pt x="348" y="3941"/>
                </a:cubicBezTo>
                <a:cubicBezTo>
                  <a:pt x="330" y="3903"/>
                  <a:pt x="305" y="3868"/>
                  <a:pt x="284" y="3831"/>
                </a:cubicBezTo>
                <a:cubicBezTo>
                  <a:pt x="241" y="3758"/>
                  <a:pt x="179" y="3698"/>
                  <a:pt x="128" y="3630"/>
                </a:cubicBezTo>
                <a:cubicBezTo>
                  <a:pt x="105" y="3600"/>
                  <a:pt x="82" y="3546"/>
                  <a:pt x="64" y="3511"/>
                </a:cubicBezTo>
                <a:cubicBezTo>
                  <a:pt x="73" y="3490"/>
                  <a:pt x="74" y="3462"/>
                  <a:pt x="92" y="3447"/>
                </a:cubicBezTo>
                <a:cubicBezTo>
                  <a:pt x="134" y="3411"/>
                  <a:pt x="213" y="3405"/>
                  <a:pt x="266" y="3392"/>
                </a:cubicBezTo>
                <a:cubicBezTo>
                  <a:pt x="315" y="3395"/>
                  <a:pt x="364" y="3393"/>
                  <a:pt x="412" y="3401"/>
                </a:cubicBezTo>
                <a:cubicBezTo>
                  <a:pt x="425" y="3403"/>
                  <a:pt x="447" y="3430"/>
                  <a:pt x="458" y="3438"/>
                </a:cubicBezTo>
                <a:cubicBezTo>
                  <a:pt x="490" y="3463"/>
                  <a:pt x="494" y="3459"/>
                  <a:pt x="540" y="3474"/>
                </a:cubicBezTo>
                <a:cubicBezTo>
                  <a:pt x="549" y="3477"/>
                  <a:pt x="512" y="3465"/>
                  <a:pt x="512" y="3465"/>
                </a:cubicBezTo>
                <a:cubicBezTo>
                  <a:pt x="502" y="3434"/>
                  <a:pt x="486" y="3405"/>
                  <a:pt x="476" y="3374"/>
                </a:cubicBezTo>
                <a:cubicBezTo>
                  <a:pt x="488" y="3292"/>
                  <a:pt x="474" y="3276"/>
                  <a:pt x="512" y="3228"/>
                </a:cubicBezTo>
                <a:cubicBezTo>
                  <a:pt x="529" y="3207"/>
                  <a:pt x="586" y="3191"/>
                  <a:pt x="586" y="3191"/>
                </a:cubicBezTo>
                <a:cubicBezTo>
                  <a:pt x="589" y="3182"/>
                  <a:pt x="599" y="3172"/>
                  <a:pt x="595" y="3164"/>
                </a:cubicBezTo>
                <a:cubicBezTo>
                  <a:pt x="570" y="3114"/>
                  <a:pt x="504" y="3100"/>
                  <a:pt x="467" y="3063"/>
                </a:cubicBezTo>
                <a:cubicBezTo>
                  <a:pt x="456" y="3052"/>
                  <a:pt x="449" y="3037"/>
                  <a:pt x="439" y="3026"/>
                </a:cubicBezTo>
                <a:cubicBezTo>
                  <a:pt x="422" y="3007"/>
                  <a:pt x="384" y="2972"/>
                  <a:pt x="384" y="2972"/>
                </a:cubicBezTo>
                <a:cubicBezTo>
                  <a:pt x="366" y="2936"/>
                  <a:pt x="352" y="2925"/>
                  <a:pt x="375" y="2880"/>
                </a:cubicBezTo>
                <a:cubicBezTo>
                  <a:pt x="382" y="2867"/>
                  <a:pt x="444" y="2846"/>
                  <a:pt x="448" y="2844"/>
                </a:cubicBezTo>
                <a:cubicBezTo>
                  <a:pt x="464" y="2836"/>
                  <a:pt x="477" y="2822"/>
                  <a:pt x="494" y="2816"/>
                </a:cubicBezTo>
                <a:cubicBezTo>
                  <a:pt x="511" y="2810"/>
                  <a:pt x="531" y="2811"/>
                  <a:pt x="549" y="2807"/>
                </a:cubicBezTo>
                <a:cubicBezTo>
                  <a:pt x="568" y="2802"/>
                  <a:pt x="586" y="2796"/>
                  <a:pt x="604" y="2789"/>
                </a:cubicBezTo>
                <a:cubicBezTo>
                  <a:pt x="678" y="2758"/>
                  <a:pt x="744" y="2727"/>
                  <a:pt x="823" y="2716"/>
                </a:cubicBezTo>
                <a:cubicBezTo>
                  <a:pt x="856" y="2717"/>
                  <a:pt x="1057" y="2759"/>
                  <a:pt x="1116" y="2697"/>
                </a:cubicBezTo>
                <a:cubicBezTo>
                  <a:pt x="1126" y="2658"/>
                  <a:pt x="1143" y="2632"/>
                  <a:pt x="1162" y="2597"/>
                </a:cubicBezTo>
                <a:cubicBezTo>
                  <a:pt x="1179" y="2526"/>
                  <a:pt x="1204" y="2459"/>
                  <a:pt x="1216" y="2386"/>
                </a:cubicBezTo>
                <a:cubicBezTo>
                  <a:pt x="1213" y="2356"/>
                  <a:pt x="1223" y="2321"/>
                  <a:pt x="1207" y="2295"/>
                </a:cubicBezTo>
                <a:cubicBezTo>
                  <a:pt x="1199" y="2281"/>
                  <a:pt x="1195" y="2325"/>
                  <a:pt x="1189" y="2341"/>
                </a:cubicBezTo>
                <a:cubicBezTo>
                  <a:pt x="1183" y="2359"/>
                  <a:pt x="1179" y="2378"/>
                  <a:pt x="1171" y="2396"/>
                </a:cubicBezTo>
                <a:cubicBezTo>
                  <a:pt x="1153" y="2436"/>
                  <a:pt x="1100" y="2468"/>
                  <a:pt x="1061" y="2478"/>
                </a:cubicBezTo>
                <a:cubicBezTo>
                  <a:pt x="1018" y="2504"/>
                  <a:pt x="897" y="2592"/>
                  <a:pt x="842" y="2606"/>
                </a:cubicBezTo>
                <a:cubicBezTo>
                  <a:pt x="833" y="2603"/>
                  <a:pt x="822" y="2602"/>
                  <a:pt x="814" y="2597"/>
                </a:cubicBezTo>
                <a:cubicBezTo>
                  <a:pt x="803" y="2590"/>
                  <a:pt x="799" y="2575"/>
                  <a:pt x="787" y="2569"/>
                </a:cubicBezTo>
                <a:cubicBezTo>
                  <a:pt x="765" y="2558"/>
                  <a:pt x="738" y="2559"/>
                  <a:pt x="714" y="2551"/>
                </a:cubicBezTo>
                <a:cubicBezTo>
                  <a:pt x="568" y="2557"/>
                  <a:pt x="421" y="2557"/>
                  <a:pt x="275" y="2569"/>
                </a:cubicBezTo>
                <a:cubicBezTo>
                  <a:pt x="238" y="2572"/>
                  <a:pt x="211" y="2661"/>
                  <a:pt x="211" y="2661"/>
                </a:cubicBezTo>
                <a:cubicBezTo>
                  <a:pt x="205" y="2682"/>
                  <a:pt x="191" y="2747"/>
                  <a:pt x="192" y="2725"/>
                </a:cubicBezTo>
                <a:cubicBezTo>
                  <a:pt x="196" y="2663"/>
                  <a:pt x="217" y="2520"/>
                  <a:pt x="238" y="2441"/>
                </a:cubicBezTo>
                <a:cubicBezTo>
                  <a:pt x="243" y="2422"/>
                  <a:pt x="247" y="2403"/>
                  <a:pt x="256" y="2386"/>
                </a:cubicBezTo>
                <a:cubicBezTo>
                  <a:pt x="310" y="2278"/>
                  <a:pt x="277" y="2338"/>
                  <a:pt x="330" y="2295"/>
                </a:cubicBezTo>
                <a:cubicBezTo>
                  <a:pt x="371" y="2261"/>
                  <a:pt x="365" y="2240"/>
                  <a:pt x="430" y="2213"/>
                </a:cubicBezTo>
                <a:cubicBezTo>
                  <a:pt x="521" y="2176"/>
                  <a:pt x="617" y="2161"/>
                  <a:pt x="714" y="2149"/>
                </a:cubicBezTo>
                <a:cubicBezTo>
                  <a:pt x="763" y="2152"/>
                  <a:pt x="812" y="2150"/>
                  <a:pt x="860" y="2158"/>
                </a:cubicBezTo>
                <a:cubicBezTo>
                  <a:pt x="891" y="2163"/>
                  <a:pt x="938" y="2218"/>
                  <a:pt x="979" y="2231"/>
                </a:cubicBezTo>
                <a:cubicBezTo>
                  <a:pt x="1032" y="2266"/>
                  <a:pt x="1085" y="2237"/>
                  <a:pt x="1134" y="2204"/>
                </a:cubicBezTo>
                <a:cubicBezTo>
                  <a:pt x="1156" y="2170"/>
                  <a:pt x="1171" y="2142"/>
                  <a:pt x="1180" y="2103"/>
                </a:cubicBezTo>
                <a:cubicBezTo>
                  <a:pt x="1187" y="2070"/>
                  <a:pt x="1180" y="2031"/>
                  <a:pt x="1198" y="2002"/>
                </a:cubicBezTo>
                <a:cubicBezTo>
                  <a:pt x="1205" y="1990"/>
                  <a:pt x="1223" y="1990"/>
                  <a:pt x="1235" y="1984"/>
                </a:cubicBezTo>
                <a:cubicBezTo>
                  <a:pt x="1326" y="1987"/>
                  <a:pt x="1418" y="1982"/>
                  <a:pt x="1509" y="1993"/>
                </a:cubicBezTo>
                <a:cubicBezTo>
                  <a:pt x="1522" y="1995"/>
                  <a:pt x="1533" y="2034"/>
                  <a:pt x="1536" y="2021"/>
                </a:cubicBezTo>
                <a:cubicBezTo>
                  <a:pt x="1547" y="1972"/>
                  <a:pt x="1541" y="1867"/>
                  <a:pt x="1482" y="1847"/>
                </a:cubicBezTo>
                <a:cubicBezTo>
                  <a:pt x="1363" y="1855"/>
                  <a:pt x="1231" y="1845"/>
                  <a:pt x="1116" y="1874"/>
                </a:cubicBezTo>
                <a:cubicBezTo>
                  <a:pt x="1082" y="1897"/>
                  <a:pt x="1062" y="1928"/>
                  <a:pt x="1034" y="1957"/>
                </a:cubicBezTo>
                <a:cubicBezTo>
                  <a:pt x="1031" y="1966"/>
                  <a:pt x="1029" y="1976"/>
                  <a:pt x="1024" y="1984"/>
                </a:cubicBezTo>
                <a:cubicBezTo>
                  <a:pt x="1017" y="1995"/>
                  <a:pt x="1002" y="2000"/>
                  <a:pt x="997" y="2012"/>
                </a:cubicBezTo>
                <a:cubicBezTo>
                  <a:pt x="977" y="2064"/>
                  <a:pt x="999" y="2084"/>
                  <a:pt x="960" y="2121"/>
                </a:cubicBezTo>
                <a:cubicBezTo>
                  <a:pt x="908" y="2095"/>
                  <a:pt x="883" y="2078"/>
                  <a:pt x="851" y="2030"/>
                </a:cubicBezTo>
                <a:cubicBezTo>
                  <a:pt x="835" y="2006"/>
                  <a:pt x="805" y="1957"/>
                  <a:pt x="805" y="1957"/>
                </a:cubicBezTo>
                <a:cubicBezTo>
                  <a:pt x="786" y="1881"/>
                  <a:pt x="754" y="1780"/>
                  <a:pt x="832" y="1728"/>
                </a:cubicBezTo>
                <a:cubicBezTo>
                  <a:pt x="863" y="1731"/>
                  <a:pt x="894" y="1731"/>
                  <a:pt x="924" y="1737"/>
                </a:cubicBezTo>
                <a:cubicBezTo>
                  <a:pt x="943" y="1741"/>
                  <a:pt x="979" y="1756"/>
                  <a:pt x="979" y="1756"/>
                </a:cubicBezTo>
                <a:cubicBezTo>
                  <a:pt x="1052" y="1704"/>
                  <a:pt x="1011" y="1632"/>
                  <a:pt x="1006" y="1536"/>
                </a:cubicBezTo>
                <a:cubicBezTo>
                  <a:pt x="785" y="1543"/>
                  <a:pt x="743" y="1469"/>
                  <a:pt x="677" y="1600"/>
                </a:cubicBezTo>
                <a:cubicBezTo>
                  <a:pt x="695" y="1687"/>
                  <a:pt x="707" y="1756"/>
                  <a:pt x="768" y="1820"/>
                </a:cubicBezTo>
                <a:cubicBezTo>
                  <a:pt x="765" y="1844"/>
                  <a:pt x="770" y="1871"/>
                  <a:pt x="759" y="1893"/>
                </a:cubicBezTo>
                <a:cubicBezTo>
                  <a:pt x="753" y="1905"/>
                  <a:pt x="734" y="1904"/>
                  <a:pt x="723" y="1911"/>
                </a:cubicBezTo>
                <a:cubicBezTo>
                  <a:pt x="683" y="1937"/>
                  <a:pt x="644" y="1947"/>
                  <a:pt x="595" y="1957"/>
                </a:cubicBezTo>
                <a:cubicBezTo>
                  <a:pt x="577" y="1961"/>
                  <a:pt x="558" y="1962"/>
                  <a:pt x="540" y="1966"/>
                </a:cubicBezTo>
                <a:cubicBezTo>
                  <a:pt x="521" y="1971"/>
                  <a:pt x="485" y="1984"/>
                  <a:pt x="485" y="1984"/>
                </a:cubicBezTo>
                <a:cubicBezTo>
                  <a:pt x="421" y="1978"/>
                  <a:pt x="351" y="1995"/>
                  <a:pt x="375" y="1920"/>
                </a:cubicBezTo>
                <a:cubicBezTo>
                  <a:pt x="388" y="1972"/>
                  <a:pt x="385" y="2026"/>
                  <a:pt x="366" y="2076"/>
                </a:cubicBezTo>
                <a:cubicBezTo>
                  <a:pt x="361" y="2089"/>
                  <a:pt x="353" y="2100"/>
                  <a:pt x="348" y="2112"/>
                </a:cubicBezTo>
                <a:cubicBezTo>
                  <a:pt x="341" y="2130"/>
                  <a:pt x="330" y="2167"/>
                  <a:pt x="330" y="2167"/>
                </a:cubicBezTo>
                <a:cubicBezTo>
                  <a:pt x="252" y="2148"/>
                  <a:pt x="214" y="2066"/>
                  <a:pt x="174" y="2002"/>
                </a:cubicBezTo>
                <a:cubicBezTo>
                  <a:pt x="167" y="1991"/>
                  <a:pt x="161" y="1978"/>
                  <a:pt x="156" y="1966"/>
                </a:cubicBezTo>
                <a:cubicBezTo>
                  <a:pt x="149" y="1948"/>
                  <a:pt x="138" y="1911"/>
                  <a:pt x="138" y="1911"/>
                </a:cubicBezTo>
                <a:cubicBezTo>
                  <a:pt x="141" y="1862"/>
                  <a:pt x="136" y="1813"/>
                  <a:pt x="147" y="1765"/>
                </a:cubicBezTo>
                <a:cubicBezTo>
                  <a:pt x="152" y="1744"/>
                  <a:pt x="171" y="1728"/>
                  <a:pt x="183" y="1710"/>
                </a:cubicBezTo>
                <a:cubicBezTo>
                  <a:pt x="229" y="1640"/>
                  <a:pt x="291" y="1601"/>
                  <a:pt x="366" y="1564"/>
                </a:cubicBezTo>
                <a:cubicBezTo>
                  <a:pt x="420" y="1510"/>
                  <a:pt x="394" y="1530"/>
                  <a:pt x="439" y="1500"/>
                </a:cubicBezTo>
                <a:cubicBezTo>
                  <a:pt x="463" y="1465"/>
                  <a:pt x="491" y="1428"/>
                  <a:pt x="522" y="1399"/>
                </a:cubicBezTo>
                <a:cubicBezTo>
                  <a:pt x="546" y="1327"/>
                  <a:pt x="552" y="1252"/>
                  <a:pt x="576" y="1180"/>
                </a:cubicBezTo>
                <a:cubicBezTo>
                  <a:pt x="628" y="1193"/>
                  <a:pt x="622" y="1207"/>
                  <a:pt x="659" y="1244"/>
                </a:cubicBezTo>
                <a:cubicBezTo>
                  <a:pt x="681" y="1377"/>
                  <a:pt x="739" y="1580"/>
                  <a:pt x="631" y="1682"/>
                </a:cubicBezTo>
                <a:cubicBezTo>
                  <a:pt x="609" y="1727"/>
                  <a:pt x="590" y="1766"/>
                  <a:pt x="540" y="1783"/>
                </a:cubicBezTo>
                <a:cubicBezTo>
                  <a:pt x="478" y="1845"/>
                  <a:pt x="510" y="1830"/>
                  <a:pt x="458" y="1847"/>
                </a:cubicBezTo>
                <a:cubicBezTo>
                  <a:pt x="422" y="1898"/>
                  <a:pt x="362" y="1928"/>
                  <a:pt x="302" y="1938"/>
                </a:cubicBezTo>
                <a:cubicBezTo>
                  <a:pt x="281" y="1935"/>
                  <a:pt x="256" y="1941"/>
                  <a:pt x="238" y="1929"/>
                </a:cubicBezTo>
                <a:cubicBezTo>
                  <a:pt x="230" y="1924"/>
                  <a:pt x="244" y="1911"/>
                  <a:pt x="247" y="1902"/>
                </a:cubicBezTo>
                <a:cubicBezTo>
                  <a:pt x="257" y="1868"/>
                  <a:pt x="259" y="1847"/>
                  <a:pt x="266" y="1810"/>
                </a:cubicBezTo>
                <a:cubicBezTo>
                  <a:pt x="257" y="1719"/>
                  <a:pt x="253" y="1627"/>
                  <a:pt x="238" y="1536"/>
                </a:cubicBezTo>
                <a:cubicBezTo>
                  <a:pt x="232" y="1499"/>
                  <a:pt x="177" y="1416"/>
                  <a:pt x="165" y="1390"/>
                </a:cubicBezTo>
                <a:cubicBezTo>
                  <a:pt x="131" y="1318"/>
                  <a:pt x="109" y="1236"/>
                  <a:pt x="64" y="1170"/>
                </a:cubicBezTo>
                <a:cubicBezTo>
                  <a:pt x="61" y="1161"/>
                  <a:pt x="54" y="1152"/>
                  <a:pt x="55" y="1143"/>
                </a:cubicBezTo>
                <a:cubicBezTo>
                  <a:pt x="66" y="1030"/>
                  <a:pt x="113" y="1066"/>
                  <a:pt x="202" y="1042"/>
                </a:cubicBezTo>
                <a:cubicBezTo>
                  <a:pt x="211" y="1036"/>
                  <a:pt x="225" y="1034"/>
                  <a:pt x="229" y="1024"/>
                </a:cubicBezTo>
                <a:cubicBezTo>
                  <a:pt x="254" y="963"/>
                  <a:pt x="245" y="918"/>
                  <a:pt x="275" y="860"/>
                </a:cubicBezTo>
                <a:cubicBezTo>
                  <a:pt x="284" y="875"/>
                  <a:pt x="292" y="891"/>
                  <a:pt x="302" y="905"/>
                </a:cubicBezTo>
                <a:cubicBezTo>
                  <a:pt x="313" y="921"/>
                  <a:pt x="328" y="934"/>
                  <a:pt x="339" y="951"/>
                </a:cubicBezTo>
                <a:cubicBezTo>
                  <a:pt x="365" y="993"/>
                  <a:pt x="375" y="1039"/>
                  <a:pt x="403" y="1079"/>
                </a:cubicBezTo>
                <a:cubicBezTo>
                  <a:pt x="421" y="1134"/>
                  <a:pt x="437" y="1217"/>
                  <a:pt x="412" y="1271"/>
                </a:cubicBezTo>
                <a:cubicBezTo>
                  <a:pt x="403" y="1290"/>
                  <a:pt x="317" y="1342"/>
                  <a:pt x="284" y="1353"/>
                </a:cubicBezTo>
                <a:cubicBezTo>
                  <a:pt x="262" y="1376"/>
                  <a:pt x="238" y="1381"/>
                  <a:pt x="211" y="1399"/>
                </a:cubicBezTo>
                <a:cubicBezTo>
                  <a:pt x="193" y="1396"/>
                  <a:pt x="167" y="1405"/>
                  <a:pt x="156" y="1390"/>
                </a:cubicBezTo>
                <a:cubicBezTo>
                  <a:pt x="148" y="1379"/>
                  <a:pt x="179" y="1377"/>
                  <a:pt x="192" y="1372"/>
                </a:cubicBezTo>
                <a:cubicBezTo>
                  <a:pt x="213" y="1364"/>
                  <a:pt x="235" y="1359"/>
                  <a:pt x="256" y="1353"/>
                </a:cubicBezTo>
                <a:cubicBezTo>
                  <a:pt x="305" y="1322"/>
                  <a:pt x="361" y="1304"/>
                  <a:pt x="403" y="1262"/>
                </a:cubicBezTo>
                <a:cubicBezTo>
                  <a:pt x="487" y="1178"/>
                  <a:pt x="413" y="1230"/>
                  <a:pt x="476" y="1189"/>
                </a:cubicBezTo>
                <a:cubicBezTo>
                  <a:pt x="479" y="1180"/>
                  <a:pt x="480" y="1170"/>
                  <a:pt x="485" y="1161"/>
                </a:cubicBezTo>
                <a:cubicBezTo>
                  <a:pt x="492" y="1148"/>
                  <a:pt x="506" y="1139"/>
                  <a:pt x="512" y="1125"/>
                </a:cubicBezTo>
                <a:cubicBezTo>
                  <a:pt x="521" y="1105"/>
                  <a:pt x="525" y="1082"/>
                  <a:pt x="531" y="1061"/>
                </a:cubicBezTo>
                <a:cubicBezTo>
                  <a:pt x="527" y="1000"/>
                  <a:pt x="552" y="909"/>
                  <a:pt x="485" y="887"/>
                </a:cubicBezTo>
                <a:cubicBezTo>
                  <a:pt x="422" y="801"/>
                  <a:pt x="501" y="902"/>
                  <a:pt x="412" y="814"/>
                </a:cubicBezTo>
                <a:cubicBezTo>
                  <a:pt x="360" y="762"/>
                  <a:pt x="290" y="672"/>
                  <a:pt x="220" y="649"/>
                </a:cubicBezTo>
                <a:cubicBezTo>
                  <a:pt x="214" y="640"/>
                  <a:pt x="200" y="633"/>
                  <a:pt x="202" y="622"/>
                </a:cubicBezTo>
                <a:cubicBezTo>
                  <a:pt x="209" y="586"/>
                  <a:pt x="291" y="617"/>
                  <a:pt x="311" y="622"/>
                </a:cubicBezTo>
                <a:cubicBezTo>
                  <a:pt x="364" y="675"/>
                  <a:pt x="336" y="661"/>
                  <a:pt x="384" y="677"/>
                </a:cubicBezTo>
                <a:cubicBezTo>
                  <a:pt x="431" y="722"/>
                  <a:pt x="376" y="752"/>
                  <a:pt x="339" y="777"/>
                </a:cubicBezTo>
                <a:cubicBezTo>
                  <a:pt x="272" y="755"/>
                  <a:pt x="250" y="677"/>
                  <a:pt x="192" y="640"/>
                </a:cubicBezTo>
                <a:cubicBezTo>
                  <a:pt x="124" y="549"/>
                  <a:pt x="209" y="651"/>
                  <a:pt x="128" y="585"/>
                </a:cubicBezTo>
                <a:cubicBezTo>
                  <a:pt x="73" y="540"/>
                  <a:pt x="25" y="479"/>
                  <a:pt x="0" y="412"/>
                </a:cubicBezTo>
                <a:cubicBezTo>
                  <a:pt x="3" y="391"/>
                  <a:pt x="3" y="368"/>
                  <a:pt x="10" y="348"/>
                </a:cubicBezTo>
                <a:cubicBezTo>
                  <a:pt x="19" y="322"/>
                  <a:pt x="63" y="312"/>
                  <a:pt x="83" y="293"/>
                </a:cubicBezTo>
                <a:cubicBezTo>
                  <a:pt x="104" y="228"/>
                  <a:pt x="75" y="307"/>
                  <a:pt x="119" y="229"/>
                </a:cubicBezTo>
                <a:cubicBezTo>
                  <a:pt x="129" y="212"/>
                  <a:pt x="129" y="191"/>
                  <a:pt x="138" y="174"/>
                </a:cubicBezTo>
                <a:cubicBezTo>
                  <a:pt x="188" y="85"/>
                  <a:pt x="163" y="151"/>
                  <a:pt x="183" y="92"/>
                </a:cubicBezTo>
                <a:cubicBezTo>
                  <a:pt x="221" y="104"/>
                  <a:pt x="226" y="119"/>
                  <a:pt x="238" y="156"/>
                </a:cubicBezTo>
                <a:cubicBezTo>
                  <a:pt x="229" y="287"/>
                  <a:pt x="229" y="241"/>
                  <a:pt x="229" y="293"/>
                </a:cubicBezTo>
              </a:path>
            </a:pathLst>
          </a:custGeom>
          <a:solidFill>
            <a:srgbClr val="339933"/>
          </a:solidFill>
          <a:ln w="76200" cmpd="sng">
            <a:solidFill>
              <a:srgbClr val="0033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Tree>
    <p:extLst>
      <p:ext uri="{BB962C8B-B14F-4D97-AF65-F5344CB8AC3E}">
        <p14:creationId xmlns:p14="http://schemas.microsoft.com/office/powerpoint/2010/main" val="344446580"/>
      </p:ext>
    </p:extLst>
  </p:cSld>
  <p:clrMapOvr>
    <a:masterClrMapping/>
  </p:clrMapOvr>
  <mc:AlternateContent xmlns:mc="http://schemas.openxmlformats.org/markup-compatibility/2006" xmlns:p14="http://schemas.microsoft.com/office/powerpoint/2010/main">
    <mc:Choice Requires="p14">
      <p:transition p14:dur="100">
        <p:cut/>
        <p:sndAc>
          <p:stSnd>
            <p:snd r:embed="rId2" name="type.wav"/>
          </p:stSnd>
        </p:sndAc>
      </p:transition>
    </mc:Choice>
    <mc:Fallback xmlns="">
      <p:transition>
        <p:cut/>
        <p:sndAc>
          <p:stSnd>
            <p:snd r:embed="rId4" name="type.wav"/>
          </p:stSnd>
        </p:sndAc>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6" name="Rectangle 2"/>
          <p:cNvSpPr>
            <a:spLocks noGrp="1" noChangeArrowheads="1"/>
          </p:cNvSpPr>
          <p:nvPr>
            <p:ph type="title"/>
          </p:nvPr>
        </p:nvSpPr>
        <p:spPr/>
        <p:txBody>
          <a:bodyPr/>
          <a:lstStyle/>
          <a:p>
            <a:endParaRPr lang="en-US"/>
          </a:p>
        </p:txBody>
      </p:sp>
      <p:pic>
        <p:nvPicPr>
          <p:cNvPr id="553987" name="Picture 4"/>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0" y="76200"/>
            <a:ext cx="9067800" cy="6705600"/>
          </a:xfrm>
          <a:noFill/>
          <a:ln w="76200" cap="flat" algn="ctr">
            <a:solidFill>
              <a:schemeClr val="accent2"/>
            </a:solidFill>
            <a:miter lim="800000"/>
            <a:headEnd/>
            <a:tailEnd/>
          </a:ln>
        </p:spPr>
      </p:pic>
      <p:sp>
        <p:nvSpPr>
          <p:cNvPr id="553988" name="Rectangle 9"/>
          <p:cNvSpPr>
            <a:spLocks noChangeArrowheads="1"/>
          </p:cNvSpPr>
          <p:nvPr/>
        </p:nvSpPr>
        <p:spPr bwMode="auto">
          <a:xfrm>
            <a:off x="5486400" y="6553200"/>
            <a:ext cx="914400" cy="304800"/>
          </a:xfrm>
          <a:prstGeom prst="rect">
            <a:avLst/>
          </a:prstGeom>
          <a:solidFill>
            <a:srgbClr val="66FF99"/>
          </a:solidFill>
          <a:ln w="76200">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53989" name="Freeform 11"/>
          <p:cNvSpPr>
            <a:spLocks/>
          </p:cNvSpPr>
          <p:nvPr/>
        </p:nvSpPr>
        <p:spPr bwMode="auto">
          <a:xfrm>
            <a:off x="-381000" y="152400"/>
            <a:ext cx="10218738" cy="7116763"/>
          </a:xfrm>
          <a:custGeom>
            <a:avLst/>
            <a:gdLst>
              <a:gd name="T0" fmla="*/ 2147483647 w 6437"/>
              <a:gd name="T1" fmla="*/ 0 h 4483"/>
              <a:gd name="T2" fmla="*/ 2147483647 w 6437"/>
              <a:gd name="T3" fmla="*/ 2147483647 h 4483"/>
              <a:gd name="T4" fmla="*/ 2147483647 w 6437"/>
              <a:gd name="T5" fmla="*/ 2147483647 h 4483"/>
              <a:gd name="T6" fmla="*/ 2147483647 w 6437"/>
              <a:gd name="T7" fmla="*/ 2147483647 h 4483"/>
              <a:gd name="T8" fmla="*/ 2147483647 w 6437"/>
              <a:gd name="T9" fmla="*/ 2147483647 h 4483"/>
              <a:gd name="T10" fmla="*/ 2147483647 w 6437"/>
              <a:gd name="T11" fmla="*/ 2147483647 h 4483"/>
              <a:gd name="T12" fmla="*/ 2147483647 w 6437"/>
              <a:gd name="T13" fmla="*/ 2147483647 h 4483"/>
              <a:gd name="T14" fmla="*/ 2147483647 w 6437"/>
              <a:gd name="T15" fmla="*/ 2147483647 h 4483"/>
              <a:gd name="T16" fmla="*/ 2147483647 w 6437"/>
              <a:gd name="T17" fmla="*/ 2147483647 h 4483"/>
              <a:gd name="T18" fmla="*/ 2147483647 w 6437"/>
              <a:gd name="T19" fmla="*/ 2147483647 h 4483"/>
              <a:gd name="T20" fmla="*/ 2147483647 w 6437"/>
              <a:gd name="T21" fmla="*/ 2147483647 h 4483"/>
              <a:gd name="T22" fmla="*/ 2147483647 w 6437"/>
              <a:gd name="T23" fmla="*/ 2147483647 h 4483"/>
              <a:gd name="T24" fmla="*/ 2147483647 w 6437"/>
              <a:gd name="T25" fmla="*/ 2147483647 h 4483"/>
              <a:gd name="T26" fmla="*/ 2147483647 w 6437"/>
              <a:gd name="T27" fmla="*/ 2147483647 h 4483"/>
              <a:gd name="T28" fmla="*/ 2147483647 w 6437"/>
              <a:gd name="T29" fmla="*/ 2147483647 h 4483"/>
              <a:gd name="T30" fmla="*/ 2147483647 w 6437"/>
              <a:gd name="T31" fmla="*/ 2147483647 h 4483"/>
              <a:gd name="T32" fmla="*/ 2147483647 w 6437"/>
              <a:gd name="T33" fmla="*/ 2147483647 h 4483"/>
              <a:gd name="T34" fmla="*/ 2147483647 w 6437"/>
              <a:gd name="T35" fmla="*/ 2147483647 h 4483"/>
              <a:gd name="T36" fmla="*/ 2147483647 w 6437"/>
              <a:gd name="T37" fmla="*/ 2147483647 h 4483"/>
              <a:gd name="T38" fmla="*/ 2147483647 w 6437"/>
              <a:gd name="T39" fmla="*/ 2147483647 h 4483"/>
              <a:gd name="T40" fmla="*/ 2147483647 w 6437"/>
              <a:gd name="T41" fmla="*/ 2147483647 h 4483"/>
              <a:gd name="T42" fmla="*/ 2147483647 w 6437"/>
              <a:gd name="T43" fmla="*/ 2147483647 h 4483"/>
              <a:gd name="T44" fmla="*/ 2147483647 w 6437"/>
              <a:gd name="T45" fmla="*/ 2147483647 h 4483"/>
              <a:gd name="T46" fmla="*/ 2147483647 w 6437"/>
              <a:gd name="T47" fmla="*/ 2147483647 h 4483"/>
              <a:gd name="T48" fmla="*/ 2147483647 w 6437"/>
              <a:gd name="T49" fmla="*/ 2147483647 h 4483"/>
              <a:gd name="T50" fmla="*/ 2147483647 w 6437"/>
              <a:gd name="T51" fmla="*/ 2147483647 h 4483"/>
              <a:gd name="T52" fmla="*/ 2147483647 w 6437"/>
              <a:gd name="T53" fmla="*/ 2147483647 h 4483"/>
              <a:gd name="T54" fmla="*/ 2147483647 w 6437"/>
              <a:gd name="T55" fmla="*/ 2147483647 h 4483"/>
              <a:gd name="T56" fmla="*/ 2147483647 w 6437"/>
              <a:gd name="T57" fmla="*/ 2147483647 h 4483"/>
              <a:gd name="T58" fmla="*/ 2147483647 w 6437"/>
              <a:gd name="T59" fmla="*/ 2147483647 h 4483"/>
              <a:gd name="T60" fmla="*/ 2147483647 w 6437"/>
              <a:gd name="T61" fmla="*/ 2147483647 h 4483"/>
              <a:gd name="T62" fmla="*/ 2147483647 w 6437"/>
              <a:gd name="T63" fmla="*/ 2147483647 h 4483"/>
              <a:gd name="T64" fmla="*/ 2147483647 w 6437"/>
              <a:gd name="T65" fmla="*/ 2147483647 h 4483"/>
              <a:gd name="T66" fmla="*/ 2147483647 w 6437"/>
              <a:gd name="T67" fmla="*/ 2147483647 h 4483"/>
              <a:gd name="T68" fmla="*/ 2147483647 w 6437"/>
              <a:gd name="T69" fmla="*/ 2147483647 h 4483"/>
              <a:gd name="T70" fmla="*/ 2147483647 w 6437"/>
              <a:gd name="T71" fmla="*/ 2147483647 h 4483"/>
              <a:gd name="T72" fmla="*/ 2147483647 w 6437"/>
              <a:gd name="T73" fmla="*/ 2147483647 h 4483"/>
              <a:gd name="T74" fmla="*/ 2147483647 w 6437"/>
              <a:gd name="T75" fmla="*/ 2147483647 h 4483"/>
              <a:gd name="T76" fmla="*/ 2147483647 w 6437"/>
              <a:gd name="T77" fmla="*/ 2147483647 h 4483"/>
              <a:gd name="T78" fmla="*/ 2147483647 w 6437"/>
              <a:gd name="T79" fmla="*/ 2147483647 h 4483"/>
              <a:gd name="T80" fmla="*/ 2147483647 w 6437"/>
              <a:gd name="T81" fmla="*/ 2147483647 h 4483"/>
              <a:gd name="T82" fmla="*/ 2147483647 w 6437"/>
              <a:gd name="T83" fmla="*/ 2147483647 h 4483"/>
              <a:gd name="T84" fmla="*/ 2147483647 w 6437"/>
              <a:gd name="T85" fmla="*/ 2147483647 h 4483"/>
              <a:gd name="T86" fmla="*/ 2147483647 w 6437"/>
              <a:gd name="T87" fmla="*/ 2147483647 h 4483"/>
              <a:gd name="T88" fmla="*/ 2147483647 w 6437"/>
              <a:gd name="T89" fmla="*/ 2147483647 h 4483"/>
              <a:gd name="T90" fmla="*/ 2147483647 w 6437"/>
              <a:gd name="T91" fmla="*/ 2147483647 h 4483"/>
              <a:gd name="T92" fmla="*/ 2147483647 w 6437"/>
              <a:gd name="T93" fmla="*/ 2147483647 h 4483"/>
              <a:gd name="T94" fmla="*/ 2147483647 w 6437"/>
              <a:gd name="T95" fmla="*/ 2147483647 h 4483"/>
              <a:gd name="T96" fmla="*/ 2147483647 w 6437"/>
              <a:gd name="T97" fmla="*/ 2147483647 h 4483"/>
              <a:gd name="T98" fmla="*/ 2147483647 w 6437"/>
              <a:gd name="T99" fmla="*/ 2147483647 h 4483"/>
              <a:gd name="T100" fmla="*/ 2147483647 w 6437"/>
              <a:gd name="T101" fmla="*/ 2147483647 h 4483"/>
              <a:gd name="T102" fmla="*/ 2147483647 w 6437"/>
              <a:gd name="T103" fmla="*/ 2147483647 h 4483"/>
              <a:gd name="T104" fmla="*/ 2147483647 w 6437"/>
              <a:gd name="T105" fmla="*/ 2147483647 h 4483"/>
              <a:gd name="T106" fmla="*/ 2147483647 w 6437"/>
              <a:gd name="T107" fmla="*/ 2147483647 h 4483"/>
              <a:gd name="T108" fmla="*/ 2147483647 w 6437"/>
              <a:gd name="T109" fmla="*/ 2147483647 h 4483"/>
              <a:gd name="T110" fmla="*/ 2147483647 w 6437"/>
              <a:gd name="T111" fmla="*/ 2147483647 h 4483"/>
              <a:gd name="T112" fmla="*/ 2147483647 w 6437"/>
              <a:gd name="T113" fmla="*/ 2147483647 h 4483"/>
              <a:gd name="T114" fmla="*/ 2147483647 w 6437"/>
              <a:gd name="T115" fmla="*/ 2147483647 h 4483"/>
              <a:gd name="T116" fmla="*/ 2147483647 w 6437"/>
              <a:gd name="T117" fmla="*/ 2147483647 h 448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437"/>
              <a:gd name="T178" fmla="*/ 0 h 4483"/>
              <a:gd name="T179" fmla="*/ 6437 w 6437"/>
              <a:gd name="T180" fmla="*/ 4483 h 448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437" h="4483">
                <a:moveTo>
                  <a:pt x="138" y="220"/>
                </a:moveTo>
                <a:cubicBezTo>
                  <a:pt x="186" y="236"/>
                  <a:pt x="200" y="243"/>
                  <a:pt x="238" y="274"/>
                </a:cubicBezTo>
                <a:cubicBezTo>
                  <a:pt x="245" y="280"/>
                  <a:pt x="249" y="288"/>
                  <a:pt x="256" y="293"/>
                </a:cubicBezTo>
                <a:cubicBezTo>
                  <a:pt x="277" y="306"/>
                  <a:pt x="350" y="310"/>
                  <a:pt x="357" y="311"/>
                </a:cubicBezTo>
                <a:cubicBezTo>
                  <a:pt x="397" y="308"/>
                  <a:pt x="437" y="308"/>
                  <a:pt x="476" y="302"/>
                </a:cubicBezTo>
                <a:cubicBezTo>
                  <a:pt x="495" y="299"/>
                  <a:pt x="531" y="284"/>
                  <a:pt x="531" y="284"/>
                </a:cubicBezTo>
                <a:cubicBezTo>
                  <a:pt x="540" y="275"/>
                  <a:pt x="547" y="264"/>
                  <a:pt x="558" y="256"/>
                </a:cubicBezTo>
                <a:cubicBezTo>
                  <a:pt x="569" y="248"/>
                  <a:pt x="584" y="247"/>
                  <a:pt x="595" y="238"/>
                </a:cubicBezTo>
                <a:cubicBezTo>
                  <a:pt x="604" y="231"/>
                  <a:pt x="605" y="218"/>
                  <a:pt x="613" y="210"/>
                </a:cubicBezTo>
                <a:cubicBezTo>
                  <a:pt x="636" y="187"/>
                  <a:pt x="671" y="168"/>
                  <a:pt x="695" y="146"/>
                </a:cubicBezTo>
                <a:cubicBezTo>
                  <a:pt x="724" y="120"/>
                  <a:pt x="743" y="99"/>
                  <a:pt x="768" y="73"/>
                </a:cubicBezTo>
                <a:cubicBezTo>
                  <a:pt x="807" y="31"/>
                  <a:pt x="837" y="26"/>
                  <a:pt x="887" y="9"/>
                </a:cubicBezTo>
                <a:cubicBezTo>
                  <a:pt x="896" y="6"/>
                  <a:pt x="915" y="0"/>
                  <a:pt x="915" y="0"/>
                </a:cubicBezTo>
                <a:cubicBezTo>
                  <a:pt x="939" y="6"/>
                  <a:pt x="966" y="7"/>
                  <a:pt x="988" y="18"/>
                </a:cubicBezTo>
                <a:cubicBezTo>
                  <a:pt x="998" y="23"/>
                  <a:pt x="1001" y="36"/>
                  <a:pt x="1006" y="46"/>
                </a:cubicBezTo>
                <a:cubicBezTo>
                  <a:pt x="1053" y="131"/>
                  <a:pt x="1011" y="73"/>
                  <a:pt x="1070" y="146"/>
                </a:cubicBezTo>
                <a:cubicBezTo>
                  <a:pt x="1095" y="222"/>
                  <a:pt x="1133" y="350"/>
                  <a:pt x="1180" y="412"/>
                </a:cubicBezTo>
                <a:cubicBezTo>
                  <a:pt x="1183" y="427"/>
                  <a:pt x="1190" y="442"/>
                  <a:pt x="1189" y="457"/>
                </a:cubicBezTo>
                <a:cubicBezTo>
                  <a:pt x="1187" y="506"/>
                  <a:pt x="1179" y="555"/>
                  <a:pt x="1171" y="604"/>
                </a:cubicBezTo>
                <a:cubicBezTo>
                  <a:pt x="1159" y="678"/>
                  <a:pt x="1045" y="717"/>
                  <a:pt x="988" y="741"/>
                </a:cubicBezTo>
                <a:cubicBezTo>
                  <a:pt x="915" y="735"/>
                  <a:pt x="841" y="730"/>
                  <a:pt x="768" y="722"/>
                </a:cubicBezTo>
                <a:cubicBezTo>
                  <a:pt x="652" y="709"/>
                  <a:pt x="492" y="578"/>
                  <a:pt x="430" y="485"/>
                </a:cubicBezTo>
                <a:cubicBezTo>
                  <a:pt x="408" y="417"/>
                  <a:pt x="400" y="454"/>
                  <a:pt x="412" y="366"/>
                </a:cubicBezTo>
                <a:cubicBezTo>
                  <a:pt x="437" y="440"/>
                  <a:pt x="477" y="506"/>
                  <a:pt x="512" y="576"/>
                </a:cubicBezTo>
                <a:cubicBezTo>
                  <a:pt x="556" y="665"/>
                  <a:pt x="602" y="748"/>
                  <a:pt x="668" y="823"/>
                </a:cubicBezTo>
                <a:cubicBezTo>
                  <a:pt x="700" y="859"/>
                  <a:pt x="725" y="900"/>
                  <a:pt x="768" y="924"/>
                </a:cubicBezTo>
                <a:cubicBezTo>
                  <a:pt x="782" y="932"/>
                  <a:pt x="800" y="934"/>
                  <a:pt x="814" y="942"/>
                </a:cubicBezTo>
                <a:cubicBezTo>
                  <a:pt x="848" y="962"/>
                  <a:pt x="882" y="998"/>
                  <a:pt x="924" y="1006"/>
                </a:cubicBezTo>
                <a:cubicBezTo>
                  <a:pt x="960" y="1013"/>
                  <a:pt x="997" y="1012"/>
                  <a:pt x="1034" y="1015"/>
                </a:cubicBezTo>
                <a:cubicBezTo>
                  <a:pt x="1095" y="1012"/>
                  <a:pt x="1156" y="1017"/>
                  <a:pt x="1216" y="1006"/>
                </a:cubicBezTo>
                <a:cubicBezTo>
                  <a:pt x="1229" y="1004"/>
                  <a:pt x="1233" y="986"/>
                  <a:pt x="1244" y="978"/>
                </a:cubicBezTo>
                <a:cubicBezTo>
                  <a:pt x="1293" y="943"/>
                  <a:pt x="1279" y="980"/>
                  <a:pt x="1335" y="924"/>
                </a:cubicBezTo>
                <a:cubicBezTo>
                  <a:pt x="1380" y="879"/>
                  <a:pt x="1443" y="817"/>
                  <a:pt x="1472" y="759"/>
                </a:cubicBezTo>
                <a:cubicBezTo>
                  <a:pt x="1514" y="676"/>
                  <a:pt x="1465" y="747"/>
                  <a:pt x="1518" y="677"/>
                </a:cubicBezTo>
                <a:cubicBezTo>
                  <a:pt x="1543" y="574"/>
                  <a:pt x="1644" y="477"/>
                  <a:pt x="1747" y="457"/>
                </a:cubicBezTo>
                <a:cubicBezTo>
                  <a:pt x="1774" y="460"/>
                  <a:pt x="1806" y="451"/>
                  <a:pt x="1829" y="466"/>
                </a:cubicBezTo>
                <a:cubicBezTo>
                  <a:pt x="1840" y="473"/>
                  <a:pt x="1820" y="490"/>
                  <a:pt x="1820" y="503"/>
                </a:cubicBezTo>
                <a:cubicBezTo>
                  <a:pt x="1820" y="680"/>
                  <a:pt x="1827" y="745"/>
                  <a:pt x="1838" y="896"/>
                </a:cubicBezTo>
                <a:cubicBezTo>
                  <a:pt x="1835" y="914"/>
                  <a:pt x="1837" y="934"/>
                  <a:pt x="1829" y="951"/>
                </a:cubicBezTo>
                <a:cubicBezTo>
                  <a:pt x="1818" y="974"/>
                  <a:pt x="1758" y="982"/>
                  <a:pt x="1738" y="988"/>
                </a:cubicBezTo>
                <a:cubicBezTo>
                  <a:pt x="1662" y="985"/>
                  <a:pt x="1585" y="988"/>
                  <a:pt x="1509" y="978"/>
                </a:cubicBezTo>
                <a:cubicBezTo>
                  <a:pt x="1491" y="976"/>
                  <a:pt x="1477" y="961"/>
                  <a:pt x="1463" y="951"/>
                </a:cubicBezTo>
                <a:cubicBezTo>
                  <a:pt x="1438" y="933"/>
                  <a:pt x="1367" y="876"/>
                  <a:pt x="1335" y="850"/>
                </a:cubicBezTo>
                <a:cubicBezTo>
                  <a:pt x="1315" y="834"/>
                  <a:pt x="1298" y="814"/>
                  <a:pt x="1280" y="796"/>
                </a:cubicBezTo>
                <a:cubicBezTo>
                  <a:pt x="1274" y="790"/>
                  <a:pt x="1253" y="776"/>
                  <a:pt x="1262" y="777"/>
                </a:cubicBezTo>
                <a:cubicBezTo>
                  <a:pt x="1286" y="780"/>
                  <a:pt x="1311" y="783"/>
                  <a:pt x="1335" y="786"/>
                </a:cubicBezTo>
                <a:cubicBezTo>
                  <a:pt x="1425" y="854"/>
                  <a:pt x="1515" y="899"/>
                  <a:pt x="1619" y="942"/>
                </a:cubicBezTo>
                <a:cubicBezTo>
                  <a:pt x="1638" y="950"/>
                  <a:pt x="1654" y="963"/>
                  <a:pt x="1674" y="969"/>
                </a:cubicBezTo>
                <a:cubicBezTo>
                  <a:pt x="1707" y="979"/>
                  <a:pt x="1742" y="977"/>
                  <a:pt x="1774" y="988"/>
                </a:cubicBezTo>
                <a:cubicBezTo>
                  <a:pt x="1792" y="994"/>
                  <a:pt x="1811" y="1000"/>
                  <a:pt x="1829" y="1006"/>
                </a:cubicBezTo>
                <a:cubicBezTo>
                  <a:pt x="2208" y="980"/>
                  <a:pt x="2019" y="1048"/>
                  <a:pt x="2131" y="942"/>
                </a:cubicBezTo>
                <a:cubicBezTo>
                  <a:pt x="2189" y="823"/>
                  <a:pt x="2227" y="702"/>
                  <a:pt x="2268" y="576"/>
                </a:cubicBezTo>
                <a:cubicBezTo>
                  <a:pt x="2297" y="489"/>
                  <a:pt x="2344" y="409"/>
                  <a:pt x="2387" y="329"/>
                </a:cubicBezTo>
                <a:cubicBezTo>
                  <a:pt x="2422" y="263"/>
                  <a:pt x="2458" y="190"/>
                  <a:pt x="2533" y="165"/>
                </a:cubicBezTo>
                <a:cubicBezTo>
                  <a:pt x="2566" y="113"/>
                  <a:pt x="2588" y="129"/>
                  <a:pt x="2652" y="137"/>
                </a:cubicBezTo>
                <a:cubicBezTo>
                  <a:pt x="2715" y="203"/>
                  <a:pt x="2666" y="144"/>
                  <a:pt x="2688" y="348"/>
                </a:cubicBezTo>
                <a:cubicBezTo>
                  <a:pt x="2693" y="394"/>
                  <a:pt x="2705" y="432"/>
                  <a:pt x="2716" y="476"/>
                </a:cubicBezTo>
                <a:cubicBezTo>
                  <a:pt x="2713" y="509"/>
                  <a:pt x="2718" y="545"/>
                  <a:pt x="2707" y="576"/>
                </a:cubicBezTo>
                <a:cubicBezTo>
                  <a:pt x="2702" y="591"/>
                  <a:pt x="2684" y="597"/>
                  <a:pt x="2670" y="604"/>
                </a:cubicBezTo>
                <a:cubicBezTo>
                  <a:pt x="2612" y="635"/>
                  <a:pt x="2538" y="662"/>
                  <a:pt x="2478" y="686"/>
                </a:cubicBezTo>
                <a:cubicBezTo>
                  <a:pt x="2449" y="698"/>
                  <a:pt x="2417" y="698"/>
                  <a:pt x="2387" y="704"/>
                </a:cubicBezTo>
                <a:cubicBezTo>
                  <a:pt x="2368" y="708"/>
                  <a:pt x="2332" y="722"/>
                  <a:pt x="2332" y="722"/>
                </a:cubicBezTo>
                <a:cubicBezTo>
                  <a:pt x="2298" y="719"/>
                  <a:pt x="2264" y="720"/>
                  <a:pt x="2231" y="713"/>
                </a:cubicBezTo>
                <a:cubicBezTo>
                  <a:pt x="2220" y="711"/>
                  <a:pt x="2201" y="705"/>
                  <a:pt x="2204" y="695"/>
                </a:cubicBezTo>
                <a:cubicBezTo>
                  <a:pt x="2208" y="683"/>
                  <a:pt x="2228" y="689"/>
                  <a:pt x="2240" y="686"/>
                </a:cubicBezTo>
                <a:cubicBezTo>
                  <a:pt x="2323" y="702"/>
                  <a:pt x="2407" y="723"/>
                  <a:pt x="2487" y="750"/>
                </a:cubicBezTo>
                <a:cubicBezTo>
                  <a:pt x="2548" y="747"/>
                  <a:pt x="2610" y="752"/>
                  <a:pt x="2670" y="741"/>
                </a:cubicBezTo>
                <a:cubicBezTo>
                  <a:pt x="2681" y="739"/>
                  <a:pt x="2682" y="722"/>
                  <a:pt x="2688" y="713"/>
                </a:cubicBezTo>
                <a:cubicBezTo>
                  <a:pt x="2714" y="676"/>
                  <a:pt x="2746" y="641"/>
                  <a:pt x="2771" y="604"/>
                </a:cubicBezTo>
                <a:cubicBezTo>
                  <a:pt x="2779" y="593"/>
                  <a:pt x="2779" y="577"/>
                  <a:pt x="2789" y="567"/>
                </a:cubicBezTo>
                <a:cubicBezTo>
                  <a:pt x="2865" y="490"/>
                  <a:pt x="3025" y="450"/>
                  <a:pt x="3127" y="430"/>
                </a:cubicBezTo>
                <a:cubicBezTo>
                  <a:pt x="3342" y="435"/>
                  <a:pt x="3466" y="425"/>
                  <a:pt x="3648" y="476"/>
                </a:cubicBezTo>
                <a:cubicBezTo>
                  <a:pt x="3704" y="529"/>
                  <a:pt x="3624" y="507"/>
                  <a:pt x="3603" y="503"/>
                </a:cubicBezTo>
                <a:cubicBezTo>
                  <a:pt x="3637" y="537"/>
                  <a:pt x="3647" y="575"/>
                  <a:pt x="3676" y="613"/>
                </a:cubicBezTo>
                <a:cubicBezTo>
                  <a:pt x="3693" y="635"/>
                  <a:pt x="3714" y="655"/>
                  <a:pt x="3731" y="677"/>
                </a:cubicBezTo>
                <a:cubicBezTo>
                  <a:pt x="3756" y="754"/>
                  <a:pt x="3785" y="836"/>
                  <a:pt x="3685" y="869"/>
                </a:cubicBezTo>
                <a:cubicBezTo>
                  <a:pt x="3178" y="853"/>
                  <a:pt x="3532" y="881"/>
                  <a:pt x="3338" y="832"/>
                </a:cubicBezTo>
                <a:cubicBezTo>
                  <a:pt x="3287" y="783"/>
                  <a:pt x="3215" y="764"/>
                  <a:pt x="3164" y="713"/>
                </a:cubicBezTo>
                <a:cubicBezTo>
                  <a:pt x="3129" y="678"/>
                  <a:pt x="3103" y="638"/>
                  <a:pt x="3054" y="622"/>
                </a:cubicBezTo>
                <a:cubicBezTo>
                  <a:pt x="3048" y="613"/>
                  <a:pt x="3044" y="602"/>
                  <a:pt x="3036" y="594"/>
                </a:cubicBezTo>
                <a:cubicBezTo>
                  <a:pt x="3028" y="586"/>
                  <a:pt x="3008" y="565"/>
                  <a:pt x="3008" y="576"/>
                </a:cubicBezTo>
                <a:cubicBezTo>
                  <a:pt x="3008" y="589"/>
                  <a:pt x="3028" y="594"/>
                  <a:pt x="3036" y="604"/>
                </a:cubicBezTo>
                <a:cubicBezTo>
                  <a:pt x="3068" y="642"/>
                  <a:pt x="3096" y="684"/>
                  <a:pt x="3127" y="722"/>
                </a:cubicBezTo>
                <a:cubicBezTo>
                  <a:pt x="3229" y="847"/>
                  <a:pt x="3387" y="1027"/>
                  <a:pt x="3548" y="1079"/>
                </a:cubicBezTo>
                <a:cubicBezTo>
                  <a:pt x="3616" y="1128"/>
                  <a:pt x="3659" y="1145"/>
                  <a:pt x="3740" y="1161"/>
                </a:cubicBezTo>
                <a:cubicBezTo>
                  <a:pt x="3777" y="1158"/>
                  <a:pt x="3814" y="1159"/>
                  <a:pt x="3850" y="1152"/>
                </a:cubicBezTo>
                <a:cubicBezTo>
                  <a:pt x="3899" y="1143"/>
                  <a:pt x="3876" y="1134"/>
                  <a:pt x="3904" y="1106"/>
                </a:cubicBezTo>
                <a:cubicBezTo>
                  <a:pt x="3942" y="1068"/>
                  <a:pt x="4007" y="1038"/>
                  <a:pt x="4032" y="988"/>
                </a:cubicBezTo>
                <a:cubicBezTo>
                  <a:pt x="4053" y="948"/>
                  <a:pt x="4074" y="918"/>
                  <a:pt x="4106" y="887"/>
                </a:cubicBezTo>
                <a:cubicBezTo>
                  <a:pt x="4124" y="834"/>
                  <a:pt x="4124" y="777"/>
                  <a:pt x="4133" y="722"/>
                </a:cubicBezTo>
                <a:cubicBezTo>
                  <a:pt x="4136" y="622"/>
                  <a:pt x="4137" y="521"/>
                  <a:pt x="4142" y="421"/>
                </a:cubicBezTo>
                <a:cubicBezTo>
                  <a:pt x="4143" y="408"/>
                  <a:pt x="4143" y="394"/>
                  <a:pt x="4151" y="384"/>
                </a:cubicBezTo>
                <a:cubicBezTo>
                  <a:pt x="4176" y="354"/>
                  <a:pt x="4224" y="352"/>
                  <a:pt x="4261" y="338"/>
                </a:cubicBezTo>
                <a:cubicBezTo>
                  <a:pt x="4270" y="335"/>
                  <a:pt x="4288" y="329"/>
                  <a:pt x="4288" y="329"/>
                </a:cubicBezTo>
                <a:cubicBezTo>
                  <a:pt x="4321" y="370"/>
                  <a:pt x="4331" y="391"/>
                  <a:pt x="4343" y="439"/>
                </a:cubicBezTo>
                <a:cubicBezTo>
                  <a:pt x="4350" y="466"/>
                  <a:pt x="4362" y="521"/>
                  <a:pt x="4362" y="521"/>
                </a:cubicBezTo>
                <a:cubicBezTo>
                  <a:pt x="4359" y="593"/>
                  <a:pt x="4381" y="736"/>
                  <a:pt x="4316" y="805"/>
                </a:cubicBezTo>
                <a:cubicBezTo>
                  <a:pt x="4290" y="884"/>
                  <a:pt x="4327" y="786"/>
                  <a:pt x="4288" y="850"/>
                </a:cubicBezTo>
                <a:cubicBezTo>
                  <a:pt x="4257" y="901"/>
                  <a:pt x="4308" y="859"/>
                  <a:pt x="4252" y="896"/>
                </a:cubicBezTo>
                <a:cubicBezTo>
                  <a:pt x="4249" y="905"/>
                  <a:pt x="4249" y="916"/>
                  <a:pt x="4243" y="924"/>
                </a:cubicBezTo>
                <a:cubicBezTo>
                  <a:pt x="4236" y="933"/>
                  <a:pt x="4224" y="936"/>
                  <a:pt x="4215" y="942"/>
                </a:cubicBezTo>
                <a:cubicBezTo>
                  <a:pt x="4203" y="951"/>
                  <a:pt x="4192" y="962"/>
                  <a:pt x="4179" y="969"/>
                </a:cubicBezTo>
                <a:cubicBezTo>
                  <a:pt x="4170" y="974"/>
                  <a:pt x="4160" y="975"/>
                  <a:pt x="4151" y="978"/>
                </a:cubicBezTo>
                <a:cubicBezTo>
                  <a:pt x="4049" y="1013"/>
                  <a:pt x="3997" y="1001"/>
                  <a:pt x="4316" y="988"/>
                </a:cubicBezTo>
                <a:cubicBezTo>
                  <a:pt x="4351" y="969"/>
                  <a:pt x="4380" y="964"/>
                  <a:pt x="4407" y="933"/>
                </a:cubicBezTo>
                <a:cubicBezTo>
                  <a:pt x="4455" y="877"/>
                  <a:pt x="4466" y="801"/>
                  <a:pt x="4517" y="750"/>
                </a:cubicBezTo>
                <a:cubicBezTo>
                  <a:pt x="4581" y="554"/>
                  <a:pt x="4702" y="431"/>
                  <a:pt x="4892" y="357"/>
                </a:cubicBezTo>
                <a:cubicBezTo>
                  <a:pt x="4959" y="360"/>
                  <a:pt x="5028" y="350"/>
                  <a:pt x="5093" y="366"/>
                </a:cubicBezTo>
                <a:cubicBezTo>
                  <a:pt x="5109" y="370"/>
                  <a:pt x="5274" y="487"/>
                  <a:pt x="5294" y="503"/>
                </a:cubicBezTo>
                <a:cubicBezTo>
                  <a:pt x="5338" y="576"/>
                  <a:pt x="5301" y="527"/>
                  <a:pt x="5358" y="576"/>
                </a:cubicBezTo>
                <a:cubicBezTo>
                  <a:pt x="5368" y="585"/>
                  <a:pt x="5386" y="591"/>
                  <a:pt x="5386" y="604"/>
                </a:cubicBezTo>
                <a:cubicBezTo>
                  <a:pt x="5386" y="614"/>
                  <a:pt x="5367" y="597"/>
                  <a:pt x="5358" y="594"/>
                </a:cubicBezTo>
                <a:cubicBezTo>
                  <a:pt x="5355" y="634"/>
                  <a:pt x="5357" y="674"/>
                  <a:pt x="5349" y="713"/>
                </a:cubicBezTo>
                <a:cubicBezTo>
                  <a:pt x="5340" y="759"/>
                  <a:pt x="5165" y="766"/>
                  <a:pt x="5148" y="768"/>
                </a:cubicBezTo>
                <a:cubicBezTo>
                  <a:pt x="5047" y="762"/>
                  <a:pt x="4946" y="765"/>
                  <a:pt x="4846" y="750"/>
                </a:cubicBezTo>
                <a:cubicBezTo>
                  <a:pt x="4821" y="746"/>
                  <a:pt x="4736" y="694"/>
                  <a:pt x="4709" y="677"/>
                </a:cubicBezTo>
                <a:cubicBezTo>
                  <a:pt x="4687" y="663"/>
                  <a:pt x="4645" y="631"/>
                  <a:pt x="4645" y="631"/>
                </a:cubicBezTo>
                <a:cubicBezTo>
                  <a:pt x="4654" y="666"/>
                  <a:pt x="4656" y="688"/>
                  <a:pt x="4682" y="713"/>
                </a:cubicBezTo>
                <a:cubicBezTo>
                  <a:pt x="4703" y="779"/>
                  <a:pt x="4750" y="818"/>
                  <a:pt x="4791" y="869"/>
                </a:cubicBezTo>
                <a:cubicBezTo>
                  <a:pt x="4805" y="886"/>
                  <a:pt x="4811" y="910"/>
                  <a:pt x="4828" y="924"/>
                </a:cubicBezTo>
                <a:cubicBezTo>
                  <a:pt x="4883" y="967"/>
                  <a:pt x="4924" y="989"/>
                  <a:pt x="4992" y="1006"/>
                </a:cubicBezTo>
                <a:cubicBezTo>
                  <a:pt x="5143" y="1001"/>
                  <a:pt x="5238" y="986"/>
                  <a:pt x="5376" y="997"/>
                </a:cubicBezTo>
                <a:cubicBezTo>
                  <a:pt x="5397" y="1018"/>
                  <a:pt x="5419" y="1040"/>
                  <a:pt x="5440" y="1061"/>
                </a:cubicBezTo>
                <a:cubicBezTo>
                  <a:pt x="5459" y="1080"/>
                  <a:pt x="5486" y="1125"/>
                  <a:pt x="5486" y="1125"/>
                </a:cubicBezTo>
                <a:cubicBezTo>
                  <a:pt x="5497" y="1157"/>
                  <a:pt x="5517" y="1168"/>
                  <a:pt x="5532" y="1198"/>
                </a:cubicBezTo>
                <a:cubicBezTo>
                  <a:pt x="5539" y="1212"/>
                  <a:pt x="5547" y="1249"/>
                  <a:pt x="5550" y="1262"/>
                </a:cubicBezTo>
                <a:cubicBezTo>
                  <a:pt x="5547" y="1302"/>
                  <a:pt x="5548" y="1342"/>
                  <a:pt x="5541" y="1381"/>
                </a:cubicBezTo>
                <a:cubicBezTo>
                  <a:pt x="5531" y="1434"/>
                  <a:pt x="5435" y="1444"/>
                  <a:pt x="5395" y="1454"/>
                </a:cubicBezTo>
                <a:cubicBezTo>
                  <a:pt x="5182" y="1444"/>
                  <a:pt x="5245" y="1465"/>
                  <a:pt x="5130" y="1408"/>
                </a:cubicBezTo>
                <a:cubicBezTo>
                  <a:pt x="5096" y="1359"/>
                  <a:pt x="5088" y="1370"/>
                  <a:pt x="5056" y="1308"/>
                </a:cubicBezTo>
                <a:cubicBezTo>
                  <a:pt x="5059" y="1259"/>
                  <a:pt x="5059" y="1210"/>
                  <a:pt x="5066" y="1161"/>
                </a:cubicBezTo>
                <a:cubicBezTo>
                  <a:pt x="5067" y="1152"/>
                  <a:pt x="5137" y="983"/>
                  <a:pt x="5084" y="1088"/>
                </a:cubicBezTo>
                <a:cubicBezTo>
                  <a:pt x="5051" y="1222"/>
                  <a:pt x="5103" y="1024"/>
                  <a:pt x="5056" y="1161"/>
                </a:cubicBezTo>
                <a:cubicBezTo>
                  <a:pt x="5032" y="1233"/>
                  <a:pt x="5017" y="1309"/>
                  <a:pt x="4992" y="1381"/>
                </a:cubicBezTo>
                <a:cubicBezTo>
                  <a:pt x="4984" y="1442"/>
                  <a:pt x="4977" y="1503"/>
                  <a:pt x="4965" y="1564"/>
                </a:cubicBezTo>
                <a:cubicBezTo>
                  <a:pt x="4971" y="1625"/>
                  <a:pt x="4972" y="1686"/>
                  <a:pt x="4983" y="1746"/>
                </a:cubicBezTo>
                <a:cubicBezTo>
                  <a:pt x="4995" y="1812"/>
                  <a:pt x="5137" y="1863"/>
                  <a:pt x="5194" y="1874"/>
                </a:cubicBezTo>
                <a:cubicBezTo>
                  <a:pt x="5246" y="1870"/>
                  <a:pt x="5302" y="1879"/>
                  <a:pt x="5349" y="1856"/>
                </a:cubicBezTo>
                <a:cubicBezTo>
                  <a:pt x="5366" y="1847"/>
                  <a:pt x="5379" y="1831"/>
                  <a:pt x="5395" y="1820"/>
                </a:cubicBezTo>
                <a:cubicBezTo>
                  <a:pt x="5489" y="1754"/>
                  <a:pt x="5577" y="1704"/>
                  <a:pt x="5642" y="1609"/>
                </a:cubicBezTo>
                <a:cubicBezTo>
                  <a:pt x="5650" y="1584"/>
                  <a:pt x="5662" y="1561"/>
                  <a:pt x="5669" y="1536"/>
                </a:cubicBezTo>
                <a:cubicBezTo>
                  <a:pt x="5686" y="1480"/>
                  <a:pt x="5687" y="1425"/>
                  <a:pt x="5715" y="1372"/>
                </a:cubicBezTo>
                <a:cubicBezTo>
                  <a:pt x="5709" y="1305"/>
                  <a:pt x="5704" y="1237"/>
                  <a:pt x="5696" y="1170"/>
                </a:cubicBezTo>
                <a:cubicBezTo>
                  <a:pt x="5692" y="1141"/>
                  <a:pt x="5664" y="1107"/>
                  <a:pt x="5651" y="1088"/>
                </a:cubicBezTo>
                <a:cubicBezTo>
                  <a:pt x="5646" y="1080"/>
                  <a:pt x="5647" y="1069"/>
                  <a:pt x="5642" y="1061"/>
                </a:cubicBezTo>
                <a:cubicBezTo>
                  <a:pt x="5608" y="1002"/>
                  <a:pt x="5621" y="1044"/>
                  <a:pt x="5578" y="988"/>
                </a:cubicBezTo>
                <a:cubicBezTo>
                  <a:pt x="5570" y="977"/>
                  <a:pt x="5568" y="961"/>
                  <a:pt x="5559" y="951"/>
                </a:cubicBezTo>
                <a:cubicBezTo>
                  <a:pt x="5543" y="933"/>
                  <a:pt x="5519" y="924"/>
                  <a:pt x="5504" y="905"/>
                </a:cubicBezTo>
                <a:cubicBezTo>
                  <a:pt x="5455" y="843"/>
                  <a:pt x="5447" y="787"/>
                  <a:pt x="5386" y="741"/>
                </a:cubicBezTo>
                <a:cubicBezTo>
                  <a:pt x="5365" y="701"/>
                  <a:pt x="5342" y="666"/>
                  <a:pt x="5331" y="622"/>
                </a:cubicBezTo>
                <a:cubicBezTo>
                  <a:pt x="5343" y="551"/>
                  <a:pt x="5328" y="498"/>
                  <a:pt x="5395" y="476"/>
                </a:cubicBezTo>
                <a:cubicBezTo>
                  <a:pt x="5419" y="479"/>
                  <a:pt x="5444" y="479"/>
                  <a:pt x="5468" y="485"/>
                </a:cubicBezTo>
                <a:cubicBezTo>
                  <a:pt x="5486" y="490"/>
                  <a:pt x="5511" y="520"/>
                  <a:pt x="5523" y="530"/>
                </a:cubicBezTo>
                <a:cubicBezTo>
                  <a:pt x="5586" y="584"/>
                  <a:pt x="5637" y="637"/>
                  <a:pt x="5687" y="704"/>
                </a:cubicBezTo>
                <a:cubicBezTo>
                  <a:pt x="5697" y="756"/>
                  <a:pt x="5708" y="796"/>
                  <a:pt x="5715" y="850"/>
                </a:cubicBezTo>
                <a:cubicBezTo>
                  <a:pt x="5706" y="905"/>
                  <a:pt x="5710" y="916"/>
                  <a:pt x="5660" y="933"/>
                </a:cubicBezTo>
                <a:cubicBezTo>
                  <a:pt x="5626" y="965"/>
                  <a:pt x="5585" y="1000"/>
                  <a:pt x="5541" y="1015"/>
                </a:cubicBezTo>
                <a:cubicBezTo>
                  <a:pt x="5601" y="955"/>
                  <a:pt x="5570" y="983"/>
                  <a:pt x="5632" y="933"/>
                </a:cubicBezTo>
                <a:cubicBezTo>
                  <a:pt x="5641" y="918"/>
                  <a:pt x="5650" y="902"/>
                  <a:pt x="5660" y="887"/>
                </a:cubicBezTo>
                <a:cubicBezTo>
                  <a:pt x="5675" y="865"/>
                  <a:pt x="5706" y="823"/>
                  <a:pt x="5706" y="823"/>
                </a:cubicBezTo>
                <a:cubicBezTo>
                  <a:pt x="5728" y="732"/>
                  <a:pt x="5742" y="635"/>
                  <a:pt x="5696" y="549"/>
                </a:cubicBezTo>
                <a:cubicBezTo>
                  <a:pt x="5684" y="486"/>
                  <a:pt x="5660" y="410"/>
                  <a:pt x="5623" y="357"/>
                </a:cubicBezTo>
                <a:cubicBezTo>
                  <a:pt x="5620" y="339"/>
                  <a:pt x="5620" y="320"/>
                  <a:pt x="5614" y="302"/>
                </a:cubicBezTo>
                <a:cubicBezTo>
                  <a:pt x="5611" y="291"/>
                  <a:pt x="5600" y="284"/>
                  <a:pt x="5596" y="274"/>
                </a:cubicBezTo>
                <a:cubicBezTo>
                  <a:pt x="5584" y="242"/>
                  <a:pt x="5580" y="206"/>
                  <a:pt x="5568" y="174"/>
                </a:cubicBezTo>
                <a:cubicBezTo>
                  <a:pt x="5571" y="156"/>
                  <a:pt x="5561" y="127"/>
                  <a:pt x="5578" y="119"/>
                </a:cubicBezTo>
                <a:cubicBezTo>
                  <a:pt x="5660" y="82"/>
                  <a:pt x="5750" y="190"/>
                  <a:pt x="5806" y="229"/>
                </a:cubicBezTo>
                <a:cubicBezTo>
                  <a:pt x="5812" y="238"/>
                  <a:pt x="5816" y="248"/>
                  <a:pt x="5824" y="256"/>
                </a:cubicBezTo>
                <a:cubicBezTo>
                  <a:pt x="5832" y="264"/>
                  <a:pt x="5845" y="266"/>
                  <a:pt x="5852" y="274"/>
                </a:cubicBezTo>
                <a:cubicBezTo>
                  <a:pt x="5864" y="287"/>
                  <a:pt x="5870" y="305"/>
                  <a:pt x="5879" y="320"/>
                </a:cubicBezTo>
                <a:cubicBezTo>
                  <a:pt x="5882" y="332"/>
                  <a:pt x="5889" y="344"/>
                  <a:pt x="5888" y="357"/>
                </a:cubicBezTo>
                <a:cubicBezTo>
                  <a:pt x="5886" y="394"/>
                  <a:pt x="5880" y="431"/>
                  <a:pt x="5870" y="466"/>
                </a:cubicBezTo>
                <a:cubicBezTo>
                  <a:pt x="5865" y="485"/>
                  <a:pt x="5838" y="490"/>
                  <a:pt x="5824" y="494"/>
                </a:cubicBezTo>
                <a:cubicBezTo>
                  <a:pt x="5785" y="504"/>
                  <a:pt x="5746" y="513"/>
                  <a:pt x="5706" y="521"/>
                </a:cubicBezTo>
                <a:cubicBezTo>
                  <a:pt x="5750" y="597"/>
                  <a:pt x="5765" y="590"/>
                  <a:pt x="5834" y="640"/>
                </a:cubicBezTo>
                <a:cubicBezTo>
                  <a:pt x="5848" y="650"/>
                  <a:pt x="5857" y="666"/>
                  <a:pt x="5870" y="677"/>
                </a:cubicBezTo>
                <a:cubicBezTo>
                  <a:pt x="5922" y="722"/>
                  <a:pt x="5981" y="762"/>
                  <a:pt x="6035" y="805"/>
                </a:cubicBezTo>
                <a:cubicBezTo>
                  <a:pt x="6047" y="854"/>
                  <a:pt x="6077" y="892"/>
                  <a:pt x="6090" y="942"/>
                </a:cubicBezTo>
                <a:cubicBezTo>
                  <a:pt x="6110" y="1149"/>
                  <a:pt x="6106" y="1066"/>
                  <a:pt x="6090" y="1426"/>
                </a:cubicBezTo>
                <a:cubicBezTo>
                  <a:pt x="6087" y="1487"/>
                  <a:pt x="6036" y="1526"/>
                  <a:pt x="5998" y="1564"/>
                </a:cubicBezTo>
                <a:cubicBezTo>
                  <a:pt x="5980" y="1582"/>
                  <a:pt x="5943" y="1618"/>
                  <a:pt x="5943" y="1618"/>
                </a:cubicBezTo>
                <a:cubicBezTo>
                  <a:pt x="5876" y="1789"/>
                  <a:pt x="6019" y="1968"/>
                  <a:pt x="6144" y="2066"/>
                </a:cubicBezTo>
                <a:cubicBezTo>
                  <a:pt x="6184" y="2097"/>
                  <a:pt x="6196" y="2134"/>
                  <a:pt x="6245" y="2158"/>
                </a:cubicBezTo>
                <a:cubicBezTo>
                  <a:pt x="6287" y="2200"/>
                  <a:pt x="6299" y="2217"/>
                  <a:pt x="6355" y="2231"/>
                </a:cubicBezTo>
                <a:cubicBezTo>
                  <a:pt x="6396" y="2147"/>
                  <a:pt x="6419" y="2058"/>
                  <a:pt x="6437" y="1966"/>
                </a:cubicBezTo>
                <a:cubicBezTo>
                  <a:pt x="6434" y="1945"/>
                  <a:pt x="6436" y="1922"/>
                  <a:pt x="6428" y="1902"/>
                </a:cubicBezTo>
                <a:cubicBezTo>
                  <a:pt x="6415" y="1871"/>
                  <a:pt x="6341" y="1847"/>
                  <a:pt x="6327" y="1838"/>
                </a:cubicBezTo>
                <a:cubicBezTo>
                  <a:pt x="6250" y="1786"/>
                  <a:pt x="6133" y="1778"/>
                  <a:pt x="6044" y="1756"/>
                </a:cubicBezTo>
                <a:cubicBezTo>
                  <a:pt x="6038" y="1765"/>
                  <a:pt x="6023" y="1773"/>
                  <a:pt x="6026" y="1783"/>
                </a:cubicBezTo>
                <a:cubicBezTo>
                  <a:pt x="6028" y="1792"/>
                  <a:pt x="6045" y="1786"/>
                  <a:pt x="6053" y="1792"/>
                </a:cubicBezTo>
                <a:cubicBezTo>
                  <a:pt x="6096" y="1824"/>
                  <a:pt x="6130" y="1864"/>
                  <a:pt x="6154" y="1911"/>
                </a:cubicBezTo>
                <a:cubicBezTo>
                  <a:pt x="6151" y="1932"/>
                  <a:pt x="6153" y="1955"/>
                  <a:pt x="6144" y="1975"/>
                </a:cubicBezTo>
                <a:cubicBezTo>
                  <a:pt x="6130" y="2005"/>
                  <a:pt x="6057" y="2014"/>
                  <a:pt x="6026" y="2021"/>
                </a:cubicBezTo>
                <a:cubicBezTo>
                  <a:pt x="5830" y="2064"/>
                  <a:pt x="5790" y="2067"/>
                  <a:pt x="5550" y="2076"/>
                </a:cubicBezTo>
                <a:cubicBezTo>
                  <a:pt x="5533" y="2087"/>
                  <a:pt x="5511" y="2090"/>
                  <a:pt x="5495" y="2103"/>
                </a:cubicBezTo>
                <a:cubicBezTo>
                  <a:pt x="5483" y="2113"/>
                  <a:pt x="5479" y="2129"/>
                  <a:pt x="5468" y="2140"/>
                </a:cubicBezTo>
                <a:cubicBezTo>
                  <a:pt x="5460" y="2148"/>
                  <a:pt x="5449" y="2152"/>
                  <a:pt x="5440" y="2158"/>
                </a:cubicBezTo>
                <a:cubicBezTo>
                  <a:pt x="5437" y="2167"/>
                  <a:pt x="5436" y="2177"/>
                  <a:pt x="5431" y="2185"/>
                </a:cubicBezTo>
                <a:cubicBezTo>
                  <a:pt x="5424" y="2196"/>
                  <a:pt x="5404" y="2200"/>
                  <a:pt x="5404" y="2213"/>
                </a:cubicBezTo>
                <a:cubicBezTo>
                  <a:pt x="5404" y="2328"/>
                  <a:pt x="5431" y="2419"/>
                  <a:pt x="5523" y="2478"/>
                </a:cubicBezTo>
                <a:cubicBezTo>
                  <a:pt x="5564" y="2539"/>
                  <a:pt x="5587" y="2522"/>
                  <a:pt x="5660" y="2505"/>
                </a:cubicBezTo>
                <a:cubicBezTo>
                  <a:pt x="5715" y="2468"/>
                  <a:pt x="5727" y="2428"/>
                  <a:pt x="5751" y="2368"/>
                </a:cubicBezTo>
                <a:cubicBezTo>
                  <a:pt x="5763" y="2268"/>
                  <a:pt x="5771" y="2265"/>
                  <a:pt x="5733" y="2140"/>
                </a:cubicBezTo>
                <a:cubicBezTo>
                  <a:pt x="5727" y="2119"/>
                  <a:pt x="5680" y="2070"/>
                  <a:pt x="5696" y="2085"/>
                </a:cubicBezTo>
                <a:cubicBezTo>
                  <a:pt x="5743" y="2131"/>
                  <a:pt x="5798" y="2176"/>
                  <a:pt x="5852" y="2213"/>
                </a:cubicBezTo>
                <a:cubicBezTo>
                  <a:pt x="5895" y="2277"/>
                  <a:pt x="5882" y="2313"/>
                  <a:pt x="5888" y="2405"/>
                </a:cubicBezTo>
                <a:cubicBezTo>
                  <a:pt x="5995" y="2368"/>
                  <a:pt x="6011" y="2322"/>
                  <a:pt x="6071" y="2240"/>
                </a:cubicBezTo>
                <a:cubicBezTo>
                  <a:pt x="6093" y="2152"/>
                  <a:pt x="6094" y="2163"/>
                  <a:pt x="6071" y="2012"/>
                </a:cubicBezTo>
                <a:cubicBezTo>
                  <a:pt x="6068" y="1994"/>
                  <a:pt x="6052" y="1982"/>
                  <a:pt x="6044" y="1966"/>
                </a:cubicBezTo>
                <a:cubicBezTo>
                  <a:pt x="6000" y="1876"/>
                  <a:pt x="5918" y="1785"/>
                  <a:pt x="5815" y="1765"/>
                </a:cubicBezTo>
                <a:cubicBezTo>
                  <a:pt x="5763" y="1773"/>
                  <a:pt x="5708" y="1770"/>
                  <a:pt x="5660" y="1792"/>
                </a:cubicBezTo>
                <a:cubicBezTo>
                  <a:pt x="5598" y="1820"/>
                  <a:pt x="5544" y="1858"/>
                  <a:pt x="5477" y="1874"/>
                </a:cubicBezTo>
                <a:cubicBezTo>
                  <a:pt x="5420" y="1903"/>
                  <a:pt x="5417" y="1892"/>
                  <a:pt x="5404" y="1957"/>
                </a:cubicBezTo>
                <a:cubicBezTo>
                  <a:pt x="5401" y="2012"/>
                  <a:pt x="5413" y="2069"/>
                  <a:pt x="5395" y="2121"/>
                </a:cubicBezTo>
                <a:cubicBezTo>
                  <a:pt x="5389" y="2139"/>
                  <a:pt x="5359" y="2135"/>
                  <a:pt x="5340" y="2140"/>
                </a:cubicBezTo>
                <a:cubicBezTo>
                  <a:pt x="5250" y="2166"/>
                  <a:pt x="5158" y="2176"/>
                  <a:pt x="5066" y="2185"/>
                </a:cubicBezTo>
                <a:cubicBezTo>
                  <a:pt x="4993" y="2182"/>
                  <a:pt x="4919" y="2183"/>
                  <a:pt x="4846" y="2176"/>
                </a:cubicBezTo>
                <a:cubicBezTo>
                  <a:pt x="4788" y="2170"/>
                  <a:pt x="4741" y="2120"/>
                  <a:pt x="4700" y="2085"/>
                </a:cubicBezTo>
                <a:cubicBezTo>
                  <a:pt x="4640" y="2033"/>
                  <a:pt x="4581" y="1977"/>
                  <a:pt x="4517" y="1929"/>
                </a:cubicBezTo>
                <a:cubicBezTo>
                  <a:pt x="4511" y="1917"/>
                  <a:pt x="4507" y="1904"/>
                  <a:pt x="4499" y="1893"/>
                </a:cubicBezTo>
                <a:cubicBezTo>
                  <a:pt x="4489" y="1879"/>
                  <a:pt x="4471" y="1871"/>
                  <a:pt x="4462" y="1856"/>
                </a:cubicBezTo>
                <a:cubicBezTo>
                  <a:pt x="4452" y="1839"/>
                  <a:pt x="4444" y="1801"/>
                  <a:pt x="4444" y="1801"/>
                </a:cubicBezTo>
                <a:cubicBezTo>
                  <a:pt x="4450" y="1713"/>
                  <a:pt x="4452" y="1624"/>
                  <a:pt x="4462" y="1536"/>
                </a:cubicBezTo>
                <a:cubicBezTo>
                  <a:pt x="4464" y="1517"/>
                  <a:pt x="4471" y="1498"/>
                  <a:pt x="4480" y="1481"/>
                </a:cubicBezTo>
                <a:cubicBezTo>
                  <a:pt x="4509" y="1424"/>
                  <a:pt x="4612" y="1238"/>
                  <a:pt x="4672" y="1198"/>
                </a:cubicBezTo>
                <a:cubicBezTo>
                  <a:pt x="4699" y="1201"/>
                  <a:pt x="4780" y="1202"/>
                  <a:pt x="4791" y="1225"/>
                </a:cubicBezTo>
                <a:cubicBezTo>
                  <a:pt x="4795" y="1233"/>
                  <a:pt x="4779" y="1238"/>
                  <a:pt x="4773" y="1244"/>
                </a:cubicBezTo>
                <a:cubicBezTo>
                  <a:pt x="4781" y="1365"/>
                  <a:pt x="4826" y="1568"/>
                  <a:pt x="4892" y="1673"/>
                </a:cubicBezTo>
                <a:cubicBezTo>
                  <a:pt x="4895" y="1691"/>
                  <a:pt x="4897" y="1710"/>
                  <a:pt x="4901" y="1728"/>
                </a:cubicBezTo>
                <a:cubicBezTo>
                  <a:pt x="4903" y="1738"/>
                  <a:pt x="4911" y="1746"/>
                  <a:pt x="4910" y="1756"/>
                </a:cubicBezTo>
                <a:cubicBezTo>
                  <a:pt x="4902" y="1837"/>
                  <a:pt x="4800" y="1915"/>
                  <a:pt x="4727" y="1938"/>
                </a:cubicBezTo>
                <a:cubicBezTo>
                  <a:pt x="4699" y="1968"/>
                  <a:pt x="4676" y="1983"/>
                  <a:pt x="4636" y="1993"/>
                </a:cubicBezTo>
                <a:cubicBezTo>
                  <a:pt x="4571" y="1980"/>
                  <a:pt x="4590" y="1992"/>
                  <a:pt x="4535" y="2012"/>
                </a:cubicBezTo>
                <a:cubicBezTo>
                  <a:pt x="4532" y="2011"/>
                  <a:pt x="4458" y="1983"/>
                  <a:pt x="4444" y="1966"/>
                </a:cubicBezTo>
                <a:cubicBezTo>
                  <a:pt x="4421" y="1938"/>
                  <a:pt x="4411" y="1902"/>
                  <a:pt x="4389" y="1874"/>
                </a:cubicBezTo>
                <a:cubicBezTo>
                  <a:pt x="4360" y="1837"/>
                  <a:pt x="4328" y="1801"/>
                  <a:pt x="4298" y="1765"/>
                </a:cubicBezTo>
                <a:cubicBezTo>
                  <a:pt x="4281" y="1744"/>
                  <a:pt x="4277" y="1714"/>
                  <a:pt x="4261" y="1692"/>
                </a:cubicBezTo>
                <a:cubicBezTo>
                  <a:pt x="4246" y="1671"/>
                  <a:pt x="4223" y="1657"/>
                  <a:pt x="4206" y="1637"/>
                </a:cubicBezTo>
                <a:cubicBezTo>
                  <a:pt x="4146" y="1567"/>
                  <a:pt x="4021" y="1398"/>
                  <a:pt x="3932" y="1353"/>
                </a:cubicBezTo>
                <a:cubicBezTo>
                  <a:pt x="3911" y="1342"/>
                  <a:pt x="3889" y="1336"/>
                  <a:pt x="3868" y="1326"/>
                </a:cubicBezTo>
                <a:cubicBezTo>
                  <a:pt x="3773" y="1329"/>
                  <a:pt x="3678" y="1327"/>
                  <a:pt x="3584" y="1335"/>
                </a:cubicBezTo>
                <a:cubicBezTo>
                  <a:pt x="3565" y="1337"/>
                  <a:pt x="3530" y="1353"/>
                  <a:pt x="3530" y="1353"/>
                </a:cubicBezTo>
                <a:cubicBezTo>
                  <a:pt x="3498" y="1395"/>
                  <a:pt x="3485" y="1420"/>
                  <a:pt x="3475" y="1472"/>
                </a:cubicBezTo>
                <a:cubicBezTo>
                  <a:pt x="3482" y="1539"/>
                  <a:pt x="3468" y="1614"/>
                  <a:pt x="3502" y="1673"/>
                </a:cubicBezTo>
                <a:cubicBezTo>
                  <a:pt x="3509" y="1684"/>
                  <a:pt x="3522" y="1690"/>
                  <a:pt x="3530" y="1701"/>
                </a:cubicBezTo>
                <a:cubicBezTo>
                  <a:pt x="3577" y="1765"/>
                  <a:pt x="3598" y="1829"/>
                  <a:pt x="3667" y="1874"/>
                </a:cubicBezTo>
                <a:cubicBezTo>
                  <a:pt x="3710" y="1853"/>
                  <a:pt x="3717" y="1836"/>
                  <a:pt x="3731" y="1792"/>
                </a:cubicBezTo>
                <a:cubicBezTo>
                  <a:pt x="3740" y="1727"/>
                  <a:pt x="3741" y="1706"/>
                  <a:pt x="3786" y="1664"/>
                </a:cubicBezTo>
                <a:cubicBezTo>
                  <a:pt x="3812" y="1612"/>
                  <a:pt x="3837" y="1551"/>
                  <a:pt x="3886" y="1518"/>
                </a:cubicBezTo>
                <a:cubicBezTo>
                  <a:pt x="3973" y="1530"/>
                  <a:pt x="3977" y="1544"/>
                  <a:pt x="4042" y="1591"/>
                </a:cubicBezTo>
                <a:cubicBezTo>
                  <a:pt x="4066" y="1631"/>
                  <a:pt x="4076" y="1668"/>
                  <a:pt x="4096" y="1710"/>
                </a:cubicBezTo>
                <a:cubicBezTo>
                  <a:pt x="4103" y="1740"/>
                  <a:pt x="4107" y="1787"/>
                  <a:pt x="4133" y="1810"/>
                </a:cubicBezTo>
                <a:cubicBezTo>
                  <a:pt x="4150" y="1825"/>
                  <a:pt x="4188" y="1847"/>
                  <a:pt x="4188" y="1847"/>
                </a:cubicBezTo>
                <a:cubicBezTo>
                  <a:pt x="4243" y="1844"/>
                  <a:pt x="4319" y="1794"/>
                  <a:pt x="4352" y="1838"/>
                </a:cubicBezTo>
                <a:cubicBezTo>
                  <a:pt x="4395" y="1897"/>
                  <a:pt x="4348" y="1984"/>
                  <a:pt x="4343" y="2057"/>
                </a:cubicBezTo>
                <a:cubicBezTo>
                  <a:pt x="4339" y="2109"/>
                  <a:pt x="4332" y="2161"/>
                  <a:pt x="4325" y="2213"/>
                </a:cubicBezTo>
                <a:cubicBezTo>
                  <a:pt x="4313" y="2304"/>
                  <a:pt x="4324" y="2537"/>
                  <a:pt x="4179" y="2551"/>
                </a:cubicBezTo>
                <a:cubicBezTo>
                  <a:pt x="4127" y="2556"/>
                  <a:pt x="4075" y="2557"/>
                  <a:pt x="4023" y="2560"/>
                </a:cubicBezTo>
                <a:cubicBezTo>
                  <a:pt x="3962" y="2574"/>
                  <a:pt x="3892" y="2586"/>
                  <a:pt x="3831" y="2606"/>
                </a:cubicBezTo>
                <a:cubicBezTo>
                  <a:pt x="3796" y="2629"/>
                  <a:pt x="3738" y="2652"/>
                  <a:pt x="3712" y="2688"/>
                </a:cubicBezTo>
                <a:cubicBezTo>
                  <a:pt x="3702" y="2702"/>
                  <a:pt x="3695" y="2719"/>
                  <a:pt x="3685" y="2734"/>
                </a:cubicBezTo>
                <a:cubicBezTo>
                  <a:pt x="3673" y="2753"/>
                  <a:pt x="3648" y="2789"/>
                  <a:pt x="3648" y="2789"/>
                </a:cubicBezTo>
                <a:cubicBezTo>
                  <a:pt x="3630" y="2879"/>
                  <a:pt x="3610" y="2930"/>
                  <a:pt x="3648" y="3036"/>
                </a:cubicBezTo>
                <a:cubicBezTo>
                  <a:pt x="3689" y="3149"/>
                  <a:pt x="3857" y="3200"/>
                  <a:pt x="3959" y="3228"/>
                </a:cubicBezTo>
                <a:cubicBezTo>
                  <a:pt x="4218" y="3216"/>
                  <a:pt x="4138" y="3263"/>
                  <a:pt x="4234" y="3127"/>
                </a:cubicBezTo>
                <a:cubicBezTo>
                  <a:pt x="4237" y="3115"/>
                  <a:pt x="4237" y="3101"/>
                  <a:pt x="4243" y="3090"/>
                </a:cubicBezTo>
                <a:cubicBezTo>
                  <a:pt x="4250" y="3077"/>
                  <a:pt x="4268" y="3069"/>
                  <a:pt x="4270" y="3054"/>
                </a:cubicBezTo>
                <a:cubicBezTo>
                  <a:pt x="4322" y="2619"/>
                  <a:pt x="4238" y="2923"/>
                  <a:pt x="4307" y="2697"/>
                </a:cubicBezTo>
                <a:cubicBezTo>
                  <a:pt x="4322" y="2647"/>
                  <a:pt x="4344" y="2600"/>
                  <a:pt x="4362" y="2551"/>
                </a:cubicBezTo>
                <a:cubicBezTo>
                  <a:pt x="4369" y="2533"/>
                  <a:pt x="4380" y="2496"/>
                  <a:pt x="4380" y="2496"/>
                </a:cubicBezTo>
                <a:cubicBezTo>
                  <a:pt x="4398" y="2351"/>
                  <a:pt x="4395" y="2405"/>
                  <a:pt x="4380" y="2167"/>
                </a:cubicBezTo>
                <a:cubicBezTo>
                  <a:pt x="4379" y="2145"/>
                  <a:pt x="4368" y="2124"/>
                  <a:pt x="4362" y="2103"/>
                </a:cubicBezTo>
                <a:cubicBezTo>
                  <a:pt x="4359" y="2094"/>
                  <a:pt x="4345" y="2070"/>
                  <a:pt x="4352" y="2076"/>
                </a:cubicBezTo>
                <a:cubicBezTo>
                  <a:pt x="4439" y="2150"/>
                  <a:pt x="4393" y="2138"/>
                  <a:pt x="4462" y="2213"/>
                </a:cubicBezTo>
                <a:cubicBezTo>
                  <a:pt x="4481" y="2234"/>
                  <a:pt x="4506" y="2249"/>
                  <a:pt x="4526" y="2268"/>
                </a:cubicBezTo>
                <a:cubicBezTo>
                  <a:pt x="4582" y="2321"/>
                  <a:pt x="4651" y="2405"/>
                  <a:pt x="4718" y="2450"/>
                </a:cubicBezTo>
                <a:cubicBezTo>
                  <a:pt x="4750" y="2499"/>
                  <a:pt x="4734" y="2472"/>
                  <a:pt x="4773" y="2551"/>
                </a:cubicBezTo>
                <a:cubicBezTo>
                  <a:pt x="4779" y="2563"/>
                  <a:pt x="4791" y="2588"/>
                  <a:pt x="4791" y="2588"/>
                </a:cubicBezTo>
                <a:cubicBezTo>
                  <a:pt x="4797" y="2616"/>
                  <a:pt x="4814" y="2642"/>
                  <a:pt x="4819" y="2670"/>
                </a:cubicBezTo>
                <a:cubicBezTo>
                  <a:pt x="4830" y="2730"/>
                  <a:pt x="4829" y="2792"/>
                  <a:pt x="4837" y="2853"/>
                </a:cubicBezTo>
                <a:cubicBezTo>
                  <a:pt x="4840" y="2920"/>
                  <a:pt x="4841" y="2987"/>
                  <a:pt x="4846" y="3054"/>
                </a:cubicBezTo>
                <a:cubicBezTo>
                  <a:pt x="4847" y="3070"/>
                  <a:pt x="4841" y="3092"/>
                  <a:pt x="4855" y="3100"/>
                </a:cubicBezTo>
                <a:cubicBezTo>
                  <a:pt x="4871" y="3109"/>
                  <a:pt x="4892" y="3093"/>
                  <a:pt x="4910" y="3090"/>
                </a:cubicBezTo>
                <a:cubicBezTo>
                  <a:pt x="4953" y="3034"/>
                  <a:pt x="5011" y="3006"/>
                  <a:pt x="5066" y="2962"/>
                </a:cubicBezTo>
                <a:cubicBezTo>
                  <a:pt x="5072" y="2950"/>
                  <a:pt x="5076" y="2937"/>
                  <a:pt x="5084" y="2926"/>
                </a:cubicBezTo>
                <a:cubicBezTo>
                  <a:pt x="5091" y="2915"/>
                  <a:pt x="5104" y="2909"/>
                  <a:pt x="5111" y="2898"/>
                </a:cubicBezTo>
                <a:cubicBezTo>
                  <a:pt x="5126" y="2875"/>
                  <a:pt x="5148" y="2825"/>
                  <a:pt x="5148" y="2825"/>
                </a:cubicBezTo>
                <a:cubicBezTo>
                  <a:pt x="5158" y="2712"/>
                  <a:pt x="5166" y="2705"/>
                  <a:pt x="5139" y="2578"/>
                </a:cubicBezTo>
                <a:cubicBezTo>
                  <a:pt x="5130" y="2538"/>
                  <a:pt x="5089" y="2512"/>
                  <a:pt x="5056" y="2487"/>
                </a:cubicBezTo>
                <a:cubicBezTo>
                  <a:pt x="4972" y="2424"/>
                  <a:pt x="4896" y="2367"/>
                  <a:pt x="4791" y="2350"/>
                </a:cubicBezTo>
                <a:cubicBezTo>
                  <a:pt x="4710" y="2323"/>
                  <a:pt x="4627" y="2331"/>
                  <a:pt x="4544" y="2341"/>
                </a:cubicBezTo>
                <a:cubicBezTo>
                  <a:pt x="4588" y="2367"/>
                  <a:pt x="4655" y="2414"/>
                  <a:pt x="4700" y="2432"/>
                </a:cubicBezTo>
                <a:cubicBezTo>
                  <a:pt x="4759" y="2456"/>
                  <a:pt x="4824" y="2463"/>
                  <a:pt x="4883" y="2487"/>
                </a:cubicBezTo>
                <a:cubicBezTo>
                  <a:pt x="5024" y="2545"/>
                  <a:pt x="5170" y="2579"/>
                  <a:pt x="5322" y="2597"/>
                </a:cubicBezTo>
                <a:cubicBezTo>
                  <a:pt x="5394" y="2621"/>
                  <a:pt x="5357" y="2612"/>
                  <a:pt x="5431" y="2624"/>
                </a:cubicBezTo>
                <a:cubicBezTo>
                  <a:pt x="5533" y="2689"/>
                  <a:pt x="5669" y="2779"/>
                  <a:pt x="5724" y="2889"/>
                </a:cubicBezTo>
                <a:cubicBezTo>
                  <a:pt x="5718" y="2929"/>
                  <a:pt x="5714" y="2969"/>
                  <a:pt x="5706" y="3008"/>
                </a:cubicBezTo>
                <a:cubicBezTo>
                  <a:pt x="5704" y="3018"/>
                  <a:pt x="5699" y="3026"/>
                  <a:pt x="5696" y="3036"/>
                </a:cubicBezTo>
                <a:cubicBezTo>
                  <a:pt x="5689" y="3060"/>
                  <a:pt x="5678" y="3109"/>
                  <a:pt x="5678" y="3109"/>
                </a:cubicBezTo>
                <a:cubicBezTo>
                  <a:pt x="5687" y="3121"/>
                  <a:pt x="5692" y="3140"/>
                  <a:pt x="5706" y="3145"/>
                </a:cubicBezTo>
                <a:cubicBezTo>
                  <a:pt x="5716" y="3148"/>
                  <a:pt x="5725" y="3134"/>
                  <a:pt x="5733" y="3127"/>
                </a:cubicBezTo>
                <a:cubicBezTo>
                  <a:pt x="5743" y="3119"/>
                  <a:pt x="5753" y="3111"/>
                  <a:pt x="5760" y="3100"/>
                </a:cubicBezTo>
                <a:cubicBezTo>
                  <a:pt x="5775" y="3077"/>
                  <a:pt x="5797" y="3026"/>
                  <a:pt x="5797" y="3026"/>
                </a:cubicBezTo>
                <a:cubicBezTo>
                  <a:pt x="5794" y="2950"/>
                  <a:pt x="5796" y="2874"/>
                  <a:pt x="5788" y="2798"/>
                </a:cubicBezTo>
                <a:cubicBezTo>
                  <a:pt x="5783" y="2747"/>
                  <a:pt x="5715" y="2725"/>
                  <a:pt x="5678" y="2706"/>
                </a:cubicBezTo>
                <a:cubicBezTo>
                  <a:pt x="5595" y="2665"/>
                  <a:pt x="5533" y="2651"/>
                  <a:pt x="5440" y="2642"/>
                </a:cubicBezTo>
                <a:cubicBezTo>
                  <a:pt x="5404" y="2645"/>
                  <a:pt x="5367" y="2644"/>
                  <a:pt x="5331" y="2652"/>
                </a:cubicBezTo>
                <a:cubicBezTo>
                  <a:pt x="5322" y="2654"/>
                  <a:pt x="5349" y="2658"/>
                  <a:pt x="5358" y="2661"/>
                </a:cubicBezTo>
                <a:cubicBezTo>
                  <a:pt x="5379" y="2667"/>
                  <a:pt x="5401" y="2672"/>
                  <a:pt x="5422" y="2679"/>
                </a:cubicBezTo>
                <a:cubicBezTo>
                  <a:pt x="5450" y="2687"/>
                  <a:pt x="5477" y="2696"/>
                  <a:pt x="5504" y="2706"/>
                </a:cubicBezTo>
                <a:cubicBezTo>
                  <a:pt x="5637" y="2753"/>
                  <a:pt x="5753" y="2826"/>
                  <a:pt x="5879" y="2889"/>
                </a:cubicBezTo>
                <a:cubicBezTo>
                  <a:pt x="5932" y="2916"/>
                  <a:pt x="6004" y="2982"/>
                  <a:pt x="6044" y="3026"/>
                </a:cubicBezTo>
                <a:cubicBezTo>
                  <a:pt x="6062" y="3045"/>
                  <a:pt x="6090" y="3090"/>
                  <a:pt x="6090" y="3090"/>
                </a:cubicBezTo>
                <a:cubicBezTo>
                  <a:pt x="6100" y="3132"/>
                  <a:pt x="6119" y="3169"/>
                  <a:pt x="6135" y="3209"/>
                </a:cubicBezTo>
                <a:cubicBezTo>
                  <a:pt x="6162" y="3402"/>
                  <a:pt x="6190" y="3673"/>
                  <a:pt x="5962" y="3730"/>
                </a:cubicBezTo>
                <a:cubicBezTo>
                  <a:pt x="5928" y="3727"/>
                  <a:pt x="5894" y="3729"/>
                  <a:pt x="5861" y="3721"/>
                </a:cubicBezTo>
                <a:cubicBezTo>
                  <a:pt x="5807" y="3708"/>
                  <a:pt x="5731" y="3639"/>
                  <a:pt x="5678" y="3612"/>
                </a:cubicBezTo>
                <a:cubicBezTo>
                  <a:pt x="5633" y="3590"/>
                  <a:pt x="5584" y="3574"/>
                  <a:pt x="5541" y="3548"/>
                </a:cubicBezTo>
                <a:cubicBezTo>
                  <a:pt x="5501" y="3524"/>
                  <a:pt x="5474" y="3498"/>
                  <a:pt x="5431" y="3484"/>
                </a:cubicBezTo>
                <a:cubicBezTo>
                  <a:pt x="5381" y="3432"/>
                  <a:pt x="5301" y="3373"/>
                  <a:pt x="5230" y="3356"/>
                </a:cubicBezTo>
                <a:cubicBezTo>
                  <a:pt x="5198" y="3380"/>
                  <a:pt x="5180" y="3407"/>
                  <a:pt x="5148" y="3429"/>
                </a:cubicBezTo>
                <a:cubicBezTo>
                  <a:pt x="5124" y="3466"/>
                  <a:pt x="5098" y="3500"/>
                  <a:pt x="5075" y="3538"/>
                </a:cubicBezTo>
                <a:cubicBezTo>
                  <a:pt x="5055" y="3620"/>
                  <a:pt x="5032" y="3707"/>
                  <a:pt x="5084" y="3785"/>
                </a:cubicBezTo>
                <a:cubicBezTo>
                  <a:pt x="5142" y="3698"/>
                  <a:pt x="5034" y="3869"/>
                  <a:pt x="5111" y="3639"/>
                </a:cubicBezTo>
                <a:cubicBezTo>
                  <a:pt x="5126" y="3594"/>
                  <a:pt x="5159" y="3592"/>
                  <a:pt x="5194" y="3584"/>
                </a:cubicBezTo>
                <a:cubicBezTo>
                  <a:pt x="5688" y="3597"/>
                  <a:pt x="5430" y="3532"/>
                  <a:pt x="5596" y="3639"/>
                </a:cubicBezTo>
                <a:cubicBezTo>
                  <a:pt x="5602" y="3648"/>
                  <a:pt x="5605" y="3660"/>
                  <a:pt x="5614" y="3666"/>
                </a:cubicBezTo>
                <a:cubicBezTo>
                  <a:pt x="5630" y="3676"/>
                  <a:pt x="5669" y="3685"/>
                  <a:pt x="5669" y="3685"/>
                </a:cubicBezTo>
                <a:cubicBezTo>
                  <a:pt x="5756" y="3679"/>
                  <a:pt x="5814" y="3700"/>
                  <a:pt x="5861" y="3630"/>
                </a:cubicBezTo>
                <a:cubicBezTo>
                  <a:pt x="5894" y="3496"/>
                  <a:pt x="5837" y="3346"/>
                  <a:pt x="5715" y="3282"/>
                </a:cubicBezTo>
                <a:cubicBezTo>
                  <a:pt x="5667" y="3213"/>
                  <a:pt x="5576" y="3161"/>
                  <a:pt x="5495" y="3145"/>
                </a:cubicBezTo>
                <a:cubicBezTo>
                  <a:pt x="5508" y="3187"/>
                  <a:pt x="5547" y="3206"/>
                  <a:pt x="5578" y="3237"/>
                </a:cubicBezTo>
                <a:cubicBezTo>
                  <a:pt x="5597" y="3293"/>
                  <a:pt x="5573" y="3234"/>
                  <a:pt x="5623" y="3301"/>
                </a:cubicBezTo>
                <a:cubicBezTo>
                  <a:pt x="5683" y="3381"/>
                  <a:pt x="5720" y="3481"/>
                  <a:pt x="5751" y="3575"/>
                </a:cubicBezTo>
                <a:cubicBezTo>
                  <a:pt x="5760" y="3641"/>
                  <a:pt x="5779" y="3701"/>
                  <a:pt x="5788" y="3767"/>
                </a:cubicBezTo>
                <a:cubicBezTo>
                  <a:pt x="5785" y="3861"/>
                  <a:pt x="5786" y="3956"/>
                  <a:pt x="5779" y="4050"/>
                </a:cubicBezTo>
                <a:cubicBezTo>
                  <a:pt x="5774" y="4117"/>
                  <a:pt x="5758" y="4127"/>
                  <a:pt x="5724" y="4178"/>
                </a:cubicBezTo>
                <a:cubicBezTo>
                  <a:pt x="5650" y="4290"/>
                  <a:pt x="5623" y="4336"/>
                  <a:pt x="5495" y="4389"/>
                </a:cubicBezTo>
                <a:cubicBezTo>
                  <a:pt x="5443" y="4386"/>
                  <a:pt x="5391" y="4390"/>
                  <a:pt x="5340" y="4380"/>
                </a:cubicBezTo>
                <a:cubicBezTo>
                  <a:pt x="5335" y="4379"/>
                  <a:pt x="5233" y="4315"/>
                  <a:pt x="5212" y="4306"/>
                </a:cubicBezTo>
                <a:cubicBezTo>
                  <a:pt x="5206" y="4297"/>
                  <a:pt x="5202" y="4287"/>
                  <a:pt x="5194" y="4279"/>
                </a:cubicBezTo>
                <a:cubicBezTo>
                  <a:pt x="5186" y="4271"/>
                  <a:pt x="5173" y="4270"/>
                  <a:pt x="5166" y="4261"/>
                </a:cubicBezTo>
                <a:cubicBezTo>
                  <a:pt x="5154" y="4246"/>
                  <a:pt x="5137" y="4190"/>
                  <a:pt x="5130" y="4169"/>
                </a:cubicBezTo>
                <a:cubicBezTo>
                  <a:pt x="5133" y="4133"/>
                  <a:pt x="5128" y="4095"/>
                  <a:pt x="5139" y="4060"/>
                </a:cubicBezTo>
                <a:cubicBezTo>
                  <a:pt x="5144" y="4044"/>
                  <a:pt x="5162" y="4034"/>
                  <a:pt x="5175" y="4023"/>
                </a:cubicBezTo>
                <a:cubicBezTo>
                  <a:pt x="5208" y="3995"/>
                  <a:pt x="5237" y="3961"/>
                  <a:pt x="5276" y="3941"/>
                </a:cubicBezTo>
                <a:cubicBezTo>
                  <a:pt x="5330" y="3914"/>
                  <a:pt x="5357" y="3903"/>
                  <a:pt x="5404" y="3868"/>
                </a:cubicBezTo>
                <a:cubicBezTo>
                  <a:pt x="5453" y="3831"/>
                  <a:pt x="5502" y="3788"/>
                  <a:pt x="5550" y="3749"/>
                </a:cubicBezTo>
                <a:cubicBezTo>
                  <a:pt x="5559" y="3742"/>
                  <a:pt x="5577" y="3718"/>
                  <a:pt x="5587" y="3712"/>
                </a:cubicBezTo>
                <a:cubicBezTo>
                  <a:pt x="5595" y="3707"/>
                  <a:pt x="5623" y="3703"/>
                  <a:pt x="5614" y="3703"/>
                </a:cubicBezTo>
                <a:cubicBezTo>
                  <a:pt x="5586" y="3703"/>
                  <a:pt x="5559" y="3716"/>
                  <a:pt x="5532" y="3721"/>
                </a:cubicBezTo>
                <a:cubicBezTo>
                  <a:pt x="5493" y="3747"/>
                  <a:pt x="5448" y="3751"/>
                  <a:pt x="5404" y="3767"/>
                </a:cubicBezTo>
                <a:cubicBezTo>
                  <a:pt x="5368" y="3780"/>
                  <a:pt x="5331" y="3792"/>
                  <a:pt x="5294" y="3804"/>
                </a:cubicBezTo>
                <a:cubicBezTo>
                  <a:pt x="5285" y="3807"/>
                  <a:pt x="5267" y="3813"/>
                  <a:pt x="5267" y="3813"/>
                </a:cubicBezTo>
                <a:cubicBezTo>
                  <a:pt x="5228" y="3840"/>
                  <a:pt x="5168" y="3872"/>
                  <a:pt x="5130" y="3904"/>
                </a:cubicBezTo>
                <a:cubicBezTo>
                  <a:pt x="5081" y="3945"/>
                  <a:pt x="5043" y="3993"/>
                  <a:pt x="5002" y="4041"/>
                </a:cubicBezTo>
                <a:cubicBezTo>
                  <a:pt x="4984" y="4062"/>
                  <a:pt x="4968" y="4086"/>
                  <a:pt x="4947" y="4105"/>
                </a:cubicBezTo>
                <a:cubicBezTo>
                  <a:pt x="4930" y="4120"/>
                  <a:pt x="4892" y="4142"/>
                  <a:pt x="4892" y="4142"/>
                </a:cubicBezTo>
                <a:cubicBezTo>
                  <a:pt x="4757" y="4104"/>
                  <a:pt x="4716" y="4005"/>
                  <a:pt x="4608" y="3941"/>
                </a:cubicBezTo>
                <a:cubicBezTo>
                  <a:pt x="4550" y="3867"/>
                  <a:pt x="4582" y="3912"/>
                  <a:pt x="4517" y="3804"/>
                </a:cubicBezTo>
                <a:cubicBezTo>
                  <a:pt x="4502" y="3779"/>
                  <a:pt x="4490" y="3721"/>
                  <a:pt x="4490" y="3721"/>
                </a:cubicBezTo>
                <a:cubicBezTo>
                  <a:pt x="4487" y="3678"/>
                  <a:pt x="4492" y="3634"/>
                  <a:pt x="4480" y="3593"/>
                </a:cubicBezTo>
                <a:cubicBezTo>
                  <a:pt x="4476" y="3579"/>
                  <a:pt x="4455" y="3577"/>
                  <a:pt x="4444" y="3566"/>
                </a:cubicBezTo>
                <a:cubicBezTo>
                  <a:pt x="4436" y="3558"/>
                  <a:pt x="4435" y="3545"/>
                  <a:pt x="4426" y="3538"/>
                </a:cubicBezTo>
                <a:cubicBezTo>
                  <a:pt x="4388" y="3507"/>
                  <a:pt x="4334" y="3482"/>
                  <a:pt x="4288" y="3474"/>
                </a:cubicBezTo>
                <a:cubicBezTo>
                  <a:pt x="4144" y="3482"/>
                  <a:pt x="4133" y="3472"/>
                  <a:pt x="4032" y="3511"/>
                </a:cubicBezTo>
                <a:cubicBezTo>
                  <a:pt x="3979" y="3565"/>
                  <a:pt x="3999" y="3539"/>
                  <a:pt x="3968" y="3584"/>
                </a:cubicBezTo>
                <a:cubicBezTo>
                  <a:pt x="3953" y="3631"/>
                  <a:pt x="3997" y="3627"/>
                  <a:pt x="4042" y="3630"/>
                </a:cubicBezTo>
                <a:cubicBezTo>
                  <a:pt x="4106" y="3635"/>
                  <a:pt x="4170" y="3635"/>
                  <a:pt x="4234" y="3639"/>
                </a:cubicBezTo>
                <a:cubicBezTo>
                  <a:pt x="4270" y="3641"/>
                  <a:pt x="4307" y="3645"/>
                  <a:pt x="4343" y="3648"/>
                </a:cubicBezTo>
                <a:cubicBezTo>
                  <a:pt x="4380" y="3657"/>
                  <a:pt x="4403" y="3664"/>
                  <a:pt x="4435" y="3685"/>
                </a:cubicBezTo>
                <a:cubicBezTo>
                  <a:pt x="4441" y="3697"/>
                  <a:pt x="4446" y="3710"/>
                  <a:pt x="4453" y="3721"/>
                </a:cubicBezTo>
                <a:cubicBezTo>
                  <a:pt x="4467" y="3743"/>
                  <a:pt x="4499" y="3785"/>
                  <a:pt x="4499" y="3785"/>
                </a:cubicBezTo>
                <a:cubicBezTo>
                  <a:pt x="4505" y="3803"/>
                  <a:pt x="4511" y="3822"/>
                  <a:pt x="4517" y="3840"/>
                </a:cubicBezTo>
                <a:cubicBezTo>
                  <a:pt x="4518" y="3844"/>
                  <a:pt x="4492" y="3944"/>
                  <a:pt x="4480" y="3959"/>
                </a:cubicBezTo>
                <a:cubicBezTo>
                  <a:pt x="4473" y="3967"/>
                  <a:pt x="4462" y="3971"/>
                  <a:pt x="4453" y="3977"/>
                </a:cubicBezTo>
                <a:cubicBezTo>
                  <a:pt x="4425" y="4020"/>
                  <a:pt x="4393" y="4032"/>
                  <a:pt x="4352" y="4060"/>
                </a:cubicBezTo>
                <a:cubicBezTo>
                  <a:pt x="4245" y="4053"/>
                  <a:pt x="4204" y="4045"/>
                  <a:pt x="4115" y="4023"/>
                </a:cubicBezTo>
                <a:cubicBezTo>
                  <a:pt x="4053" y="3983"/>
                  <a:pt x="3981" y="3952"/>
                  <a:pt x="3941" y="3886"/>
                </a:cubicBezTo>
                <a:cubicBezTo>
                  <a:pt x="3934" y="3874"/>
                  <a:pt x="3930" y="3861"/>
                  <a:pt x="3923" y="3849"/>
                </a:cubicBezTo>
                <a:cubicBezTo>
                  <a:pt x="3912" y="3830"/>
                  <a:pt x="3886" y="3794"/>
                  <a:pt x="3886" y="3794"/>
                </a:cubicBezTo>
                <a:cubicBezTo>
                  <a:pt x="3889" y="3764"/>
                  <a:pt x="3880" y="3730"/>
                  <a:pt x="3895" y="3703"/>
                </a:cubicBezTo>
                <a:cubicBezTo>
                  <a:pt x="3901" y="3692"/>
                  <a:pt x="3924" y="3702"/>
                  <a:pt x="3932" y="3712"/>
                </a:cubicBezTo>
                <a:cubicBezTo>
                  <a:pt x="3938" y="3720"/>
                  <a:pt x="3926" y="3731"/>
                  <a:pt x="3923" y="3740"/>
                </a:cubicBezTo>
                <a:cubicBezTo>
                  <a:pt x="3926" y="3804"/>
                  <a:pt x="3924" y="3868"/>
                  <a:pt x="3932" y="3932"/>
                </a:cubicBezTo>
                <a:cubicBezTo>
                  <a:pt x="3937" y="3973"/>
                  <a:pt x="4047" y="4009"/>
                  <a:pt x="4078" y="4014"/>
                </a:cubicBezTo>
                <a:cubicBezTo>
                  <a:pt x="4119" y="4038"/>
                  <a:pt x="4144" y="4047"/>
                  <a:pt x="4188" y="4060"/>
                </a:cubicBezTo>
                <a:cubicBezTo>
                  <a:pt x="4206" y="4066"/>
                  <a:pt x="4243" y="4078"/>
                  <a:pt x="4243" y="4078"/>
                </a:cubicBezTo>
                <a:cubicBezTo>
                  <a:pt x="4264" y="4075"/>
                  <a:pt x="4288" y="4080"/>
                  <a:pt x="4307" y="4069"/>
                </a:cubicBezTo>
                <a:cubicBezTo>
                  <a:pt x="4327" y="4058"/>
                  <a:pt x="4338" y="3987"/>
                  <a:pt x="4343" y="3968"/>
                </a:cubicBezTo>
                <a:cubicBezTo>
                  <a:pt x="4340" y="3947"/>
                  <a:pt x="4315" y="3915"/>
                  <a:pt x="4334" y="3904"/>
                </a:cubicBezTo>
                <a:cubicBezTo>
                  <a:pt x="4353" y="3893"/>
                  <a:pt x="4370" y="3929"/>
                  <a:pt x="4389" y="3941"/>
                </a:cubicBezTo>
                <a:cubicBezTo>
                  <a:pt x="4458" y="3985"/>
                  <a:pt x="4514" y="4043"/>
                  <a:pt x="4581" y="4087"/>
                </a:cubicBezTo>
                <a:cubicBezTo>
                  <a:pt x="4603" y="4120"/>
                  <a:pt x="4630" y="4146"/>
                  <a:pt x="4654" y="4178"/>
                </a:cubicBezTo>
                <a:cubicBezTo>
                  <a:pt x="4665" y="4212"/>
                  <a:pt x="4682" y="4234"/>
                  <a:pt x="4691" y="4270"/>
                </a:cubicBezTo>
                <a:cubicBezTo>
                  <a:pt x="4685" y="4297"/>
                  <a:pt x="4687" y="4328"/>
                  <a:pt x="4672" y="4352"/>
                </a:cubicBezTo>
                <a:cubicBezTo>
                  <a:pt x="4666" y="4363"/>
                  <a:pt x="4647" y="4355"/>
                  <a:pt x="4636" y="4361"/>
                </a:cubicBezTo>
                <a:cubicBezTo>
                  <a:pt x="4628" y="4365"/>
                  <a:pt x="4626" y="4378"/>
                  <a:pt x="4618" y="4380"/>
                </a:cubicBezTo>
                <a:cubicBezTo>
                  <a:pt x="4566" y="4395"/>
                  <a:pt x="4470" y="4407"/>
                  <a:pt x="4407" y="4416"/>
                </a:cubicBezTo>
                <a:cubicBezTo>
                  <a:pt x="4210" y="4483"/>
                  <a:pt x="4112" y="4450"/>
                  <a:pt x="3859" y="4444"/>
                </a:cubicBezTo>
                <a:cubicBezTo>
                  <a:pt x="3732" y="4380"/>
                  <a:pt x="3612" y="4312"/>
                  <a:pt x="3493" y="4233"/>
                </a:cubicBezTo>
                <a:cubicBezTo>
                  <a:pt x="3420" y="4185"/>
                  <a:pt x="3338" y="4139"/>
                  <a:pt x="3283" y="4069"/>
                </a:cubicBezTo>
                <a:cubicBezTo>
                  <a:pt x="3251" y="4028"/>
                  <a:pt x="3224" y="3978"/>
                  <a:pt x="3200" y="3932"/>
                </a:cubicBezTo>
                <a:cubicBezTo>
                  <a:pt x="3185" y="3856"/>
                  <a:pt x="3170" y="3831"/>
                  <a:pt x="3191" y="3740"/>
                </a:cubicBezTo>
                <a:cubicBezTo>
                  <a:pt x="3201" y="3698"/>
                  <a:pt x="3225" y="3696"/>
                  <a:pt x="3246" y="3666"/>
                </a:cubicBezTo>
                <a:cubicBezTo>
                  <a:pt x="3254" y="3655"/>
                  <a:pt x="3255" y="3640"/>
                  <a:pt x="3264" y="3630"/>
                </a:cubicBezTo>
                <a:cubicBezTo>
                  <a:pt x="3285" y="3605"/>
                  <a:pt x="3317" y="3591"/>
                  <a:pt x="3338" y="3566"/>
                </a:cubicBezTo>
                <a:cubicBezTo>
                  <a:pt x="3373" y="3526"/>
                  <a:pt x="3356" y="3527"/>
                  <a:pt x="3402" y="3493"/>
                </a:cubicBezTo>
                <a:cubicBezTo>
                  <a:pt x="3445" y="3461"/>
                  <a:pt x="3494" y="3432"/>
                  <a:pt x="3539" y="3401"/>
                </a:cubicBezTo>
                <a:cubicBezTo>
                  <a:pt x="3561" y="3386"/>
                  <a:pt x="3612" y="3365"/>
                  <a:pt x="3612" y="3365"/>
                </a:cubicBezTo>
                <a:cubicBezTo>
                  <a:pt x="3705" y="3267"/>
                  <a:pt x="3646" y="3338"/>
                  <a:pt x="3301" y="3356"/>
                </a:cubicBezTo>
                <a:cubicBezTo>
                  <a:pt x="3241" y="3359"/>
                  <a:pt x="3177" y="3396"/>
                  <a:pt x="3118" y="3410"/>
                </a:cubicBezTo>
                <a:cubicBezTo>
                  <a:pt x="3088" y="3431"/>
                  <a:pt x="3075" y="3439"/>
                  <a:pt x="3063" y="3474"/>
                </a:cubicBezTo>
                <a:cubicBezTo>
                  <a:pt x="3069" y="3499"/>
                  <a:pt x="3073" y="3524"/>
                  <a:pt x="3082" y="3548"/>
                </a:cubicBezTo>
                <a:cubicBezTo>
                  <a:pt x="3105" y="3611"/>
                  <a:pt x="3192" y="3639"/>
                  <a:pt x="3237" y="3685"/>
                </a:cubicBezTo>
                <a:cubicBezTo>
                  <a:pt x="3285" y="3734"/>
                  <a:pt x="3240" y="3713"/>
                  <a:pt x="3292" y="3730"/>
                </a:cubicBezTo>
                <a:cubicBezTo>
                  <a:pt x="3317" y="3756"/>
                  <a:pt x="3339" y="3758"/>
                  <a:pt x="3374" y="3767"/>
                </a:cubicBezTo>
                <a:cubicBezTo>
                  <a:pt x="3383" y="3776"/>
                  <a:pt x="3396" y="3783"/>
                  <a:pt x="3402" y="3794"/>
                </a:cubicBezTo>
                <a:cubicBezTo>
                  <a:pt x="3411" y="3811"/>
                  <a:pt x="3420" y="3849"/>
                  <a:pt x="3420" y="3849"/>
                </a:cubicBezTo>
                <a:cubicBezTo>
                  <a:pt x="3423" y="3873"/>
                  <a:pt x="3430" y="3898"/>
                  <a:pt x="3429" y="3922"/>
                </a:cubicBezTo>
                <a:cubicBezTo>
                  <a:pt x="3421" y="4090"/>
                  <a:pt x="3401" y="4048"/>
                  <a:pt x="3246" y="4060"/>
                </a:cubicBezTo>
                <a:cubicBezTo>
                  <a:pt x="3239" y="4081"/>
                  <a:pt x="3212" y="4092"/>
                  <a:pt x="3210" y="4114"/>
                </a:cubicBezTo>
                <a:cubicBezTo>
                  <a:pt x="3205" y="4163"/>
                  <a:pt x="3214" y="4212"/>
                  <a:pt x="3219" y="4261"/>
                </a:cubicBezTo>
                <a:cubicBezTo>
                  <a:pt x="3220" y="4270"/>
                  <a:pt x="3237" y="4288"/>
                  <a:pt x="3228" y="4288"/>
                </a:cubicBezTo>
                <a:cubicBezTo>
                  <a:pt x="3208" y="4288"/>
                  <a:pt x="3190" y="4272"/>
                  <a:pt x="3173" y="4261"/>
                </a:cubicBezTo>
                <a:cubicBezTo>
                  <a:pt x="3088" y="4209"/>
                  <a:pt x="3027" y="4134"/>
                  <a:pt x="2954" y="4069"/>
                </a:cubicBezTo>
                <a:cubicBezTo>
                  <a:pt x="2873" y="3997"/>
                  <a:pt x="2778" y="3931"/>
                  <a:pt x="2707" y="3849"/>
                </a:cubicBezTo>
                <a:cubicBezTo>
                  <a:pt x="2702" y="3843"/>
                  <a:pt x="2588" y="3696"/>
                  <a:pt x="2560" y="3648"/>
                </a:cubicBezTo>
                <a:cubicBezTo>
                  <a:pt x="2533" y="3601"/>
                  <a:pt x="2521" y="3550"/>
                  <a:pt x="2496" y="3502"/>
                </a:cubicBezTo>
                <a:cubicBezTo>
                  <a:pt x="2476" y="3383"/>
                  <a:pt x="2470" y="3371"/>
                  <a:pt x="2515" y="3191"/>
                </a:cubicBezTo>
                <a:cubicBezTo>
                  <a:pt x="2522" y="3161"/>
                  <a:pt x="2551" y="3142"/>
                  <a:pt x="2570" y="3118"/>
                </a:cubicBezTo>
                <a:cubicBezTo>
                  <a:pt x="2636" y="3034"/>
                  <a:pt x="2704" y="2972"/>
                  <a:pt x="2789" y="2908"/>
                </a:cubicBezTo>
                <a:cubicBezTo>
                  <a:pt x="2822" y="2884"/>
                  <a:pt x="2871" y="2877"/>
                  <a:pt x="2908" y="2862"/>
                </a:cubicBezTo>
                <a:cubicBezTo>
                  <a:pt x="2945" y="2865"/>
                  <a:pt x="2982" y="2864"/>
                  <a:pt x="3018" y="2871"/>
                </a:cubicBezTo>
                <a:cubicBezTo>
                  <a:pt x="3029" y="2873"/>
                  <a:pt x="3040" y="2899"/>
                  <a:pt x="3045" y="2889"/>
                </a:cubicBezTo>
                <a:cubicBezTo>
                  <a:pt x="3051" y="2877"/>
                  <a:pt x="3036" y="2863"/>
                  <a:pt x="3027" y="2853"/>
                </a:cubicBezTo>
                <a:cubicBezTo>
                  <a:pt x="2991" y="2811"/>
                  <a:pt x="2930" y="2810"/>
                  <a:pt x="2880" y="2798"/>
                </a:cubicBezTo>
                <a:cubicBezTo>
                  <a:pt x="2585" y="2809"/>
                  <a:pt x="2692" y="2762"/>
                  <a:pt x="2560" y="2889"/>
                </a:cubicBezTo>
                <a:cubicBezTo>
                  <a:pt x="2554" y="2901"/>
                  <a:pt x="2549" y="2914"/>
                  <a:pt x="2542" y="2926"/>
                </a:cubicBezTo>
                <a:cubicBezTo>
                  <a:pt x="2537" y="2935"/>
                  <a:pt x="2525" y="2942"/>
                  <a:pt x="2524" y="2953"/>
                </a:cubicBezTo>
                <a:cubicBezTo>
                  <a:pt x="2518" y="3016"/>
                  <a:pt x="2534" y="3046"/>
                  <a:pt x="2588" y="3063"/>
                </a:cubicBezTo>
                <a:cubicBezTo>
                  <a:pt x="2631" y="3097"/>
                  <a:pt x="2681" y="3141"/>
                  <a:pt x="2734" y="3154"/>
                </a:cubicBezTo>
                <a:cubicBezTo>
                  <a:pt x="2789" y="3209"/>
                  <a:pt x="2731" y="3158"/>
                  <a:pt x="2807" y="3200"/>
                </a:cubicBezTo>
                <a:cubicBezTo>
                  <a:pt x="2885" y="3243"/>
                  <a:pt x="2936" y="3290"/>
                  <a:pt x="2963" y="3374"/>
                </a:cubicBezTo>
                <a:cubicBezTo>
                  <a:pt x="2960" y="3444"/>
                  <a:pt x="2961" y="3514"/>
                  <a:pt x="2954" y="3584"/>
                </a:cubicBezTo>
                <a:cubicBezTo>
                  <a:pt x="2952" y="3603"/>
                  <a:pt x="2941" y="3620"/>
                  <a:pt x="2935" y="3639"/>
                </a:cubicBezTo>
                <a:cubicBezTo>
                  <a:pt x="2901" y="3750"/>
                  <a:pt x="2823" y="3735"/>
                  <a:pt x="2725" y="3749"/>
                </a:cubicBezTo>
                <a:cubicBezTo>
                  <a:pt x="2708" y="3799"/>
                  <a:pt x="2697" y="3852"/>
                  <a:pt x="2688" y="3904"/>
                </a:cubicBezTo>
                <a:cubicBezTo>
                  <a:pt x="2691" y="3922"/>
                  <a:pt x="2690" y="3942"/>
                  <a:pt x="2698" y="3959"/>
                </a:cubicBezTo>
                <a:cubicBezTo>
                  <a:pt x="2703" y="3969"/>
                  <a:pt x="2717" y="3970"/>
                  <a:pt x="2725" y="3977"/>
                </a:cubicBezTo>
                <a:cubicBezTo>
                  <a:pt x="2820" y="4058"/>
                  <a:pt x="2674" y="3948"/>
                  <a:pt x="2789" y="4032"/>
                </a:cubicBezTo>
                <a:cubicBezTo>
                  <a:pt x="2806" y="4059"/>
                  <a:pt x="2826" y="4079"/>
                  <a:pt x="2844" y="4105"/>
                </a:cubicBezTo>
                <a:cubicBezTo>
                  <a:pt x="2857" y="4146"/>
                  <a:pt x="2876" y="4154"/>
                  <a:pt x="2862" y="4197"/>
                </a:cubicBezTo>
                <a:cubicBezTo>
                  <a:pt x="2674" y="4171"/>
                  <a:pt x="2494" y="4138"/>
                  <a:pt x="2314" y="4078"/>
                </a:cubicBezTo>
                <a:cubicBezTo>
                  <a:pt x="2289" y="4054"/>
                  <a:pt x="2278" y="4025"/>
                  <a:pt x="2259" y="3996"/>
                </a:cubicBezTo>
                <a:cubicBezTo>
                  <a:pt x="2236" y="3906"/>
                  <a:pt x="2249" y="3946"/>
                  <a:pt x="2222" y="3877"/>
                </a:cubicBezTo>
                <a:cubicBezTo>
                  <a:pt x="2219" y="3862"/>
                  <a:pt x="2217" y="3846"/>
                  <a:pt x="2213" y="3831"/>
                </a:cubicBezTo>
                <a:cubicBezTo>
                  <a:pt x="2208" y="3815"/>
                  <a:pt x="2198" y="3801"/>
                  <a:pt x="2195" y="3785"/>
                </a:cubicBezTo>
                <a:cubicBezTo>
                  <a:pt x="2186" y="3743"/>
                  <a:pt x="2188" y="3699"/>
                  <a:pt x="2176" y="3657"/>
                </a:cubicBezTo>
                <a:cubicBezTo>
                  <a:pt x="2170" y="3636"/>
                  <a:pt x="2164" y="3614"/>
                  <a:pt x="2158" y="3593"/>
                </a:cubicBezTo>
                <a:cubicBezTo>
                  <a:pt x="2164" y="3502"/>
                  <a:pt x="2166" y="3410"/>
                  <a:pt x="2176" y="3319"/>
                </a:cubicBezTo>
                <a:cubicBezTo>
                  <a:pt x="2187" y="3221"/>
                  <a:pt x="2291" y="3086"/>
                  <a:pt x="2368" y="3026"/>
                </a:cubicBezTo>
                <a:cubicBezTo>
                  <a:pt x="2412" y="2943"/>
                  <a:pt x="2481" y="2877"/>
                  <a:pt x="2515" y="2789"/>
                </a:cubicBezTo>
                <a:cubicBezTo>
                  <a:pt x="2577" y="2628"/>
                  <a:pt x="2607" y="2449"/>
                  <a:pt x="2716" y="2313"/>
                </a:cubicBezTo>
                <a:cubicBezTo>
                  <a:pt x="2742" y="2248"/>
                  <a:pt x="2785" y="2221"/>
                  <a:pt x="2826" y="2167"/>
                </a:cubicBezTo>
                <a:cubicBezTo>
                  <a:pt x="2865" y="2170"/>
                  <a:pt x="2905" y="2170"/>
                  <a:pt x="2944" y="2176"/>
                </a:cubicBezTo>
                <a:cubicBezTo>
                  <a:pt x="2986" y="2183"/>
                  <a:pt x="2994" y="2200"/>
                  <a:pt x="3027" y="2222"/>
                </a:cubicBezTo>
                <a:cubicBezTo>
                  <a:pt x="3042" y="2232"/>
                  <a:pt x="3056" y="2241"/>
                  <a:pt x="3072" y="2249"/>
                </a:cubicBezTo>
                <a:cubicBezTo>
                  <a:pt x="3087" y="2256"/>
                  <a:pt x="3104" y="2259"/>
                  <a:pt x="3118" y="2268"/>
                </a:cubicBezTo>
                <a:cubicBezTo>
                  <a:pt x="3173" y="2303"/>
                  <a:pt x="3216" y="2349"/>
                  <a:pt x="3274" y="2377"/>
                </a:cubicBezTo>
                <a:cubicBezTo>
                  <a:pt x="3294" y="2397"/>
                  <a:pt x="3320" y="2410"/>
                  <a:pt x="3338" y="2432"/>
                </a:cubicBezTo>
                <a:cubicBezTo>
                  <a:pt x="3344" y="2440"/>
                  <a:pt x="3343" y="2451"/>
                  <a:pt x="3347" y="2460"/>
                </a:cubicBezTo>
                <a:cubicBezTo>
                  <a:pt x="3352" y="2470"/>
                  <a:pt x="3358" y="2479"/>
                  <a:pt x="3365" y="2487"/>
                </a:cubicBezTo>
                <a:cubicBezTo>
                  <a:pt x="3402" y="2528"/>
                  <a:pt x="3445" y="2567"/>
                  <a:pt x="3484" y="2606"/>
                </a:cubicBezTo>
                <a:cubicBezTo>
                  <a:pt x="3498" y="2620"/>
                  <a:pt x="3516" y="2629"/>
                  <a:pt x="3530" y="2642"/>
                </a:cubicBezTo>
                <a:cubicBezTo>
                  <a:pt x="3549" y="2659"/>
                  <a:pt x="3566" y="2679"/>
                  <a:pt x="3584" y="2697"/>
                </a:cubicBezTo>
                <a:cubicBezTo>
                  <a:pt x="3590" y="2703"/>
                  <a:pt x="3603" y="2716"/>
                  <a:pt x="3603" y="2716"/>
                </a:cubicBezTo>
                <a:cubicBezTo>
                  <a:pt x="3595" y="2639"/>
                  <a:pt x="3582" y="2557"/>
                  <a:pt x="3548" y="2487"/>
                </a:cubicBezTo>
                <a:cubicBezTo>
                  <a:pt x="3539" y="2441"/>
                  <a:pt x="3530" y="2421"/>
                  <a:pt x="3502" y="2386"/>
                </a:cubicBezTo>
                <a:cubicBezTo>
                  <a:pt x="3495" y="2377"/>
                  <a:pt x="3493" y="2365"/>
                  <a:pt x="3484" y="2359"/>
                </a:cubicBezTo>
                <a:cubicBezTo>
                  <a:pt x="3456" y="2342"/>
                  <a:pt x="3420" y="2339"/>
                  <a:pt x="3392" y="2322"/>
                </a:cubicBezTo>
                <a:cubicBezTo>
                  <a:pt x="3373" y="2311"/>
                  <a:pt x="3354" y="2301"/>
                  <a:pt x="3338" y="2286"/>
                </a:cubicBezTo>
                <a:cubicBezTo>
                  <a:pt x="3332" y="2280"/>
                  <a:pt x="3326" y="2273"/>
                  <a:pt x="3319" y="2268"/>
                </a:cubicBezTo>
                <a:cubicBezTo>
                  <a:pt x="3299" y="2256"/>
                  <a:pt x="3276" y="2250"/>
                  <a:pt x="3255" y="2240"/>
                </a:cubicBezTo>
                <a:cubicBezTo>
                  <a:pt x="3203" y="2187"/>
                  <a:pt x="3230" y="2201"/>
                  <a:pt x="3182" y="2185"/>
                </a:cubicBezTo>
                <a:cubicBezTo>
                  <a:pt x="3145" y="2148"/>
                  <a:pt x="3113" y="2124"/>
                  <a:pt x="3063" y="2112"/>
                </a:cubicBezTo>
                <a:cubicBezTo>
                  <a:pt x="3002" y="2116"/>
                  <a:pt x="2935" y="2103"/>
                  <a:pt x="2880" y="2130"/>
                </a:cubicBezTo>
                <a:cubicBezTo>
                  <a:pt x="2714" y="2213"/>
                  <a:pt x="2875" y="2156"/>
                  <a:pt x="2789" y="2185"/>
                </a:cubicBezTo>
                <a:cubicBezTo>
                  <a:pt x="2759" y="2217"/>
                  <a:pt x="2733" y="2251"/>
                  <a:pt x="2707" y="2286"/>
                </a:cubicBezTo>
                <a:cubicBezTo>
                  <a:pt x="2704" y="2295"/>
                  <a:pt x="2703" y="2305"/>
                  <a:pt x="2698" y="2313"/>
                </a:cubicBezTo>
                <a:cubicBezTo>
                  <a:pt x="2693" y="2321"/>
                  <a:pt x="2683" y="2324"/>
                  <a:pt x="2679" y="2332"/>
                </a:cubicBezTo>
                <a:cubicBezTo>
                  <a:pt x="2673" y="2343"/>
                  <a:pt x="2674" y="2356"/>
                  <a:pt x="2670" y="2368"/>
                </a:cubicBezTo>
                <a:cubicBezTo>
                  <a:pt x="2665" y="2386"/>
                  <a:pt x="2658" y="2405"/>
                  <a:pt x="2652" y="2423"/>
                </a:cubicBezTo>
                <a:cubicBezTo>
                  <a:pt x="2649" y="2432"/>
                  <a:pt x="2643" y="2450"/>
                  <a:pt x="2643" y="2450"/>
                </a:cubicBezTo>
                <a:cubicBezTo>
                  <a:pt x="2640" y="2475"/>
                  <a:pt x="2639" y="2500"/>
                  <a:pt x="2634" y="2524"/>
                </a:cubicBezTo>
                <a:cubicBezTo>
                  <a:pt x="2632" y="2533"/>
                  <a:pt x="2633" y="2549"/>
                  <a:pt x="2624" y="2551"/>
                </a:cubicBezTo>
                <a:cubicBezTo>
                  <a:pt x="2611" y="2554"/>
                  <a:pt x="2600" y="2539"/>
                  <a:pt x="2588" y="2533"/>
                </a:cubicBezTo>
                <a:cubicBezTo>
                  <a:pt x="2555" y="2498"/>
                  <a:pt x="2520" y="2456"/>
                  <a:pt x="2496" y="2414"/>
                </a:cubicBezTo>
                <a:cubicBezTo>
                  <a:pt x="2478" y="2383"/>
                  <a:pt x="2470" y="2352"/>
                  <a:pt x="2451" y="2322"/>
                </a:cubicBezTo>
                <a:cubicBezTo>
                  <a:pt x="2415" y="2183"/>
                  <a:pt x="2409" y="2193"/>
                  <a:pt x="2451" y="1975"/>
                </a:cubicBezTo>
                <a:cubicBezTo>
                  <a:pt x="2459" y="1935"/>
                  <a:pt x="2491" y="1903"/>
                  <a:pt x="2506" y="1865"/>
                </a:cubicBezTo>
                <a:cubicBezTo>
                  <a:pt x="2533" y="1797"/>
                  <a:pt x="2568" y="1725"/>
                  <a:pt x="2643" y="1701"/>
                </a:cubicBezTo>
                <a:cubicBezTo>
                  <a:pt x="2712" y="1707"/>
                  <a:pt x="2761" y="1717"/>
                  <a:pt x="2826" y="1728"/>
                </a:cubicBezTo>
                <a:cubicBezTo>
                  <a:pt x="2861" y="1725"/>
                  <a:pt x="2951" y="1732"/>
                  <a:pt x="2954" y="1701"/>
                </a:cubicBezTo>
                <a:cubicBezTo>
                  <a:pt x="2967" y="1577"/>
                  <a:pt x="2905" y="1410"/>
                  <a:pt x="3054" y="1381"/>
                </a:cubicBezTo>
                <a:cubicBezTo>
                  <a:pt x="3079" y="1419"/>
                  <a:pt x="3109" y="1454"/>
                  <a:pt x="3136" y="1490"/>
                </a:cubicBezTo>
                <a:cubicBezTo>
                  <a:pt x="3163" y="1582"/>
                  <a:pt x="3182" y="1680"/>
                  <a:pt x="3146" y="1774"/>
                </a:cubicBezTo>
                <a:cubicBezTo>
                  <a:pt x="3130" y="1815"/>
                  <a:pt x="3123" y="1809"/>
                  <a:pt x="3100" y="1847"/>
                </a:cubicBezTo>
                <a:cubicBezTo>
                  <a:pt x="3056" y="1919"/>
                  <a:pt x="3018" y="1975"/>
                  <a:pt x="2935" y="2002"/>
                </a:cubicBezTo>
                <a:cubicBezTo>
                  <a:pt x="2812" y="2088"/>
                  <a:pt x="2629" y="2081"/>
                  <a:pt x="2487" y="2094"/>
                </a:cubicBezTo>
                <a:cubicBezTo>
                  <a:pt x="2450" y="2101"/>
                  <a:pt x="2414" y="2109"/>
                  <a:pt x="2378" y="2121"/>
                </a:cubicBezTo>
                <a:cubicBezTo>
                  <a:pt x="2491" y="2209"/>
                  <a:pt x="2419" y="2166"/>
                  <a:pt x="2716" y="2130"/>
                </a:cubicBezTo>
                <a:cubicBezTo>
                  <a:pt x="2832" y="2116"/>
                  <a:pt x="2939" y="2046"/>
                  <a:pt x="3045" y="2002"/>
                </a:cubicBezTo>
                <a:cubicBezTo>
                  <a:pt x="3132" y="1966"/>
                  <a:pt x="3236" y="1947"/>
                  <a:pt x="3328" y="1938"/>
                </a:cubicBezTo>
                <a:cubicBezTo>
                  <a:pt x="3356" y="1944"/>
                  <a:pt x="3386" y="1944"/>
                  <a:pt x="3411" y="1957"/>
                </a:cubicBezTo>
                <a:cubicBezTo>
                  <a:pt x="3455" y="1979"/>
                  <a:pt x="3521" y="2037"/>
                  <a:pt x="3566" y="2066"/>
                </a:cubicBezTo>
                <a:cubicBezTo>
                  <a:pt x="3656" y="2124"/>
                  <a:pt x="3741" y="2167"/>
                  <a:pt x="3840" y="2204"/>
                </a:cubicBezTo>
                <a:cubicBezTo>
                  <a:pt x="3871" y="2201"/>
                  <a:pt x="3906" y="2211"/>
                  <a:pt x="3932" y="2194"/>
                </a:cubicBezTo>
                <a:cubicBezTo>
                  <a:pt x="3945" y="2186"/>
                  <a:pt x="3938" y="2151"/>
                  <a:pt x="3923" y="2149"/>
                </a:cubicBezTo>
                <a:cubicBezTo>
                  <a:pt x="3784" y="2132"/>
                  <a:pt x="3642" y="2143"/>
                  <a:pt x="3502" y="2140"/>
                </a:cubicBezTo>
                <a:cubicBezTo>
                  <a:pt x="3450" y="2121"/>
                  <a:pt x="3407" y="2079"/>
                  <a:pt x="3356" y="2057"/>
                </a:cubicBezTo>
                <a:cubicBezTo>
                  <a:pt x="3336" y="2048"/>
                  <a:pt x="3313" y="2046"/>
                  <a:pt x="3292" y="2039"/>
                </a:cubicBezTo>
                <a:cubicBezTo>
                  <a:pt x="3244" y="2051"/>
                  <a:pt x="3239" y="2069"/>
                  <a:pt x="3200" y="2094"/>
                </a:cubicBezTo>
                <a:cubicBezTo>
                  <a:pt x="3173" y="2176"/>
                  <a:pt x="3050" y="2230"/>
                  <a:pt x="2972" y="2249"/>
                </a:cubicBezTo>
                <a:cubicBezTo>
                  <a:pt x="2870" y="2244"/>
                  <a:pt x="2789" y="2252"/>
                  <a:pt x="2698" y="2222"/>
                </a:cubicBezTo>
                <a:cubicBezTo>
                  <a:pt x="2692" y="2216"/>
                  <a:pt x="2686" y="2209"/>
                  <a:pt x="2679" y="2204"/>
                </a:cubicBezTo>
                <a:cubicBezTo>
                  <a:pt x="2671" y="2199"/>
                  <a:pt x="2659" y="2200"/>
                  <a:pt x="2652" y="2194"/>
                </a:cubicBezTo>
                <a:cubicBezTo>
                  <a:pt x="2609" y="2158"/>
                  <a:pt x="2600" y="2080"/>
                  <a:pt x="2588" y="2030"/>
                </a:cubicBezTo>
                <a:cubicBezTo>
                  <a:pt x="2580" y="1959"/>
                  <a:pt x="2568" y="1891"/>
                  <a:pt x="2560" y="1820"/>
                </a:cubicBezTo>
                <a:cubicBezTo>
                  <a:pt x="2552" y="1654"/>
                  <a:pt x="2543" y="1479"/>
                  <a:pt x="2451" y="1335"/>
                </a:cubicBezTo>
                <a:cubicBezTo>
                  <a:pt x="2422" y="1290"/>
                  <a:pt x="2384" y="1249"/>
                  <a:pt x="2368" y="1198"/>
                </a:cubicBezTo>
                <a:cubicBezTo>
                  <a:pt x="2365" y="1189"/>
                  <a:pt x="2365" y="1178"/>
                  <a:pt x="2359" y="1170"/>
                </a:cubicBezTo>
                <a:cubicBezTo>
                  <a:pt x="2339" y="1145"/>
                  <a:pt x="2286" y="1106"/>
                  <a:pt x="2286" y="1106"/>
                </a:cubicBezTo>
                <a:cubicBezTo>
                  <a:pt x="2277" y="1109"/>
                  <a:pt x="2255" y="1107"/>
                  <a:pt x="2259" y="1116"/>
                </a:cubicBezTo>
                <a:cubicBezTo>
                  <a:pt x="2272" y="1148"/>
                  <a:pt x="2302" y="1171"/>
                  <a:pt x="2323" y="1198"/>
                </a:cubicBezTo>
                <a:cubicBezTo>
                  <a:pt x="2344" y="1226"/>
                  <a:pt x="2362" y="1256"/>
                  <a:pt x="2387" y="1280"/>
                </a:cubicBezTo>
                <a:cubicBezTo>
                  <a:pt x="2428" y="1448"/>
                  <a:pt x="2387" y="1266"/>
                  <a:pt x="2387" y="1710"/>
                </a:cubicBezTo>
                <a:cubicBezTo>
                  <a:pt x="2387" y="1842"/>
                  <a:pt x="2363" y="1816"/>
                  <a:pt x="2423" y="1856"/>
                </a:cubicBezTo>
                <a:cubicBezTo>
                  <a:pt x="2467" y="1922"/>
                  <a:pt x="2481" y="1906"/>
                  <a:pt x="2423" y="1920"/>
                </a:cubicBezTo>
                <a:cubicBezTo>
                  <a:pt x="2368" y="1902"/>
                  <a:pt x="2327" y="1866"/>
                  <a:pt x="2277" y="1838"/>
                </a:cubicBezTo>
                <a:cubicBezTo>
                  <a:pt x="2220" y="1806"/>
                  <a:pt x="2160" y="1779"/>
                  <a:pt x="2103" y="1746"/>
                </a:cubicBezTo>
                <a:cubicBezTo>
                  <a:pt x="2045" y="1713"/>
                  <a:pt x="1988" y="1679"/>
                  <a:pt x="1930" y="1646"/>
                </a:cubicBezTo>
                <a:cubicBezTo>
                  <a:pt x="1825" y="1585"/>
                  <a:pt x="1720" y="1520"/>
                  <a:pt x="1619" y="1454"/>
                </a:cubicBezTo>
                <a:cubicBezTo>
                  <a:pt x="1588" y="1434"/>
                  <a:pt x="1545" y="1443"/>
                  <a:pt x="1509" y="1436"/>
                </a:cubicBezTo>
                <a:cubicBezTo>
                  <a:pt x="1485" y="1438"/>
                  <a:pt x="1368" y="1431"/>
                  <a:pt x="1326" y="1463"/>
                </a:cubicBezTo>
                <a:cubicBezTo>
                  <a:pt x="1304" y="1480"/>
                  <a:pt x="1291" y="1507"/>
                  <a:pt x="1271" y="1527"/>
                </a:cubicBezTo>
                <a:cubicBezTo>
                  <a:pt x="1274" y="1539"/>
                  <a:pt x="1270" y="1556"/>
                  <a:pt x="1280" y="1564"/>
                </a:cubicBezTo>
                <a:cubicBezTo>
                  <a:pt x="1325" y="1602"/>
                  <a:pt x="1472" y="1596"/>
                  <a:pt x="1509" y="1600"/>
                </a:cubicBezTo>
                <a:cubicBezTo>
                  <a:pt x="1530" y="1602"/>
                  <a:pt x="1552" y="1606"/>
                  <a:pt x="1573" y="1609"/>
                </a:cubicBezTo>
                <a:cubicBezTo>
                  <a:pt x="1624" y="1626"/>
                  <a:pt x="1663" y="1658"/>
                  <a:pt x="1710" y="1682"/>
                </a:cubicBezTo>
                <a:cubicBezTo>
                  <a:pt x="1755" y="1730"/>
                  <a:pt x="1696" y="1674"/>
                  <a:pt x="1756" y="1710"/>
                </a:cubicBezTo>
                <a:cubicBezTo>
                  <a:pt x="1788" y="1729"/>
                  <a:pt x="1818" y="1750"/>
                  <a:pt x="1847" y="1774"/>
                </a:cubicBezTo>
                <a:cubicBezTo>
                  <a:pt x="1930" y="1843"/>
                  <a:pt x="1869" y="1819"/>
                  <a:pt x="1930" y="1838"/>
                </a:cubicBezTo>
                <a:cubicBezTo>
                  <a:pt x="1971" y="1867"/>
                  <a:pt x="2002" y="1896"/>
                  <a:pt x="2048" y="1911"/>
                </a:cubicBezTo>
                <a:cubicBezTo>
                  <a:pt x="2125" y="1984"/>
                  <a:pt x="2222" y="2010"/>
                  <a:pt x="2323" y="2021"/>
                </a:cubicBezTo>
                <a:cubicBezTo>
                  <a:pt x="2329" y="2039"/>
                  <a:pt x="2347" y="2058"/>
                  <a:pt x="2341" y="2076"/>
                </a:cubicBezTo>
                <a:cubicBezTo>
                  <a:pt x="2323" y="2130"/>
                  <a:pt x="2305" y="2167"/>
                  <a:pt x="2250" y="2185"/>
                </a:cubicBezTo>
                <a:cubicBezTo>
                  <a:pt x="2199" y="2236"/>
                  <a:pt x="2111" y="2208"/>
                  <a:pt x="2048" y="2204"/>
                </a:cubicBezTo>
                <a:cubicBezTo>
                  <a:pt x="1955" y="2170"/>
                  <a:pt x="2026" y="2252"/>
                  <a:pt x="2058" y="2268"/>
                </a:cubicBezTo>
                <a:cubicBezTo>
                  <a:pt x="2086" y="2282"/>
                  <a:pt x="2120" y="2282"/>
                  <a:pt x="2149" y="2295"/>
                </a:cubicBezTo>
                <a:cubicBezTo>
                  <a:pt x="2258" y="2345"/>
                  <a:pt x="2186" y="2320"/>
                  <a:pt x="2250" y="2341"/>
                </a:cubicBezTo>
                <a:cubicBezTo>
                  <a:pt x="2284" y="2363"/>
                  <a:pt x="2291" y="2385"/>
                  <a:pt x="2304" y="2423"/>
                </a:cubicBezTo>
                <a:cubicBezTo>
                  <a:pt x="2307" y="2457"/>
                  <a:pt x="2308" y="2491"/>
                  <a:pt x="2314" y="2524"/>
                </a:cubicBezTo>
                <a:cubicBezTo>
                  <a:pt x="2317" y="2543"/>
                  <a:pt x="2332" y="2578"/>
                  <a:pt x="2332" y="2578"/>
                </a:cubicBezTo>
                <a:cubicBezTo>
                  <a:pt x="2326" y="2615"/>
                  <a:pt x="2330" y="2654"/>
                  <a:pt x="2314" y="2688"/>
                </a:cubicBezTo>
                <a:cubicBezTo>
                  <a:pt x="2309" y="2700"/>
                  <a:pt x="2290" y="2697"/>
                  <a:pt x="2277" y="2697"/>
                </a:cubicBezTo>
                <a:cubicBezTo>
                  <a:pt x="2183" y="2697"/>
                  <a:pt x="2088" y="2691"/>
                  <a:pt x="1994" y="2688"/>
                </a:cubicBezTo>
                <a:cubicBezTo>
                  <a:pt x="1929" y="2662"/>
                  <a:pt x="1830" y="2585"/>
                  <a:pt x="1783" y="2533"/>
                </a:cubicBezTo>
                <a:cubicBezTo>
                  <a:pt x="1768" y="2517"/>
                  <a:pt x="1760" y="2495"/>
                  <a:pt x="1747" y="2478"/>
                </a:cubicBezTo>
                <a:cubicBezTo>
                  <a:pt x="1739" y="2468"/>
                  <a:pt x="1728" y="2459"/>
                  <a:pt x="1719" y="2450"/>
                </a:cubicBezTo>
                <a:cubicBezTo>
                  <a:pt x="1703" y="2411"/>
                  <a:pt x="1696" y="2372"/>
                  <a:pt x="1683" y="2332"/>
                </a:cubicBezTo>
                <a:cubicBezTo>
                  <a:pt x="1691" y="2247"/>
                  <a:pt x="1694" y="2205"/>
                  <a:pt x="1765" y="2158"/>
                </a:cubicBezTo>
                <a:cubicBezTo>
                  <a:pt x="1671" y="2135"/>
                  <a:pt x="1617" y="2187"/>
                  <a:pt x="1536" y="2213"/>
                </a:cubicBezTo>
                <a:cubicBezTo>
                  <a:pt x="1491" y="2247"/>
                  <a:pt x="1484" y="2258"/>
                  <a:pt x="1472" y="2313"/>
                </a:cubicBezTo>
                <a:cubicBezTo>
                  <a:pt x="1486" y="2479"/>
                  <a:pt x="1432" y="2523"/>
                  <a:pt x="1546" y="2560"/>
                </a:cubicBezTo>
                <a:cubicBezTo>
                  <a:pt x="1593" y="2592"/>
                  <a:pt x="1656" y="2606"/>
                  <a:pt x="1710" y="2624"/>
                </a:cubicBezTo>
                <a:cubicBezTo>
                  <a:pt x="1721" y="2627"/>
                  <a:pt x="1727" y="2639"/>
                  <a:pt x="1738" y="2642"/>
                </a:cubicBezTo>
                <a:cubicBezTo>
                  <a:pt x="1813" y="2665"/>
                  <a:pt x="1906" y="2660"/>
                  <a:pt x="1975" y="2706"/>
                </a:cubicBezTo>
                <a:cubicBezTo>
                  <a:pt x="2056" y="2760"/>
                  <a:pt x="2038" y="2746"/>
                  <a:pt x="2085" y="2816"/>
                </a:cubicBezTo>
                <a:cubicBezTo>
                  <a:pt x="2093" y="2827"/>
                  <a:pt x="2098" y="2840"/>
                  <a:pt x="2103" y="2853"/>
                </a:cubicBezTo>
                <a:cubicBezTo>
                  <a:pt x="2110" y="2871"/>
                  <a:pt x="2122" y="2908"/>
                  <a:pt x="2122" y="2908"/>
                </a:cubicBezTo>
                <a:cubicBezTo>
                  <a:pt x="2119" y="2917"/>
                  <a:pt x="2118" y="2928"/>
                  <a:pt x="2112" y="2935"/>
                </a:cubicBezTo>
                <a:cubicBezTo>
                  <a:pt x="2105" y="2943"/>
                  <a:pt x="2087" y="2942"/>
                  <a:pt x="2085" y="2953"/>
                </a:cubicBezTo>
                <a:cubicBezTo>
                  <a:pt x="2070" y="3044"/>
                  <a:pt x="2125" y="3064"/>
                  <a:pt x="2149" y="3136"/>
                </a:cubicBezTo>
                <a:cubicBezTo>
                  <a:pt x="2143" y="3157"/>
                  <a:pt x="2143" y="3181"/>
                  <a:pt x="2131" y="3200"/>
                </a:cubicBezTo>
                <a:cubicBezTo>
                  <a:pt x="2096" y="3256"/>
                  <a:pt x="2070" y="3248"/>
                  <a:pt x="2030" y="3292"/>
                </a:cubicBezTo>
                <a:cubicBezTo>
                  <a:pt x="2009" y="3314"/>
                  <a:pt x="1975" y="3365"/>
                  <a:pt x="1975" y="3365"/>
                </a:cubicBezTo>
                <a:cubicBezTo>
                  <a:pt x="1975" y="3368"/>
                  <a:pt x="1981" y="3440"/>
                  <a:pt x="1994" y="3456"/>
                </a:cubicBezTo>
                <a:cubicBezTo>
                  <a:pt x="2004" y="3468"/>
                  <a:pt x="2019" y="3474"/>
                  <a:pt x="2030" y="3484"/>
                </a:cubicBezTo>
                <a:cubicBezTo>
                  <a:pt x="2077" y="3526"/>
                  <a:pt x="2121" y="3570"/>
                  <a:pt x="2158" y="3621"/>
                </a:cubicBezTo>
                <a:cubicBezTo>
                  <a:pt x="2078" y="3661"/>
                  <a:pt x="1988" y="3642"/>
                  <a:pt x="1911" y="3602"/>
                </a:cubicBezTo>
                <a:cubicBezTo>
                  <a:pt x="1905" y="3590"/>
                  <a:pt x="1902" y="3576"/>
                  <a:pt x="1893" y="3566"/>
                </a:cubicBezTo>
                <a:cubicBezTo>
                  <a:pt x="1886" y="3558"/>
                  <a:pt x="1872" y="3557"/>
                  <a:pt x="1866" y="3548"/>
                </a:cubicBezTo>
                <a:cubicBezTo>
                  <a:pt x="1850" y="3525"/>
                  <a:pt x="1846" y="3496"/>
                  <a:pt x="1829" y="3474"/>
                </a:cubicBezTo>
                <a:cubicBezTo>
                  <a:pt x="1795" y="3429"/>
                  <a:pt x="1810" y="3450"/>
                  <a:pt x="1783" y="3410"/>
                </a:cubicBezTo>
                <a:cubicBezTo>
                  <a:pt x="1772" y="3367"/>
                  <a:pt x="1758" y="3325"/>
                  <a:pt x="1747" y="3282"/>
                </a:cubicBezTo>
                <a:cubicBezTo>
                  <a:pt x="1735" y="3145"/>
                  <a:pt x="1698" y="3015"/>
                  <a:pt x="1555" y="2962"/>
                </a:cubicBezTo>
                <a:cubicBezTo>
                  <a:pt x="1540" y="2965"/>
                  <a:pt x="1524" y="2968"/>
                  <a:pt x="1509" y="2972"/>
                </a:cubicBezTo>
                <a:cubicBezTo>
                  <a:pt x="1500" y="2974"/>
                  <a:pt x="1485" y="2972"/>
                  <a:pt x="1482" y="2981"/>
                </a:cubicBezTo>
                <a:cubicBezTo>
                  <a:pt x="1468" y="3022"/>
                  <a:pt x="1519" y="3076"/>
                  <a:pt x="1536" y="3109"/>
                </a:cubicBezTo>
                <a:cubicBezTo>
                  <a:pt x="1573" y="3182"/>
                  <a:pt x="1602" y="3259"/>
                  <a:pt x="1628" y="3337"/>
                </a:cubicBezTo>
                <a:cubicBezTo>
                  <a:pt x="1627" y="3370"/>
                  <a:pt x="1593" y="3521"/>
                  <a:pt x="1637" y="3584"/>
                </a:cubicBezTo>
                <a:cubicBezTo>
                  <a:pt x="1659" y="3615"/>
                  <a:pt x="1744" y="3621"/>
                  <a:pt x="1774" y="3630"/>
                </a:cubicBezTo>
                <a:cubicBezTo>
                  <a:pt x="1859" y="3656"/>
                  <a:pt x="1944" y="3690"/>
                  <a:pt x="2030" y="3712"/>
                </a:cubicBezTo>
                <a:cubicBezTo>
                  <a:pt x="2060" y="3735"/>
                  <a:pt x="2098" y="3755"/>
                  <a:pt x="2122" y="3785"/>
                </a:cubicBezTo>
                <a:cubicBezTo>
                  <a:pt x="2189" y="3869"/>
                  <a:pt x="2139" y="3830"/>
                  <a:pt x="2195" y="3868"/>
                </a:cubicBezTo>
                <a:cubicBezTo>
                  <a:pt x="2206" y="3890"/>
                  <a:pt x="2228" y="3908"/>
                  <a:pt x="2231" y="3932"/>
                </a:cubicBezTo>
                <a:cubicBezTo>
                  <a:pt x="2232" y="3939"/>
                  <a:pt x="2216" y="3987"/>
                  <a:pt x="2213" y="3996"/>
                </a:cubicBezTo>
                <a:cubicBezTo>
                  <a:pt x="2222" y="4048"/>
                  <a:pt x="2240" y="4081"/>
                  <a:pt x="2250" y="4133"/>
                </a:cubicBezTo>
                <a:cubicBezTo>
                  <a:pt x="2247" y="4169"/>
                  <a:pt x="2251" y="4207"/>
                  <a:pt x="2240" y="4242"/>
                </a:cubicBezTo>
                <a:cubicBezTo>
                  <a:pt x="2233" y="4263"/>
                  <a:pt x="2198" y="4257"/>
                  <a:pt x="2176" y="4261"/>
                </a:cubicBezTo>
                <a:cubicBezTo>
                  <a:pt x="2074" y="4279"/>
                  <a:pt x="1969" y="4282"/>
                  <a:pt x="1866" y="4288"/>
                </a:cubicBezTo>
                <a:cubicBezTo>
                  <a:pt x="1829" y="4285"/>
                  <a:pt x="1791" y="4291"/>
                  <a:pt x="1756" y="4279"/>
                </a:cubicBezTo>
                <a:cubicBezTo>
                  <a:pt x="1736" y="4272"/>
                  <a:pt x="1725" y="4248"/>
                  <a:pt x="1710" y="4233"/>
                </a:cubicBezTo>
                <a:cubicBezTo>
                  <a:pt x="1668" y="4191"/>
                  <a:pt x="1638" y="4163"/>
                  <a:pt x="1619" y="4105"/>
                </a:cubicBezTo>
                <a:cubicBezTo>
                  <a:pt x="1622" y="4087"/>
                  <a:pt x="1621" y="4067"/>
                  <a:pt x="1628" y="4050"/>
                </a:cubicBezTo>
                <a:cubicBezTo>
                  <a:pt x="1633" y="4039"/>
                  <a:pt x="1680" y="3989"/>
                  <a:pt x="1692" y="3977"/>
                </a:cubicBezTo>
                <a:cubicBezTo>
                  <a:pt x="1698" y="3959"/>
                  <a:pt x="1715" y="3941"/>
                  <a:pt x="1710" y="3922"/>
                </a:cubicBezTo>
                <a:cubicBezTo>
                  <a:pt x="1687" y="3840"/>
                  <a:pt x="1665" y="3812"/>
                  <a:pt x="1582" y="3785"/>
                </a:cubicBezTo>
                <a:cubicBezTo>
                  <a:pt x="1567" y="3800"/>
                  <a:pt x="1546" y="3812"/>
                  <a:pt x="1536" y="3831"/>
                </a:cubicBezTo>
                <a:cubicBezTo>
                  <a:pt x="1505" y="3893"/>
                  <a:pt x="1477" y="3955"/>
                  <a:pt x="1408" y="3977"/>
                </a:cubicBezTo>
                <a:cubicBezTo>
                  <a:pt x="1300" y="3912"/>
                  <a:pt x="1411" y="3990"/>
                  <a:pt x="1344" y="3913"/>
                </a:cubicBezTo>
                <a:cubicBezTo>
                  <a:pt x="1213" y="3763"/>
                  <a:pt x="1378" y="3984"/>
                  <a:pt x="1262" y="3840"/>
                </a:cubicBezTo>
                <a:cubicBezTo>
                  <a:pt x="1087" y="3624"/>
                  <a:pt x="1244" y="3810"/>
                  <a:pt x="1143" y="3676"/>
                </a:cubicBezTo>
                <a:cubicBezTo>
                  <a:pt x="1070" y="3579"/>
                  <a:pt x="1008" y="3511"/>
                  <a:pt x="979" y="3392"/>
                </a:cubicBezTo>
                <a:cubicBezTo>
                  <a:pt x="985" y="3322"/>
                  <a:pt x="980" y="3250"/>
                  <a:pt x="997" y="3182"/>
                </a:cubicBezTo>
                <a:cubicBezTo>
                  <a:pt x="1009" y="3134"/>
                  <a:pt x="1051" y="3141"/>
                  <a:pt x="1079" y="3118"/>
                </a:cubicBezTo>
                <a:cubicBezTo>
                  <a:pt x="1099" y="3102"/>
                  <a:pt x="1134" y="3063"/>
                  <a:pt x="1134" y="3063"/>
                </a:cubicBezTo>
                <a:cubicBezTo>
                  <a:pt x="1085" y="3034"/>
                  <a:pt x="1033" y="3017"/>
                  <a:pt x="979" y="2999"/>
                </a:cubicBezTo>
                <a:cubicBezTo>
                  <a:pt x="933" y="3002"/>
                  <a:pt x="886" y="2996"/>
                  <a:pt x="842" y="3008"/>
                </a:cubicBezTo>
                <a:cubicBezTo>
                  <a:pt x="825" y="3012"/>
                  <a:pt x="820" y="3036"/>
                  <a:pt x="805" y="3045"/>
                </a:cubicBezTo>
                <a:cubicBezTo>
                  <a:pt x="794" y="3052"/>
                  <a:pt x="780" y="3051"/>
                  <a:pt x="768" y="3054"/>
                </a:cubicBezTo>
                <a:cubicBezTo>
                  <a:pt x="752" y="3102"/>
                  <a:pt x="767" y="3076"/>
                  <a:pt x="704" y="3118"/>
                </a:cubicBezTo>
                <a:cubicBezTo>
                  <a:pt x="686" y="3130"/>
                  <a:pt x="659" y="3164"/>
                  <a:pt x="659" y="3164"/>
                </a:cubicBezTo>
                <a:cubicBezTo>
                  <a:pt x="640" y="3241"/>
                  <a:pt x="670" y="3293"/>
                  <a:pt x="723" y="3346"/>
                </a:cubicBezTo>
                <a:cubicBezTo>
                  <a:pt x="734" y="3357"/>
                  <a:pt x="747" y="3365"/>
                  <a:pt x="759" y="3374"/>
                </a:cubicBezTo>
                <a:cubicBezTo>
                  <a:pt x="777" y="3387"/>
                  <a:pt x="814" y="3410"/>
                  <a:pt x="814" y="3410"/>
                </a:cubicBezTo>
                <a:cubicBezTo>
                  <a:pt x="844" y="3456"/>
                  <a:pt x="823" y="3432"/>
                  <a:pt x="887" y="3474"/>
                </a:cubicBezTo>
                <a:cubicBezTo>
                  <a:pt x="934" y="3505"/>
                  <a:pt x="945" y="3549"/>
                  <a:pt x="997" y="3566"/>
                </a:cubicBezTo>
                <a:cubicBezTo>
                  <a:pt x="1028" y="3597"/>
                  <a:pt x="1066" y="3618"/>
                  <a:pt x="1098" y="3648"/>
                </a:cubicBezTo>
                <a:cubicBezTo>
                  <a:pt x="1122" y="3723"/>
                  <a:pt x="1141" y="3801"/>
                  <a:pt x="1162" y="3877"/>
                </a:cubicBezTo>
                <a:cubicBezTo>
                  <a:pt x="1159" y="3917"/>
                  <a:pt x="1164" y="3958"/>
                  <a:pt x="1152" y="3996"/>
                </a:cubicBezTo>
                <a:cubicBezTo>
                  <a:pt x="1134" y="4053"/>
                  <a:pt x="969" y="4049"/>
                  <a:pt x="951" y="4050"/>
                </a:cubicBezTo>
                <a:cubicBezTo>
                  <a:pt x="837" y="4043"/>
                  <a:pt x="727" y="4052"/>
                  <a:pt x="659" y="3950"/>
                </a:cubicBezTo>
                <a:cubicBezTo>
                  <a:pt x="669" y="3846"/>
                  <a:pt x="657" y="3846"/>
                  <a:pt x="750" y="3831"/>
                </a:cubicBezTo>
                <a:cubicBezTo>
                  <a:pt x="759" y="3813"/>
                  <a:pt x="800" y="3747"/>
                  <a:pt x="759" y="3730"/>
                </a:cubicBezTo>
                <a:cubicBezTo>
                  <a:pt x="740" y="3722"/>
                  <a:pt x="648" y="3756"/>
                  <a:pt x="613" y="3758"/>
                </a:cubicBezTo>
                <a:cubicBezTo>
                  <a:pt x="555" y="3761"/>
                  <a:pt x="497" y="3764"/>
                  <a:pt x="439" y="3767"/>
                </a:cubicBezTo>
                <a:cubicBezTo>
                  <a:pt x="384" y="3803"/>
                  <a:pt x="376" y="3866"/>
                  <a:pt x="348" y="3922"/>
                </a:cubicBezTo>
                <a:cubicBezTo>
                  <a:pt x="351" y="3943"/>
                  <a:pt x="357" y="3964"/>
                  <a:pt x="357" y="3986"/>
                </a:cubicBezTo>
                <a:cubicBezTo>
                  <a:pt x="357" y="4001"/>
                  <a:pt x="355" y="3955"/>
                  <a:pt x="348" y="3941"/>
                </a:cubicBezTo>
                <a:cubicBezTo>
                  <a:pt x="330" y="3903"/>
                  <a:pt x="305" y="3868"/>
                  <a:pt x="284" y="3831"/>
                </a:cubicBezTo>
                <a:cubicBezTo>
                  <a:pt x="241" y="3758"/>
                  <a:pt x="179" y="3698"/>
                  <a:pt x="128" y="3630"/>
                </a:cubicBezTo>
                <a:cubicBezTo>
                  <a:pt x="105" y="3600"/>
                  <a:pt x="82" y="3546"/>
                  <a:pt x="64" y="3511"/>
                </a:cubicBezTo>
                <a:cubicBezTo>
                  <a:pt x="73" y="3490"/>
                  <a:pt x="74" y="3462"/>
                  <a:pt x="92" y="3447"/>
                </a:cubicBezTo>
                <a:cubicBezTo>
                  <a:pt x="134" y="3411"/>
                  <a:pt x="213" y="3405"/>
                  <a:pt x="266" y="3392"/>
                </a:cubicBezTo>
                <a:cubicBezTo>
                  <a:pt x="315" y="3395"/>
                  <a:pt x="364" y="3393"/>
                  <a:pt x="412" y="3401"/>
                </a:cubicBezTo>
                <a:cubicBezTo>
                  <a:pt x="425" y="3403"/>
                  <a:pt x="447" y="3430"/>
                  <a:pt x="458" y="3438"/>
                </a:cubicBezTo>
                <a:cubicBezTo>
                  <a:pt x="490" y="3463"/>
                  <a:pt x="494" y="3459"/>
                  <a:pt x="540" y="3474"/>
                </a:cubicBezTo>
                <a:cubicBezTo>
                  <a:pt x="549" y="3477"/>
                  <a:pt x="512" y="3465"/>
                  <a:pt x="512" y="3465"/>
                </a:cubicBezTo>
                <a:cubicBezTo>
                  <a:pt x="502" y="3434"/>
                  <a:pt x="486" y="3405"/>
                  <a:pt x="476" y="3374"/>
                </a:cubicBezTo>
                <a:cubicBezTo>
                  <a:pt x="488" y="3292"/>
                  <a:pt x="474" y="3276"/>
                  <a:pt x="512" y="3228"/>
                </a:cubicBezTo>
                <a:cubicBezTo>
                  <a:pt x="529" y="3207"/>
                  <a:pt x="586" y="3191"/>
                  <a:pt x="586" y="3191"/>
                </a:cubicBezTo>
                <a:cubicBezTo>
                  <a:pt x="589" y="3182"/>
                  <a:pt x="599" y="3172"/>
                  <a:pt x="595" y="3164"/>
                </a:cubicBezTo>
                <a:cubicBezTo>
                  <a:pt x="570" y="3114"/>
                  <a:pt x="504" y="3100"/>
                  <a:pt x="467" y="3063"/>
                </a:cubicBezTo>
                <a:cubicBezTo>
                  <a:pt x="456" y="3052"/>
                  <a:pt x="449" y="3037"/>
                  <a:pt x="439" y="3026"/>
                </a:cubicBezTo>
                <a:cubicBezTo>
                  <a:pt x="422" y="3007"/>
                  <a:pt x="384" y="2972"/>
                  <a:pt x="384" y="2972"/>
                </a:cubicBezTo>
                <a:cubicBezTo>
                  <a:pt x="366" y="2936"/>
                  <a:pt x="352" y="2925"/>
                  <a:pt x="375" y="2880"/>
                </a:cubicBezTo>
                <a:cubicBezTo>
                  <a:pt x="382" y="2867"/>
                  <a:pt x="444" y="2846"/>
                  <a:pt x="448" y="2844"/>
                </a:cubicBezTo>
                <a:cubicBezTo>
                  <a:pt x="464" y="2836"/>
                  <a:pt x="477" y="2822"/>
                  <a:pt x="494" y="2816"/>
                </a:cubicBezTo>
                <a:cubicBezTo>
                  <a:pt x="511" y="2810"/>
                  <a:pt x="531" y="2811"/>
                  <a:pt x="549" y="2807"/>
                </a:cubicBezTo>
                <a:cubicBezTo>
                  <a:pt x="568" y="2802"/>
                  <a:pt x="586" y="2796"/>
                  <a:pt x="604" y="2789"/>
                </a:cubicBezTo>
                <a:cubicBezTo>
                  <a:pt x="678" y="2758"/>
                  <a:pt x="744" y="2727"/>
                  <a:pt x="823" y="2716"/>
                </a:cubicBezTo>
                <a:cubicBezTo>
                  <a:pt x="856" y="2717"/>
                  <a:pt x="1057" y="2759"/>
                  <a:pt x="1116" y="2697"/>
                </a:cubicBezTo>
                <a:cubicBezTo>
                  <a:pt x="1126" y="2658"/>
                  <a:pt x="1143" y="2632"/>
                  <a:pt x="1162" y="2597"/>
                </a:cubicBezTo>
                <a:cubicBezTo>
                  <a:pt x="1179" y="2526"/>
                  <a:pt x="1204" y="2459"/>
                  <a:pt x="1216" y="2386"/>
                </a:cubicBezTo>
                <a:cubicBezTo>
                  <a:pt x="1213" y="2356"/>
                  <a:pt x="1223" y="2321"/>
                  <a:pt x="1207" y="2295"/>
                </a:cubicBezTo>
                <a:cubicBezTo>
                  <a:pt x="1199" y="2281"/>
                  <a:pt x="1195" y="2325"/>
                  <a:pt x="1189" y="2341"/>
                </a:cubicBezTo>
                <a:cubicBezTo>
                  <a:pt x="1183" y="2359"/>
                  <a:pt x="1179" y="2378"/>
                  <a:pt x="1171" y="2396"/>
                </a:cubicBezTo>
                <a:cubicBezTo>
                  <a:pt x="1153" y="2436"/>
                  <a:pt x="1100" y="2468"/>
                  <a:pt x="1061" y="2478"/>
                </a:cubicBezTo>
                <a:cubicBezTo>
                  <a:pt x="1018" y="2504"/>
                  <a:pt x="897" y="2592"/>
                  <a:pt x="842" y="2606"/>
                </a:cubicBezTo>
                <a:cubicBezTo>
                  <a:pt x="833" y="2603"/>
                  <a:pt x="822" y="2602"/>
                  <a:pt x="814" y="2597"/>
                </a:cubicBezTo>
                <a:cubicBezTo>
                  <a:pt x="803" y="2590"/>
                  <a:pt x="799" y="2575"/>
                  <a:pt x="787" y="2569"/>
                </a:cubicBezTo>
                <a:cubicBezTo>
                  <a:pt x="765" y="2558"/>
                  <a:pt x="738" y="2559"/>
                  <a:pt x="714" y="2551"/>
                </a:cubicBezTo>
                <a:cubicBezTo>
                  <a:pt x="568" y="2557"/>
                  <a:pt x="421" y="2557"/>
                  <a:pt x="275" y="2569"/>
                </a:cubicBezTo>
                <a:cubicBezTo>
                  <a:pt x="238" y="2572"/>
                  <a:pt x="211" y="2661"/>
                  <a:pt x="211" y="2661"/>
                </a:cubicBezTo>
                <a:cubicBezTo>
                  <a:pt x="205" y="2682"/>
                  <a:pt x="191" y="2747"/>
                  <a:pt x="192" y="2725"/>
                </a:cubicBezTo>
                <a:cubicBezTo>
                  <a:pt x="196" y="2663"/>
                  <a:pt x="217" y="2520"/>
                  <a:pt x="238" y="2441"/>
                </a:cubicBezTo>
                <a:cubicBezTo>
                  <a:pt x="243" y="2422"/>
                  <a:pt x="247" y="2403"/>
                  <a:pt x="256" y="2386"/>
                </a:cubicBezTo>
                <a:cubicBezTo>
                  <a:pt x="310" y="2278"/>
                  <a:pt x="277" y="2338"/>
                  <a:pt x="330" y="2295"/>
                </a:cubicBezTo>
                <a:cubicBezTo>
                  <a:pt x="371" y="2261"/>
                  <a:pt x="365" y="2240"/>
                  <a:pt x="430" y="2213"/>
                </a:cubicBezTo>
                <a:cubicBezTo>
                  <a:pt x="521" y="2176"/>
                  <a:pt x="617" y="2161"/>
                  <a:pt x="714" y="2149"/>
                </a:cubicBezTo>
                <a:cubicBezTo>
                  <a:pt x="763" y="2152"/>
                  <a:pt x="812" y="2150"/>
                  <a:pt x="860" y="2158"/>
                </a:cubicBezTo>
                <a:cubicBezTo>
                  <a:pt x="891" y="2163"/>
                  <a:pt x="938" y="2218"/>
                  <a:pt x="979" y="2231"/>
                </a:cubicBezTo>
                <a:cubicBezTo>
                  <a:pt x="1032" y="2266"/>
                  <a:pt x="1085" y="2237"/>
                  <a:pt x="1134" y="2204"/>
                </a:cubicBezTo>
                <a:cubicBezTo>
                  <a:pt x="1156" y="2170"/>
                  <a:pt x="1171" y="2142"/>
                  <a:pt x="1180" y="2103"/>
                </a:cubicBezTo>
                <a:cubicBezTo>
                  <a:pt x="1187" y="2070"/>
                  <a:pt x="1180" y="2031"/>
                  <a:pt x="1198" y="2002"/>
                </a:cubicBezTo>
                <a:cubicBezTo>
                  <a:pt x="1205" y="1990"/>
                  <a:pt x="1223" y="1990"/>
                  <a:pt x="1235" y="1984"/>
                </a:cubicBezTo>
                <a:cubicBezTo>
                  <a:pt x="1326" y="1987"/>
                  <a:pt x="1418" y="1982"/>
                  <a:pt x="1509" y="1993"/>
                </a:cubicBezTo>
                <a:cubicBezTo>
                  <a:pt x="1522" y="1995"/>
                  <a:pt x="1533" y="2034"/>
                  <a:pt x="1536" y="2021"/>
                </a:cubicBezTo>
                <a:cubicBezTo>
                  <a:pt x="1547" y="1972"/>
                  <a:pt x="1541" y="1867"/>
                  <a:pt x="1482" y="1847"/>
                </a:cubicBezTo>
                <a:cubicBezTo>
                  <a:pt x="1363" y="1855"/>
                  <a:pt x="1231" y="1845"/>
                  <a:pt x="1116" y="1874"/>
                </a:cubicBezTo>
                <a:cubicBezTo>
                  <a:pt x="1082" y="1897"/>
                  <a:pt x="1062" y="1928"/>
                  <a:pt x="1034" y="1957"/>
                </a:cubicBezTo>
                <a:cubicBezTo>
                  <a:pt x="1031" y="1966"/>
                  <a:pt x="1029" y="1976"/>
                  <a:pt x="1024" y="1984"/>
                </a:cubicBezTo>
                <a:cubicBezTo>
                  <a:pt x="1017" y="1995"/>
                  <a:pt x="1002" y="2000"/>
                  <a:pt x="997" y="2012"/>
                </a:cubicBezTo>
                <a:cubicBezTo>
                  <a:pt x="977" y="2064"/>
                  <a:pt x="999" y="2084"/>
                  <a:pt x="960" y="2121"/>
                </a:cubicBezTo>
                <a:cubicBezTo>
                  <a:pt x="908" y="2095"/>
                  <a:pt x="883" y="2078"/>
                  <a:pt x="851" y="2030"/>
                </a:cubicBezTo>
                <a:cubicBezTo>
                  <a:pt x="835" y="2006"/>
                  <a:pt x="805" y="1957"/>
                  <a:pt x="805" y="1957"/>
                </a:cubicBezTo>
                <a:cubicBezTo>
                  <a:pt x="786" y="1881"/>
                  <a:pt x="754" y="1780"/>
                  <a:pt x="832" y="1728"/>
                </a:cubicBezTo>
                <a:cubicBezTo>
                  <a:pt x="863" y="1731"/>
                  <a:pt x="894" y="1731"/>
                  <a:pt x="924" y="1737"/>
                </a:cubicBezTo>
                <a:cubicBezTo>
                  <a:pt x="943" y="1741"/>
                  <a:pt x="979" y="1756"/>
                  <a:pt x="979" y="1756"/>
                </a:cubicBezTo>
                <a:cubicBezTo>
                  <a:pt x="1052" y="1704"/>
                  <a:pt x="1011" y="1632"/>
                  <a:pt x="1006" y="1536"/>
                </a:cubicBezTo>
                <a:cubicBezTo>
                  <a:pt x="785" y="1543"/>
                  <a:pt x="743" y="1469"/>
                  <a:pt x="677" y="1600"/>
                </a:cubicBezTo>
                <a:cubicBezTo>
                  <a:pt x="695" y="1687"/>
                  <a:pt x="707" y="1756"/>
                  <a:pt x="768" y="1820"/>
                </a:cubicBezTo>
                <a:cubicBezTo>
                  <a:pt x="765" y="1844"/>
                  <a:pt x="770" y="1871"/>
                  <a:pt x="759" y="1893"/>
                </a:cubicBezTo>
                <a:cubicBezTo>
                  <a:pt x="753" y="1905"/>
                  <a:pt x="734" y="1904"/>
                  <a:pt x="723" y="1911"/>
                </a:cubicBezTo>
                <a:cubicBezTo>
                  <a:pt x="683" y="1937"/>
                  <a:pt x="644" y="1947"/>
                  <a:pt x="595" y="1957"/>
                </a:cubicBezTo>
                <a:cubicBezTo>
                  <a:pt x="577" y="1961"/>
                  <a:pt x="558" y="1962"/>
                  <a:pt x="540" y="1966"/>
                </a:cubicBezTo>
                <a:cubicBezTo>
                  <a:pt x="521" y="1971"/>
                  <a:pt x="485" y="1984"/>
                  <a:pt x="485" y="1984"/>
                </a:cubicBezTo>
                <a:cubicBezTo>
                  <a:pt x="421" y="1978"/>
                  <a:pt x="351" y="1995"/>
                  <a:pt x="375" y="1920"/>
                </a:cubicBezTo>
                <a:cubicBezTo>
                  <a:pt x="388" y="1972"/>
                  <a:pt x="385" y="2026"/>
                  <a:pt x="366" y="2076"/>
                </a:cubicBezTo>
                <a:cubicBezTo>
                  <a:pt x="361" y="2089"/>
                  <a:pt x="353" y="2100"/>
                  <a:pt x="348" y="2112"/>
                </a:cubicBezTo>
                <a:cubicBezTo>
                  <a:pt x="341" y="2130"/>
                  <a:pt x="330" y="2167"/>
                  <a:pt x="330" y="2167"/>
                </a:cubicBezTo>
                <a:cubicBezTo>
                  <a:pt x="252" y="2148"/>
                  <a:pt x="214" y="2066"/>
                  <a:pt x="174" y="2002"/>
                </a:cubicBezTo>
                <a:cubicBezTo>
                  <a:pt x="167" y="1991"/>
                  <a:pt x="161" y="1978"/>
                  <a:pt x="156" y="1966"/>
                </a:cubicBezTo>
                <a:cubicBezTo>
                  <a:pt x="149" y="1948"/>
                  <a:pt x="138" y="1911"/>
                  <a:pt x="138" y="1911"/>
                </a:cubicBezTo>
                <a:cubicBezTo>
                  <a:pt x="141" y="1862"/>
                  <a:pt x="136" y="1813"/>
                  <a:pt x="147" y="1765"/>
                </a:cubicBezTo>
                <a:cubicBezTo>
                  <a:pt x="152" y="1744"/>
                  <a:pt x="171" y="1728"/>
                  <a:pt x="183" y="1710"/>
                </a:cubicBezTo>
                <a:cubicBezTo>
                  <a:pt x="229" y="1640"/>
                  <a:pt x="291" y="1601"/>
                  <a:pt x="366" y="1564"/>
                </a:cubicBezTo>
                <a:cubicBezTo>
                  <a:pt x="420" y="1510"/>
                  <a:pt x="394" y="1530"/>
                  <a:pt x="439" y="1500"/>
                </a:cubicBezTo>
                <a:cubicBezTo>
                  <a:pt x="463" y="1465"/>
                  <a:pt x="491" y="1428"/>
                  <a:pt x="522" y="1399"/>
                </a:cubicBezTo>
                <a:cubicBezTo>
                  <a:pt x="546" y="1327"/>
                  <a:pt x="552" y="1252"/>
                  <a:pt x="576" y="1180"/>
                </a:cubicBezTo>
                <a:cubicBezTo>
                  <a:pt x="628" y="1193"/>
                  <a:pt x="622" y="1207"/>
                  <a:pt x="659" y="1244"/>
                </a:cubicBezTo>
                <a:cubicBezTo>
                  <a:pt x="681" y="1377"/>
                  <a:pt x="739" y="1580"/>
                  <a:pt x="631" y="1682"/>
                </a:cubicBezTo>
                <a:cubicBezTo>
                  <a:pt x="609" y="1727"/>
                  <a:pt x="590" y="1766"/>
                  <a:pt x="540" y="1783"/>
                </a:cubicBezTo>
                <a:cubicBezTo>
                  <a:pt x="478" y="1845"/>
                  <a:pt x="510" y="1830"/>
                  <a:pt x="458" y="1847"/>
                </a:cubicBezTo>
                <a:cubicBezTo>
                  <a:pt x="422" y="1898"/>
                  <a:pt x="362" y="1928"/>
                  <a:pt x="302" y="1938"/>
                </a:cubicBezTo>
                <a:cubicBezTo>
                  <a:pt x="281" y="1935"/>
                  <a:pt x="256" y="1941"/>
                  <a:pt x="238" y="1929"/>
                </a:cubicBezTo>
                <a:cubicBezTo>
                  <a:pt x="230" y="1924"/>
                  <a:pt x="244" y="1911"/>
                  <a:pt x="247" y="1902"/>
                </a:cubicBezTo>
                <a:cubicBezTo>
                  <a:pt x="257" y="1868"/>
                  <a:pt x="259" y="1847"/>
                  <a:pt x="266" y="1810"/>
                </a:cubicBezTo>
                <a:cubicBezTo>
                  <a:pt x="257" y="1719"/>
                  <a:pt x="253" y="1627"/>
                  <a:pt x="238" y="1536"/>
                </a:cubicBezTo>
                <a:cubicBezTo>
                  <a:pt x="232" y="1499"/>
                  <a:pt x="177" y="1416"/>
                  <a:pt x="165" y="1390"/>
                </a:cubicBezTo>
                <a:cubicBezTo>
                  <a:pt x="131" y="1318"/>
                  <a:pt x="109" y="1236"/>
                  <a:pt x="64" y="1170"/>
                </a:cubicBezTo>
                <a:cubicBezTo>
                  <a:pt x="61" y="1161"/>
                  <a:pt x="54" y="1152"/>
                  <a:pt x="55" y="1143"/>
                </a:cubicBezTo>
                <a:cubicBezTo>
                  <a:pt x="66" y="1030"/>
                  <a:pt x="113" y="1066"/>
                  <a:pt x="202" y="1042"/>
                </a:cubicBezTo>
                <a:cubicBezTo>
                  <a:pt x="211" y="1036"/>
                  <a:pt x="225" y="1034"/>
                  <a:pt x="229" y="1024"/>
                </a:cubicBezTo>
                <a:cubicBezTo>
                  <a:pt x="254" y="963"/>
                  <a:pt x="245" y="918"/>
                  <a:pt x="275" y="860"/>
                </a:cubicBezTo>
                <a:cubicBezTo>
                  <a:pt x="284" y="875"/>
                  <a:pt x="292" y="891"/>
                  <a:pt x="302" y="905"/>
                </a:cubicBezTo>
                <a:cubicBezTo>
                  <a:pt x="313" y="921"/>
                  <a:pt x="328" y="934"/>
                  <a:pt x="339" y="951"/>
                </a:cubicBezTo>
                <a:cubicBezTo>
                  <a:pt x="365" y="993"/>
                  <a:pt x="375" y="1039"/>
                  <a:pt x="403" y="1079"/>
                </a:cubicBezTo>
                <a:cubicBezTo>
                  <a:pt x="421" y="1134"/>
                  <a:pt x="437" y="1217"/>
                  <a:pt x="412" y="1271"/>
                </a:cubicBezTo>
                <a:cubicBezTo>
                  <a:pt x="403" y="1290"/>
                  <a:pt x="317" y="1342"/>
                  <a:pt x="284" y="1353"/>
                </a:cubicBezTo>
                <a:cubicBezTo>
                  <a:pt x="262" y="1376"/>
                  <a:pt x="238" y="1381"/>
                  <a:pt x="211" y="1399"/>
                </a:cubicBezTo>
                <a:cubicBezTo>
                  <a:pt x="193" y="1396"/>
                  <a:pt x="167" y="1405"/>
                  <a:pt x="156" y="1390"/>
                </a:cubicBezTo>
                <a:cubicBezTo>
                  <a:pt x="148" y="1379"/>
                  <a:pt x="179" y="1377"/>
                  <a:pt x="192" y="1372"/>
                </a:cubicBezTo>
                <a:cubicBezTo>
                  <a:pt x="213" y="1364"/>
                  <a:pt x="235" y="1359"/>
                  <a:pt x="256" y="1353"/>
                </a:cubicBezTo>
                <a:cubicBezTo>
                  <a:pt x="305" y="1322"/>
                  <a:pt x="361" y="1304"/>
                  <a:pt x="403" y="1262"/>
                </a:cubicBezTo>
                <a:cubicBezTo>
                  <a:pt x="487" y="1178"/>
                  <a:pt x="413" y="1230"/>
                  <a:pt x="476" y="1189"/>
                </a:cubicBezTo>
                <a:cubicBezTo>
                  <a:pt x="479" y="1180"/>
                  <a:pt x="480" y="1170"/>
                  <a:pt x="485" y="1161"/>
                </a:cubicBezTo>
                <a:cubicBezTo>
                  <a:pt x="492" y="1148"/>
                  <a:pt x="506" y="1139"/>
                  <a:pt x="512" y="1125"/>
                </a:cubicBezTo>
                <a:cubicBezTo>
                  <a:pt x="521" y="1105"/>
                  <a:pt x="525" y="1082"/>
                  <a:pt x="531" y="1061"/>
                </a:cubicBezTo>
                <a:cubicBezTo>
                  <a:pt x="527" y="1000"/>
                  <a:pt x="552" y="909"/>
                  <a:pt x="485" y="887"/>
                </a:cubicBezTo>
                <a:cubicBezTo>
                  <a:pt x="422" y="801"/>
                  <a:pt x="501" y="902"/>
                  <a:pt x="412" y="814"/>
                </a:cubicBezTo>
                <a:cubicBezTo>
                  <a:pt x="360" y="762"/>
                  <a:pt x="290" y="672"/>
                  <a:pt x="220" y="649"/>
                </a:cubicBezTo>
                <a:cubicBezTo>
                  <a:pt x="214" y="640"/>
                  <a:pt x="200" y="633"/>
                  <a:pt x="202" y="622"/>
                </a:cubicBezTo>
                <a:cubicBezTo>
                  <a:pt x="209" y="586"/>
                  <a:pt x="291" y="617"/>
                  <a:pt x="311" y="622"/>
                </a:cubicBezTo>
                <a:cubicBezTo>
                  <a:pt x="364" y="675"/>
                  <a:pt x="336" y="661"/>
                  <a:pt x="384" y="677"/>
                </a:cubicBezTo>
                <a:cubicBezTo>
                  <a:pt x="431" y="722"/>
                  <a:pt x="376" y="752"/>
                  <a:pt x="339" y="777"/>
                </a:cubicBezTo>
                <a:cubicBezTo>
                  <a:pt x="272" y="755"/>
                  <a:pt x="250" y="677"/>
                  <a:pt x="192" y="640"/>
                </a:cubicBezTo>
                <a:cubicBezTo>
                  <a:pt x="124" y="549"/>
                  <a:pt x="209" y="651"/>
                  <a:pt x="128" y="585"/>
                </a:cubicBezTo>
                <a:cubicBezTo>
                  <a:pt x="73" y="540"/>
                  <a:pt x="25" y="479"/>
                  <a:pt x="0" y="412"/>
                </a:cubicBezTo>
                <a:cubicBezTo>
                  <a:pt x="3" y="391"/>
                  <a:pt x="3" y="368"/>
                  <a:pt x="10" y="348"/>
                </a:cubicBezTo>
                <a:cubicBezTo>
                  <a:pt x="19" y="322"/>
                  <a:pt x="63" y="312"/>
                  <a:pt x="83" y="293"/>
                </a:cubicBezTo>
                <a:cubicBezTo>
                  <a:pt x="104" y="228"/>
                  <a:pt x="75" y="307"/>
                  <a:pt x="119" y="229"/>
                </a:cubicBezTo>
                <a:cubicBezTo>
                  <a:pt x="129" y="212"/>
                  <a:pt x="129" y="191"/>
                  <a:pt x="138" y="174"/>
                </a:cubicBezTo>
                <a:cubicBezTo>
                  <a:pt x="188" y="85"/>
                  <a:pt x="163" y="151"/>
                  <a:pt x="183" y="92"/>
                </a:cubicBezTo>
                <a:cubicBezTo>
                  <a:pt x="221" y="104"/>
                  <a:pt x="226" y="119"/>
                  <a:pt x="238" y="156"/>
                </a:cubicBezTo>
                <a:cubicBezTo>
                  <a:pt x="229" y="287"/>
                  <a:pt x="229" y="241"/>
                  <a:pt x="229" y="293"/>
                </a:cubicBezTo>
              </a:path>
            </a:pathLst>
          </a:custGeom>
          <a:solidFill>
            <a:srgbClr val="66FF66"/>
          </a:solidFill>
          <a:ln w="76200" cmpd="sng">
            <a:solidFill>
              <a:schemeClr val="accent2"/>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Tree>
    <p:extLst>
      <p:ext uri="{BB962C8B-B14F-4D97-AF65-F5344CB8AC3E}">
        <p14:creationId xmlns:p14="http://schemas.microsoft.com/office/powerpoint/2010/main" val="2862181556"/>
      </p:ext>
    </p:extLst>
  </p:cSld>
  <p:clrMapOvr>
    <a:masterClrMapping/>
  </p:clrMapOvr>
  <mc:AlternateContent xmlns:mc="http://schemas.openxmlformats.org/markup-compatibility/2006" xmlns:p14="http://schemas.microsoft.com/office/powerpoint/2010/main">
    <mc:Choice Requires="p14">
      <p:transition p14:dur="100">
        <p:cut/>
        <p:sndAc>
          <p:stSnd>
            <p:snd r:embed="rId2" name="type.wav"/>
          </p:stSnd>
        </p:sndAc>
      </p:transition>
    </mc:Choice>
    <mc:Fallback xmlns="">
      <p:transition>
        <p:cut/>
        <p:sndAc>
          <p:stSnd>
            <p:snd r:embed="rId4" name="type.wav"/>
          </p:stSnd>
        </p:sndAc>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10" name="Rectangle 2"/>
          <p:cNvSpPr>
            <a:spLocks noGrp="1" noChangeArrowheads="1"/>
          </p:cNvSpPr>
          <p:nvPr>
            <p:ph type="title"/>
          </p:nvPr>
        </p:nvSpPr>
        <p:spPr/>
        <p:txBody>
          <a:bodyPr/>
          <a:lstStyle/>
          <a:p>
            <a:endParaRPr lang="en-US"/>
          </a:p>
        </p:txBody>
      </p:sp>
      <p:pic>
        <p:nvPicPr>
          <p:cNvPr id="555011" name="Picture 4"/>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0" y="76200"/>
            <a:ext cx="9067800" cy="6705600"/>
          </a:xfrm>
          <a:noFill/>
          <a:ln w="76200" cap="flat" algn="ctr">
            <a:solidFill>
              <a:schemeClr val="accent2"/>
            </a:solidFill>
            <a:miter lim="800000"/>
            <a:headEnd/>
            <a:tailEnd/>
          </a:ln>
        </p:spPr>
      </p:pic>
    </p:spTree>
    <p:extLst>
      <p:ext uri="{BB962C8B-B14F-4D97-AF65-F5344CB8AC3E}">
        <p14:creationId xmlns:p14="http://schemas.microsoft.com/office/powerpoint/2010/main" val="2071004985"/>
      </p:ext>
    </p:extLst>
  </p:cSld>
  <p:clrMapOvr>
    <a:masterClrMapping/>
  </p:clrMapOvr>
  <mc:AlternateContent xmlns:mc="http://schemas.openxmlformats.org/markup-compatibility/2006" xmlns:p14="http://schemas.microsoft.com/office/powerpoint/2010/main">
    <mc:Choice Requires="p14">
      <p:transition p14:dur="100">
        <p:cut/>
        <p:sndAc>
          <p:stSnd>
            <p:snd r:embed="rId2" name="type.wav"/>
          </p:stSnd>
        </p:sndAc>
      </p:transition>
    </mc:Choice>
    <mc:Fallback xmlns="">
      <p:transition>
        <p:cut/>
        <p:sndAc>
          <p:stSnd>
            <p:snd r:embed="rId4" name="type.wav"/>
          </p:stSnd>
        </p:sndAc>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4" name="Rectangle 2"/>
          <p:cNvSpPr>
            <a:spLocks noGrp="1" noChangeArrowheads="1"/>
          </p:cNvSpPr>
          <p:nvPr>
            <p:ph type="title"/>
          </p:nvPr>
        </p:nvSpPr>
        <p:spPr/>
        <p:txBody>
          <a:bodyPr/>
          <a:lstStyle/>
          <a:p>
            <a:endParaRPr lang="en-US"/>
          </a:p>
        </p:txBody>
      </p:sp>
      <p:pic>
        <p:nvPicPr>
          <p:cNvPr id="556035" name="Picture 4"/>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76200"/>
            <a:ext cx="9067800" cy="6705600"/>
          </a:xfrm>
          <a:noFill/>
          <a:ln w="76200" cap="flat" algn="ctr">
            <a:solidFill>
              <a:schemeClr val="accent2"/>
            </a:solidFill>
            <a:miter lim="800000"/>
            <a:headEnd/>
            <a:tailEnd/>
          </a:ln>
        </p:spPr>
      </p:pic>
      <p:sp>
        <p:nvSpPr>
          <p:cNvPr id="556036" name="WordArt 5" descr="Paper bag"/>
          <p:cNvSpPr>
            <a:spLocks noChangeArrowheads="1" noChangeShapeType="1" noTextEdit="1"/>
          </p:cNvSpPr>
          <p:nvPr/>
        </p:nvSpPr>
        <p:spPr bwMode="auto">
          <a:xfrm>
            <a:off x="762000" y="914400"/>
            <a:ext cx="3276600" cy="2287588"/>
          </a:xfrm>
          <a:prstGeom prst="rect">
            <a:avLst/>
          </a:prstGeom>
        </p:spPr>
        <p:txBody>
          <a:bodyPr wrap="none" fromWordArt="1">
            <a:prstTxWarp prst="textCascadeUp">
              <a:avLst>
                <a:gd name="adj" fmla="val 44444"/>
              </a:avLst>
            </a:prstTxWarp>
            <a:scene3d>
              <a:camera prst="legacyPerspectiveTopLeft">
                <a:rot lat="0" lon="20519982" rev="0"/>
              </a:camera>
              <a:lightRig rig="legacyHarsh3" dir="r"/>
            </a:scene3d>
            <a:sp3d extrusionH="430200" prstMaterial="legacyMatte">
              <a:extrusionClr>
                <a:srgbClr val="00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blipFill dpi="0" rotWithShape="0">
                  <a:blip r:embed="rId3"/>
                  <a:srcRect/>
                  <a:tile tx="0" ty="0" sx="100000" sy="100000" flip="none" algn="tl"/>
                </a:blipFill>
                <a:effectLst/>
                <a:uLnTx/>
                <a:uFillTx/>
                <a:latin typeface="Arial Black"/>
                <a:ea typeface="+mn-ea"/>
                <a:cs typeface="+mn-cs"/>
              </a:rPr>
              <a:t>Swamp</a:t>
            </a:r>
          </a:p>
        </p:txBody>
      </p:sp>
      <p:sp>
        <p:nvSpPr>
          <p:cNvPr id="556037" name="WordArt 6"/>
          <p:cNvSpPr>
            <a:spLocks noChangeArrowheads="1" noChangeShapeType="1" noTextEdit="1"/>
          </p:cNvSpPr>
          <p:nvPr/>
        </p:nvSpPr>
        <p:spPr bwMode="auto">
          <a:xfrm>
            <a:off x="3200400" y="2286000"/>
            <a:ext cx="990600" cy="838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or</a:t>
            </a:r>
          </a:p>
        </p:txBody>
      </p:sp>
    </p:spTree>
    <p:extLst>
      <p:ext uri="{BB962C8B-B14F-4D97-AF65-F5344CB8AC3E}">
        <p14:creationId xmlns:p14="http://schemas.microsoft.com/office/powerpoint/2010/main" val="19483772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058" name="Rectangle 2"/>
          <p:cNvSpPr>
            <a:spLocks noGrp="1" noChangeArrowheads="1"/>
          </p:cNvSpPr>
          <p:nvPr>
            <p:ph type="title"/>
          </p:nvPr>
        </p:nvSpPr>
        <p:spPr/>
        <p:txBody>
          <a:bodyPr/>
          <a:lstStyle/>
          <a:p>
            <a:endParaRPr lang="en-US"/>
          </a:p>
        </p:txBody>
      </p:sp>
      <p:pic>
        <p:nvPicPr>
          <p:cNvPr id="557059" name="Picture 4"/>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76200"/>
            <a:ext cx="9067800" cy="6705600"/>
          </a:xfrm>
          <a:noFill/>
          <a:ln w="76200" cap="flat" algn="ctr">
            <a:solidFill>
              <a:schemeClr val="accent2"/>
            </a:solidFill>
            <a:miter lim="800000"/>
            <a:headEnd/>
            <a:tailEnd/>
          </a:ln>
        </p:spPr>
      </p:pic>
      <p:sp>
        <p:nvSpPr>
          <p:cNvPr id="557060" name="WordArt 4" descr="Paper bag"/>
          <p:cNvSpPr>
            <a:spLocks noChangeArrowheads="1" noChangeShapeType="1" noTextEdit="1"/>
          </p:cNvSpPr>
          <p:nvPr/>
        </p:nvSpPr>
        <p:spPr bwMode="auto">
          <a:xfrm>
            <a:off x="762000" y="914400"/>
            <a:ext cx="3276600" cy="2287588"/>
          </a:xfrm>
          <a:prstGeom prst="rect">
            <a:avLst/>
          </a:prstGeom>
        </p:spPr>
        <p:txBody>
          <a:bodyPr wrap="none" fromWordArt="1">
            <a:prstTxWarp prst="textCascadeUp">
              <a:avLst>
                <a:gd name="adj" fmla="val 44444"/>
              </a:avLst>
            </a:prstTxWarp>
            <a:scene3d>
              <a:camera prst="legacyPerspectiveTopLeft">
                <a:rot lat="0" lon="20519982" rev="0"/>
              </a:camera>
              <a:lightRig rig="legacyHarsh3" dir="r"/>
            </a:scene3d>
            <a:sp3d extrusionH="430200" prstMaterial="legacyMatte">
              <a:extrusionClr>
                <a:srgbClr val="00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blipFill dpi="0" rotWithShape="0">
                  <a:blip r:embed="rId3"/>
                  <a:srcRect/>
                  <a:tile tx="0" ty="0" sx="100000" sy="100000" flip="none" algn="tl"/>
                </a:blipFill>
                <a:effectLst/>
                <a:uLnTx/>
                <a:uFillTx/>
                <a:latin typeface="Arial Black"/>
                <a:ea typeface="+mn-ea"/>
                <a:cs typeface="+mn-cs"/>
              </a:rPr>
              <a:t>Swamp</a:t>
            </a:r>
          </a:p>
        </p:txBody>
      </p:sp>
      <p:sp>
        <p:nvSpPr>
          <p:cNvPr id="557061" name="WordArt 5"/>
          <p:cNvSpPr>
            <a:spLocks noChangeArrowheads="1" noChangeShapeType="1" noTextEdit="1"/>
          </p:cNvSpPr>
          <p:nvPr/>
        </p:nvSpPr>
        <p:spPr bwMode="auto">
          <a:xfrm>
            <a:off x="3200400" y="2286000"/>
            <a:ext cx="990600" cy="838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or</a:t>
            </a:r>
          </a:p>
        </p:txBody>
      </p:sp>
      <p:sp>
        <p:nvSpPr>
          <p:cNvPr id="557062" name="WordArt 6"/>
          <p:cNvSpPr>
            <a:spLocks noChangeArrowheads="1" noChangeShapeType="1" noTextEdit="1"/>
          </p:cNvSpPr>
          <p:nvPr/>
        </p:nvSpPr>
        <p:spPr bwMode="auto">
          <a:xfrm rot="-1909647">
            <a:off x="3657600" y="2971800"/>
            <a:ext cx="2743200" cy="1138238"/>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28575">
                  <a:solidFill>
                    <a:srgbClr val="000000"/>
                  </a:solidFill>
                  <a:round/>
                  <a:headEnd/>
                  <a:tailEnd/>
                </a:ln>
                <a:gradFill rotWithShape="1">
                  <a:gsLst>
                    <a:gs pos="0">
                      <a:srgbClr val="520402"/>
                    </a:gs>
                    <a:gs pos="100000">
                      <a:srgbClr val="FFCC00"/>
                    </a:gs>
                  </a:gsLst>
                  <a:lin ang="7260000" scaled="1"/>
                </a:gradFill>
                <a:effectLst>
                  <a:outerShdw dist="35921" dir="2700000" sy="50000" rotWithShape="0">
                    <a:srgbClr val="875B0D">
                      <a:alpha val="70000"/>
                    </a:srgbClr>
                  </a:outerShdw>
                </a:effectLst>
                <a:uLnTx/>
                <a:uFillTx/>
                <a:latin typeface="Arial Black"/>
                <a:ea typeface="+mn-ea"/>
                <a:cs typeface="+mn-cs"/>
              </a:rPr>
              <a:t>Marsh</a:t>
            </a:r>
          </a:p>
        </p:txBody>
      </p:sp>
    </p:spTree>
    <p:extLst>
      <p:ext uri="{BB962C8B-B14F-4D97-AF65-F5344CB8AC3E}">
        <p14:creationId xmlns:p14="http://schemas.microsoft.com/office/powerpoint/2010/main" val="36098894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2" name="Rectangle 2"/>
          <p:cNvSpPr>
            <a:spLocks noGrp="1" noChangeArrowheads="1"/>
          </p:cNvSpPr>
          <p:nvPr>
            <p:ph type="title"/>
          </p:nvPr>
        </p:nvSpPr>
        <p:spPr/>
        <p:txBody>
          <a:bodyPr/>
          <a:lstStyle/>
          <a:p>
            <a:endParaRPr lang="en-US"/>
          </a:p>
        </p:txBody>
      </p:sp>
      <p:pic>
        <p:nvPicPr>
          <p:cNvPr id="558083" name="Picture 4"/>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76200"/>
            <a:ext cx="9067800" cy="6705600"/>
          </a:xfrm>
          <a:noFill/>
          <a:ln w="76200" cap="flat" algn="ctr">
            <a:solidFill>
              <a:schemeClr val="accent2"/>
            </a:solidFill>
            <a:miter lim="800000"/>
            <a:headEnd/>
            <a:tailEnd/>
          </a:ln>
        </p:spPr>
      </p:pic>
      <p:sp>
        <p:nvSpPr>
          <p:cNvPr id="558084" name="WordArt 4" descr="Paper bag"/>
          <p:cNvSpPr>
            <a:spLocks noChangeArrowheads="1" noChangeShapeType="1" noTextEdit="1"/>
          </p:cNvSpPr>
          <p:nvPr/>
        </p:nvSpPr>
        <p:spPr bwMode="auto">
          <a:xfrm>
            <a:off x="762000" y="914400"/>
            <a:ext cx="3276600" cy="2287588"/>
          </a:xfrm>
          <a:prstGeom prst="rect">
            <a:avLst/>
          </a:prstGeom>
        </p:spPr>
        <p:txBody>
          <a:bodyPr wrap="none" fromWordArt="1">
            <a:prstTxWarp prst="textCascadeUp">
              <a:avLst>
                <a:gd name="adj" fmla="val 44444"/>
              </a:avLst>
            </a:prstTxWarp>
            <a:scene3d>
              <a:camera prst="legacyPerspectiveTopLeft">
                <a:rot lat="0" lon="20519982" rev="0"/>
              </a:camera>
              <a:lightRig rig="legacyHarsh3" dir="r"/>
            </a:scene3d>
            <a:sp3d extrusionH="430200" prstMaterial="legacyMatte">
              <a:extrusionClr>
                <a:srgbClr val="00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blipFill dpi="0" rotWithShape="0">
                  <a:blip r:embed="rId3"/>
                  <a:srcRect/>
                  <a:tile tx="0" ty="0" sx="100000" sy="100000" flip="none" algn="tl"/>
                </a:blipFill>
                <a:effectLst/>
                <a:uLnTx/>
                <a:uFillTx/>
                <a:latin typeface="Arial Black"/>
                <a:ea typeface="+mn-ea"/>
                <a:cs typeface="+mn-cs"/>
              </a:rPr>
              <a:t>Swamp</a:t>
            </a:r>
          </a:p>
        </p:txBody>
      </p:sp>
      <p:sp>
        <p:nvSpPr>
          <p:cNvPr id="558085" name="WordArt 7"/>
          <p:cNvSpPr>
            <a:spLocks noChangeArrowheads="1" noChangeShapeType="1" noTextEdit="1"/>
          </p:cNvSpPr>
          <p:nvPr/>
        </p:nvSpPr>
        <p:spPr bwMode="auto">
          <a:xfrm>
            <a:off x="533400" y="228600"/>
            <a:ext cx="1419225"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9525">
                  <a:solidFill>
                    <a:srgbClr val="000000"/>
                  </a:solidFill>
                  <a:round/>
                  <a:headEnd/>
                  <a:tailEnd/>
                </a:ln>
                <a:solidFill>
                  <a:srgbClr val="00FF00"/>
                </a:solidFill>
                <a:effectLst>
                  <a:outerShdw dist="45791" dir="3378596" algn="ctr" rotWithShape="0">
                    <a:srgbClr val="4D4D4D">
                      <a:alpha val="79999"/>
                    </a:srgbClr>
                  </a:outerShdw>
                </a:effectLst>
                <a:uLnTx/>
                <a:uFillTx/>
                <a:latin typeface="Arial Black"/>
                <a:ea typeface="+mn-ea"/>
                <a:cs typeface="+mn-cs"/>
              </a:rPr>
              <a:t>Trees</a:t>
            </a:r>
          </a:p>
        </p:txBody>
      </p:sp>
    </p:spTree>
    <p:extLst>
      <p:ext uri="{BB962C8B-B14F-4D97-AF65-F5344CB8AC3E}">
        <p14:creationId xmlns:p14="http://schemas.microsoft.com/office/powerpoint/2010/main" val="15335658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op 10 Benefits of Wetlands | EarthShare">
            <a:extLst>
              <a:ext uri="{FF2B5EF4-FFF2-40B4-BE49-F238E27FC236}">
                <a16:creationId xmlns:a16="http://schemas.microsoft.com/office/drawing/2014/main" id="{AB249C83-7733-4DEC-BBFA-B5A46FF4AA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9144000" cy="69342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23213AB-9699-475D-A42F-9AB79779E286}"/>
              </a:ext>
            </a:extLst>
          </p:cNvPr>
          <p:cNvSpPr/>
          <p:nvPr/>
        </p:nvSpPr>
        <p:spPr>
          <a:xfrm>
            <a:off x="282203" y="152400"/>
            <a:ext cx="8556997" cy="1295400"/>
          </a:xfrm>
          <a:prstGeom prst="rect">
            <a:avLst/>
          </a:prstGeom>
          <a:noFill/>
        </p:spPr>
        <p:txBody>
          <a:bodyPr wrap="none" lIns="91440" tIns="45720" rIns="91440" bIns="45720">
            <a:prstTxWarp prst="textWave1">
              <a:avLst/>
            </a:prstTxWarp>
            <a:spAutoFit/>
            <a:scene3d>
              <a:camera prst="orthographicFront"/>
              <a:lightRig rig="threePt" dir="t"/>
            </a:scene3d>
            <a:sp3d extrusionH="57150">
              <a:bevelT w="57150" h="38100" prst="artDeco"/>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w="9525">
                  <a:solidFill>
                    <a:srgbClr val="000000"/>
                  </a:solidFill>
                  <a:prstDash val="solid"/>
                </a:ln>
                <a:solidFill>
                  <a:srgbClr val="468A4B">
                    <a:lumMod val="40000"/>
                    <a:lumOff val="60000"/>
                  </a:srgbClr>
                </a:solidFill>
                <a:effectLst>
                  <a:outerShdw blurRad="12700" dist="38100" dir="2700000" algn="tl" rotWithShape="0">
                    <a:srgbClr val="000000">
                      <a:lumMod val="50000"/>
                    </a:srgbClr>
                  </a:outerShdw>
                </a:effectLst>
                <a:uLnTx/>
                <a:uFillTx/>
                <a:latin typeface="Verdana" panose="020B0604030504040204" pitchFamily="34" charset="0"/>
                <a:ea typeface="+mn-ea"/>
                <a:cs typeface="+mn-cs"/>
              </a:rPr>
              <a:t>Wetlands</a:t>
            </a:r>
          </a:p>
        </p:txBody>
      </p:sp>
      <p:sp>
        <p:nvSpPr>
          <p:cNvPr id="3" name="Rectangle 2">
            <a:extLst>
              <a:ext uri="{FF2B5EF4-FFF2-40B4-BE49-F238E27FC236}">
                <a16:creationId xmlns:a16="http://schemas.microsoft.com/office/drawing/2014/main" id="{2C877920-B485-4396-AB04-610328901E95}"/>
              </a:ext>
            </a:extLst>
          </p:cNvPr>
          <p:cNvSpPr/>
          <p:nvPr/>
        </p:nvSpPr>
        <p:spPr>
          <a:xfrm>
            <a:off x="282203" y="5181600"/>
            <a:ext cx="2972289" cy="1446550"/>
          </a:xfrm>
          <a:prstGeom prst="rect">
            <a:avLst/>
          </a:prstGeom>
          <a:noFill/>
        </p:spPr>
        <p:txBody>
          <a:bodyPr wrap="none" lIns="91440" tIns="45720" rIns="91440" bIns="45720">
            <a:spAutoFit/>
            <a:scene3d>
              <a:camera prst="orthographicFront"/>
              <a:lightRig rig="threePt" dir="t"/>
            </a:scene3d>
            <a:sp3d extrusionH="57150">
              <a:bevelT w="57150" h="38100" prst="artDeco"/>
            </a:sp3d>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9525">
                  <a:solidFill>
                    <a:srgbClr val="000000"/>
                  </a:solidFill>
                  <a:prstDash val="solid"/>
                </a:ln>
                <a:solidFill>
                  <a:srgbClr val="468A4B">
                    <a:lumMod val="60000"/>
                    <a:lumOff val="40000"/>
                  </a:srgbClr>
                </a:solidFill>
                <a:effectLst>
                  <a:outerShdw blurRad="12700" dist="38100" dir="2700000" algn="tl" rotWithShape="0">
                    <a:srgbClr val="000000">
                      <a:lumMod val="50000"/>
                    </a:srgbClr>
                  </a:outerShdw>
                </a:effectLst>
                <a:uLnTx/>
                <a:uFillTx/>
                <a:latin typeface="Verdana" panose="020B0604030504040204" pitchFamily="34" charset="0"/>
                <a:ea typeface="+mn-ea"/>
                <a:cs typeface="+mn-cs"/>
              </a:rPr>
              <a:t>Part 3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9525">
                  <a:solidFill>
                    <a:srgbClr val="000000"/>
                  </a:solidFill>
                  <a:prstDash val="solid"/>
                </a:ln>
                <a:solidFill>
                  <a:srgbClr val="468A4B">
                    <a:lumMod val="60000"/>
                    <a:lumOff val="40000"/>
                  </a:srgbClr>
                </a:solidFill>
                <a:effectLst>
                  <a:outerShdw blurRad="12700" dist="38100" dir="2700000" algn="tl" rotWithShape="0">
                    <a:srgbClr val="000000">
                      <a:lumMod val="50000"/>
                    </a:srgbClr>
                  </a:outerShdw>
                </a:effectLst>
                <a:uLnTx/>
                <a:uFillTx/>
                <a:latin typeface="Verdana" panose="020B0604030504040204" pitchFamily="34" charset="0"/>
                <a:ea typeface="+mn-ea"/>
                <a:cs typeface="+mn-cs"/>
              </a:rPr>
              <a:t>Lesson 3</a:t>
            </a:r>
          </a:p>
        </p:txBody>
      </p:sp>
      <p:pic>
        <p:nvPicPr>
          <p:cNvPr id="4" name="Graphic 3">
            <a:extLst>
              <a:ext uri="{FF2B5EF4-FFF2-40B4-BE49-F238E27FC236}">
                <a16:creationId xmlns:a16="http://schemas.microsoft.com/office/drawing/2014/main" id="{5ED99BC9-201D-C70C-3033-E91CF5E7EF8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51672" y="5085977"/>
            <a:ext cx="5699410" cy="1610564"/>
          </a:xfrm>
          <a:prstGeom prst="rect">
            <a:avLst/>
          </a:prstGeom>
        </p:spPr>
      </p:pic>
    </p:spTree>
    <p:extLst>
      <p:ext uri="{BB962C8B-B14F-4D97-AF65-F5344CB8AC3E}">
        <p14:creationId xmlns:p14="http://schemas.microsoft.com/office/powerpoint/2010/main" val="2527750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FCA0968-771D-8030-088F-C44C7F65173B}"/>
              </a:ext>
            </a:extLst>
          </p:cNvPr>
          <p:cNvSpPr txBox="1"/>
          <p:nvPr/>
        </p:nvSpPr>
        <p:spPr>
          <a:xfrm>
            <a:off x="19722" y="-9191"/>
            <a:ext cx="9048078" cy="1692771"/>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entury Gothic" panose="020B0502020202020204" pitchFamily="34" charset="0"/>
                <a:ea typeface="Times New Roman" panose="02020603050405020304" pitchFamily="18" charset="0"/>
                <a:cs typeface="Arial" pitchFamily="34" charset="0"/>
              </a:rPr>
              <a:t>Curriculum Guide </a:t>
            </a:r>
            <a:endParaRPr kumimoji="0" lang="en-US" sz="2400" b="0" i="0" u="none" strike="noStrike" kern="1200" cap="none" spc="0" normalizeH="0" baseline="0" noProof="0" dirty="0">
              <a:ln>
                <a:noFill/>
              </a:ln>
              <a:solidFill>
                <a:srgbClr val="FFFFFF"/>
              </a:solidFill>
              <a:effectLst/>
              <a:uLnTx/>
              <a:uFillTx/>
              <a:latin typeface="Times New Roman" panose="02020603050405020304" pitchFamily="18" charset="0"/>
              <a:ea typeface="Times New Roman" panose="02020603050405020304" pitchFamily="18" charset="0"/>
              <a:cs typeface="Arial"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entury Gothic" panose="020B0502020202020204" pitchFamily="34" charset="0"/>
                <a:ea typeface="Times New Roman" panose="02020603050405020304" pitchFamily="18" charset="0"/>
                <a:cs typeface="Arial" pitchFamily="34" charset="0"/>
              </a:rPr>
              <a:t>Number of Lessons in each unit (50 min, daily lessons) and difficult rating scale / intended grade level</a:t>
            </a:r>
            <a:r>
              <a:rPr kumimoji="0" lang="en-US" sz="2800" b="0" i="0" u="none" strike="noStrike" kern="1200" cap="none" spc="0" normalizeH="0" baseline="0" noProof="0" dirty="0">
                <a:ln>
                  <a:noFill/>
                </a:ln>
                <a:solidFill>
                  <a:srgbClr val="FFFFFF"/>
                </a:solidFill>
                <a:effectLst/>
                <a:uLnTx/>
                <a:uFillTx/>
                <a:latin typeface="Century Gothic" panose="020B0502020202020204" pitchFamily="34" charset="0"/>
                <a:ea typeface="Times New Roman" panose="02020603050405020304" pitchFamily="18" charset="0"/>
                <a:cs typeface="Arial" pitchFamily="34" charset="0"/>
              </a:rPr>
              <a:t>. </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CC99"/>
                </a:solidFill>
                <a:effectLst/>
                <a:uLnTx/>
                <a:uFillTx/>
                <a:latin typeface="Century Gothic" panose="020B0502020202020204" pitchFamily="34" charset="0"/>
                <a:ea typeface="Times New Roman" panose="02020603050405020304" pitchFamily="18" charset="0"/>
                <a:cs typeface="Arial" pitchFamily="34" charset="0"/>
              </a:rPr>
              <a:t>      </a:t>
            </a:r>
            <a:r>
              <a:rPr kumimoji="0" lang="en-US" sz="2800" b="0" i="0" u="none" strike="noStrike" kern="1200" cap="none" spc="0" normalizeH="0" baseline="0" noProof="0" dirty="0">
                <a:ln>
                  <a:noFill/>
                </a:ln>
                <a:solidFill>
                  <a:srgbClr val="00CC99"/>
                </a:solidFill>
                <a:effectLst/>
                <a:uLnTx/>
                <a:uFillTx/>
                <a:latin typeface="Century Gothic" panose="020B0502020202020204" pitchFamily="34" charset="0"/>
                <a:ea typeface="Times New Roman" panose="02020603050405020304" pitchFamily="18" charset="0"/>
                <a:cs typeface="Courier New" panose="02070309020205020404" pitchFamily="49" charset="0"/>
              </a:rPr>
              <a:t>=Easier,         </a:t>
            </a:r>
            <a:r>
              <a:rPr kumimoji="0" lang="en-US" sz="2800" b="0" i="0" u="none" strike="noStrike" kern="1200" cap="none" spc="0" normalizeH="0" baseline="0" noProof="0" dirty="0">
                <a:ln>
                  <a:noFill/>
                </a:ln>
                <a:solidFill>
                  <a:srgbClr val="003399">
                    <a:lumMod val="40000"/>
                    <a:lumOff val="60000"/>
                  </a:srgbClr>
                </a:solidFill>
                <a:effectLst/>
                <a:uLnTx/>
                <a:uFillTx/>
                <a:latin typeface="Century Gothic" panose="020B0502020202020204" pitchFamily="34" charset="0"/>
                <a:ea typeface="Times New Roman" panose="02020603050405020304" pitchFamily="18" charset="0"/>
                <a:cs typeface="Courier New" panose="02070309020205020404" pitchFamily="49" charset="0"/>
              </a:rPr>
              <a:t>= More difficult,        </a:t>
            </a:r>
            <a:r>
              <a:rPr kumimoji="0" lang="en-US" sz="2800" b="0" i="0" u="none" strike="noStrike" kern="1200" cap="none" spc="0" normalizeH="0" baseline="0" noProof="0" dirty="0">
                <a:ln>
                  <a:noFill/>
                </a:ln>
                <a:solidFill>
                  <a:srgbClr val="FFFFFF">
                    <a:lumMod val="65000"/>
                  </a:srgbClr>
                </a:solidFill>
                <a:effectLst/>
                <a:uLnTx/>
                <a:uFillTx/>
                <a:latin typeface="Century Gothic" panose="020B0502020202020204" pitchFamily="34" charset="0"/>
                <a:ea typeface="Times New Roman" panose="02020603050405020304" pitchFamily="18" charset="0"/>
                <a:cs typeface="Courier New" panose="02070309020205020404" pitchFamily="49" charset="0"/>
              </a:rPr>
              <a:t>=Most difficult</a:t>
            </a:r>
            <a:endParaRPr kumimoji="0" lang="en-US" sz="2800" b="0" i="0" u="none" strike="noStrike" kern="1200" cap="none" spc="0" normalizeH="0" baseline="0" noProof="0" dirty="0">
              <a:ln>
                <a:noFill/>
              </a:ln>
              <a:solidFill>
                <a:srgbClr val="FFFFFF">
                  <a:lumMod val="65000"/>
                </a:srgbClr>
              </a:solidFill>
              <a:effectLst/>
              <a:uLnTx/>
              <a:uFillTx/>
              <a:latin typeface="Times New Roman" panose="02020603050405020304" pitchFamily="18" charset="0"/>
              <a:ea typeface="Times New Roman" panose="02020603050405020304" pitchFamily="18" charset="0"/>
              <a:cs typeface="Arial" pitchFamily="34" charset="0"/>
            </a:endParaRPr>
          </a:p>
        </p:txBody>
      </p:sp>
      <p:pic>
        <p:nvPicPr>
          <p:cNvPr id="1026" name="Picture 2" descr="Trail Signage – CSP Ontario Division">
            <a:extLst>
              <a:ext uri="{FF2B5EF4-FFF2-40B4-BE49-F238E27FC236}">
                <a16:creationId xmlns:a16="http://schemas.microsoft.com/office/drawing/2014/main" id="{FF730850-7EBB-C9FA-E794-5BFE77F1E44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204440"/>
            <a:ext cx="485775" cy="4857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89D11E3F-0893-46F7-7BD7-0F6395869844}"/>
              </a:ext>
            </a:extLst>
          </p:cNvPr>
          <p:cNvPicPr>
            <a:picLocks noChangeAspect="1"/>
          </p:cNvPicPr>
          <p:nvPr/>
        </p:nvPicPr>
        <p:blipFill>
          <a:blip r:embed="rId3"/>
          <a:stretch>
            <a:fillRect/>
          </a:stretch>
        </p:blipFill>
        <p:spPr>
          <a:xfrm>
            <a:off x="2286000" y="1178197"/>
            <a:ext cx="557213" cy="485775"/>
          </a:xfrm>
          <a:prstGeom prst="rect">
            <a:avLst/>
          </a:prstGeom>
        </p:spPr>
      </p:pic>
      <p:pic>
        <p:nvPicPr>
          <p:cNvPr id="8" name="Picture 7">
            <a:extLst>
              <a:ext uri="{FF2B5EF4-FFF2-40B4-BE49-F238E27FC236}">
                <a16:creationId xmlns:a16="http://schemas.microsoft.com/office/drawing/2014/main" id="{E1D485D4-6501-8FD6-7860-0B16840C4704}"/>
              </a:ext>
            </a:extLst>
          </p:cNvPr>
          <p:cNvPicPr>
            <a:picLocks noChangeAspect="1"/>
          </p:cNvPicPr>
          <p:nvPr/>
        </p:nvPicPr>
        <p:blipFill>
          <a:blip r:embed="rId4"/>
          <a:stretch>
            <a:fillRect/>
          </a:stretch>
        </p:blipFill>
        <p:spPr>
          <a:xfrm>
            <a:off x="5720730" y="1175247"/>
            <a:ext cx="532304" cy="4857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a:extLst>
              <a:ext uri="{FF2B5EF4-FFF2-40B4-BE49-F238E27FC236}">
                <a16:creationId xmlns:a16="http://schemas.microsoft.com/office/drawing/2014/main" id="{ABB29FD2-1BDB-288F-4386-5AD77FB3FF40}"/>
              </a:ext>
            </a:extLst>
          </p:cNvPr>
          <p:cNvPicPr>
            <a:picLocks noChangeAspect="1"/>
          </p:cNvPicPr>
          <p:nvPr/>
        </p:nvPicPr>
        <p:blipFill>
          <a:blip r:embed="rId5"/>
          <a:stretch>
            <a:fillRect/>
          </a:stretch>
        </p:blipFill>
        <p:spPr>
          <a:xfrm>
            <a:off x="181319" y="1890240"/>
            <a:ext cx="8763000" cy="4037342"/>
          </a:xfrm>
          <a:prstGeom prst="rect">
            <a:avLst/>
          </a:prstGeom>
          <a:ln w="38100">
            <a:solidFill>
              <a:srgbClr val="FFCCCC"/>
            </a:solidFill>
          </a:ln>
          <a:effectLst>
            <a:glow rad="38100">
              <a:srgbClr val="FFC000">
                <a:alpha val="58000"/>
              </a:srgbClr>
            </a:glow>
          </a:effectLst>
        </p:spPr>
      </p:pic>
      <p:pic>
        <p:nvPicPr>
          <p:cNvPr id="14" name="Picture 2" descr="Trail Signage – CSP Ontario Division">
            <a:extLst>
              <a:ext uri="{FF2B5EF4-FFF2-40B4-BE49-F238E27FC236}">
                <a16:creationId xmlns:a16="http://schemas.microsoft.com/office/drawing/2014/main" id="{1859C4AA-9664-E40B-F306-D2C3E67B800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77555" y="4773122"/>
            <a:ext cx="485775" cy="25717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5" name="Picture 2" descr="Trail Signage – CSP Ontario Division">
            <a:extLst>
              <a:ext uri="{FF2B5EF4-FFF2-40B4-BE49-F238E27FC236}">
                <a16:creationId xmlns:a16="http://schemas.microsoft.com/office/drawing/2014/main" id="{8D2196D6-CCDD-0DD1-2621-97DBBD7CDBB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66146" y="5108557"/>
            <a:ext cx="485775" cy="25717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6" name="Picture 2" descr="Trail Signage – CSP Ontario Division">
            <a:extLst>
              <a:ext uri="{FF2B5EF4-FFF2-40B4-BE49-F238E27FC236}">
                <a16:creationId xmlns:a16="http://schemas.microsoft.com/office/drawing/2014/main" id="{5326899F-74AE-E0D1-6268-BB504CE77C1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77554" y="5456253"/>
            <a:ext cx="485775" cy="25717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810EE4EF-B248-16F6-FF2D-8635A63CA22B}"/>
              </a:ext>
            </a:extLst>
          </p:cNvPr>
          <p:cNvPicPr>
            <a:picLocks noChangeAspect="1"/>
          </p:cNvPicPr>
          <p:nvPr/>
        </p:nvPicPr>
        <p:blipFill>
          <a:blip r:embed="rId3"/>
          <a:stretch>
            <a:fillRect/>
          </a:stretch>
        </p:blipFill>
        <p:spPr>
          <a:xfrm>
            <a:off x="8368750" y="2763858"/>
            <a:ext cx="485775" cy="569223"/>
          </a:xfrm>
          <a:prstGeom prst="rect">
            <a:avLst/>
          </a:prstGeom>
        </p:spPr>
      </p:pic>
      <p:pic>
        <p:nvPicPr>
          <p:cNvPr id="18" name="Picture 17">
            <a:extLst>
              <a:ext uri="{FF2B5EF4-FFF2-40B4-BE49-F238E27FC236}">
                <a16:creationId xmlns:a16="http://schemas.microsoft.com/office/drawing/2014/main" id="{B0AF00C7-773A-101B-0047-9CADD44C2412}"/>
              </a:ext>
            </a:extLst>
          </p:cNvPr>
          <p:cNvPicPr>
            <a:picLocks noChangeAspect="1"/>
          </p:cNvPicPr>
          <p:nvPr/>
        </p:nvPicPr>
        <p:blipFill>
          <a:blip r:embed="rId3"/>
          <a:stretch>
            <a:fillRect/>
          </a:stretch>
        </p:blipFill>
        <p:spPr>
          <a:xfrm>
            <a:off x="8368547" y="3463949"/>
            <a:ext cx="485775" cy="534409"/>
          </a:xfrm>
          <a:prstGeom prst="rect">
            <a:avLst/>
          </a:prstGeom>
        </p:spPr>
      </p:pic>
      <p:pic>
        <p:nvPicPr>
          <p:cNvPr id="19" name="Picture 18">
            <a:extLst>
              <a:ext uri="{FF2B5EF4-FFF2-40B4-BE49-F238E27FC236}">
                <a16:creationId xmlns:a16="http://schemas.microsoft.com/office/drawing/2014/main" id="{2FDAF90E-057B-D352-C4E9-15FD6EEDF110}"/>
              </a:ext>
            </a:extLst>
          </p:cNvPr>
          <p:cNvPicPr>
            <a:picLocks noChangeAspect="1"/>
          </p:cNvPicPr>
          <p:nvPr/>
        </p:nvPicPr>
        <p:blipFill>
          <a:blip r:embed="rId3"/>
          <a:stretch>
            <a:fillRect/>
          </a:stretch>
        </p:blipFill>
        <p:spPr>
          <a:xfrm>
            <a:off x="8368546" y="4126123"/>
            <a:ext cx="485775" cy="534409"/>
          </a:xfrm>
          <a:prstGeom prst="rect">
            <a:avLst/>
          </a:prstGeom>
        </p:spPr>
      </p:pic>
      <p:sp>
        <p:nvSpPr>
          <p:cNvPr id="22" name="Rectangle 21">
            <a:extLst>
              <a:ext uri="{FF2B5EF4-FFF2-40B4-BE49-F238E27FC236}">
                <a16:creationId xmlns:a16="http://schemas.microsoft.com/office/drawing/2014/main" id="{A604A60D-0BCC-CF99-DBCE-4C5C7CFF54BE}"/>
              </a:ext>
            </a:extLst>
          </p:cNvPr>
          <p:cNvSpPr/>
          <p:nvPr/>
        </p:nvSpPr>
        <p:spPr>
          <a:xfrm>
            <a:off x="276436" y="2697708"/>
            <a:ext cx="8591128" cy="675720"/>
          </a:xfrm>
          <a:prstGeom prst="rect">
            <a:avLst/>
          </a:prstGeom>
          <a:solidFill>
            <a:srgbClr val="808080">
              <a:alpha val="3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3" name="Rectangle 22">
            <a:extLst>
              <a:ext uri="{FF2B5EF4-FFF2-40B4-BE49-F238E27FC236}">
                <a16:creationId xmlns:a16="http://schemas.microsoft.com/office/drawing/2014/main" id="{D78D8B4D-EE45-8C90-347A-A3353D8D1955}"/>
              </a:ext>
            </a:extLst>
          </p:cNvPr>
          <p:cNvSpPr/>
          <p:nvPr/>
        </p:nvSpPr>
        <p:spPr>
          <a:xfrm>
            <a:off x="268683" y="3381711"/>
            <a:ext cx="8594646" cy="668036"/>
          </a:xfrm>
          <a:prstGeom prst="rect">
            <a:avLst/>
          </a:prstGeom>
          <a:solidFill>
            <a:schemeClr val="accent1">
              <a:lumMod val="60000"/>
              <a:lumOff val="40000"/>
              <a:alpha val="3764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4" name="Rectangle 23">
            <a:extLst>
              <a:ext uri="{FF2B5EF4-FFF2-40B4-BE49-F238E27FC236}">
                <a16:creationId xmlns:a16="http://schemas.microsoft.com/office/drawing/2014/main" id="{F09F6F05-7C06-9188-D180-E94BD8D3D24C}"/>
              </a:ext>
            </a:extLst>
          </p:cNvPr>
          <p:cNvSpPr/>
          <p:nvPr/>
        </p:nvSpPr>
        <p:spPr>
          <a:xfrm>
            <a:off x="276436" y="4066977"/>
            <a:ext cx="8650076" cy="668036"/>
          </a:xfrm>
          <a:prstGeom prst="rect">
            <a:avLst/>
          </a:prstGeom>
          <a:solidFill>
            <a:srgbClr val="9966FF">
              <a:alpha val="3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5" name="Rectangle 24">
            <a:extLst>
              <a:ext uri="{FF2B5EF4-FFF2-40B4-BE49-F238E27FC236}">
                <a16:creationId xmlns:a16="http://schemas.microsoft.com/office/drawing/2014/main" id="{372BC9AE-0A19-8129-76E1-1078650D002A}"/>
              </a:ext>
            </a:extLst>
          </p:cNvPr>
          <p:cNvSpPr/>
          <p:nvPr/>
        </p:nvSpPr>
        <p:spPr>
          <a:xfrm>
            <a:off x="292463" y="4724160"/>
            <a:ext cx="8601419" cy="343438"/>
          </a:xfrm>
          <a:prstGeom prst="rect">
            <a:avLst/>
          </a:prstGeom>
          <a:solidFill>
            <a:schemeClr val="accent3">
              <a:lumMod val="50000"/>
              <a:alpha val="3764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6" name="Rectangle 25">
            <a:extLst>
              <a:ext uri="{FF2B5EF4-FFF2-40B4-BE49-F238E27FC236}">
                <a16:creationId xmlns:a16="http://schemas.microsoft.com/office/drawing/2014/main" id="{D6680DFB-3B32-0016-ED88-DB38031722EF}"/>
              </a:ext>
            </a:extLst>
          </p:cNvPr>
          <p:cNvSpPr/>
          <p:nvPr/>
        </p:nvSpPr>
        <p:spPr>
          <a:xfrm>
            <a:off x="281542" y="5090206"/>
            <a:ext cx="8639864" cy="343438"/>
          </a:xfrm>
          <a:prstGeom prst="rect">
            <a:avLst/>
          </a:prstGeom>
          <a:solidFill>
            <a:srgbClr val="00FFFF">
              <a:alpha val="3725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7" name="Rectangle 26">
            <a:extLst>
              <a:ext uri="{FF2B5EF4-FFF2-40B4-BE49-F238E27FC236}">
                <a16:creationId xmlns:a16="http://schemas.microsoft.com/office/drawing/2014/main" id="{2A2DC3C6-F036-7E17-5A7F-36FA00982A8F}"/>
              </a:ext>
            </a:extLst>
          </p:cNvPr>
          <p:cNvSpPr/>
          <p:nvPr/>
        </p:nvSpPr>
        <p:spPr>
          <a:xfrm>
            <a:off x="262109" y="5432265"/>
            <a:ext cx="8601419" cy="343438"/>
          </a:xfrm>
          <a:prstGeom prst="rect">
            <a:avLst/>
          </a:prstGeom>
          <a:solidFill>
            <a:srgbClr val="00B0F0">
              <a:alpha val="3725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 name="Rectangle 3">
            <a:extLst>
              <a:ext uri="{FF2B5EF4-FFF2-40B4-BE49-F238E27FC236}">
                <a16:creationId xmlns:a16="http://schemas.microsoft.com/office/drawing/2014/main" id="{A137E00C-01C3-20DB-E548-67090557E322}"/>
              </a:ext>
            </a:extLst>
          </p:cNvPr>
          <p:cNvSpPr/>
          <p:nvPr/>
        </p:nvSpPr>
        <p:spPr>
          <a:xfrm>
            <a:off x="319357" y="2044593"/>
            <a:ext cx="3517537" cy="62421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7" name="Rectangle 6">
            <a:extLst>
              <a:ext uri="{FF2B5EF4-FFF2-40B4-BE49-F238E27FC236}">
                <a16:creationId xmlns:a16="http://schemas.microsoft.com/office/drawing/2014/main" id="{F4547BFF-6786-2B66-C6ED-A4939D071798}"/>
              </a:ext>
            </a:extLst>
          </p:cNvPr>
          <p:cNvSpPr/>
          <p:nvPr/>
        </p:nvSpPr>
        <p:spPr>
          <a:xfrm>
            <a:off x="292463" y="1994065"/>
            <a:ext cx="4400561" cy="575878"/>
          </a:xfrm>
          <a:prstGeom prst="rect">
            <a:avLst/>
          </a:prstGeom>
          <a:noFill/>
        </p:spPr>
        <p:txBody>
          <a:bodyPr wrap="none" lIns="91440" tIns="45720" rIns="91440" bIns="45720">
            <a:prstTxWarp prst="textWave1">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blipFill>
                  <a:blip r:embed="rId6"/>
                  <a:tile tx="0" ty="0" sx="100000" sy="100000" flip="none" algn="tl"/>
                </a:blipFill>
                <a:effectLst>
                  <a:outerShdw blurRad="12700" dist="38100" dir="2700000" algn="tl" rotWithShape="0">
                    <a:srgbClr val="000000">
                      <a:lumMod val="50000"/>
                    </a:srgbClr>
                  </a:outerShdw>
                </a:effectLst>
                <a:uLnTx/>
                <a:uFillTx/>
                <a:latin typeface="Arial" pitchFamily="34" charset="0"/>
                <a:ea typeface="+mn-ea"/>
                <a:cs typeface="Arial" pitchFamily="34" charset="0"/>
              </a:rPr>
              <a:t>Earth Science Units</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FCA0968-771D-8030-088F-C44C7F65173B}"/>
              </a:ext>
            </a:extLst>
          </p:cNvPr>
          <p:cNvSpPr txBox="1"/>
          <p:nvPr/>
        </p:nvSpPr>
        <p:spPr>
          <a:xfrm>
            <a:off x="152400" y="110802"/>
            <a:ext cx="8839200" cy="523220"/>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CC99"/>
                </a:solidFill>
                <a:effectLst/>
                <a:uLnTx/>
                <a:uFillTx/>
                <a:latin typeface="Century Gothic" panose="020B0502020202020204" pitchFamily="34" charset="0"/>
                <a:ea typeface="Times New Roman" panose="02020603050405020304" pitchFamily="18" charset="0"/>
                <a:cs typeface="Courier New" panose="02070309020205020404" pitchFamily="49" charset="0"/>
              </a:rPr>
              <a:t>      </a:t>
            </a:r>
            <a:endParaRPr kumimoji="0" lang="en-US" sz="2800" b="0" i="0" u="none" strike="noStrike" kern="1200" cap="none" spc="0" normalizeH="0" baseline="0" noProof="0" dirty="0">
              <a:ln>
                <a:noFill/>
              </a:ln>
              <a:solidFill>
                <a:srgbClr val="FFFFFF">
                  <a:lumMod val="65000"/>
                </a:srgbClr>
              </a:solidFill>
              <a:effectLst/>
              <a:uLnTx/>
              <a:uFillTx/>
              <a:latin typeface="Times New Roman" panose="02020603050405020304" pitchFamily="18" charset="0"/>
              <a:ea typeface="Times New Roman" panose="02020603050405020304" pitchFamily="18" charset="0"/>
              <a:cs typeface="Arial" pitchFamily="34" charset="0"/>
            </a:endParaRPr>
          </a:p>
        </p:txBody>
      </p:sp>
      <p:pic>
        <p:nvPicPr>
          <p:cNvPr id="4" name="Picture 3">
            <a:extLst>
              <a:ext uri="{FF2B5EF4-FFF2-40B4-BE49-F238E27FC236}">
                <a16:creationId xmlns:a16="http://schemas.microsoft.com/office/drawing/2014/main" id="{B611121E-67A7-749B-EA47-FA349290DD5E}"/>
              </a:ext>
            </a:extLst>
          </p:cNvPr>
          <p:cNvPicPr>
            <a:picLocks noChangeAspect="1"/>
          </p:cNvPicPr>
          <p:nvPr/>
        </p:nvPicPr>
        <p:blipFill>
          <a:blip r:embed="rId2"/>
          <a:stretch>
            <a:fillRect/>
          </a:stretch>
        </p:blipFill>
        <p:spPr>
          <a:xfrm>
            <a:off x="174894" y="228600"/>
            <a:ext cx="8777461" cy="5778123"/>
          </a:xfrm>
          <a:prstGeom prst="rect">
            <a:avLst/>
          </a:prstGeom>
          <a:ln w="28575">
            <a:solidFill>
              <a:srgbClr val="00B050"/>
            </a:solidFill>
          </a:ln>
          <a:effectLst>
            <a:glow rad="101600">
              <a:srgbClr val="00FF99">
                <a:alpha val="86667"/>
              </a:srgbClr>
            </a:glow>
          </a:effectLst>
        </p:spPr>
      </p:pic>
      <p:pic>
        <p:nvPicPr>
          <p:cNvPr id="29" name="Picture 28">
            <a:extLst>
              <a:ext uri="{FF2B5EF4-FFF2-40B4-BE49-F238E27FC236}">
                <a16:creationId xmlns:a16="http://schemas.microsoft.com/office/drawing/2014/main" id="{9AC98297-341D-C416-95AD-0FB9DDF18853}"/>
              </a:ext>
            </a:extLst>
          </p:cNvPr>
          <p:cNvPicPr>
            <a:picLocks noChangeAspect="1"/>
          </p:cNvPicPr>
          <p:nvPr/>
        </p:nvPicPr>
        <p:blipFill>
          <a:blip r:embed="rId3"/>
          <a:stretch>
            <a:fillRect/>
          </a:stretch>
        </p:blipFill>
        <p:spPr>
          <a:xfrm>
            <a:off x="8257616" y="2251140"/>
            <a:ext cx="481626" cy="335322"/>
          </a:xfrm>
          <a:prstGeom prst="rect">
            <a:avLst/>
          </a:prstGeom>
        </p:spPr>
      </p:pic>
      <p:pic>
        <p:nvPicPr>
          <p:cNvPr id="30" name="Picture 29">
            <a:extLst>
              <a:ext uri="{FF2B5EF4-FFF2-40B4-BE49-F238E27FC236}">
                <a16:creationId xmlns:a16="http://schemas.microsoft.com/office/drawing/2014/main" id="{1431C886-4997-9C40-9199-4638DBCD4BCD}"/>
              </a:ext>
            </a:extLst>
          </p:cNvPr>
          <p:cNvPicPr>
            <a:picLocks noChangeAspect="1"/>
          </p:cNvPicPr>
          <p:nvPr/>
        </p:nvPicPr>
        <p:blipFill>
          <a:blip r:embed="rId3"/>
          <a:stretch>
            <a:fillRect/>
          </a:stretch>
        </p:blipFill>
        <p:spPr>
          <a:xfrm>
            <a:off x="8247293" y="1931223"/>
            <a:ext cx="481626" cy="335322"/>
          </a:xfrm>
          <a:prstGeom prst="rect">
            <a:avLst/>
          </a:prstGeom>
        </p:spPr>
      </p:pic>
      <p:pic>
        <p:nvPicPr>
          <p:cNvPr id="31" name="Picture 30">
            <a:extLst>
              <a:ext uri="{FF2B5EF4-FFF2-40B4-BE49-F238E27FC236}">
                <a16:creationId xmlns:a16="http://schemas.microsoft.com/office/drawing/2014/main" id="{A0855C18-79F2-C3F0-FEF1-06F7FACD54A5}"/>
              </a:ext>
            </a:extLst>
          </p:cNvPr>
          <p:cNvPicPr>
            <a:picLocks noChangeAspect="1"/>
          </p:cNvPicPr>
          <p:nvPr/>
        </p:nvPicPr>
        <p:blipFill>
          <a:blip r:embed="rId3"/>
          <a:stretch>
            <a:fillRect/>
          </a:stretch>
        </p:blipFill>
        <p:spPr>
          <a:xfrm>
            <a:off x="8247293" y="1591942"/>
            <a:ext cx="481626" cy="335322"/>
          </a:xfrm>
          <a:prstGeom prst="rect">
            <a:avLst/>
          </a:prstGeom>
        </p:spPr>
      </p:pic>
      <p:pic>
        <p:nvPicPr>
          <p:cNvPr id="32" name="Picture 31">
            <a:extLst>
              <a:ext uri="{FF2B5EF4-FFF2-40B4-BE49-F238E27FC236}">
                <a16:creationId xmlns:a16="http://schemas.microsoft.com/office/drawing/2014/main" id="{D9D89623-618B-76D2-4105-B53F427C250F}"/>
              </a:ext>
            </a:extLst>
          </p:cNvPr>
          <p:cNvPicPr>
            <a:picLocks noChangeAspect="1"/>
          </p:cNvPicPr>
          <p:nvPr/>
        </p:nvPicPr>
        <p:blipFill>
          <a:blip r:embed="rId3"/>
          <a:stretch>
            <a:fillRect/>
          </a:stretch>
        </p:blipFill>
        <p:spPr>
          <a:xfrm>
            <a:off x="8249539" y="1251650"/>
            <a:ext cx="481626" cy="335322"/>
          </a:xfrm>
          <a:prstGeom prst="rect">
            <a:avLst/>
          </a:prstGeom>
        </p:spPr>
      </p:pic>
      <p:pic>
        <p:nvPicPr>
          <p:cNvPr id="33" name="Picture 32">
            <a:extLst>
              <a:ext uri="{FF2B5EF4-FFF2-40B4-BE49-F238E27FC236}">
                <a16:creationId xmlns:a16="http://schemas.microsoft.com/office/drawing/2014/main" id="{593AFC96-9C9A-7C8B-A595-AC8ACD2DDB8E}"/>
              </a:ext>
            </a:extLst>
          </p:cNvPr>
          <p:cNvPicPr>
            <a:picLocks noChangeAspect="1"/>
          </p:cNvPicPr>
          <p:nvPr/>
        </p:nvPicPr>
        <p:blipFill>
          <a:blip r:embed="rId3"/>
          <a:stretch>
            <a:fillRect/>
          </a:stretch>
        </p:blipFill>
        <p:spPr>
          <a:xfrm>
            <a:off x="8249539" y="929286"/>
            <a:ext cx="481626" cy="328839"/>
          </a:xfrm>
          <a:prstGeom prst="rect">
            <a:avLst/>
          </a:prstGeom>
        </p:spPr>
      </p:pic>
      <p:pic>
        <p:nvPicPr>
          <p:cNvPr id="34" name="Picture 33">
            <a:extLst>
              <a:ext uri="{FF2B5EF4-FFF2-40B4-BE49-F238E27FC236}">
                <a16:creationId xmlns:a16="http://schemas.microsoft.com/office/drawing/2014/main" id="{EBC2DF43-481B-5F7B-16A9-F309739ABB7A}"/>
              </a:ext>
            </a:extLst>
          </p:cNvPr>
          <p:cNvPicPr>
            <a:picLocks noChangeAspect="1"/>
          </p:cNvPicPr>
          <p:nvPr/>
        </p:nvPicPr>
        <p:blipFill>
          <a:blip r:embed="rId4"/>
          <a:stretch>
            <a:fillRect/>
          </a:stretch>
        </p:blipFill>
        <p:spPr>
          <a:xfrm>
            <a:off x="8247293" y="2622972"/>
            <a:ext cx="560881" cy="487722"/>
          </a:xfrm>
          <a:prstGeom prst="rect">
            <a:avLst/>
          </a:prstGeom>
        </p:spPr>
      </p:pic>
      <p:pic>
        <p:nvPicPr>
          <p:cNvPr id="35" name="Picture 34">
            <a:extLst>
              <a:ext uri="{FF2B5EF4-FFF2-40B4-BE49-F238E27FC236}">
                <a16:creationId xmlns:a16="http://schemas.microsoft.com/office/drawing/2014/main" id="{F76039AE-01DE-2815-9907-74A008980891}"/>
              </a:ext>
            </a:extLst>
          </p:cNvPr>
          <p:cNvPicPr>
            <a:picLocks noChangeAspect="1"/>
          </p:cNvPicPr>
          <p:nvPr/>
        </p:nvPicPr>
        <p:blipFill>
          <a:blip r:embed="rId4"/>
          <a:stretch>
            <a:fillRect/>
          </a:stretch>
        </p:blipFill>
        <p:spPr>
          <a:xfrm>
            <a:off x="8245395" y="3310596"/>
            <a:ext cx="560881" cy="487722"/>
          </a:xfrm>
          <a:prstGeom prst="rect">
            <a:avLst/>
          </a:prstGeom>
        </p:spPr>
      </p:pic>
      <p:pic>
        <p:nvPicPr>
          <p:cNvPr id="36" name="Picture 35">
            <a:extLst>
              <a:ext uri="{FF2B5EF4-FFF2-40B4-BE49-F238E27FC236}">
                <a16:creationId xmlns:a16="http://schemas.microsoft.com/office/drawing/2014/main" id="{142D5268-795D-84B8-25AC-15871A40711F}"/>
              </a:ext>
            </a:extLst>
          </p:cNvPr>
          <p:cNvPicPr>
            <a:picLocks noChangeAspect="1"/>
          </p:cNvPicPr>
          <p:nvPr/>
        </p:nvPicPr>
        <p:blipFill>
          <a:blip r:embed="rId4"/>
          <a:stretch>
            <a:fillRect/>
          </a:stretch>
        </p:blipFill>
        <p:spPr>
          <a:xfrm>
            <a:off x="8243327" y="4638932"/>
            <a:ext cx="560881" cy="487722"/>
          </a:xfrm>
          <a:prstGeom prst="rect">
            <a:avLst/>
          </a:prstGeom>
        </p:spPr>
      </p:pic>
      <p:pic>
        <p:nvPicPr>
          <p:cNvPr id="37" name="Picture 36">
            <a:extLst>
              <a:ext uri="{FF2B5EF4-FFF2-40B4-BE49-F238E27FC236}">
                <a16:creationId xmlns:a16="http://schemas.microsoft.com/office/drawing/2014/main" id="{D2A22493-EFD6-D5BE-BDF7-8E6C29176A29}"/>
              </a:ext>
            </a:extLst>
          </p:cNvPr>
          <p:cNvPicPr>
            <a:picLocks noChangeAspect="1"/>
          </p:cNvPicPr>
          <p:nvPr/>
        </p:nvPicPr>
        <p:blipFill>
          <a:blip r:embed="rId5"/>
          <a:stretch>
            <a:fillRect/>
          </a:stretch>
        </p:blipFill>
        <p:spPr>
          <a:xfrm>
            <a:off x="8245395" y="3960692"/>
            <a:ext cx="532304" cy="4857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8" name="Picture 37">
            <a:extLst>
              <a:ext uri="{FF2B5EF4-FFF2-40B4-BE49-F238E27FC236}">
                <a16:creationId xmlns:a16="http://schemas.microsoft.com/office/drawing/2014/main" id="{97771D9F-5FF4-AA5E-D8FF-F8A85CEB8EAF}"/>
              </a:ext>
            </a:extLst>
          </p:cNvPr>
          <p:cNvPicPr>
            <a:picLocks noChangeAspect="1"/>
          </p:cNvPicPr>
          <p:nvPr/>
        </p:nvPicPr>
        <p:blipFill>
          <a:blip r:embed="rId5"/>
          <a:stretch>
            <a:fillRect/>
          </a:stretch>
        </p:blipFill>
        <p:spPr>
          <a:xfrm>
            <a:off x="8232277" y="5280040"/>
            <a:ext cx="532304" cy="4857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9" name="Picture 38">
            <a:extLst>
              <a:ext uri="{FF2B5EF4-FFF2-40B4-BE49-F238E27FC236}">
                <a16:creationId xmlns:a16="http://schemas.microsoft.com/office/drawing/2014/main" id="{64D8889B-6A5A-D69E-94AB-AD3D1292A974}"/>
              </a:ext>
            </a:extLst>
          </p:cNvPr>
          <p:cNvPicPr>
            <a:picLocks noChangeAspect="1"/>
          </p:cNvPicPr>
          <p:nvPr/>
        </p:nvPicPr>
        <p:blipFill>
          <a:blip r:embed="rId6"/>
          <a:stretch>
            <a:fillRect/>
          </a:stretch>
        </p:blipFill>
        <p:spPr>
          <a:xfrm>
            <a:off x="235658" y="922144"/>
            <a:ext cx="8603543" cy="400852"/>
          </a:xfrm>
          <a:prstGeom prst="rect">
            <a:avLst/>
          </a:prstGeom>
          <a:effectLst>
            <a:glow rad="25400">
              <a:srgbClr val="CCFFCC">
                <a:alpha val="21000"/>
              </a:srgbClr>
            </a:glow>
          </a:effectLst>
        </p:spPr>
      </p:pic>
      <p:pic>
        <p:nvPicPr>
          <p:cNvPr id="40" name="Picture 39">
            <a:extLst>
              <a:ext uri="{FF2B5EF4-FFF2-40B4-BE49-F238E27FC236}">
                <a16:creationId xmlns:a16="http://schemas.microsoft.com/office/drawing/2014/main" id="{AD8AA31E-D4E0-89DB-8C4E-6326D4FA938C}"/>
              </a:ext>
            </a:extLst>
          </p:cNvPr>
          <p:cNvPicPr>
            <a:picLocks noChangeAspect="1"/>
          </p:cNvPicPr>
          <p:nvPr/>
        </p:nvPicPr>
        <p:blipFill>
          <a:blip r:embed="rId6"/>
          <a:stretch>
            <a:fillRect/>
          </a:stretch>
        </p:blipFill>
        <p:spPr>
          <a:xfrm>
            <a:off x="228187" y="1268140"/>
            <a:ext cx="8606475" cy="350621"/>
          </a:xfrm>
          <a:prstGeom prst="rect">
            <a:avLst/>
          </a:prstGeom>
          <a:effectLst>
            <a:glow rad="25400">
              <a:srgbClr val="9966FF">
                <a:alpha val="21000"/>
              </a:srgbClr>
            </a:glow>
          </a:effectLst>
        </p:spPr>
      </p:pic>
      <p:pic>
        <p:nvPicPr>
          <p:cNvPr id="41" name="Picture 40">
            <a:extLst>
              <a:ext uri="{FF2B5EF4-FFF2-40B4-BE49-F238E27FC236}">
                <a16:creationId xmlns:a16="http://schemas.microsoft.com/office/drawing/2014/main" id="{10417779-9429-E32B-053B-FDB6E6149D03}"/>
              </a:ext>
            </a:extLst>
          </p:cNvPr>
          <p:cNvPicPr>
            <a:picLocks noChangeAspect="1"/>
          </p:cNvPicPr>
          <p:nvPr/>
        </p:nvPicPr>
        <p:blipFill>
          <a:blip r:embed="rId6"/>
          <a:stretch>
            <a:fillRect/>
          </a:stretch>
        </p:blipFill>
        <p:spPr>
          <a:xfrm>
            <a:off x="223137" y="1601449"/>
            <a:ext cx="8611525" cy="350621"/>
          </a:xfrm>
          <a:prstGeom prst="rect">
            <a:avLst/>
          </a:prstGeom>
          <a:effectLst>
            <a:glow rad="25400">
              <a:schemeClr val="accent1">
                <a:lumMod val="60000"/>
                <a:lumOff val="40000"/>
                <a:alpha val="48000"/>
              </a:schemeClr>
            </a:glow>
          </a:effectLst>
        </p:spPr>
      </p:pic>
      <p:pic>
        <p:nvPicPr>
          <p:cNvPr id="42" name="Picture 41">
            <a:extLst>
              <a:ext uri="{FF2B5EF4-FFF2-40B4-BE49-F238E27FC236}">
                <a16:creationId xmlns:a16="http://schemas.microsoft.com/office/drawing/2014/main" id="{CBE007B7-205E-C436-CBD7-7CD41D2720A6}"/>
              </a:ext>
            </a:extLst>
          </p:cNvPr>
          <p:cNvPicPr>
            <a:picLocks noChangeAspect="1"/>
          </p:cNvPicPr>
          <p:nvPr/>
        </p:nvPicPr>
        <p:blipFill>
          <a:blip r:embed="rId6"/>
          <a:stretch>
            <a:fillRect/>
          </a:stretch>
        </p:blipFill>
        <p:spPr>
          <a:xfrm>
            <a:off x="223136" y="1956268"/>
            <a:ext cx="8611525" cy="310277"/>
          </a:xfrm>
          <a:prstGeom prst="rect">
            <a:avLst/>
          </a:prstGeom>
          <a:effectLst>
            <a:glow rad="25400">
              <a:srgbClr val="00B050">
                <a:alpha val="49000"/>
              </a:srgbClr>
            </a:glow>
          </a:effectLst>
        </p:spPr>
      </p:pic>
      <p:pic>
        <p:nvPicPr>
          <p:cNvPr id="43" name="Picture 42">
            <a:extLst>
              <a:ext uri="{FF2B5EF4-FFF2-40B4-BE49-F238E27FC236}">
                <a16:creationId xmlns:a16="http://schemas.microsoft.com/office/drawing/2014/main" id="{0B1576A9-EC17-6202-BE49-4246DD906A29}"/>
              </a:ext>
            </a:extLst>
          </p:cNvPr>
          <p:cNvPicPr>
            <a:picLocks noChangeAspect="1"/>
          </p:cNvPicPr>
          <p:nvPr/>
        </p:nvPicPr>
        <p:blipFill>
          <a:blip r:embed="rId6"/>
          <a:stretch>
            <a:fillRect/>
          </a:stretch>
        </p:blipFill>
        <p:spPr>
          <a:xfrm>
            <a:off x="223136" y="2275643"/>
            <a:ext cx="8651973" cy="350621"/>
          </a:xfrm>
          <a:prstGeom prst="rect">
            <a:avLst/>
          </a:prstGeom>
          <a:effectLst>
            <a:glow rad="25400">
              <a:schemeClr val="tx1">
                <a:lumMod val="65000"/>
                <a:alpha val="38000"/>
              </a:schemeClr>
            </a:glow>
          </a:effectLst>
        </p:spPr>
      </p:pic>
      <p:pic>
        <p:nvPicPr>
          <p:cNvPr id="45" name="Picture 44">
            <a:extLst>
              <a:ext uri="{FF2B5EF4-FFF2-40B4-BE49-F238E27FC236}">
                <a16:creationId xmlns:a16="http://schemas.microsoft.com/office/drawing/2014/main" id="{9CCE1788-A84B-DB1C-E18F-5931B9B6065C}"/>
              </a:ext>
            </a:extLst>
          </p:cNvPr>
          <p:cNvPicPr>
            <a:picLocks noChangeAspect="1"/>
          </p:cNvPicPr>
          <p:nvPr/>
        </p:nvPicPr>
        <p:blipFill>
          <a:blip r:embed="rId6"/>
          <a:stretch>
            <a:fillRect/>
          </a:stretch>
        </p:blipFill>
        <p:spPr>
          <a:xfrm>
            <a:off x="192081" y="3263650"/>
            <a:ext cx="8658924" cy="662309"/>
          </a:xfrm>
          <a:prstGeom prst="rect">
            <a:avLst/>
          </a:prstGeom>
          <a:effectLst>
            <a:glow rad="25400">
              <a:srgbClr val="FF0000">
                <a:alpha val="26000"/>
              </a:srgbClr>
            </a:glow>
          </a:effectLst>
        </p:spPr>
      </p:pic>
      <p:pic>
        <p:nvPicPr>
          <p:cNvPr id="46" name="Picture 45">
            <a:extLst>
              <a:ext uri="{FF2B5EF4-FFF2-40B4-BE49-F238E27FC236}">
                <a16:creationId xmlns:a16="http://schemas.microsoft.com/office/drawing/2014/main" id="{742D53F7-F383-7E63-22A4-B6C048BF05FB}"/>
              </a:ext>
            </a:extLst>
          </p:cNvPr>
          <p:cNvPicPr>
            <a:picLocks noChangeAspect="1"/>
          </p:cNvPicPr>
          <p:nvPr/>
        </p:nvPicPr>
        <p:blipFill>
          <a:blip r:embed="rId6"/>
          <a:stretch>
            <a:fillRect/>
          </a:stretch>
        </p:blipFill>
        <p:spPr>
          <a:xfrm>
            <a:off x="211069" y="3925959"/>
            <a:ext cx="8611525" cy="610796"/>
          </a:xfrm>
          <a:prstGeom prst="rect">
            <a:avLst/>
          </a:prstGeom>
          <a:effectLst>
            <a:glow rad="25400">
              <a:srgbClr val="CC66FF">
                <a:alpha val="25882"/>
              </a:srgbClr>
            </a:glow>
          </a:effectLst>
        </p:spPr>
      </p:pic>
      <p:pic>
        <p:nvPicPr>
          <p:cNvPr id="47" name="Picture 46">
            <a:extLst>
              <a:ext uri="{FF2B5EF4-FFF2-40B4-BE49-F238E27FC236}">
                <a16:creationId xmlns:a16="http://schemas.microsoft.com/office/drawing/2014/main" id="{13961863-A6FE-7B3C-FC67-2994AA17B426}"/>
              </a:ext>
            </a:extLst>
          </p:cNvPr>
          <p:cNvPicPr>
            <a:picLocks noChangeAspect="1"/>
          </p:cNvPicPr>
          <p:nvPr/>
        </p:nvPicPr>
        <p:blipFill>
          <a:blip r:embed="rId6"/>
          <a:stretch>
            <a:fillRect/>
          </a:stretch>
        </p:blipFill>
        <p:spPr>
          <a:xfrm>
            <a:off x="206609" y="4563345"/>
            <a:ext cx="8635629" cy="662309"/>
          </a:xfrm>
          <a:prstGeom prst="rect">
            <a:avLst/>
          </a:prstGeom>
          <a:effectLst>
            <a:glow rad="25400">
              <a:srgbClr val="7030A0">
                <a:alpha val="26000"/>
              </a:srgbClr>
            </a:glow>
          </a:effectLst>
        </p:spPr>
      </p:pic>
      <p:pic>
        <p:nvPicPr>
          <p:cNvPr id="48" name="Picture 47">
            <a:extLst>
              <a:ext uri="{FF2B5EF4-FFF2-40B4-BE49-F238E27FC236}">
                <a16:creationId xmlns:a16="http://schemas.microsoft.com/office/drawing/2014/main" id="{0903E87E-871B-BCC1-6978-FED3410F6B35}"/>
              </a:ext>
            </a:extLst>
          </p:cNvPr>
          <p:cNvPicPr>
            <a:picLocks noChangeAspect="1"/>
          </p:cNvPicPr>
          <p:nvPr/>
        </p:nvPicPr>
        <p:blipFill>
          <a:blip r:embed="rId6"/>
          <a:stretch>
            <a:fillRect/>
          </a:stretch>
        </p:blipFill>
        <p:spPr>
          <a:xfrm>
            <a:off x="223135" y="5216029"/>
            <a:ext cx="8611525" cy="662310"/>
          </a:xfrm>
          <a:prstGeom prst="rect">
            <a:avLst/>
          </a:prstGeom>
          <a:effectLst>
            <a:glow rad="25400">
              <a:srgbClr val="00B0F0">
                <a:alpha val="26000"/>
              </a:srgbClr>
            </a:glow>
          </a:effectLst>
        </p:spPr>
      </p:pic>
      <p:sp>
        <p:nvSpPr>
          <p:cNvPr id="26" name="Diamond 25">
            <a:extLst>
              <a:ext uri="{FF2B5EF4-FFF2-40B4-BE49-F238E27FC236}">
                <a16:creationId xmlns:a16="http://schemas.microsoft.com/office/drawing/2014/main" id="{76E0B733-7387-3199-9930-6741085A5F15}"/>
              </a:ext>
            </a:extLst>
          </p:cNvPr>
          <p:cNvSpPr/>
          <p:nvPr/>
        </p:nvSpPr>
        <p:spPr>
          <a:xfrm>
            <a:off x="8398273" y="3529496"/>
            <a:ext cx="232244" cy="217172"/>
          </a:xfrm>
          <a:prstGeom prst="diamon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7" name="Diamond 26">
            <a:extLst>
              <a:ext uri="{FF2B5EF4-FFF2-40B4-BE49-F238E27FC236}">
                <a16:creationId xmlns:a16="http://schemas.microsoft.com/office/drawing/2014/main" id="{B68511B4-E07A-DC12-4858-CAFB171E49D1}"/>
              </a:ext>
            </a:extLst>
          </p:cNvPr>
          <p:cNvSpPr/>
          <p:nvPr/>
        </p:nvSpPr>
        <p:spPr>
          <a:xfrm>
            <a:off x="8409714" y="2857461"/>
            <a:ext cx="232244" cy="217172"/>
          </a:xfrm>
          <a:prstGeom prst="diamon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pic>
        <p:nvPicPr>
          <p:cNvPr id="2" name="Picture 1">
            <a:extLst>
              <a:ext uri="{FF2B5EF4-FFF2-40B4-BE49-F238E27FC236}">
                <a16:creationId xmlns:a16="http://schemas.microsoft.com/office/drawing/2014/main" id="{9FE1ECA2-B136-A4E2-D08B-CBCD6E4F897C}"/>
              </a:ext>
            </a:extLst>
          </p:cNvPr>
          <p:cNvPicPr>
            <a:picLocks noChangeAspect="1"/>
          </p:cNvPicPr>
          <p:nvPr/>
        </p:nvPicPr>
        <p:blipFill>
          <a:blip r:embed="rId7"/>
          <a:stretch>
            <a:fillRect/>
          </a:stretch>
        </p:blipFill>
        <p:spPr>
          <a:xfrm>
            <a:off x="166878" y="2613874"/>
            <a:ext cx="8675360" cy="658262"/>
          </a:xfrm>
          <a:prstGeom prst="rect">
            <a:avLst/>
          </a:prstGeom>
        </p:spPr>
      </p:pic>
      <p:sp>
        <p:nvSpPr>
          <p:cNvPr id="6" name="Rectangle 5">
            <a:extLst>
              <a:ext uri="{FF2B5EF4-FFF2-40B4-BE49-F238E27FC236}">
                <a16:creationId xmlns:a16="http://schemas.microsoft.com/office/drawing/2014/main" id="{0050CDC5-0458-203E-6812-3B2674B1452A}"/>
              </a:ext>
            </a:extLst>
          </p:cNvPr>
          <p:cNvSpPr/>
          <p:nvPr/>
        </p:nvSpPr>
        <p:spPr>
          <a:xfrm>
            <a:off x="304799" y="314221"/>
            <a:ext cx="2971801" cy="374267"/>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7" name="Rectangle 6">
            <a:extLst>
              <a:ext uri="{FF2B5EF4-FFF2-40B4-BE49-F238E27FC236}">
                <a16:creationId xmlns:a16="http://schemas.microsoft.com/office/drawing/2014/main" id="{121FC6B2-68DE-1E4D-D215-7EBCF043128C}"/>
              </a:ext>
            </a:extLst>
          </p:cNvPr>
          <p:cNvSpPr/>
          <p:nvPr/>
        </p:nvSpPr>
        <p:spPr>
          <a:xfrm>
            <a:off x="304799" y="321697"/>
            <a:ext cx="4343401" cy="608408"/>
          </a:xfrm>
          <a:prstGeom prst="rect">
            <a:avLst/>
          </a:prstGeom>
          <a:noFill/>
        </p:spPr>
        <p:txBody>
          <a:bodyPr wrap="none" lIns="91440" tIns="45720" rIns="91440" bIns="45720">
            <a:prstTxWarp prst="textWave1">
              <a:avLst/>
            </a:prstTxWarp>
            <a:spAutoFit/>
            <a:scene3d>
              <a:camera prst="orthographicFront"/>
              <a:lightRig rig="threePt" dir="t"/>
            </a:scene3d>
            <a:sp3d extrusionH="57150">
              <a:bevelT w="57150" h="38100" prst="artDeco"/>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99FFCC"/>
                </a:solidFill>
                <a:effectLst>
                  <a:outerShdw blurRad="12700" dist="38100" dir="2700000" algn="tl" rotWithShape="0">
                    <a:srgbClr val="000000">
                      <a:lumMod val="50000"/>
                    </a:srgbClr>
                  </a:outerShdw>
                </a:effectLst>
                <a:uLnTx/>
                <a:uFillTx/>
                <a:latin typeface="Arial" pitchFamily="34" charset="0"/>
                <a:ea typeface="+mn-ea"/>
                <a:cs typeface="Arial" pitchFamily="34" charset="0"/>
              </a:rPr>
              <a:t>Life Science Units</a:t>
            </a:r>
          </a:p>
        </p:txBody>
      </p:sp>
    </p:spTree>
    <p:extLst>
      <p:ext uri="{BB962C8B-B14F-4D97-AF65-F5344CB8AC3E}">
        <p14:creationId xmlns:p14="http://schemas.microsoft.com/office/powerpoint/2010/main" val="9199408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FCA0968-771D-8030-088F-C44C7F65173B}"/>
              </a:ext>
            </a:extLst>
          </p:cNvPr>
          <p:cNvSpPr txBox="1"/>
          <p:nvPr/>
        </p:nvSpPr>
        <p:spPr>
          <a:xfrm>
            <a:off x="152400" y="110802"/>
            <a:ext cx="8839200" cy="523220"/>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CC99"/>
                </a:solidFill>
                <a:effectLst/>
                <a:uLnTx/>
                <a:uFillTx/>
                <a:latin typeface="Century Gothic" panose="020B0502020202020204" pitchFamily="34" charset="0"/>
                <a:ea typeface="Times New Roman" panose="02020603050405020304" pitchFamily="18" charset="0"/>
                <a:cs typeface="Courier New" panose="02070309020205020404" pitchFamily="49" charset="0"/>
              </a:rPr>
              <a:t>      </a:t>
            </a:r>
            <a:endParaRPr kumimoji="0" lang="en-US" sz="2800" b="0" i="0" u="none" strike="noStrike" kern="1200" cap="none" spc="0" normalizeH="0" baseline="0" noProof="0" dirty="0">
              <a:ln>
                <a:noFill/>
              </a:ln>
              <a:solidFill>
                <a:srgbClr val="FFFFFF">
                  <a:lumMod val="65000"/>
                </a:srgbClr>
              </a:solidFill>
              <a:effectLst/>
              <a:uLnTx/>
              <a:uFillTx/>
              <a:latin typeface="Times New Roman" panose="02020603050405020304" pitchFamily="18" charset="0"/>
              <a:ea typeface="Times New Roman" panose="02020603050405020304" pitchFamily="18" charset="0"/>
              <a:cs typeface="Arial" pitchFamily="34" charset="0"/>
            </a:endParaRPr>
          </a:p>
        </p:txBody>
      </p:sp>
      <p:pic>
        <p:nvPicPr>
          <p:cNvPr id="6" name="Picture 5">
            <a:extLst>
              <a:ext uri="{FF2B5EF4-FFF2-40B4-BE49-F238E27FC236}">
                <a16:creationId xmlns:a16="http://schemas.microsoft.com/office/drawing/2014/main" id="{6F0573DA-E488-4066-05FF-E5A98E4E16D0}"/>
              </a:ext>
            </a:extLst>
          </p:cNvPr>
          <p:cNvPicPr>
            <a:picLocks noChangeAspect="1"/>
          </p:cNvPicPr>
          <p:nvPr/>
        </p:nvPicPr>
        <p:blipFill>
          <a:blip r:embed="rId2"/>
          <a:stretch>
            <a:fillRect/>
          </a:stretch>
        </p:blipFill>
        <p:spPr>
          <a:xfrm>
            <a:off x="201510" y="152400"/>
            <a:ext cx="8781327" cy="4737672"/>
          </a:xfrm>
          <a:prstGeom prst="rect">
            <a:avLst/>
          </a:prstGeom>
          <a:ln w="38100">
            <a:solidFill>
              <a:srgbClr val="CC66FF"/>
            </a:solidFill>
          </a:ln>
          <a:effectLst>
            <a:glow rad="88900">
              <a:srgbClr val="CC66FF">
                <a:alpha val="40000"/>
              </a:srgbClr>
            </a:glow>
          </a:effectLst>
        </p:spPr>
      </p:pic>
      <p:pic>
        <p:nvPicPr>
          <p:cNvPr id="28" name="Picture 27">
            <a:extLst>
              <a:ext uri="{FF2B5EF4-FFF2-40B4-BE49-F238E27FC236}">
                <a16:creationId xmlns:a16="http://schemas.microsoft.com/office/drawing/2014/main" id="{45957EBA-DD97-536E-AA1E-0C86E5E0BE10}"/>
              </a:ext>
            </a:extLst>
          </p:cNvPr>
          <p:cNvPicPr>
            <a:picLocks noChangeAspect="1"/>
          </p:cNvPicPr>
          <p:nvPr/>
        </p:nvPicPr>
        <p:blipFill>
          <a:blip r:embed="rId3"/>
          <a:stretch>
            <a:fillRect/>
          </a:stretch>
        </p:blipFill>
        <p:spPr>
          <a:xfrm>
            <a:off x="8334377" y="1237235"/>
            <a:ext cx="532304" cy="685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9" name="Picture 48">
            <a:extLst>
              <a:ext uri="{FF2B5EF4-FFF2-40B4-BE49-F238E27FC236}">
                <a16:creationId xmlns:a16="http://schemas.microsoft.com/office/drawing/2014/main" id="{9B9FD406-8006-243E-A4B5-C825A6C0B876}"/>
              </a:ext>
            </a:extLst>
          </p:cNvPr>
          <p:cNvPicPr>
            <a:picLocks noChangeAspect="1"/>
          </p:cNvPicPr>
          <p:nvPr/>
        </p:nvPicPr>
        <p:blipFill>
          <a:blip r:embed="rId4"/>
          <a:stretch>
            <a:fillRect/>
          </a:stretch>
        </p:blipFill>
        <p:spPr>
          <a:xfrm>
            <a:off x="8334377" y="3962400"/>
            <a:ext cx="532304" cy="685800"/>
          </a:xfrm>
          <a:prstGeom prst="rect">
            <a:avLst/>
          </a:prstGeom>
        </p:spPr>
      </p:pic>
      <p:pic>
        <p:nvPicPr>
          <p:cNvPr id="50" name="Picture 49">
            <a:extLst>
              <a:ext uri="{FF2B5EF4-FFF2-40B4-BE49-F238E27FC236}">
                <a16:creationId xmlns:a16="http://schemas.microsoft.com/office/drawing/2014/main" id="{1DDCD03F-11D3-1DB8-C853-A920D93691A8}"/>
              </a:ext>
            </a:extLst>
          </p:cNvPr>
          <p:cNvPicPr>
            <a:picLocks noChangeAspect="1"/>
          </p:cNvPicPr>
          <p:nvPr/>
        </p:nvPicPr>
        <p:blipFill>
          <a:blip r:embed="rId3"/>
          <a:stretch>
            <a:fillRect/>
          </a:stretch>
        </p:blipFill>
        <p:spPr>
          <a:xfrm>
            <a:off x="8334377" y="3048000"/>
            <a:ext cx="532304" cy="6725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1" name="Picture 50">
            <a:extLst>
              <a:ext uri="{FF2B5EF4-FFF2-40B4-BE49-F238E27FC236}">
                <a16:creationId xmlns:a16="http://schemas.microsoft.com/office/drawing/2014/main" id="{A33214EB-B925-8680-0183-C929C847B93A}"/>
              </a:ext>
            </a:extLst>
          </p:cNvPr>
          <p:cNvPicPr>
            <a:picLocks noChangeAspect="1"/>
          </p:cNvPicPr>
          <p:nvPr/>
        </p:nvPicPr>
        <p:blipFill>
          <a:blip r:embed="rId4"/>
          <a:stretch>
            <a:fillRect/>
          </a:stretch>
        </p:blipFill>
        <p:spPr>
          <a:xfrm>
            <a:off x="8340804" y="2137347"/>
            <a:ext cx="532304" cy="685800"/>
          </a:xfrm>
          <a:prstGeom prst="rect">
            <a:avLst/>
          </a:prstGeom>
        </p:spPr>
      </p:pic>
      <p:sp>
        <p:nvSpPr>
          <p:cNvPr id="8" name="Diamond 7">
            <a:extLst>
              <a:ext uri="{FF2B5EF4-FFF2-40B4-BE49-F238E27FC236}">
                <a16:creationId xmlns:a16="http://schemas.microsoft.com/office/drawing/2014/main" id="{AAD470F7-723D-22F9-778A-58CBFAC723C2}"/>
              </a:ext>
            </a:extLst>
          </p:cNvPr>
          <p:cNvSpPr/>
          <p:nvPr/>
        </p:nvSpPr>
        <p:spPr>
          <a:xfrm>
            <a:off x="8490834" y="2480247"/>
            <a:ext cx="232244" cy="217172"/>
          </a:xfrm>
          <a:prstGeom prst="diamon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9" name="Rectangle 8">
            <a:extLst>
              <a:ext uri="{FF2B5EF4-FFF2-40B4-BE49-F238E27FC236}">
                <a16:creationId xmlns:a16="http://schemas.microsoft.com/office/drawing/2014/main" id="{4D18C986-DE45-3B04-2A45-81A1E08E9BDC}"/>
              </a:ext>
            </a:extLst>
          </p:cNvPr>
          <p:cNvSpPr/>
          <p:nvPr/>
        </p:nvSpPr>
        <p:spPr>
          <a:xfrm>
            <a:off x="192746" y="1143001"/>
            <a:ext cx="8680361" cy="925974"/>
          </a:xfrm>
          <a:prstGeom prst="rect">
            <a:avLst/>
          </a:prstGeom>
          <a:solidFill>
            <a:schemeClr val="accent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B7D16589-45C2-9F30-28E4-6ADFC58C164A}"/>
              </a:ext>
            </a:extLst>
          </p:cNvPr>
          <p:cNvSpPr/>
          <p:nvPr/>
        </p:nvSpPr>
        <p:spPr>
          <a:xfrm>
            <a:off x="223652" y="2059069"/>
            <a:ext cx="8643029" cy="925974"/>
          </a:xfrm>
          <a:prstGeom prst="rect">
            <a:avLst/>
          </a:prstGeom>
          <a:solidFill>
            <a:srgbClr val="FFC0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4" name="Rectangle 53">
            <a:extLst>
              <a:ext uri="{FF2B5EF4-FFF2-40B4-BE49-F238E27FC236}">
                <a16:creationId xmlns:a16="http://schemas.microsoft.com/office/drawing/2014/main" id="{804CEB4D-F487-AE88-3083-2DB1B0D39D96}"/>
              </a:ext>
            </a:extLst>
          </p:cNvPr>
          <p:cNvSpPr/>
          <p:nvPr/>
        </p:nvSpPr>
        <p:spPr>
          <a:xfrm>
            <a:off x="227355" y="2971486"/>
            <a:ext cx="8645752" cy="925974"/>
          </a:xfrm>
          <a:prstGeom prst="rect">
            <a:avLst/>
          </a:prstGeom>
          <a:solidFill>
            <a:srgbClr val="7030A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5" name="Rectangle 54">
            <a:extLst>
              <a:ext uri="{FF2B5EF4-FFF2-40B4-BE49-F238E27FC236}">
                <a16:creationId xmlns:a16="http://schemas.microsoft.com/office/drawing/2014/main" id="{2F64E785-7BC8-ECB5-5EEB-0E0302E28082}"/>
              </a:ext>
            </a:extLst>
          </p:cNvPr>
          <p:cNvSpPr/>
          <p:nvPr/>
        </p:nvSpPr>
        <p:spPr>
          <a:xfrm>
            <a:off x="201510" y="3887554"/>
            <a:ext cx="8626086" cy="925974"/>
          </a:xfrm>
          <a:prstGeom prst="rect">
            <a:avLst/>
          </a:prstGeom>
          <a:solidFill>
            <a:srgbClr val="00FFFF">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 name="Rectangle 1">
            <a:extLst>
              <a:ext uri="{FF2B5EF4-FFF2-40B4-BE49-F238E27FC236}">
                <a16:creationId xmlns:a16="http://schemas.microsoft.com/office/drawing/2014/main" id="{843F03A3-8C16-58C7-293F-4575DEBAD037}"/>
              </a:ext>
            </a:extLst>
          </p:cNvPr>
          <p:cNvSpPr/>
          <p:nvPr/>
        </p:nvSpPr>
        <p:spPr>
          <a:xfrm>
            <a:off x="304800" y="240490"/>
            <a:ext cx="3962400" cy="67391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 name="Rectangle 3">
            <a:extLst>
              <a:ext uri="{FF2B5EF4-FFF2-40B4-BE49-F238E27FC236}">
                <a16:creationId xmlns:a16="http://schemas.microsoft.com/office/drawing/2014/main" id="{369652ED-F1EC-6B83-4CB6-2241F35239F3}"/>
              </a:ext>
            </a:extLst>
          </p:cNvPr>
          <p:cNvSpPr/>
          <p:nvPr/>
        </p:nvSpPr>
        <p:spPr>
          <a:xfrm>
            <a:off x="304800" y="226933"/>
            <a:ext cx="4419600" cy="828272"/>
          </a:xfrm>
          <a:prstGeom prst="rect">
            <a:avLst/>
          </a:prstGeom>
          <a:noFill/>
        </p:spPr>
        <p:txBody>
          <a:bodyPr wrap="none" lIns="91440" tIns="45720" rIns="91440" bIns="45720">
            <a:prstTxWarp prst="textWave1">
              <a:avLst/>
            </a:prstTxWarp>
            <a:spAutoFit/>
            <a:scene3d>
              <a:camera prst="orthographicFront"/>
              <a:lightRig rig="threePt" dir="t"/>
            </a:scene3d>
            <a:sp3d extrusionH="57150">
              <a:bevelT w="57150" h="38100" prst="artDeco"/>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CC66FF"/>
                </a:solidFill>
                <a:effectLst>
                  <a:outerShdw blurRad="12700" dist="38100" dir="2700000" algn="tl" rotWithShape="0">
                    <a:srgbClr val="000000">
                      <a:lumMod val="50000"/>
                    </a:srgbClr>
                  </a:outerShdw>
                </a:effectLst>
                <a:uLnTx/>
                <a:uFillTx/>
                <a:latin typeface="Arial" pitchFamily="34" charset="0"/>
                <a:ea typeface="+mn-ea"/>
                <a:cs typeface="Arial" pitchFamily="34" charset="0"/>
              </a:rPr>
              <a:t>Physical Science</a:t>
            </a:r>
          </a:p>
        </p:txBody>
      </p:sp>
      <p:pic>
        <p:nvPicPr>
          <p:cNvPr id="13" name="Picture 12">
            <a:extLst>
              <a:ext uri="{FF2B5EF4-FFF2-40B4-BE49-F238E27FC236}">
                <a16:creationId xmlns:a16="http://schemas.microsoft.com/office/drawing/2014/main" id="{B23AF9AD-91ED-0905-7ADA-B35D5E8B1815}"/>
              </a:ext>
            </a:extLst>
          </p:cNvPr>
          <p:cNvPicPr>
            <a:picLocks noChangeAspect="1"/>
          </p:cNvPicPr>
          <p:nvPr/>
        </p:nvPicPr>
        <p:blipFill>
          <a:blip r:embed="rId5"/>
          <a:stretch>
            <a:fillRect/>
          </a:stretch>
        </p:blipFill>
        <p:spPr>
          <a:xfrm>
            <a:off x="6705600" y="4876801"/>
            <a:ext cx="2592294" cy="2565920"/>
          </a:xfrm>
          <a:prstGeom prst="rect">
            <a:avLst/>
          </a:prstGeom>
        </p:spPr>
      </p:pic>
    </p:spTree>
    <p:extLst>
      <p:ext uri="{BB962C8B-B14F-4D97-AF65-F5344CB8AC3E}">
        <p14:creationId xmlns:p14="http://schemas.microsoft.com/office/powerpoint/2010/main" val="36611149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58AF7-D835-45C1-8514-EB35555782C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1E31934-A088-4495-BD2A-E4492A241361}"/>
              </a:ext>
            </a:extLst>
          </p:cNvPr>
          <p:cNvSpPr>
            <a:spLocks noGrp="1"/>
          </p:cNvSpPr>
          <p:nvPr>
            <p:ph idx="1"/>
          </p:nvPr>
        </p:nvSpPr>
        <p:spPr/>
        <p:txBody>
          <a:bodyPr/>
          <a:lstStyle/>
          <a:p>
            <a:endParaRPr lang="en-US"/>
          </a:p>
        </p:txBody>
      </p:sp>
      <p:pic>
        <p:nvPicPr>
          <p:cNvPr id="3074" name="Picture 2" descr="Coastal Recovery: Bringing a Damaged Wetland Back to Life - Yale E360">
            <a:extLst>
              <a:ext uri="{FF2B5EF4-FFF2-40B4-BE49-F238E27FC236}">
                <a16:creationId xmlns:a16="http://schemas.microsoft.com/office/drawing/2014/main" id="{DD85A69E-C489-4DDE-8252-D50715C3E0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9144000" cy="693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358415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3DEEF-07EC-D356-34C1-4045F2F4DDDC}"/>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68F67749-192A-F4C7-4743-28628524F4C6}"/>
              </a:ext>
            </a:extLst>
          </p:cNvPr>
          <p:cNvSpPr>
            <a:spLocks noGrp="1"/>
          </p:cNvSpPr>
          <p:nvPr>
            <p:ph idx="1"/>
          </p:nvPr>
        </p:nvSpPr>
        <p:spPr/>
        <p:txBody>
          <a:bodyPr/>
          <a:lstStyle/>
          <a:p>
            <a:endParaRPr lang="en-US" dirty="0"/>
          </a:p>
        </p:txBody>
      </p:sp>
      <p:pic>
        <p:nvPicPr>
          <p:cNvPr id="8194" name="Picture 2" descr="American barn owl - Wikipedia">
            <a:extLst>
              <a:ext uri="{FF2B5EF4-FFF2-40B4-BE49-F238E27FC236}">
                <a16:creationId xmlns:a16="http://schemas.microsoft.com/office/drawing/2014/main" id="{A287AB1D-50C7-7B92-ECA4-9D16F035FCC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1953"/>
            <a:ext cx="9144000" cy="686995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DE7FBD8-051E-10B6-EB04-184B07ECA9A9}"/>
              </a:ext>
            </a:extLst>
          </p:cNvPr>
          <p:cNvSpPr/>
          <p:nvPr/>
        </p:nvSpPr>
        <p:spPr>
          <a:xfrm>
            <a:off x="0" y="0"/>
            <a:ext cx="9144000" cy="6858000"/>
          </a:xfrm>
          <a:prstGeom prst="rect">
            <a:avLst/>
          </a:prstGeom>
          <a:solidFill>
            <a:schemeClr val="bg1">
              <a:alpha val="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298BB212-6CBB-E5CF-7380-AD122EB30EA2}"/>
              </a:ext>
            </a:extLst>
          </p:cNvPr>
          <p:cNvSpPr txBox="1"/>
          <p:nvPr/>
        </p:nvSpPr>
        <p:spPr>
          <a:xfrm>
            <a:off x="152400" y="76200"/>
            <a:ext cx="8839200" cy="6153479"/>
          </a:xfrm>
          <a:prstGeom prst="rect">
            <a:avLst/>
          </a:prstGeom>
          <a:noFill/>
        </p:spPr>
        <p:txBody>
          <a:bodyPr wrap="square">
            <a:spAutoFit/>
          </a:bodyPr>
          <a:lstStyle/>
          <a:p>
            <a:pPr marL="0" marR="0" lvl="0" indent="0" algn="l" defTabSz="685800" rtl="0" eaLnBrk="1" fontAlgn="auto" latinLnBrk="0" hangingPunct="1">
              <a:lnSpc>
                <a:spcPct val="90000"/>
              </a:lnSpc>
              <a:spcBef>
                <a:spcPts val="75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Arial" pitchFamily="34" charset="0"/>
              </a:rPr>
              <a:t>Dear Valued Educator,</a:t>
            </a:r>
          </a:p>
          <a:p>
            <a:pPr marL="0" marR="0" lvl="0" indent="0" algn="l" defTabSz="685800" rtl="0" eaLnBrk="1" fontAlgn="auto" latinLnBrk="0" hangingPunct="1">
              <a:lnSpc>
                <a:spcPct val="90000"/>
              </a:lnSpc>
              <a:spcBef>
                <a:spcPts val="75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Arial" pitchFamily="34" charset="0"/>
              </a:rPr>
              <a:t>	</a:t>
            </a:r>
          </a:p>
          <a:p>
            <a:pPr marL="0" marR="0" lvl="0" indent="0" algn="l" defTabSz="685800" rtl="0" eaLnBrk="1" fontAlgn="auto" latinLnBrk="0" hangingPunct="1">
              <a:lnSpc>
                <a:spcPct val="90000"/>
              </a:lnSpc>
              <a:spcBef>
                <a:spcPts val="75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Arial" pitchFamily="34" charset="0"/>
              </a:rPr>
              <a:t>Our fully editable .pptx and .doc resources are perfect for educators looking to bring enthusiasm and creativity to their lessons. We encourage you to make changes to fit your needs and style. As science educators, we’re committed to providing students with the tools they need to succeed in the classroom and beyond. Each unit in the curriculum includes a range of resources that have been developed through extensive research and use in a busy classroom. Our teaching approach is designed to make science education engaging and exciting for learners of all ages. We offer a one-of-a-kind science curriculum that will challenge, inspire, and educate students to become tomorrow's scientists and leaders. Join us today and learn more about how our program can help you achieve your classroom goals.</a:t>
            </a:r>
          </a:p>
          <a:p>
            <a:pPr marL="0" marR="0" lvl="0" indent="0" algn="l" defTabSz="685800" rtl="0" eaLnBrk="1" fontAlgn="auto" latinLnBrk="0" hangingPunct="1">
              <a:lnSpc>
                <a:spcPct val="90000"/>
              </a:lnSpc>
              <a:spcBef>
                <a:spcPts val="75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Arial" pitchFamily="34" charset="0"/>
              </a:rPr>
              <a:t>With appreciation,</a:t>
            </a:r>
          </a:p>
          <a:p>
            <a:pPr marL="0" marR="0" lvl="0" indent="0" algn="l" defTabSz="685800" rtl="0" eaLnBrk="1" fontAlgn="auto" latinLnBrk="0" hangingPunct="1">
              <a:lnSpc>
                <a:spcPct val="90000"/>
              </a:lnSpc>
              <a:spcBef>
                <a:spcPts val="75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Arial" pitchFamily="34" charset="0"/>
              </a:rPr>
              <a:t>Support@SlideSpark.net</a:t>
            </a:r>
          </a:p>
        </p:txBody>
      </p:sp>
      <p:pic>
        <p:nvPicPr>
          <p:cNvPr id="6" name="Picture 5">
            <a:extLst>
              <a:ext uri="{FF2B5EF4-FFF2-40B4-BE49-F238E27FC236}">
                <a16:creationId xmlns:a16="http://schemas.microsoft.com/office/drawing/2014/main" id="{41F3B8A9-F7DA-1DFD-83F0-5F612C40CC42}"/>
              </a:ext>
            </a:extLst>
          </p:cNvPr>
          <p:cNvPicPr>
            <a:picLocks noChangeAspect="1"/>
          </p:cNvPicPr>
          <p:nvPr/>
        </p:nvPicPr>
        <p:blipFill>
          <a:blip r:embed="rId3"/>
          <a:stretch>
            <a:fillRect/>
          </a:stretch>
        </p:blipFill>
        <p:spPr>
          <a:xfrm>
            <a:off x="6705600" y="4876801"/>
            <a:ext cx="2592294" cy="2565920"/>
          </a:xfrm>
          <a:prstGeom prst="rect">
            <a:avLst/>
          </a:prstGeom>
        </p:spPr>
      </p:pic>
    </p:spTree>
    <p:extLst>
      <p:ext uri="{BB962C8B-B14F-4D97-AF65-F5344CB8AC3E}">
        <p14:creationId xmlns:p14="http://schemas.microsoft.com/office/powerpoint/2010/main" val="249280030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3"/>
          <p:cNvSpPr>
            <a:spLocks noGrp="1" noChangeArrowheads="1"/>
          </p:cNvSpPr>
          <p:nvPr>
            <p:ph type="body" idx="1"/>
          </p:nvPr>
        </p:nvSpPr>
        <p:spPr>
          <a:xfrm>
            <a:off x="152400" y="136525"/>
            <a:ext cx="8839200" cy="5821363"/>
          </a:xfrm>
        </p:spPr>
        <p:txBody>
          <a:bodyPr/>
          <a:lstStyle/>
          <a:p>
            <a:pPr marL="0" indent="0" eaLnBrk="1" hangingPunct="1">
              <a:buNone/>
              <a:defRPr/>
            </a:pPr>
            <a:r>
              <a:rPr lang="en-US" sz="2000" dirty="0">
                <a:solidFill>
                  <a:srgbClr val="99FFCC"/>
                </a:solidFill>
              </a:rPr>
              <a:t>Thank you for your time and interest in our Science curriculum. We strive to provide students with engaging and informative lessons that will spark their curiosity and encourage scientific exploration. Should you have any questions or concerns, please do not hesitate to contact us. Thank you again for considering our curriculum, and we wish you all the best in your educational journey.</a:t>
            </a:r>
          </a:p>
          <a:p>
            <a:pPr marL="0" indent="0" eaLnBrk="1" hangingPunct="1">
              <a:buNone/>
              <a:defRPr/>
            </a:pPr>
            <a:r>
              <a:rPr lang="en-US" sz="2000" dirty="0">
                <a:solidFill>
                  <a:srgbClr val="99FFCC"/>
                </a:solidFill>
              </a:rPr>
              <a:t>Sincerely,</a:t>
            </a:r>
          </a:p>
          <a:p>
            <a:pPr marL="0" indent="0" eaLnBrk="1" hangingPunct="1">
              <a:buNone/>
              <a:defRPr/>
            </a:pPr>
            <a:r>
              <a:rPr lang="en-US" sz="2000" dirty="0" err="1">
                <a:solidFill>
                  <a:srgbClr val="99FFCC"/>
                </a:solidFill>
              </a:rPr>
              <a:t>Support@slidespark.net</a:t>
            </a:r>
            <a:endParaRPr lang="en-US" sz="2000" dirty="0">
              <a:solidFill>
                <a:srgbClr val="99FFCC"/>
              </a:solidFill>
            </a:endParaRPr>
          </a:p>
          <a:p>
            <a:pPr lvl="2" eaLnBrk="1" hangingPunct="1">
              <a:buFontTx/>
              <a:buNone/>
              <a:defRPr/>
            </a:pPr>
            <a:endParaRPr lang="en-US" sz="2000" dirty="0"/>
          </a:p>
        </p:txBody>
      </p:sp>
      <p:pic>
        <p:nvPicPr>
          <p:cNvPr id="5" name="Picture 4" descr="A blue and green text on a black background&#10;&#10;Description automatically generated">
            <a:extLst>
              <a:ext uri="{FF2B5EF4-FFF2-40B4-BE49-F238E27FC236}">
                <a16:creationId xmlns:a16="http://schemas.microsoft.com/office/drawing/2014/main" id="{36666FB8-37B8-6522-FDDE-08105A6956D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3047206"/>
            <a:ext cx="8686800" cy="2523779"/>
          </a:xfrm>
          <a:prstGeom prst="roundRect">
            <a:avLst>
              <a:gd name="adj" fmla="val 4167"/>
            </a:avLst>
          </a:prstGeom>
          <a:solidFill>
            <a:srgbClr val="FFFFFF"/>
          </a:solidFill>
          <a:ln w="76200" cap="sq">
            <a:solidFill>
              <a:srgbClr val="292929"/>
            </a:solidFill>
            <a:miter lim="800000"/>
          </a:ln>
          <a:effectLst>
            <a:glow rad="228600">
              <a:srgbClr val="99FFCC"/>
            </a:glo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8" name="Picture 7">
            <a:extLst>
              <a:ext uri="{FF2B5EF4-FFF2-40B4-BE49-F238E27FC236}">
                <a16:creationId xmlns:a16="http://schemas.microsoft.com/office/drawing/2014/main" id="{5F066DB2-6B0B-4F12-B26F-8F264C967B82}"/>
              </a:ext>
            </a:extLst>
          </p:cNvPr>
          <p:cNvPicPr>
            <a:picLocks noChangeAspect="1"/>
          </p:cNvPicPr>
          <p:nvPr/>
        </p:nvPicPr>
        <p:blipFill>
          <a:blip r:embed="rId3"/>
          <a:stretch>
            <a:fillRect/>
          </a:stretch>
        </p:blipFill>
        <p:spPr>
          <a:xfrm>
            <a:off x="7418674" y="6787306"/>
            <a:ext cx="1633537" cy="70694"/>
          </a:xfrm>
          <a:prstGeom prst="rect">
            <a:avLst/>
          </a:prstGeom>
        </p:spPr>
      </p:pic>
      <p:pic>
        <p:nvPicPr>
          <p:cNvPr id="2" name="Picture 1">
            <a:hlinkClick r:id="rId4"/>
            <a:extLst>
              <a:ext uri="{FF2B5EF4-FFF2-40B4-BE49-F238E27FC236}">
                <a16:creationId xmlns:a16="http://schemas.microsoft.com/office/drawing/2014/main" id="{9502778F-C466-A6D3-6BB5-735C0CCCCFD8}"/>
              </a:ext>
            </a:extLst>
          </p:cNvPr>
          <p:cNvPicPr>
            <a:picLocks noChangeAspect="1"/>
          </p:cNvPicPr>
          <p:nvPr/>
        </p:nvPicPr>
        <p:blipFill>
          <a:blip r:embed="rId5"/>
          <a:stretch>
            <a:fillRect/>
          </a:stretch>
        </p:blipFill>
        <p:spPr>
          <a:xfrm>
            <a:off x="3294178" y="1819685"/>
            <a:ext cx="934424" cy="927236"/>
          </a:xfrm>
          <a:prstGeom prst="rect">
            <a:avLst/>
          </a:prstGeom>
        </p:spPr>
      </p:pic>
      <p:pic>
        <p:nvPicPr>
          <p:cNvPr id="3" name="Picture 2">
            <a:hlinkClick r:id="rId6"/>
            <a:extLst>
              <a:ext uri="{FF2B5EF4-FFF2-40B4-BE49-F238E27FC236}">
                <a16:creationId xmlns:a16="http://schemas.microsoft.com/office/drawing/2014/main" id="{CB008763-BDF7-016D-DF81-C34E5D25C549}"/>
              </a:ext>
            </a:extLst>
          </p:cNvPr>
          <p:cNvPicPr>
            <a:picLocks noChangeAspect="1"/>
          </p:cNvPicPr>
          <p:nvPr/>
        </p:nvPicPr>
        <p:blipFill>
          <a:blip r:embed="rId7"/>
          <a:stretch>
            <a:fillRect/>
          </a:stretch>
        </p:blipFill>
        <p:spPr>
          <a:xfrm>
            <a:off x="5290702" y="1772071"/>
            <a:ext cx="1096434" cy="1022464"/>
          </a:xfrm>
          <a:prstGeom prst="rect">
            <a:avLst/>
          </a:prstGeom>
        </p:spPr>
      </p:pic>
      <p:pic>
        <p:nvPicPr>
          <p:cNvPr id="9" name="Picture 8">
            <a:hlinkClick r:id="rId8"/>
            <a:extLst>
              <a:ext uri="{FF2B5EF4-FFF2-40B4-BE49-F238E27FC236}">
                <a16:creationId xmlns:a16="http://schemas.microsoft.com/office/drawing/2014/main" id="{435BCED7-0A4C-64DB-9481-018142B40C85}"/>
              </a:ext>
            </a:extLst>
          </p:cNvPr>
          <p:cNvPicPr>
            <a:picLocks noChangeAspect="1"/>
          </p:cNvPicPr>
          <p:nvPr/>
        </p:nvPicPr>
        <p:blipFill>
          <a:blip r:embed="rId9"/>
          <a:stretch>
            <a:fillRect/>
          </a:stretch>
        </p:blipFill>
        <p:spPr>
          <a:xfrm>
            <a:off x="6387136" y="1877542"/>
            <a:ext cx="926726" cy="875647"/>
          </a:xfrm>
          <a:prstGeom prst="rect">
            <a:avLst/>
          </a:prstGeom>
        </p:spPr>
      </p:pic>
      <p:pic>
        <p:nvPicPr>
          <p:cNvPr id="11" name="Picture 10">
            <a:hlinkClick r:id="rId10"/>
            <a:extLst>
              <a:ext uri="{FF2B5EF4-FFF2-40B4-BE49-F238E27FC236}">
                <a16:creationId xmlns:a16="http://schemas.microsoft.com/office/drawing/2014/main" id="{AC3F1F6A-8AAA-0440-7033-95A988B72788}"/>
              </a:ext>
            </a:extLst>
          </p:cNvPr>
          <p:cNvPicPr>
            <a:picLocks noChangeAspect="1"/>
          </p:cNvPicPr>
          <p:nvPr/>
        </p:nvPicPr>
        <p:blipFill>
          <a:blip r:embed="rId11"/>
          <a:stretch>
            <a:fillRect/>
          </a:stretch>
        </p:blipFill>
        <p:spPr>
          <a:xfrm>
            <a:off x="4310855" y="1833099"/>
            <a:ext cx="979847" cy="868501"/>
          </a:xfrm>
          <a:prstGeom prst="rect">
            <a:avLst/>
          </a:prstGeom>
        </p:spPr>
      </p:pic>
      <p:sp>
        <p:nvSpPr>
          <p:cNvPr id="6" name="TextBox 5">
            <a:extLst>
              <a:ext uri="{FF2B5EF4-FFF2-40B4-BE49-F238E27FC236}">
                <a16:creationId xmlns:a16="http://schemas.microsoft.com/office/drawing/2014/main" id="{C90DBD79-BF54-C56A-76E5-51F0AA964D5D}"/>
              </a:ext>
            </a:extLst>
          </p:cNvPr>
          <p:cNvSpPr txBox="1"/>
          <p:nvPr/>
        </p:nvSpPr>
        <p:spPr>
          <a:xfrm>
            <a:off x="163038" y="6110987"/>
            <a:ext cx="4637740" cy="523220"/>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1155CC"/>
                </a:solidFill>
                <a:effectLst/>
                <a:uLnTx/>
                <a:uFillTx/>
                <a:latin typeface="Arial" panose="020B0604020202020204" pitchFamily="34" charset="0"/>
                <a:ea typeface="+mn-ea"/>
                <a:cs typeface="Arial" pitchFamily="34" charset="0"/>
                <a:hlinkClick r:id="rId12"/>
              </a:rPr>
              <a:t>SlideSpark</a:t>
            </a:r>
            <a:r>
              <a:rPr kumimoji="0" lang="en-US" sz="2800" b="0" i="0" u="none" strike="noStrike" kern="1200" cap="none" spc="0" normalizeH="0" baseline="0" noProof="0" dirty="0">
                <a:ln>
                  <a:noFill/>
                </a:ln>
                <a:solidFill>
                  <a:srgbClr val="1155CC"/>
                </a:solidFill>
                <a:effectLst/>
                <a:uLnTx/>
                <a:uFillTx/>
                <a:latin typeface="Arial" panose="020B0604020202020204" pitchFamily="34" charset="0"/>
                <a:ea typeface="+mn-ea"/>
                <a:cs typeface="Arial" pitchFamily="34" charset="0"/>
                <a:hlinkClick r:id="rId12"/>
              </a:rPr>
              <a:t> Science on </a:t>
            </a:r>
            <a:r>
              <a:rPr kumimoji="0" lang="en-US" sz="2800" b="0" i="0" u="none" strike="noStrike" kern="1200" cap="none" spc="0" normalizeH="0" baseline="0" noProof="0" dirty="0" err="1">
                <a:ln>
                  <a:noFill/>
                </a:ln>
                <a:solidFill>
                  <a:srgbClr val="1155CC"/>
                </a:solidFill>
                <a:effectLst/>
                <a:uLnTx/>
                <a:uFillTx/>
                <a:latin typeface="Arial" panose="020B0604020202020204" pitchFamily="34" charset="0"/>
                <a:ea typeface="+mn-ea"/>
                <a:cs typeface="Arial" pitchFamily="34" charset="0"/>
                <a:hlinkClick r:id="rId12"/>
              </a:rPr>
              <a:t>TpT</a:t>
            </a:r>
            <a:endParaRPr kumimoji="0" lang="en-US" sz="2800" b="0"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852475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73FD0-CD9C-48FE-9B30-D6C0F641FEC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82F68F7-B507-4EB3-9301-4C746D1AA5BF}"/>
              </a:ext>
            </a:extLst>
          </p:cNvPr>
          <p:cNvSpPr>
            <a:spLocks noGrp="1"/>
          </p:cNvSpPr>
          <p:nvPr>
            <p:ph idx="1"/>
          </p:nvPr>
        </p:nvSpPr>
        <p:spPr/>
        <p:txBody>
          <a:bodyPr/>
          <a:lstStyle/>
          <a:p>
            <a:endParaRPr lang="en-US"/>
          </a:p>
        </p:txBody>
      </p:sp>
      <p:pic>
        <p:nvPicPr>
          <p:cNvPr id="1026" name="Picture 2" descr="Nature knows best: How working with wetlands can reduce flood risks in  cities | by WWF | WWF International | Medium">
            <a:extLst>
              <a:ext uri="{FF2B5EF4-FFF2-40B4-BE49-F238E27FC236}">
                <a16:creationId xmlns:a16="http://schemas.microsoft.com/office/drawing/2014/main" id="{91260873-5A3E-4139-B18D-B17EBE8AF6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03163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15B95-A2F3-407E-9E14-DEAA6AEBC71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CECD939-AABA-490C-B6E9-04F43F2E534A}"/>
              </a:ext>
            </a:extLst>
          </p:cNvPr>
          <p:cNvSpPr>
            <a:spLocks noGrp="1"/>
          </p:cNvSpPr>
          <p:nvPr>
            <p:ph idx="1"/>
          </p:nvPr>
        </p:nvSpPr>
        <p:spPr/>
        <p:txBody>
          <a:bodyPr/>
          <a:lstStyle/>
          <a:p>
            <a:endParaRPr lang="en-US"/>
          </a:p>
        </p:txBody>
      </p:sp>
      <p:pic>
        <p:nvPicPr>
          <p:cNvPr id="2050" name="Picture 2" descr="Wetland Functions and Values: Water Storage for Flood Water and Storm  Runoff | Department of Environmental Conservation">
            <a:extLst>
              <a:ext uri="{FF2B5EF4-FFF2-40B4-BE49-F238E27FC236}">
                <a16:creationId xmlns:a16="http://schemas.microsoft.com/office/drawing/2014/main" id="{2F331A59-403F-41CE-839D-5A0F0935BA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06128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Grp="1" noChangeArrowheads="1"/>
          </p:cNvSpPr>
          <p:nvPr>
            <p:ph type="title"/>
          </p:nvPr>
        </p:nvSpPr>
        <p:spPr/>
        <p:txBody>
          <a:bodyPr/>
          <a:lstStyle/>
          <a:p>
            <a:pPr eaLnBrk="1" hangingPunct="1"/>
            <a:endParaRPr lang="en-US"/>
          </a:p>
        </p:txBody>
      </p:sp>
      <p:pic>
        <p:nvPicPr>
          <p:cNvPr id="245763"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f19278d612a61bdddbde8df23d93d854fdde"/>
</p:tagLst>
</file>

<file path=ppt/theme/theme1.xml><?xml version="1.0" encoding="utf-8"?>
<a:theme xmlns:a="http://schemas.openxmlformats.org/drawingml/2006/main" name="3_Default Design">
  <a:themeElements>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8_Default Design">
  <a:themeElements>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Pct val="65000"/>
          <a:buFont typeface="Wingdings" pitchFamily="2" charset="2"/>
          <a:buChar char="n"/>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Tahoma"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Pct val="65000"/>
          <a:buFont typeface="Wingdings" pitchFamily="2" charset="2"/>
          <a:buChar char="n"/>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Tahoma"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80808"/>
        </a:dk1>
        <a:lt1>
          <a:srgbClr val="FFFFFF"/>
        </a:lt1>
        <a:dk2>
          <a:srgbClr val="1C1C1C"/>
        </a:dk2>
        <a:lt2>
          <a:srgbClr val="FFFFFF"/>
        </a:lt2>
        <a:accent1>
          <a:srgbClr val="666699"/>
        </a:accent1>
        <a:accent2>
          <a:srgbClr val="3366CC"/>
        </a:accent2>
        <a:accent3>
          <a:srgbClr val="ABABAB"/>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urtain Call">
  <a:themeElements>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fontScheme name="Curtain Cal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clrMap bg1="dk2" tx1="lt1" bg2="dk1" tx2="lt2" accent1="accent1" accent2="accent2" accent3="accent3" accent4="accent4" accent5="accent5" accent6="accent6" hlink="hlink" folHlink="folHlink"/>
    </a:extraClrScheme>
    <a:extraClrScheme>
      <a:clrScheme name="Curtain Call 2">
        <a:dk1>
          <a:srgbClr val="000066"/>
        </a:dk1>
        <a:lt1>
          <a:srgbClr val="FFFFFF"/>
        </a:lt1>
        <a:dk2>
          <a:srgbClr val="000099"/>
        </a:dk2>
        <a:lt2>
          <a:srgbClr val="D8F6F8"/>
        </a:lt2>
        <a:accent1>
          <a:srgbClr val="0099FF"/>
        </a:accent1>
        <a:accent2>
          <a:srgbClr val="00003A"/>
        </a:accent2>
        <a:accent3>
          <a:srgbClr val="AAAACA"/>
        </a:accent3>
        <a:accent4>
          <a:srgbClr val="DADADA"/>
        </a:accent4>
        <a:accent5>
          <a:srgbClr val="AACAFF"/>
        </a:accent5>
        <a:accent6>
          <a:srgbClr val="000034"/>
        </a:accent6>
        <a:hlink>
          <a:srgbClr val="DDD925"/>
        </a:hlink>
        <a:folHlink>
          <a:srgbClr val="72C676"/>
        </a:folHlink>
      </a:clrScheme>
      <a:clrMap bg1="dk2" tx1="lt1" bg2="dk1" tx2="lt2" accent1="accent1" accent2="accent2" accent3="accent3" accent4="accent4" accent5="accent5" accent6="accent6" hlink="hlink" folHlink="folHlink"/>
    </a:extraClrScheme>
    <a:extraClrScheme>
      <a:clrScheme name="Curtain Call 3">
        <a:dk1>
          <a:srgbClr val="4C3D57"/>
        </a:dk1>
        <a:lt1>
          <a:srgbClr val="FFFFFF"/>
        </a:lt1>
        <a:dk2>
          <a:srgbClr val="660066"/>
        </a:dk2>
        <a:lt2>
          <a:srgbClr val="FDFBE3"/>
        </a:lt2>
        <a:accent1>
          <a:srgbClr val="976C9E"/>
        </a:accent1>
        <a:accent2>
          <a:srgbClr val="1E1822"/>
        </a:accent2>
        <a:accent3>
          <a:srgbClr val="B8AAB8"/>
        </a:accent3>
        <a:accent4>
          <a:srgbClr val="DADADA"/>
        </a:accent4>
        <a:accent5>
          <a:srgbClr val="C9BACC"/>
        </a:accent5>
        <a:accent6>
          <a:srgbClr val="1A151E"/>
        </a:accent6>
        <a:hlink>
          <a:srgbClr val="D8C460"/>
        </a:hlink>
        <a:folHlink>
          <a:srgbClr val="C3C2BD"/>
        </a:folHlink>
      </a:clrScheme>
      <a:clrMap bg1="dk2" tx1="lt1" bg2="dk1" tx2="lt2" accent1="accent1" accent2="accent2" accent3="accent3" accent4="accent4" accent5="accent5" accent6="accent6" hlink="hlink" folHlink="folHlink"/>
    </a:extraClrScheme>
    <a:extraClrScheme>
      <a:clrScheme name="Curtain Call 4">
        <a:dk1>
          <a:srgbClr val="334D3F"/>
        </a:dk1>
        <a:lt1>
          <a:srgbClr val="FFFFFF"/>
        </a:lt1>
        <a:dk2>
          <a:srgbClr val="008000"/>
        </a:dk2>
        <a:lt2>
          <a:srgbClr val="D3F1DB"/>
        </a:lt2>
        <a:accent1>
          <a:srgbClr val="4A6D84"/>
        </a:accent1>
        <a:accent2>
          <a:srgbClr val="213329"/>
        </a:accent2>
        <a:accent3>
          <a:srgbClr val="AAC0AA"/>
        </a:accent3>
        <a:accent4>
          <a:srgbClr val="DADADA"/>
        </a:accent4>
        <a:accent5>
          <a:srgbClr val="B1BAC2"/>
        </a:accent5>
        <a:accent6>
          <a:srgbClr val="1D2D24"/>
        </a:accent6>
        <a:hlink>
          <a:srgbClr val="F0B100"/>
        </a:hlink>
        <a:folHlink>
          <a:srgbClr val="C37103"/>
        </a:folHlink>
      </a:clrScheme>
      <a:clrMap bg1="dk2" tx1="lt1" bg2="dk1" tx2="lt2" accent1="accent1" accent2="accent2" accent3="accent3" accent4="accent4" accent5="accent5" accent6="accent6" hlink="hlink" folHlink="folHlink"/>
    </a:extraClrScheme>
    <a:extraClrScheme>
      <a:clrScheme name="Curtain Call 5">
        <a:dk1>
          <a:srgbClr val="566858"/>
        </a:dk1>
        <a:lt1>
          <a:srgbClr val="FFFFFF"/>
        </a:lt1>
        <a:dk2>
          <a:srgbClr val="6D8771"/>
        </a:dk2>
        <a:lt2>
          <a:srgbClr val="ECECB2"/>
        </a:lt2>
        <a:accent1>
          <a:srgbClr val="76A571"/>
        </a:accent1>
        <a:accent2>
          <a:srgbClr val="465648"/>
        </a:accent2>
        <a:accent3>
          <a:srgbClr val="BAC3BB"/>
        </a:accent3>
        <a:accent4>
          <a:srgbClr val="DADADA"/>
        </a:accent4>
        <a:accent5>
          <a:srgbClr val="BDCFBB"/>
        </a:accent5>
        <a:accent6>
          <a:srgbClr val="3F4D40"/>
        </a:accent6>
        <a:hlink>
          <a:srgbClr val="FFDC0B"/>
        </a:hlink>
        <a:folHlink>
          <a:srgbClr val="FC9916"/>
        </a:folHlink>
      </a:clrScheme>
      <a:clrMap bg1="dk2" tx1="lt1" bg2="dk1" tx2="lt2" accent1="accent1" accent2="accent2" accent3="accent3" accent4="accent4" accent5="accent5" accent6="accent6" hlink="hlink" folHlink="folHlink"/>
    </a:extraClrScheme>
    <a:extraClrScheme>
      <a:clrScheme name="Curtain Call 6">
        <a:dk1>
          <a:srgbClr val="0A6866"/>
        </a:dk1>
        <a:lt1>
          <a:srgbClr val="FFFFFF"/>
        </a:lt1>
        <a:dk2>
          <a:srgbClr val="0D8784"/>
        </a:dk2>
        <a:lt2>
          <a:srgbClr val="B8DEC6"/>
        </a:lt2>
        <a:accent1>
          <a:srgbClr val="3C7652"/>
        </a:accent1>
        <a:accent2>
          <a:srgbClr val="005250"/>
        </a:accent2>
        <a:accent3>
          <a:srgbClr val="AAC3C2"/>
        </a:accent3>
        <a:accent4>
          <a:srgbClr val="DADADA"/>
        </a:accent4>
        <a:accent5>
          <a:srgbClr val="AFBDB3"/>
        </a:accent5>
        <a:accent6>
          <a:srgbClr val="004948"/>
        </a:accent6>
        <a:hlink>
          <a:srgbClr val="00E0A5"/>
        </a:hlink>
        <a:folHlink>
          <a:srgbClr val="00CCFF"/>
        </a:folHlink>
      </a:clrScheme>
      <a:clrMap bg1="dk2" tx1="lt1" bg2="dk1" tx2="lt2" accent1="accent1" accent2="accent2" accent3="accent3" accent4="accent4" accent5="accent5" accent6="accent6" hlink="hlink" folHlink="folHlink"/>
    </a:extraClrScheme>
    <a:extraClrScheme>
      <a:clrScheme name="Curtain Call 7">
        <a:dk1>
          <a:srgbClr val="50688C"/>
        </a:dk1>
        <a:lt1>
          <a:srgbClr val="FFFFFF"/>
        </a:lt1>
        <a:dk2>
          <a:srgbClr val="6E87AC"/>
        </a:dk2>
        <a:lt2>
          <a:srgbClr val="FFFFFF"/>
        </a:lt2>
        <a:accent1>
          <a:srgbClr val="376EA5"/>
        </a:accent1>
        <a:accent2>
          <a:srgbClr val="445876"/>
        </a:accent2>
        <a:accent3>
          <a:srgbClr val="BAC3D2"/>
        </a:accent3>
        <a:accent4>
          <a:srgbClr val="DADADA"/>
        </a:accent4>
        <a:accent5>
          <a:srgbClr val="AEBACF"/>
        </a:accent5>
        <a:accent6>
          <a:srgbClr val="3D4F6A"/>
        </a:accent6>
        <a:hlink>
          <a:srgbClr val="66CCFF"/>
        </a:hlink>
        <a:folHlink>
          <a:srgbClr val="CCCCFF"/>
        </a:folHlink>
      </a:clrScheme>
      <a:clrMap bg1="dk2" tx1="lt1" bg2="dk1" tx2="lt2" accent1="accent1" accent2="accent2" accent3="accent3" accent4="accent4" accent5="accent5" accent6="accent6" hlink="hlink" folHlink="folHlink"/>
    </a:extraClrScheme>
    <a:extraClrScheme>
      <a:clrScheme name="Curtain Call 8">
        <a:dk1>
          <a:srgbClr val="000000"/>
        </a:dk1>
        <a:lt1>
          <a:srgbClr val="DDDCC5"/>
        </a:lt1>
        <a:dk2>
          <a:srgbClr val="000000"/>
        </a:dk2>
        <a:lt2>
          <a:srgbClr val="C9C6A5"/>
        </a:lt2>
        <a:accent1>
          <a:srgbClr val="C0C0C0"/>
        </a:accent1>
        <a:accent2>
          <a:srgbClr val="B0AC90"/>
        </a:accent2>
        <a:accent3>
          <a:srgbClr val="EBEBDF"/>
        </a:accent3>
        <a:accent4>
          <a:srgbClr val="000000"/>
        </a:accent4>
        <a:accent5>
          <a:srgbClr val="DCDCDC"/>
        </a:accent5>
        <a:accent6>
          <a:srgbClr val="9F9B82"/>
        </a:accent6>
        <a:hlink>
          <a:srgbClr val="666699"/>
        </a:hlink>
        <a:folHlink>
          <a:srgbClr val="905C80"/>
        </a:folHlink>
      </a:clrScheme>
      <a:clrMap bg1="lt1" tx1="dk1" bg2="lt2" tx2="dk2" accent1="accent1" accent2="accent2" accent3="accent3" accent4="accent4" accent5="accent5" accent6="accent6" hlink="hlink" folHlink="folHlink"/>
    </a:extraClrScheme>
    <a:extraClrScheme>
      <a:clrScheme name="Curtain Call 9">
        <a:dk1>
          <a:srgbClr val="000000"/>
        </a:dk1>
        <a:lt1>
          <a:srgbClr val="FFFFFF"/>
        </a:lt1>
        <a:dk2>
          <a:srgbClr val="000099"/>
        </a:dk2>
        <a:lt2>
          <a:srgbClr val="DDDDDD"/>
        </a:lt2>
        <a:accent1>
          <a:srgbClr val="C6D4D4"/>
        </a:accent1>
        <a:accent2>
          <a:srgbClr val="C0C0C0"/>
        </a:accent2>
        <a:accent3>
          <a:srgbClr val="FFFFFF"/>
        </a:accent3>
        <a:accent4>
          <a:srgbClr val="000000"/>
        </a:accent4>
        <a:accent5>
          <a:srgbClr val="DFE6E6"/>
        </a:accent5>
        <a:accent6>
          <a:srgbClr val="AEAEAE"/>
        </a:accent6>
        <a:hlink>
          <a:srgbClr val="6600FF"/>
        </a:hlink>
        <a:folHlink>
          <a:srgbClr val="9900CC"/>
        </a:folHlink>
      </a:clrScheme>
      <a:clrMap bg1="lt1" tx1="dk1" bg2="lt2" tx2="dk2" accent1="accent1" accent2="accent2" accent3="accent3" accent4="accent4" accent5="accent5" accent6="accent6" hlink="hlink" folHlink="folHlink"/>
    </a:extraClrScheme>
    <a:extraClrScheme>
      <a:clrScheme name="Curtain Call 10">
        <a:dk1>
          <a:srgbClr val="080808"/>
        </a:dk1>
        <a:lt1>
          <a:srgbClr val="FFFFFF"/>
        </a:lt1>
        <a:dk2>
          <a:srgbClr val="1C1C1C"/>
        </a:dk2>
        <a:lt2>
          <a:srgbClr val="FFFFFF"/>
        </a:lt2>
        <a:accent1>
          <a:srgbClr val="666699"/>
        </a:accent1>
        <a:accent2>
          <a:srgbClr val="3366CC"/>
        </a:accent2>
        <a:accent3>
          <a:srgbClr val="ABABAB"/>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Curtain Call 11">
        <a:dk1>
          <a:srgbClr val="080808"/>
        </a:dk1>
        <a:lt1>
          <a:srgbClr val="FFFFFF"/>
        </a:lt1>
        <a:dk2>
          <a:srgbClr val="111111"/>
        </a:dk2>
        <a:lt2>
          <a:srgbClr val="FFFFFF"/>
        </a:lt2>
        <a:accent1>
          <a:srgbClr val="666699"/>
        </a:accent1>
        <a:accent2>
          <a:srgbClr val="3366CC"/>
        </a:accent2>
        <a:accent3>
          <a:srgbClr val="AAAAAA"/>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Curtain Call 12">
        <a:dk1>
          <a:srgbClr val="663300"/>
        </a:dk1>
        <a:lt1>
          <a:srgbClr val="FFFFFF"/>
        </a:lt1>
        <a:dk2>
          <a:srgbClr val="663300"/>
        </a:dk2>
        <a:lt2>
          <a:srgbClr val="DBBD71"/>
        </a:lt2>
        <a:accent1>
          <a:srgbClr val="F8A500"/>
        </a:accent1>
        <a:accent2>
          <a:srgbClr val="808000"/>
        </a:accent2>
        <a:accent3>
          <a:srgbClr val="B8AD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efault Design">
  <a:themeElements>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9_Default Design">
  <a:themeElements>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8_Default Design">
  <a:themeElements>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773</TotalTime>
  <Words>1316</Words>
  <Application>Microsoft Office PowerPoint</Application>
  <PresentationFormat>On-screen Show (4:3)</PresentationFormat>
  <Paragraphs>218</Paragraphs>
  <Slides>61</Slides>
  <Notes>0</Notes>
  <HiddenSlides>0</HiddenSlides>
  <MMClips>0</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61</vt:i4>
      </vt:variant>
    </vt:vector>
  </HeadingPairs>
  <TitlesOfParts>
    <vt:vector size="77" baseType="lpstr">
      <vt:lpstr>Aptos</vt:lpstr>
      <vt:lpstr>Arial</vt:lpstr>
      <vt:lpstr>Arial Black</vt:lpstr>
      <vt:lpstr>Arial Narrow</vt:lpstr>
      <vt:lpstr>Calibri</vt:lpstr>
      <vt:lpstr>Century Gothic</vt:lpstr>
      <vt:lpstr>Tahoma</vt:lpstr>
      <vt:lpstr>Times New Roman</vt:lpstr>
      <vt:lpstr>Verdana</vt:lpstr>
      <vt:lpstr>Wingdings</vt:lpstr>
      <vt:lpstr>3_Default Design</vt:lpstr>
      <vt:lpstr>18_Default Design</vt:lpstr>
      <vt:lpstr>Curtain Call</vt:lpstr>
      <vt:lpstr>Default Design</vt:lpstr>
      <vt:lpstr>9_Default Design</vt:lpstr>
      <vt:lpstr>8_Default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Ryan Murphy</cp:lastModifiedBy>
  <cp:revision>16</cp:revision>
  <dcterms:modified xsi:type="dcterms:W3CDTF">2024-08-18T02:06:55Z</dcterms:modified>
</cp:coreProperties>
</file>