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6"/>
  </p:notesMasterIdLst>
  <p:handoutMasterIdLst>
    <p:handoutMasterId r:id="rId167"/>
  </p:handoutMasterIdLst>
  <p:sldIdLst>
    <p:sldId id="5716" r:id="rId2"/>
    <p:sldId id="5335" r:id="rId3"/>
    <p:sldId id="4653" r:id="rId4"/>
    <p:sldId id="4654" r:id="rId5"/>
    <p:sldId id="4655" r:id="rId6"/>
    <p:sldId id="4656" r:id="rId7"/>
    <p:sldId id="5476" r:id="rId8"/>
    <p:sldId id="5475" r:id="rId9"/>
    <p:sldId id="5479" r:id="rId10"/>
    <p:sldId id="5477" r:id="rId11"/>
    <p:sldId id="5484" r:id="rId12"/>
    <p:sldId id="5487" r:id="rId13"/>
    <p:sldId id="5599" r:id="rId14"/>
    <p:sldId id="5502" r:id="rId15"/>
    <p:sldId id="5501" r:id="rId16"/>
    <p:sldId id="5500" r:id="rId17"/>
    <p:sldId id="5504" r:id="rId18"/>
    <p:sldId id="5506" r:id="rId19"/>
    <p:sldId id="5509" r:id="rId20"/>
    <p:sldId id="5516" r:id="rId21"/>
    <p:sldId id="5518" r:id="rId22"/>
    <p:sldId id="5519" r:id="rId23"/>
    <p:sldId id="5520" r:id="rId24"/>
    <p:sldId id="5523" r:id="rId25"/>
    <p:sldId id="5527" r:id="rId26"/>
    <p:sldId id="5533" r:id="rId27"/>
    <p:sldId id="5539" r:id="rId28"/>
    <p:sldId id="5538" r:id="rId29"/>
    <p:sldId id="5537" r:id="rId30"/>
    <p:sldId id="5545" r:id="rId31"/>
    <p:sldId id="5543" r:id="rId32"/>
    <p:sldId id="5548" r:id="rId33"/>
    <p:sldId id="5549" r:id="rId34"/>
    <p:sldId id="5550" r:id="rId35"/>
    <p:sldId id="5555" r:id="rId36"/>
    <p:sldId id="5560" r:id="rId37"/>
    <p:sldId id="5559" r:id="rId38"/>
    <p:sldId id="5558" r:id="rId39"/>
    <p:sldId id="5557" r:id="rId40"/>
    <p:sldId id="5570" r:id="rId41"/>
    <p:sldId id="5572" r:id="rId42"/>
    <p:sldId id="5575" r:id="rId43"/>
    <p:sldId id="5577" r:id="rId44"/>
    <p:sldId id="5576" r:id="rId45"/>
    <p:sldId id="5579" r:id="rId46"/>
    <p:sldId id="5582" r:id="rId47"/>
    <p:sldId id="5578" r:id="rId48"/>
    <p:sldId id="5587" r:id="rId49"/>
    <p:sldId id="5590" r:id="rId50"/>
    <p:sldId id="5592" r:id="rId51"/>
    <p:sldId id="5593" r:id="rId52"/>
    <p:sldId id="5595" r:id="rId53"/>
    <p:sldId id="5594" r:id="rId54"/>
    <p:sldId id="5720" r:id="rId55"/>
    <p:sldId id="5721" r:id="rId56"/>
    <p:sldId id="5602" r:id="rId57"/>
    <p:sldId id="5608" r:id="rId58"/>
    <p:sldId id="5609" r:id="rId59"/>
    <p:sldId id="5610" r:id="rId60"/>
    <p:sldId id="5611" r:id="rId61"/>
    <p:sldId id="5612" r:id="rId62"/>
    <p:sldId id="5613" r:id="rId63"/>
    <p:sldId id="5614" r:id="rId64"/>
    <p:sldId id="5615" r:id="rId65"/>
    <p:sldId id="5616" r:id="rId66"/>
    <p:sldId id="5617" r:id="rId67"/>
    <p:sldId id="5618" r:id="rId68"/>
    <p:sldId id="5619" r:id="rId69"/>
    <p:sldId id="5620" r:id="rId70"/>
    <p:sldId id="5621" r:id="rId71"/>
    <p:sldId id="5622" r:id="rId72"/>
    <p:sldId id="5623" r:id="rId73"/>
    <p:sldId id="5624" r:id="rId74"/>
    <p:sldId id="5625" r:id="rId75"/>
    <p:sldId id="5626" r:id="rId76"/>
    <p:sldId id="5627" r:id="rId77"/>
    <p:sldId id="5628" r:id="rId78"/>
    <p:sldId id="5629" r:id="rId79"/>
    <p:sldId id="5630" r:id="rId80"/>
    <p:sldId id="5631" r:id="rId81"/>
    <p:sldId id="5632" r:id="rId82"/>
    <p:sldId id="5633" r:id="rId83"/>
    <p:sldId id="5634" r:id="rId84"/>
    <p:sldId id="5635" r:id="rId85"/>
    <p:sldId id="5636" r:id="rId86"/>
    <p:sldId id="5637" r:id="rId87"/>
    <p:sldId id="5638" r:id="rId88"/>
    <p:sldId id="5639" r:id="rId89"/>
    <p:sldId id="5640" r:id="rId90"/>
    <p:sldId id="5641" r:id="rId91"/>
    <p:sldId id="5642" r:id="rId92"/>
    <p:sldId id="5643" r:id="rId93"/>
    <p:sldId id="5644" r:id="rId94"/>
    <p:sldId id="5645" r:id="rId95"/>
    <p:sldId id="5646" r:id="rId96"/>
    <p:sldId id="5647" r:id="rId97"/>
    <p:sldId id="5648" r:id="rId98"/>
    <p:sldId id="5649" r:id="rId99"/>
    <p:sldId id="5650" r:id="rId100"/>
    <p:sldId id="5651" r:id="rId101"/>
    <p:sldId id="5652" r:id="rId102"/>
    <p:sldId id="5653" r:id="rId103"/>
    <p:sldId id="5654" r:id="rId104"/>
    <p:sldId id="5655" r:id="rId105"/>
    <p:sldId id="5656" r:id="rId106"/>
    <p:sldId id="5657" r:id="rId107"/>
    <p:sldId id="5658" r:id="rId108"/>
    <p:sldId id="5659" r:id="rId109"/>
    <p:sldId id="5660" r:id="rId110"/>
    <p:sldId id="5661" r:id="rId111"/>
    <p:sldId id="5662" r:id="rId112"/>
    <p:sldId id="5663" r:id="rId113"/>
    <p:sldId id="5664" r:id="rId114"/>
    <p:sldId id="5665" r:id="rId115"/>
    <p:sldId id="5666" r:id="rId116"/>
    <p:sldId id="5667" r:id="rId117"/>
    <p:sldId id="5668" r:id="rId118"/>
    <p:sldId id="5669" r:id="rId119"/>
    <p:sldId id="5670" r:id="rId120"/>
    <p:sldId id="5671" r:id="rId121"/>
    <p:sldId id="5672" r:id="rId122"/>
    <p:sldId id="5673" r:id="rId123"/>
    <p:sldId id="5674" r:id="rId124"/>
    <p:sldId id="5675" r:id="rId125"/>
    <p:sldId id="5676" r:id="rId126"/>
    <p:sldId id="5677" r:id="rId127"/>
    <p:sldId id="5678" r:id="rId128"/>
    <p:sldId id="5679" r:id="rId129"/>
    <p:sldId id="5680" r:id="rId130"/>
    <p:sldId id="5681" r:id="rId131"/>
    <p:sldId id="5682" r:id="rId132"/>
    <p:sldId id="5683" r:id="rId133"/>
    <p:sldId id="5684" r:id="rId134"/>
    <p:sldId id="5685" r:id="rId135"/>
    <p:sldId id="5686" r:id="rId136"/>
    <p:sldId id="5687" r:id="rId137"/>
    <p:sldId id="5688" r:id="rId138"/>
    <p:sldId id="5689" r:id="rId139"/>
    <p:sldId id="5690" r:id="rId140"/>
    <p:sldId id="5691" r:id="rId141"/>
    <p:sldId id="5715" r:id="rId142"/>
    <p:sldId id="5692" r:id="rId143"/>
    <p:sldId id="5693" r:id="rId144"/>
    <p:sldId id="5694" r:id="rId145"/>
    <p:sldId id="5695" r:id="rId146"/>
    <p:sldId id="5696" r:id="rId147"/>
    <p:sldId id="5697" r:id="rId148"/>
    <p:sldId id="5698" r:id="rId149"/>
    <p:sldId id="5699" r:id="rId150"/>
    <p:sldId id="5700" r:id="rId151"/>
    <p:sldId id="5701" r:id="rId152"/>
    <p:sldId id="5702" r:id="rId153"/>
    <p:sldId id="5703" r:id="rId154"/>
    <p:sldId id="5704" r:id="rId155"/>
    <p:sldId id="5705" r:id="rId156"/>
    <p:sldId id="5706" r:id="rId157"/>
    <p:sldId id="5707" r:id="rId158"/>
    <p:sldId id="5708" r:id="rId159"/>
    <p:sldId id="5709" r:id="rId160"/>
    <p:sldId id="5710" r:id="rId161"/>
    <p:sldId id="5711" r:id="rId162"/>
    <p:sldId id="5712" r:id="rId163"/>
    <p:sldId id="5713" r:id="rId164"/>
    <p:sldId id="5722" r:id="rId1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99FF33"/>
    <a:srgbClr val="9966FF"/>
    <a:srgbClr val="FF00FF"/>
    <a:srgbClr val="FF99FF"/>
    <a:srgbClr val="FF5050"/>
    <a:srgbClr val="6600CC"/>
    <a:srgbClr val="66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7" autoAdjust="0"/>
    <p:restoredTop sz="97694" autoAdjust="0"/>
  </p:normalViewPr>
  <p:slideViewPr>
    <p:cSldViewPr>
      <p:cViewPr varScale="1">
        <p:scale>
          <a:sx n="156" d="100"/>
          <a:sy n="156" d="100"/>
        </p:scale>
        <p:origin x="445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E9646C9E-735A-4A9D-B9EF-22BEEAE3F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8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1C8DA872-17EF-4679-8A7D-7006CE1B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31D3-755A-41E2-B873-D1C263D6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B343-0750-452A-AE54-03939387A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79CB-DB38-431E-BCB8-12FFB692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EC8E-71F0-4786-A489-EBB3E0467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5504-FEE1-408A-87F1-B143E039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2E55-466F-4C5D-B307-672305A6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1E6-1019-40C2-BD28-7B83C944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DB2-380D-492D-AA03-860DFAB2D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5AF0-7B9B-40E7-A57E-721AEA339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4E98-D969-4E6F-9FD9-9EA2A7F9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070B-2F9C-4CA4-A40A-80C0F82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F947-6CF6-4C47-B857-45178C36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A94B-6F3A-49C7-BC36-582574D8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8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882EF35-244B-4072-B464-61F88977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7" r:id="rId2"/>
    <p:sldLayoutId id="2147484186" r:id="rId3"/>
    <p:sldLayoutId id="2147484185" r:id="rId4"/>
    <p:sldLayoutId id="2147484184" r:id="rId5"/>
    <p:sldLayoutId id="2147484183" r:id="rId6"/>
    <p:sldLayoutId id="2147484182" r:id="rId7"/>
    <p:sldLayoutId id="2147484181" r:id="rId8"/>
    <p:sldLayoutId id="2147484180" r:id="rId9"/>
    <p:sldLayoutId id="2147484179" r:id="rId10"/>
    <p:sldLayoutId id="2147484178" r:id="rId11"/>
    <p:sldLayoutId id="2147484177" r:id="rId12"/>
    <p:sldLayoutId id="21474841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8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issg.org/database/species/search.asp?st=100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1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1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027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22" y="148683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78755"/>
            <a:ext cx="365760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3 </a:t>
            </a:r>
          </a:p>
          <a:p>
            <a:pPr>
              <a:buNone/>
            </a:pP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Review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FE3C5-F518-E4FC-94B6-E7A075E9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09137"/>
            <a:ext cx="571244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type of symbiosis seen below?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0659" name="Picture 6" descr="DeerTickFemale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Copyright © 2024 </a:t>
            </a:r>
            <a:r>
              <a:rPr lang="en-US" sz="800" b="1" dirty="0" err="1">
                <a:solidFill>
                  <a:schemeClr val="bg1"/>
                </a:solidFill>
                <a:latin typeface="Tahoma" pitchFamily="34" charset="0"/>
              </a:rPr>
              <a:t>SlideSpark</a:t>
            </a:r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 LLC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0661" name="WordArt 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723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11086"/>
            <a:ext cx="1238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16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CC"/>
                </a:solidFill>
              </a:rPr>
              <a:t>This is the type of mutualism where one species receives food in exchange for moving the pollen or seeds of its partner. 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7" name="Picture 4" descr="pseudomasari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9688"/>
            <a:ext cx="8610600" cy="4717312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596" y="1759688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3327373"/>
            <a:ext cx="3797835" cy="19205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Dispersive</a:t>
            </a:r>
          </a:p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  <a:endParaRPr lang="en-US" sz="5400" b="1" cap="none" spc="0" dirty="0">
              <a:ln w="17780" cmpd="sng">
                <a:solidFill>
                  <a:srgbClr val="6600CC"/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591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20686" y="6477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6477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647700"/>
            <a:ext cx="2133600" cy="838200"/>
          </a:xfrm>
          <a:prstGeom prst="rect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0686" y="1485900"/>
            <a:ext cx="2122714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286" y="1485900"/>
            <a:ext cx="2133600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14859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0686" y="2313214"/>
            <a:ext cx="2133600" cy="84908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286" y="2313214"/>
            <a:ext cx="2133600" cy="849086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87886" y="23241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641" y="4572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536" y="2334986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257" y="3603628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0243" y="35052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827" y="835967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114" y="2490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86" y="866745"/>
            <a:ext cx="2137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cap="none" spc="0" dirty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3981" y="1704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ln w="31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711" y="805189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704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7049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2886" y="24902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0827" y="2334986"/>
            <a:ext cx="196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Interspecific Competition?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126685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99FF"/>
                </a:solidFill>
              </a:rPr>
              <a:t>Shark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760" y="328135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5050"/>
                </a:solidFill>
              </a:rPr>
              <a:t>Remora</a:t>
            </a:r>
          </a:p>
        </p:txBody>
      </p:sp>
      <p:pic>
        <p:nvPicPr>
          <p:cNvPr id="30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" y="1592035"/>
            <a:ext cx="1664247" cy="1096893"/>
          </a:xfrm>
          <a:prstGeom prst="rect">
            <a:avLst/>
          </a:prstGeom>
          <a:noFill/>
          <a:ln w="127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297712" y="1669312"/>
            <a:ext cx="1531088" cy="1020725"/>
          </a:xfrm>
          <a:custGeom>
            <a:avLst/>
            <a:gdLst>
              <a:gd name="connsiteX0" fmla="*/ 31897 w 1446028"/>
              <a:gd name="connsiteY0" fmla="*/ 0 h 1020725"/>
              <a:gd name="connsiteX1" fmla="*/ 85060 w 1446028"/>
              <a:gd name="connsiteY1" fmla="*/ 74428 h 1020725"/>
              <a:gd name="connsiteX2" fmla="*/ 106325 w 1446028"/>
              <a:gd name="connsiteY2" fmla="*/ 106325 h 1020725"/>
              <a:gd name="connsiteX3" fmla="*/ 191386 w 1446028"/>
              <a:gd name="connsiteY3" fmla="*/ 202018 h 1020725"/>
              <a:gd name="connsiteX4" fmla="*/ 935665 w 1446028"/>
              <a:gd name="connsiteY4" fmla="*/ 191386 h 1020725"/>
              <a:gd name="connsiteX5" fmla="*/ 1031358 w 1446028"/>
              <a:gd name="connsiteY5" fmla="*/ 223283 h 1020725"/>
              <a:gd name="connsiteX6" fmla="*/ 1095153 w 1446028"/>
              <a:gd name="connsiteY6" fmla="*/ 244548 h 1020725"/>
              <a:gd name="connsiteX7" fmla="*/ 1169581 w 1446028"/>
              <a:gd name="connsiteY7" fmla="*/ 265814 h 1020725"/>
              <a:gd name="connsiteX8" fmla="*/ 1233376 w 1446028"/>
              <a:gd name="connsiteY8" fmla="*/ 297711 h 1020725"/>
              <a:gd name="connsiteX9" fmla="*/ 1265274 w 1446028"/>
              <a:gd name="connsiteY9" fmla="*/ 318976 h 1020725"/>
              <a:gd name="connsiteX10" fmla="*/ 1297172 w 1446028"/>
              <a:gd name="connsiteY10" fmla="*/ 329609 h 1020725"/>
              <a:gd name="connsiteX11" fmla="*/ 1382232 w 1446028"/>
              <a:gd name="connsiteY11" fmla="*/ 350874 h 1020725"/>
              <a:gd name="connsiteX12" fmla="*/ 1414130 w 1446028"/>
              <a:gd name="connsiteY12" fmla="*/ 361507 h 1020725"/>
              <a:gd name="connsiteX13" fmla="*/ 1446028 w 1446028"/>
              <a:gd name="connsiteY13" fmla="*/ 382772 h 1020725"/>
              <a:gd name="connsiteX14" fmla="*/ 1414130 w 1446028"/>
              <a:gd name="connsiteY14" fmla="*/ 435935 h 1020725"/>
              <a:gd name="connsiteX15" fmla="*/ 1382232 w 1446028"/>
              <a:gd name="connsiteY15" fmla="*/ 446567 h 1020725"/>
              <a:gd name="connsiteX16" fmla="*/ 1339702 w 1446028"/>
              <a:gd name="connsiteY16" fmla="*/ 489097 h 1020725"/>
              <a:gd name="connsiteX17" fmla="*/ 1318437 w 1446028"/>
              <a:gd name="connsiteY17" fmla="*/ 520995 h 1020725"/>
              <a:gd name="connsiteX18" fmla="*/ 1254641 w 1446028"/>
              <a:gd name="connsiteY18" fmla="*/ 542260 h 1020725"/>
              <a:gd name="connsiteX19" fmla="*/ 1222744 w 1446028"/>
              <a:gd name="connsiteY19" fmla="*/ 552893 h 1020725"/>
              <a:gd name="connsiteX20" fmla="*/ 1190846 w 1446028"/>
              <a:gd name="connsiteY20" fmla="*/ 563525 h 1020725"/>
              <a:gd name="connsiteX21" fmla="*/ 1127051 w 1446028"/>
              <a:gd name="connsiteY21" fmla="*/ 606055 h 1020725"/>
              <a:gd name="connsiteX22" fmla="*/ 1105786 w 1446028"/>
              <a:gd name="connsiteY22" fmla="*/ 627321 h 1020725"/>
              <a:gd name="connsiteX23" fmla="*/ 1073888 w 1446028"/>
              <a:gd name="connsiteY23" fmla="*/ 637953 h 1020725"/>
              <a:gd name="connsiteX24" fmla="*/ 1041990 w 1446028"/>
              <a:gd name="connsiteY24" fmla="*/ 659218 h 1020725"/>
              <a:gd name="connsiteX25" fmla="*/ 978195 w 1446028"/>
              <a:gd name="connsiteY25" fmla="*/ 680483 h 1020725"/>
              <a:gd name="connsiteX26" fmla="*/ 946297 w 1446028"/>
              <a:gd name="connsiteY26" fmla="*/ 712381 h 1020725"/>
              <a:gd name="connsiteX27" fmla="*/ 882502 w 1446028"/>
              <a:gd name="connsiteY27" fmla="*/ 733646 h 1020725"/>
              <a:gd name="connsiteX28" fmla="*/ 797441 w 1446028"/>
              <a:gd name="connsiteY28" fmla="*/ 754911 h 1020725"/>
              <a:gd name="connsiteX29" fmla="*/ 701748 w 1446028"/>
              <a:gd name="connsiteY29" fmla="*/ 786809 h 1020725"/>
              <a:gd name="connsiteX30" fmla="*/ 669851 w 1446028"/>
              <a:gd name="connsiteY30" fmla="*/ 797441 h 1020725"/>
              <a:gd name="connsiteX31" fmla="*/ 659218 w 1446028"/>
              <a:gd name="connsiteY31" fmla="*/ 882502 h 1020725"/>
              <a:gd name="connsiteX32" fmla="*/ 637953 w 1446028"/>
              <a:gd name="connsiteY32" fmla="*/ 914400 h 1020725"/>
              <a:gd name="connsiteX33" fmla="*/ 606055 w 1446028"/>
              <a:gd name="connsiteY33" fmla="*/ 967562 h 1020725"/>
              <a:gd name="connsiteX34" fmla="*/ 563525 w 1446028"/>
              <a:gd name="connsiteY34" fmla="*/ 1020725 h 1020725"/>
              <a:gd name="connsiteX35" fmla="*/ 531628 w 1446028"/>
              <a:gd name="connsiteY35" fmla="*/ 999460 h 1020725"/>
              <a:gd name="connsiteX36" fmla="*/ 499730 w 1446028"/>
              <a:gd name="connsiteY36" fmla="*/ 903767 h 1020725"/>
              <a:gd name="connsiteX37" fmla="*/ 467832 w 1446028"/>
              <a:gd name="connsiteY37" fmla="*/ 871869 h 1020725"/>
              <a:gd name="connsiteX38" fmla="*/ 435935 w 1446028"/>
              <a:gd name="connsiteY38" fmla="*/ 850604 h 1020725"/>
              <a:gd name="connsiteX39" fmla="*/ 414669 w 1446028"/>
              <a:gd name="connsiteY39" fmla="*/ 829339 h 1020725"/>
              <a:gd name="connsiteX40" fmla="*/ 393404 w 1446028"/>
              <a:gd name="connsiteY40" fmla="*/ 797441 h 1020725"/>
              <a:gd name="connsiteX41" fmla="*/ 361507 w 1446028"/>
              <a:gd name="connsiteY41" fmla="*/ 786809 h 1020725"/>
              <a:gd name="connsiteX42" fmla="*/ 308344 w 1446028"/>
              <a:gd name="connsiteY42" fmla="*/ 797441 h 1020725"/>
              <a:gd name="connsiteX43" fmla="*/ 244548 w 1446028"/>
              <a:gd name="connsiteY43" fmla="*/ 808074 h 1020725"/>
              <a:gd name="connsiteX44" fmla="*/ 148855 w 1446028"/>
              <a:gd name="connsiteY44" fmla="*/ 839972 h 1020725"/>
              <a:gd name="connsiteX45" fmla="*/ 116958 w 1446028"/>
              <a:gd name="connsiteY45" fmla="*/ 850604 h 1020725"/>
              <a:gd name="connsiteX46" fmla="*/ 74428 w 1446028"/>
              <a:gd name="connsiteY46" fmla="*/ 861237 h 1020725"/>
              <a:gd name="connsiteX47" fmla="*/ 42530 w 1446028"/>
              <a:gd name="connsiteY47" fmla="*/ 871869 h 1020725"/>
              <a:gd name="connsiteX48" fmla="*/ 0 w 1446028"/>
              <a:gd name="connsiteY48" fmla="*/ 871869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6028" h="1020725">
                <a:moveTo>
                  <a:pt x="31897" y="0"/>
                </a:moveTo>
                <a:cubicBezTo>
                  <a:pt x="113329" y="135717"/>
                  <a:pt x="27656" y="2672"/>
                  <a:pt x="85060" y="74428"/>
                </a:cubicBezTo>
                <a:cubicBezTo>
                  <a:pt x="93043" y="84406"/>
                  <a:pt x="97835" y="96774"/>
                  <a:pt x="106325" y="106325"/>
                </a:cubicBezTo>
                <a:cubicBezTo>
                  <a:pt x="203434" y="215572"/>
                  <a:pt x="143124" y="129625"/>
                  <a:pt x="191386" y="202018"/>
                </a:cubicBezTo>
                <a:cubicBezTo>
                  <a:pt x="470395" y="109015"/>
                  <a:pt x="232768" y="180403"/>
                  <a:pt x="935665" y="191386"/>
                </a:cubicBezTo>
                <a:lnTo>
                  <a:pt x="1031358" y="223283"/>
                </a:lnTo>
                <a:lnTo>
                  <a:pt x="1095153" y="244548"/>
                </a:lnTo>
                <a:cubicBezTo>
                  <a:pt x="1108781" y="247955"/>
                  <a:pt x="1154327" y="258187"/>
                  <a:pt x="1169581" y="265814"/>
                </a:cubicBezTo>
                <a:cubicBezTo>
                  <a:pt x="1252022" y="307035"/>
                  <a:pt x="1153206" y="270989"/>
                  <a:pt x="1233376" y="297711"/>
                </a:cubicBezTo>
                <a:cubicBezTo>
                  <a:pt x="1244009" y="304799"/>
                  <a:pt x="1253844" y="313261"/>
                  <a:pt x="1265274" y="318976"/>
                </a:cubicBezTo>
                <a:cubicBezTo>
                  <a:pt x="1275299" y="323988"/>
                  <a:pt x="1286359" y="326660"/>
                  <a:pt x="1297172" y="329609"/>
                </a:cubicBezTo>
                <a:cubicBezTo>
                  <a:pt x="1325368" y="337299"/>
                  <a:pt x="1353879" y="343786"/>
                  <a:pt x="1382232" y="350874"/>
                </a:cubicBezTo>
                <a:cubicBezTo>
                  <a:pt x="1393105" y="353592"/>
                  <a:pt x="1404105" y="356495"/>
                  <a:pt x="1414130" y="361507"/>
                </a:cubicBezTo>
                <a:cubicBezTo>
                  <a:pt x="1425560" y="367222"/>
                  <a:pt x="1435395" y="375684"/>
                  <a:pt x="1446028" y="382772"/>
                </a:cubicBezTo>
                <a:cubicBezTo>
                  <a:pt x="1437665" y="407860"/>
                  <a:pt x="1438454" y="421341"/>
                  <a:pt x="1414130" y="435935"/>
                </a:cubicBezTo>
                <a:cubicBezTo>
                  <a:pt x="1404519" y="441701"/>
                  <a:pt x="1392865" y="443023"/>
                  <a:pt x="1382232" y="446567"/>
                </a:cubicBezTo>
                <a:cubicBezTo>
                  <a:pt x="1359035" y="516163"/>
                  <a:pt x="1391254" y="447856"/>
                  <a:pt x="1339702" y="489097"/>
                </a:cubicBezTo>
                <a:cubicBezTo>
                  <a:pt x="1329723" y="497080"/>
                  <a:pt x="1329273" y="514222"/>
                  <a:pt x="1318437" y="520995"/>
                </a:cubicBezTo>
                <a:cubicBezTo>
                  <a:pt x="1299429" y="532875"/>
                  <a:pt x="1275906" y="535171"/>
                  <a:pt x="1254641" y="542260"/>
                </a:cubicBezTo>
                <a:lnTo>
                  <a:pt x="1222744" y="552893"/>
                </a:lnTo>
                <a:lnTo>
                  <a:pt x="1190846" y="563525"/>
                </a:lnTo>
                <a:cubicBezTo>
                  <a:pt x="1169581" y="577702"/>
                  <a:pt x="1145122" y="587983"/>
                  <a:pt x="1127051" y="606055"/>
                </a:cubicBezTo>
                <a:cubicBezTo>
                  <a:pt x="1119963" y="613144"/>
                  <a:pt x="1114382" y="622163"/>
                  <a:pt x="1105786" y="627321"/>
                </a:cubicBezTo>
                <a:cubicBezTo>
                  <a:pt x="1096175" y="633087"/>
                  <a:pt x="1084521" y="634409"/>
                  <a:pt x="1073888" y="637953"/>
                </a:cubicBezTo>
                <a:cubicBezTo>
                  <a:pt x="1063255" y="645041"/>
                  <a:pt x="1053667" y="654028"/>
                  <a:pt x="1041990" y="659218"/>
                </a:cubicBezTo>
                <a:cubicBezTo>
                  <a:pt x="1021507" y="668322"/>
                  <a:pt x="978195" y="680483"/>
                  <a:pt x="978195" y="680483"/>
                </a:cubicBezTo>
                <a:cubicBezTo>
                  <a:pt x="967562" y="691116"/>
                  <a:pt x="959442" y="705078"/>
                  <a:pt x="946297" y="712381"/>
                </a:cubicBezTo>
                <a:cubicBezTo>
                  <a:pt x="926703" y="723267"/>
                  <a:pt x="903767" y="726558"/>
                  <a:pt x="882502" y="733646"/>
                </a:cubicBezTo>
                <a:cubicBezTo>
                  <a:pt x="785713" y="765909"/>
                  <a:pt x="938582" y="716419"/>
                  <a:pt x="797441" y="754911"/>
                </a:cubicBezTo>
                <a:cubicBezTo>
                  <a:pt x="797423" y="754916"/>
                  <a:pt x="717706" y="781490"/>
                  <a:pt x="701748" y="786809"/>
                </a:cubicBezTo>
                <a:lnTo>
                  <a:pt x="669851" y="797441"/>
                </a:lnTo>
                <a:cubicBezTo>
                  <a:pt x="666307" y="825795"/>
                  <a:pt x="666736" y="854935"/>
                  <a:pt x="659218" y="882502"/>
                </a:cubicBezTo>
                <a:cubicBezTo>
                  <a:pt x="655856" y="894831"/>
                  <a:pt x="643668" y="902970"/>
                  <a:pt x="637953" y="914400"/>
                </a:cubicBezTo>
                <a:cubicBezTo>
                  <a:pt x="610349" y="969608"/>
                  <a:pt x="647591" y="926028"/>
                  <a:pt x="606055" y="967562"/>
                </a:cubicBezTo>
                <a:cubicBezTo>
                  <a:pt x="599416" y="987480"/>
                  <a:pt x="595588" y="1020725"/>
                  <a:pt x="563525" y="1020725"/>
                </a:cubicBezTo>
                <a:cubicBezTo>
                  <a:pt x="550746" y="1020725"/>
                  <a:pt x="542260" y="1006548"/>
                  <a:pt x="531628" y="999460"/>
                </a:cubicBezTo>
                <a:lnTo>
                  <a:pt x="499730" y="903767"/>
                </a:lnTo>
                <a:cubicBezTo>
                  <a:pt x="494975" y="889502"/>
                  <a:pt x="479384" y="881495"/>
                  <a:pt x="467832" y="871869"/>
                </a:cubicBezTo>
                <a:cubicBezTo>
                  <a:pt x="458015" y="863688"/>
                  <a:pt x="445913" y="858587"/>
                  <a:pt x="435935" y="850604"/>
                </a:cubicBezTo>
                <a:cubicBezTo>
                  <a:pt x="428107" y="844342"/>
                  <a:pt x="420931" y="837167"/>
                  <a:pt x="414669" y="829339"/>
                </a:cubicBezTo>
                <a:cubicBezTo>
                  <a:pt x="406686" y="819360"/>
                  <a:pt x="403383" y="805424"/>
                  <a:pt x="393404" y="797441"/>
                </a:cubicBezTo>
                <a:cubicBezTo>
                  <a:pt x="384653" y="790440"/>
                  <a:pt x="372139" y="790353"/>
                  <a:pt x="361507" y="786809"/>
                </a:cubicBezTo>
                <a:lnTo>
                  <a:pt x="308344" y="797441"/>
                </a:lnTo>
                <a:cubicBezTo>
                  <a:pt x="287133" y="801297"/>
                  <a:pt x="265463" y="802845"/>
                  <a:pt x="244548" y="808074"/>
                </a:cubicBezTo>
                <a:cubicBezTo>
                  <a:pt x="244535" y="808077"/>
                  <a:pt x="164810" y="834654"/>
                  <a:pt x="148855" y="839972"/>
                </a:cubicBezTo>
                <a:cubicBezTo>
                  <a:pt x="138223" y="843516"/>
                  <a:pt x="127831" y="847886"/>
                  <a:pt x="116958" y="850604"/>
                </a:cubicBezTo>
                <a:cubicBezTo>
                  <a:pt x="102781" y="854148"/>
                  <a:pt x="88479" y="857223"/>
                  <a:pt x="74428" y="861237"/>
                </a:cubicBezTo>
                <a:cubicBezTo>
                  <a:pt x="63651" y="864316"/>
                  <a:pt x="53625" y="870284"/>
                  <a:pt x="42530" y="871869"/>
                </a:cubicBezTo>
                <a:cubicBezTo>
                  <a:pt x="28496" y="873874"/>
                  <a:pt x="14177" y="871869"/>
                  <a:pt x="0" y="871869"/>
                </a:cubicBezTo>
              </a:path>
            </a:pathLst>
          </a:custGeom>
          <a:noFill/>
          <a:ln w="190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1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6" y="3603628"/>
            <a:ext cx="1664247" cy="1096893"/>
          </a:xfrm>
          <a:prstGeom prst="rect">
            <a:avLst/>
          </a:prstGeom>
          <a:noFill/>
          <a:ln w="12700" cmpd="tri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4800600" y="4065293"/>
            <a:ext cx="838200" cy="461665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3256" y="0"/>
            <a:ext cx="765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the type of Symbiosis?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828800" y="1704945"/>
            <a:ext cx="685800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2" name="AutoShape 2" descr="data:image/jpeg;base64,/9j/4AAQSkZJRgABAQAAAQABAAD/2wCEAAkGBhQSEBAREhASEhIQFBASEBAQFBAQDxUPFhAVFBUQGBcYHCYeFxkjGRIUHy8gIycpLS0sFh8xNTAqNSYrLCkBCQoKDgwOGg8PGjAlHyUvLyw1LDQtMi0sNC0tNSwsKioqLCw0KSwsKjQsLCkqLS8sLC4sLSwsLCwsLCwsMTQ0L//AABEIAOEA4QMBIgACEQEDEQH/xAAcAAEAAgMBAQEAAAAAAAAAAAAABQcEBggDAgH/xABMEAABAwIACQUIDgoDAQEAAAABAAIDBBEFBgcSITFBUWETcYGRsyIyNEJScnShFCMzQ1Ric4KSsbLB0eEVFhckNVOUosLTk9Lww2P/xAAbAQEAAgMBAQAAAAAAAAAAAAAABQYDBAcCAf/EADsRAAEDAgMDCQcCBQUAAAAAAAEAAgMEEQUhMRITQQYyM1FhcYGhsSJSkcHR4fAVchaCkuLxFCNistL/2gAMAwEAAhEDEQA/AK3REV1UCiIiIiIiIiIiIiIiIiIiIiIiIiIiIiIiIiIiIiIiIiIiIiIiIiIiIiIiIiIiIiIiIiIiIiIsnB2DZJ5BFDG6R7tTWi+jeTqA4nQvL3tY0uebAcTovoBJsFjLJoMGyzuzIYnyO8ljS4jibahxKs3FvJCxtn1j892vkIyQwcHP1u6Lc5VhUODo4miOGNsbRqZG0NHPYazxVCxPlxTQEx0bd47r0b9T4WHUVJQ4c92bzb1VRYKyQVMljM+OAbvdZOppzf7ltdBkhpGW5R00x23cI2dTAD61YUdC469HPrXuzB7dpJ9QVcfiHKLEMwd23s9n6vW62np4+F/P7LUqbEWhj1UcJ89pl+2Ss1mL9MNVLTjmiiH3LZW0rR4o6dK+hEPJHUFrnAsRlzmqST3uPrZZQ+MaNWsvwBTnXTQHniiP3LDqcSaJ/fUcA8xgjP8AZZbnyQ8kdQXwaZp8UdGhBgFfHnFUkHvcPS6bcZ1aq1rsklE++ZysJ2Zj89vU/O+tathXI5Oy5gmjmHkvBifzDW09JCu91A3ZceteElARqsfUVnZV8o8PzD943t9v19v4LG6Cnk4W8vsuZMKYEnpnZs8L4zsLh3J5nDQ7oKwV05U0jXNLJGBzXaHMe0OaRxB0FaHjHklhlu+ldyD/AOWbugJ+tnRccFP4by6gkdu65m7d1jNviNR5960pcOcM4zdU+iz8M4CmpZOTnjLHeKdbHDe1w0OCwF0CKVkrA+Mgg6EZj4qMLS02KIiLIviIiIiIiIiIiIiIiIiIiIiIi3PEHEE1jhNMC2maeZ0rhrY07Gja7oGm5GlX18FBAZ5zZo+JPUOs/miyRxukdstWFihiLLXOzvc4Gmz5iNZGtrB4x9Q9RujAeL0NJGI4Iw0aM52uR7vKc7afUNlln0lIGtbHGwNa0ANa0ANDRsA2BStPShunWd/4LkVVW1/KWUtHsQg6cPH3neQ7OM9FDHTDrcsaGhJ0u0Ddt/JZscQbqFl9orDQ4VTUQ/225+8dft4L455dqiIilF4REREREREREREXy9gOgi6w5qDa3qKzkUdW4bT1rbStz6+Px+uS9teW6LW8KYJjqI3RTxh7Dra4aQd4Otp4jSqdx0ycyUmdNDeWn1k65I/Ptrb8YdNtvQM9OHc+wqMngtdrhcHpBCrMM1fyal2oztwk5jh/a7tGvbovUkUdSLHIrl5FYmULJ3yOdVUrfatc0I973vb8TePF5tVdrreGYnBiUAngOXEcQeo9v+QoGaF0TtlyIiKRWJERERERERERERERZODcHPnmjhjF3yODWjZxJ3AC5PAFeXvaxpe42AzJ7F9AJNgp3EXE91dP3VxBFYzPGgndE0+UfUNO6970lIGtZHG0Na0BrGtFmhoFgBwssDF7ATKSnjgjGho7p1rF8h7554k9QsNi2Slp80adZ1/guL1tVLylr7NJELNO7r/c7yHdnYYIhTR/8ivqCANHHaV6OdYEk2A0knQLb1+rQcsGNIp6M0zXe3VYLLDW2D3xx5x3A847ldKSla3ZgiFhosMj7AuK3X9Jxfzovps/FP0nF/Oj+mz8VydbgOoJbgOoKd/Sh7/ktL/Wdi65a4EAg3B0gjSCN6/VFYq+AUXo1N2LFKqFcLEhbwNxdERF5X1ERERERERF4SV8bSQ6WMEawXtBHRdQePWNrcH0jpdBlfdlPGfGkI74jyW6z0DaFzbUzuke+R5L3yOc573aXOcTcuPG5UhS0RnBcTYLWmnEZsurP0nF/Oj+mz8V9CRkoIa5rrbWkOsehcmW4DqCuPIIPa67z4PsvX2swtjYXbZuOqy8xVJe8CysCeGxIP5EKk8o+JPsSTl4W/u8p0tGqKQ+L5p2btW69/VEOcLbdh4qDwlg5k0ckMrc5jwWvad33Eawd4C5tHLNyarxLHcwv1HZ1fuGoP3UhJG2pjsdQuZ0UpjJgF9HUyQP05pux+rPiPev+48QQotdohmZPG2WM3a4XB7Cq65pabFERFlXxERERERERFa2SHFvNY+te3un3jgvsYD3bxzkZvzTvVZYNoHTzRQs76V7WN4Em1+Ya+hdH4OoWxRRwxizY2tYwcALDpVA5cYmYKZtHGfak1/aPqcu4EKTw6HaeXnh6qRoYbnOOoaudSC+ImZoA3LRMcsrUFKHR05bU1GkdybwMPxnDvj8VvSQsWC4YaeBsLBdxzPefpotyaUX2iVseNeNkNBAZZTdxuIogRykj/JG4b3ah1A85YwYelrKiSomN3vOgDvWMHextGxoH3nWSvjDOGpqqV008hke7adQbsa0amtG4LBV3pKQQC5zKiJpzIbcEREW6tddS4q+A0Xo1N2LVKKLxV8BovRqbsWqUVNk5x71ON0CIiLwvSIiIiLyqqlsbHyPcGsja5z3O0ANAuSegL1VO5Zcds536Phd3LSDVOB1u1th6NDjxsNhWengMzw0LHJIGNuVpOPONrsIVbpTcRMuynjPixX1keU7WegbAteRFbGMDGhrdAoZzi43KK4sgnudd58H2XqnVcWQT3Ou8+D7L1p4h0DvD1Wem6QK11h18HjDp/FZi/HNuLb1SsQo21lO6F3HTsPA/nBTDHbJuqwyp4t8vS8uxvttLd2jW6Hx29HfdB3qll1BPD3zSLjSCDqIXOuNeBfYlZPB4rXXj4xO7pnPYG3OCsXIbEXFkmHy6szHdezh4HPxK1cRisRIOKiURF0hRKIiIiIiIi3vJDgrlKx8xGinZo+Uku0f2iRXZQx3dfdp6VXuSCgzKF8ttM0rzf4jAGAdYf1qysHs7knefUFx3EH/AKhyiIPNjy/p/vKsFO3d047fn9lQOPWO9XPUVNO6dzYY5poxFF7WwsbI5ozraX6ANZIWnKUxo8OrfSant3qLXXYWNawBosoJ5Jcbov0t220HUdisLEnJHNUls1UHQQaCGHRPIOAPeN4nTuG1fuWfB8cE9FDCxsccdOQxjRYAcq7rO0k6SsQqmOlETcyve5cGbZVdoiLaWFdS4q+A0Xo1N2LVKKLxV8BovRqbsWqUVNk5x71ON0CIiLwvSIix6+uZDFJNK4MjjaXvcdQaBfp5l9AvkEWu5Q8cRg+lLmkGea7Kdpse6tplI8loIPEkDaucpZS5xc4lznEuc5xu4uJuSTtJKmccMZ319U+d9w3vYY/IhB7lvPpJPEngoRWijptwzPU6/RRE8u8d2Ii2/FLEwzUdfXSt9qp4KjkQdGfUCJ3dczNfnW3ELUCtlsjXEgcFiLSACeKK4sgnudd58H2XqnVcWQT3Ou8+D7L1qYh0DvD1Wam6QK10RFWFLLBwhHpDt+gqo8s2CvBqkDyoHnrez/6K46xl2HhpWjZR6DlcG1GjTGGyt4ZjgXf253Wqft/p3KCKUaPIv/N7J881kkbvKdw6vkqGREXZVXURERERERF0DiJTZmDaNu+Jr/pkyf5Lc6VtmN5r9ela1i8y1HSjdBAOqJq2eLvW8w+pcVwI73EamY6knzdf5KyvFo2hUtJkhq6qsqZHllPC+onc1zyJJCx0riHNY07QfGIVg4r5NKSiLXtZy0w9+ms5wO9je9ZzgX4ra0XQJKyWQbJNh2LSbCxpvZFSWXfwyl+QPauV2qksu/hlL8ge1csuHdOPFeKnoyqzREVlUUupcVfAaL0am7FqlFF4q+A0Xo1N2LVKKmyc496nG6BERF4XpFSmWPHblZPYELva4XXqHA6HzDVHzM2/G81b1lMx09gUubG4eyZwWwjaxvjTHmvo4kbiueHOubnSTpJOk33qYw6mud67w+q0aqW3sBfilsVsXZK6qjp49GcbyPtcMiHfSHmvo3kgbVFAX0DbqA0ldD5MsS/YNLnSN/eagB029jfFh6L6eJO4KSq6jcMuNTotaCLeO7FmYxYMjp8D1cETc2OKkna0cBE7Sd5JuSdpJXNZXT2O38Nr/RqjsnLmErUwsktcT1rNV5EIriyCe513nwfZeqdVxZBPc67z4PsvWxiHQO8PVYqbpArXREVYUsvmRtwRvBWu4UpuUgmj/mRyM+kwj71sihXKkcqvYfDK3UX8rELZhzBC5gRelQyz3jc5w6iQvNdrBuLqsFERF9RERERdIYAfekpTvggPXE1bPF3reYfUtMxIqc/B1G7dCxnSwZh+ytwpnXY3m+rQuK4CN3iFTEdQT5OI+asr842leqIiuqwIqSy7+GUvyB7Vyu1Ull38MpfkD2rlIYd048VrVPRlVmiIrKopdS4q+A0Xo1N2LVKKLxV8BovRqbsWqUVNk5x71ON0CLEwthSOmgknldmxxNLnHbwA3kmwA2khZapvLphqTloKQG0XJidwGt0he9gvwaGG3nHcFlpod9IGLzK/YbdV/jPjFJW1UlRJoLjZjL3DIh3sY5vWSTtUUiBWxrQ0WChiSTcqzMjuJXLS+zpm+1QOtADqfOPH5mfa80q7VSGDstLoIo4YqCFkcTQ1jRK/QB83SdpO0lZP7epvgUX/ACv/AOqgqmmqZ3lxGXDMKQilijba6svHb+G1/o1R2TlzCVY+GMtEtRTzwGkjaJ45Ii4SPJAe0tuBm6darhb1BA+FpDwsFTI15GyiuLIJ7nXefB9l6p1bZiRlBfg1szWQMl5YsJL3OZbNBGwG/fLNWRukiLW6rHA4NeCV0aipn9vM3wKL/lf/ANVbOBMIGemp5y0NM0UUpaDcAvjDs0Hba6rk1NJCAXhSjJWv5qzVDOUw91gTuBWv19RycUsh8Rj3/RaT9yoHKv2nQxjXP5WW7BkCVzZVOu953ucetxXkiLtYFhZVgoiIvqIiIiK6skldn4PzL6YJZGW+K60gPW89Ssagd3NtxVIZHMKZlTNTk6JmBzfPjJ0D5rnH5quigks62/6x/wCK45WM/T+UbwebJn/Xn/3yVhgdvKcdny+ykERFbl4RUll38MpfkD2rldqpLLv4ZS/IHtXKQw7px4rWqejKrNERWVRS6lxV8BovRqbsWqUUXir4DRejU3YtUoqbJzj3qcboEVGZc/4hD6LH20yvNU/lfxXqqmuikgppZWCnY0uYLgOEspLeezh1rcw9wbNcngsFSCWZKpkWwfqBhD4DP9H80/UDCHwGf6P5qxb6P3h8VG7t3UtfRbB+oGEPgM/0fzT9QMIfAZ/o/mm+j94fFN27qWvopupxIro2PkfRzNZG1znuLdDWAXLjwAChF6a9ruabryWkaoiKRwVi7UVIcaenkmDCA8xi9idQPUV9Lg0XKAE5BRwXUOJ38OoPRaXsGLn79QMIfAZ/o/muhcV6d0dDRxvaWvZT07HtOtr2xNBaeIIUNib2ua3ZN81vUjSCbhZ1W+zDx0da0nKDXclg2qN9L2ckOeRwYfU4noW34Rk1N6T933qqMs2FLR09MDpc50zx8VozW9Zc76K5nIz9Qx+GAaMIv/L7R+ilHu3cDnfnUqqREXZlXERERERERFnYEwoaaohnbrie1xG9upzelpI6V0dSVQc1kjDdrg17HDUWkAg9RXMauDJLjHytO6lee7p9Md9ZgJ/xcbczmrnfLrDXSQMro+dHkf2nQ+B9SpTDpbOMZ4q12PuARtX0sGgm8U84/BZy84bWtradso10Pfx+vct17dk2RUll38MpfkD2rldqpLLv4ZS/IHtXKw4d048Vp1PRlVmiIrKopdS4q+A0Xo1N2LVKKLxV8BovRqbsWqUVNk5x71ON0CIiLwvSIiIiIiIihMdv4bX+jVHZOXMJXT2O38Nr/RqjsnLmEqewrmO71HVnOCK4sgnudd58H2XqnVcWQT3Ou8+D7L1s4h0DvD1WKm6QK11+Er9WLXTWGaNZ18ypldVspIHTO4eZ4BTDW7RssKaTOcT/AOsue8d8N+yq6aUG7Gnk4t3Js0AjgTnO+crWykYx+xaNzWm0tReKPeGkd3J0NNudwVFrU5DYe95kxKXV1wPjdx+Nh4Fa2Iy6RD86kREXTFEIiIiIiIiIs/AWGX0tRHPH30Z0t1BzDocw8CLj17FgIscsTJWGN4uCLEdh1X1pLTcLpXBOFGTwxzxOuyQBzTtG8HcQQQRvCn6efOHEawufsnOOnsSXkZT+7zHST73Jq5TzToB6Ds03dBPazgbg9RC4vNDLyarzG65hfoez/wBN0PX4hWKKQVMdxqFMLR8fcmxwlNFKKkQ8nGWZpjMl+7Lr3zxbWt1ilDhcL7V4p6jISxHXQrA9gcNlyp/9gbvh7f6c/wCxP2Bu+Ht/pz/sVwIt39QqPe8gsP8Apo+pYmCaHkYIIc7O5GKKPOtm3zGBuda5te2pZaItIm5uVsDJERF8RERERERERYOHMG+yKaop87M5eKSLPtnZuewtzrXF7X3qrv2Bu+Ht/pz/ALFb6LYiqZIRZhssb4mv5wVQfsDd8Pb/AE5/2LcsQMRTg1s7TOJuWdG64jMebmhwt3xv3y21fL3gC51JNXSOYd472eOgXxkDGm7RmvyWUNFz/wCKhquqDQ+R7g1rQXOcdADQLkngAF71E+ceGwKocqGO3Kk0UDrxtP7w8anvB9yHxQRp3kcNPP3CXlFXNpoMom5k9nFx9Gj7rbe9tOzadqtVxxxkNbVPl0iNvcQtOyIHQTxJuTz22KDRF2amp46aJsMQs1osFXXuL3Fx1KIiLOvKIiIiIiIiIiIiKxMneULkc2lqne1aBDM73v8A/Nx8jcfF5tVdoo7E8MgxKAwTjLgeIPWO3/BWWGZ0Ttpq6ignI0g/gQpKGoDho17RtVA4k5R30ubDPeSn1NOuSIfF8pvxdmzcbiwdhJkzGywyNex2lr2G45uB4Fcjljr+TU27lG3CTkeHh7rusH7qfjkjqW3Gq2FFhw1+x3WFltdfSNKtVHiFPWN2oXX7OI7x+BY3MLdV+oiLeXlEREREREREREREX4SsaauA0N0nfsWnV1sFIzamdb1PcF6a0u0XvLKGi5/NRs9QXHhsC8KqrDQ6SR4a1oJc9xDWgDaSdACqjHbKgZA6CjJbGbh9Rpa943M2tbx1nhtqYdXcoptxTN2YhqeHe4+jR91ke+OnbtO1UjlEyiBgfSUr/bNLZpmnvN8bD5e87NWvVVCIur4RhEGFQCGEd7uJPWfkOCgp53TO2nIiIpZYEREREREREREREREREREREUpgHGWejfnwSFt7Z7D3UT/Obt59fFRaLFNDHOwxytDmnUHML61xabhXVi3lSp6jNZP+7y6u7PtLjwf4vM63OVu0U+otdoOkEaQRv4rl9S+Bca6mktyM7mt/lu7uI/NOgc4sVzzEeQzS7e4fJsH3Te3g4Zjxv3qVixE6Si66UjwgdovxC92VjTttzqnMFZZtQqabnfAf8Hn/ACW10GUehlt+8iMnxZg6K3SRm+tQT/4gw7KWIvHXba825/FbjZKeTR1vJb614Oog8xX0tcpsJxSe5zRv8x7H/UVlB3OsH8VPZ7MkNj328iFl3AOhUyvwvA1kDnUPncSseoro49L5GM89zW/WU/itzso4c/3fKybi2pU26raNt+bSvCTCO4dJWo12UChiveqY47orzHm7gEetathTLMwXFPTucdj5iGNvvzW3J6wszJMfxDKCEsHXbZ83fJY3Pgj5zvzwVmyTF2s/gtRxjyj0tLdrXcvKPe4iC0Hc5+pvNpPBVThvHerqriSYtYfeova47biBpd84lQKmsP5DF799iUm0fdBPm45/ADvWnLiOVoh4/ZTmMmONRWu9tfmxg3bCy4iG4keMeJ6LKDRF0WnpoqaMRQtDWjgFFPe55u43KIiLOvKIiIiIiIiIiIiIiIiIiIiIiIiIiIiIiIiIiIiL0ZUvGp7hzOIXmi+EA6pderqt51veedzj968kRA0DRLoiIvqIiIiIiIiIiIiIiIiIiIiIiIiIiIiIiIiIiIiIiIiIiIiIiIiIiIiIiIiIiIiIiIiIiIiIiIiIiIiIiIiIiI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4" descr="data:image/jpeg;base64,/9j/4AAQSkZJRgABAQAAAQABAAD/2wCEAAkGBhQSEBAREhASEhIQFBASEBAQFBAQDxUPFhAVFBUQGBcYHCYeFxkjGRIUHy8gIycpLS0sFh8xNTAqNSYrLCkBCQoKDgwOGg8PGjAlHyUvLyw1LDQtMi0sNC0tNSwsKioqLCw0KSwsKjQsLCkqLS8sLC4sLSwsLCwsLCwsMTQ0L//AABEIAOEA4QMBIgACEQEDEQH/xAAcAAEAAgMBAQEAAAAAAAAAAAAABQcEBggDAgH/xABMEAABAwIACQUIDgoDAQEAAAABAAIDBBEFBgcSITFBUWETcYGRsyIyNEJScnShFCMzQ1Ric4KSsbLB0eEVFhckNVOUosLTk9Lww2P/xAAbAQEAAgMBAQAAAAAAAAAAAAAABQYDBAcCAf/EADsRAAEDAgMDCQcCBQUAAAAAAAEAAgMEEQUhMRITQQYyM1FhcYGhsSJSkcHR4fAVchaCkuLxFCNistL/2gAMAwEAAhEDEQA/AK3REV1UCiIiIiIiIiIiIiIiIiIiIiIiIiIiIiIiIiIiIiIiIiIiIiIiIiIiIiIiIiIiIiIiIiIiIiIsnB2DZJ5BFDG6R7tTWi+jeTqA4nQvL3tY0uebAcTovoBJsFjLJoMGyzuzIYnyO8ljS4jibahxKs3FvJCxtn1j892vkIyQwcHP1u6Lc5VhUODo4miOGNsbRqZG0NHPYazxVCxPlxTQEx0bd47r0b9T4WHUVJQ4c92bzb1VRYKyQVMljM+OAbvdZOppzf7ltdBkhpGW5R00x23cI2dTAD61YUdC469HPrXuzB7dpJ9QVcfiHKLEMwd23s9n6vW62np4+F/P7LUqbEWhj1UcJ89pl+2Ss1mL9MNVLTjmiiH3LZW0rR4o6dK+hEPJHUFrnAsRlzmqST3uPrZZQ+MaNWsvwBTnXTQHniiP3LDqcSaJ/fUcA8xgjP8AZZbnyQ8kdQXwaZp8UdGhBgFfHnFUkHvcPS6bcZ1aq1rsklE++ZysJ2Zj89vU/O+tathXI5Oy5gmjmHkvBifzDW09JCu91A3ZceteElARqsfUVnZV8o8PzD943t9v19v4LG6Cnk4W8vsuZMKYEnpnZs8L4zsLh3J5nDQ7oKwV05U0jXNLJGBzXaHMe0OaRxB0FaHjHklhlu+ldyD/AOWbugJ+tnRccFP4by6gkdu65m7d1jNviNR5960pcOcM4zdU+iz8M4CmpZOTnjLHeKdbHDe1w0OCwF0CKVkrA+Mgg6EZj4qMLS02KIiLIviIiIiIiIiIiIiIiIiIiIiIi3PEHEE1jhNMC2maeZ0rhrY07Gja7oGm5GlX18FBAZ5zZo+JPUOs/miyRxukdstWFihiLLXOzvc4Gmz5iNZGtrB4x9Q9RujAeL0NJGI4Iw0aM52uR7vKc7afUNlln0lIGtbHGwNa0ANa0ANDRsA2BStPShunWd/4LkVVW1/KWUtHsQg6cPH3neQ7OM9FDHTDrcsaGhJ0u0Ddt/JZscQbqFl9orDQ4VTUQ/225+8dft4L455dqiIilF4REREREREREREXy9gOgi6w5qDa3qKzkUdW4bT1rbStz6+Px+uS9teW6LW8KYJjqI3RTxh7Dra4aQd4Otp4jSqdx0ycyUmdNDeWn1k65I/Ptrb8YdNtvQM9OHc+wqMngtdrhcHpBCrMM1fyal2oztwk5jh/a7tGvbovUkUdSLHIrl5FYmULJ3yOdVUrfatc0I973vb8TePF5tVdrreGYnBiUAngOXEcQeo9v+QoGaF0TtlyIiKRWJERERERERERERERZODcHPnmjhjF3yODWjZxJ3AC5PAFeXvaxpe42AzJ7F9AJNgp3EXE91dP3VxBFYzPGgndE0+UfUNO6970lIGtZHG0Na0BrGtFmhoFgBwssDF7ATKSnjgjGho7p1rF8h7554k9QsNi2Slp80adZ1/guL1tVLylr7NJELNO7r/c7yHdnYYIhTR/8ivqCANHHaV6OdYEk2A0knQLb1+rQcsGNIp6M0zXe3VYLLDW2D3xx5x3A847ldKSla3ZgiFhosMj7AuK3X9Jxfzovps/FP0nF/Oj+mz8VydbgOoJbgOoKd/Sh7/ktL/Wdi65a4EAg3B0gjSCN6/VFYq+AUXo1N2LFKqFcLEhbwNxdERF5X1ERERERERF4SV8bSQ6WMEawXtBHRdQePWNrcH0jpdBlfdlPGfGkI74jyW6z0DaFzbUzuke+R5L3yOc573aXOcTcuPG5UhS0RnBcTYLWmnEZsurP0nF/Oj+mz8V9CRkoIa5rrbWkOsehcmW4DqCuPIIPa67z4PsvX2swtjYXbZuOqy8xVJe8CysCeGxIP5EKk8o+JPsSTl4W/u8p0tGqKQ+L5p2btW69/VEOcLbdh4qDwlg5k0ckMrc5jwWvad33Eawd4C5tHLNyarxLHcwv1HZ1fuGoP3UhJG2pjsdQuZ0UpjJgF9HUyQP05pux+rPiPev+48QQotdohmZPG2WM3a4XB7Cq65pabFERFlXxERERERERFa2SHFvNY+te3un3jgvsYD3bxzkZvzTvVZYNoHTzRQs76V7WN4Em1+Ya+hdH4OoWxRRwxizY2tYwcALDpVA5cYmYKZtHGfak1/aPqcu4EKTw6HaeXnh6qRoYbnOOoaudSC+ImZoA3LRMcsrUFKHR05bU1GkdybwMPxnDvj8VvSQsWC4YaeBsLBdxzPefpotyaUX2iVseNeNkNBAZZTdxuIogRykj/JG4b3ah1A85YwYelrKiSomN3vOgDvWMHextGxoH3nWSvjDOGpqqV008hke7adQbsa0amtG4LBV3pKQQC5zKiJpzIbcEREW6tddS4q+A0Xo1N2LVKKLxV8BovRqbsWqUVNk5x71ON0CIiLwvSIiIiLyqqlsbHyPcGsja5z3O0ANAuSegL1VO5Zcds536Phd3LSDVOB1u1th6NDjxsNhWengMzw0LHJIGNuVpOPONrsIVbpTcRMuynjPixX1keU7WegbAteRFbGMDGhrdAoZzi43KK4sgnudd58H2XqnVcWQT3Ou8+D7L1p4h0DvD1Wem6QK11h18HjDp/FZi/HNuLb1SsQo21lO6F3HTsPA/nBTDHbJuqwyp4t8vS8uxvttLd2jW6Hx29HfdB3qll1BPD3zSLjSCDqIXOuNeBfYlZPB4rXXj4xO7pnPYG3OCsXIbEXFkmHy6szHdezh4HPxK1cRisRIOKiURF0hRKIiIiIiIi3vJDgrlKx8xGinZo+Uku0f2iRXZQx3dfdp6VXuSCgzKF8ttM0rzf4jAGAdYf1qysHs7knefUFx3EH/AKhyiIPNjy/p/vKsFO3d047fn9lQOPWO9XPUVNO6dzYY5poxFF7WwsbI5ozraX6ANZIWnKUxo8OrfSant3qLXXYWNawBosoJ5Jcbov0t220HUdisLEnJHNUls1UHQQaCGHRPIOAPeN4nTuG1fuWfB8cE9FDCxsccdOQxjRYAcq7rO0k6SsQqmOlETcyve5cGbZVdoiLaWFdS4q+A0Xo1N2LVKKLxV8BovRqbsWqUVNk5x71ON0CIiLwvSIix6+uZDFJNK4MjjaXvcdQaBfp5l9AvkEWu5Q8cRg+lLmkGea7Kdpse6tplI8loIPEkDaucpZS5xc4lznEuc5xu4uJuSTtJKmccMZ319U+d9w3vYY/IhB7lvPpJPEngoRWijptwzPU6/RRE8u8d2Ii2/FLEwzUdfXSt9qp4KjkQdGfUCJ3dczNfnW3ELUCtlsjXEgcFiLSACeKK4sgnudd58H2XqnVcWQT3Ou8+D7L1qYh0DvD1Wam6QK10RFWFLLBwhHpDt+gqo8s2CvBqkDyoHnrez/6K46xl2HhpWjZR6DlcG1GjTGGyt4ZjgXf253Wqft/p3KCKUaPIv/N7J881kkbvKdw6vkqGREXZVXURERERERF0DiJTZmDaNu+Jr/pkyf5Lc6VtmN5r9ela1i8y1HSjdBAOqJq2eLvW8w+pcVwI73EamY6knzdf5KyvFo2hUtJkhq6qsqZHllPC+onc1zyJJCx0riHNY07QfGIVg4r5NKSiLXtZy0w9+ms5wO9je9ZzgX4ra0XQJKyWQbJNh2LSbCxpvZFSWXfwyl+QPauV2qksu/hlL8ge1csuHdOPFeKnoyqzREVlUUupcVfAaL0am7FqlFF4q+A0Xo1N2LVKKmyc496nG6BERF4XpFSmWPHblZPYELva4XXqHA6HzDVHzM2/G81b1lMx09gUubG4eyZwWwjaxvjTHmvo4kbiueHOubnSTpJOk33qYw6mud67w+q0aqW3sBfilsVsXZK6qjp49GcbyPtcMiHfSHmvo3kgbVFAX0DbqA0ldD5MsS/YNLnSN/eagB029jfFh6L6eJO4KSq6jcMuNTotaCLeO7FmYxYMjp8D1cETc2OKkna0cBE7Sd5JuSdpJXNZXT2O38Nr/RqjsnLmErUwsktcT1rNV5EIriyCe513nwfZeqdVxZBPc67z4PsvWxiHQO8PVYqbpArXREVYUsvmRtwRvBWu4UpuUgmj/mRyM+kwj71sihXKkcqvYfDK3UX8rELZhzBC5gRelQyz3jc5w6iQvNdrBuLqsFERF9RERERdIYAfekpTvggPXE1bPF3reYfUtMxIqc/B1G7dCxnSwZh+ytwpnXY3m+rQuK4CN3iFTEdQT5OI+asr842leqIiuqwIqSy7+GUvyB7Vyu1Ull38MpfkD2rlIYd048VrVPRlVmiIrKopdS4q+A0Xo1N2LVKKLxV8BovRqbsWqUVNk5x71ON0CLEwthSOmgknldmxxNLnHbwA3kmwA2khZapvLphqTloKQG0XJidwGt0he9gvwaGG3nHcFlpod9IGLzK/YbdV/jPjFJW1UlRJoLjZjL3DIh3sY5vWSTtUUiBWxrQ0WChiSTcqzMjuJXLS+zpm+1QOtADqfOPH5mfa80q7VSGDstLoIo4YqCFkcTQ1jRK/QB83SdpO0lZP7epvgUX/ACv/AOqgqmmqZ3lxGXDMKQilijba6svHb+G1/o1R2TlzCVY+GMtEtRTzwGkjaJ45Ii4SPJAe0tuBm6darhb1BA+FpDwsFTI15GyiuLIJ7nXefB9l6p1bZiRlBfg1szWQMl5YsJL3OZbNBGwG/fLNWRukiLW6rHA4NeCV0aipn9vM3wKL/lf/ANVbOBMIGemp5y0NM0UUpaDcAvjDs0Hba6rk1NJCAXhSjJWv5qzVDOUw91gTuBWv19RycUsh8Rj3/RaT9yoHKv2nQxjXP5WW7BkCVzZVOu953ucetxXkiLtYFhZVgoiIvqIiIiK6skldn4PzL6YJZGW+K60gPW89Ssagd3NtxVIZHMKZlTNTk6JmBzfPjJ0D5rnH5quigks62/6x/wCK45WM/T+UbwebJn/Xn/3yVhgdvKcdny+ykERFbl4RUll38MpfkD2rldqpLLv4ZS/IHtXKQw7px4rWqejKrNERWVRS6lxV8BovRqbsWqUUXir4DRejU3YtUoqbJzj3qcboEVGZc/4hD6LH20yvNU/lfxXqqmuikgppZWCnY0uYLgOEspLeezh1rcw9wbNcngsFSCWZKpkWwfqBhD4DP9H80/UDCHwGf6P5qxb6P3h8VG7t3UtfRbB+oGEPgM/0fzT9QMIfAZ/o/mm+j94fFN27qWvopupxIro2PkfRzNZG1znuLdDWAXLjwAChF6a9ruabryWkaoiKRwVi7UVIcaenkmDCA8xi9idQPUV9Lg0XKAE5BRwXUOJ38OoPRaXsGLn79QMIfAZ/o/muhcV6d0dDRxvaWvZT07HtOtr2xNBaeIIUNib2ua3ZN81vUjSCbhZ1W+zDx0da0nKDXclg2qN9L2ckOeRwYfU4noW34Rk1N6T933qqMs2FLR09MDpc50zx8VozW9Zc76K5nIz9Qx+GAaMIv/L7R+ilHu3cDnfnUqqREXZlXERERERERFnYEwoaaohnbrie1xG9upzelpI6V0dSVQc1kjDdrg17HDUWkAg9RXMauDJLjHytO6lee7p9Md9ZgJ/xcbczmrnfLrDXSQMro+dHkf2nQ+B9SpTDpbOMZ4q12PuARtX0sGgm8U84/BZy84bWtradso10Pfx+vct17dk2RUll38MpfkD2rldqpLLv4ZS/IHtXKw4d048Vp1PRlVmiIrKopdS4q+A0Xo1N2LVKKLxV8BovRqbsWqUVNk5x71ON0CIiLwvSIiIiIiIihMdv4bX+jVHZOXMJXT2O38Nr/RqjsnLmEqewrmO71HVnOCK4sgnudd58H2XqnVcWQT3Ou8+D7L1s4h0DvD1WKm6QK11+Er9WLXTWGaNZ18ypldVspIHTO4eZ4BTDW7RssKaTOcT/AOsue8d8N+yq6aUG7Gnk4t3Js0AjgTnO+crWykYx+xaNzWm0tReKPeGkd3J0NNudwVFrU5DYe95kxKXV1wPjdx+Nh4Fa2Iy6RD86kREXTFEIiIiIiIiIs/AWGX0tRHPH30Z0t1BzDocw8CLj17FgIscsTJWGN4uCLEdh1X1pLTcLpXBOFGTwxzxOuyQBzTtG8HcQQQRvCn6efOHEawufsnOOnsSXkZT+7zHST73Jq5TzToB6Ds03dBPazgbg9RC4vNDLyarzG65hfoez/wBN0PX4hWKKQVMdxqFMLR8fcmxwlNFKKkQ8nGWZpjMl+7Lr3zxbWt1ilDhcL7V4p6jISxHXQrA9gcNlyp/9gbvh7f6c/wCxP2Bu+Ht/pz/sVwIt39QqPe8gsP8Apo+pYmCaHkYIIc7O5GKKPOtm3zGBuda5te2pZaItIm5uVsDJERF8RERERERERYOHMG+yKaop87M5eKSLPtnZuewtzrXF7X3qrv2Bu+Ht/pz/ALFb6LYiqZIRZhssb4mv5wVQfsDd8Pb/AE5/2LcsQMRTg1s7TOJuWdG64jMebmhwt3xv3y21fL3gC51JNXSOYd472eOgXxkDGm7RmvyWUNFz/wCKhquqDQ+R7g1rQXOcdADQLkngAF71E+ceGwKocqGO3Kk0UDrxtP7w8anvB9yHxQRp3kcNPP3CXlFXNpoMom5k9nFx9Gj7rbe9tOzadqtVxxxkNbVPl0iNvcQtOyIHQTxJuTz22KDRF2amp46aJsMQs1osFXXuL3Fx1KIiLOvKIiIiIiIiIiIiKxMneULkc2lqne1aBDM73v8A/Nx8jcfF5tVdoo7E8MgxKAwTjLgeIPWO3/BWWGZ0Ttpq6ignI0g/gQpKGoDho17RtVA4k5R30ubDPeSn1NOuSIfF8pvxdmzcbiwdhJkzGywyNex2lr2G45uB4Fcjljr+TU27lG3CTkeHh7rusH7qfjkjqW3Gq2FFhw1+x3WFltdfSNKtVHiFPWN2oXX7OI7x+BY3MLdV+oiLeXlEREREREREREREX4SsaauA0N0nfsWnV1sFIzamdb1PcF6a0u0XvLKGi5/NRs9QXHhsC8KqrDQ6SR4a1oJc9xDWgDaSdACqjHbKgZA6CjJbGbh9Rpa943M2tbx1nhtqYdXcoptxTN2YhqeHe4+jR91ke+OnbtO1UjlEyiBgfSUr/bNLZpmnvN8bD5e87NWvVVCIur4RhEGFQCGEd7uJPWfkOCgp53TO2nIiIpZYEREREREREREREREREREREUpgHGWejfnwSFt7Z7D3UT/Obt59fFRaLFNDHOwxytDmnUHML61xabhXVi3lSp6jNZP+7y6u7PtLjwf4vM63OVu0U+otdoOkEaQRv4rl9S+Bca6mktyM7mt/lu7uI/NOgc4sVzzEeQzS7e4fJsH3Te3g4Zjxv3qVixE6Si66UjwgdovxC92VjTttzqnMFZZtQqabnfAf8Hn/ACW10GUehlt+8iMnxZg6K3SRm+tQT/4gw7KWIvHXba825/FbjZKeTR1vJb614Oog8xX0tcpsJxSe5zRv8x7H/UVlB3OsH8VPZ7MkNj328iFl3AOhUyvwvA1kDnUPncSseoro49L5GM89zW/WU/itzso4c/3fKybi2pU26raNt+bSvCTCO4dJWo12UChiveqY47orzHm7gEetathTLMwXFPTucdj5iGNvvzW3J6wszJMfxDKCEsHXbZ83fJY3Pgj5zvzwVmyTF2s/gtRxjyj0tLdrXcvKPe4iC0Hc5+pvNpPBVThvHerqriSYtYfeova47biBpd84lQKmsP5DF799iUm0fdBPm45/ADvWnLiOVoh4/ZTmMmONRWu9tfmxg3bCy4iG4keMeJ6LKDRF0WnpoqaMRQtDWjgFFPe55u43KIiLOvKIiIiIiIiIiIiIiIiIiIiIiIiIiIiIiIiIiIiL0ZUvGp7hzOIXmi+EA6pderqt51veedzj968kRA0DRLoiIvqIiIiIiIiIiIiIiIiIiIiIiIiIiIiIiIiIiIiIiIiIiIiIiIiIiIiIiIiIiIiIiIiIiIiIiIiIiIiIiIiIiIi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encrypted-tbn3.gstatic.com/images?q=tbn:ANd9GcQYDaUYHQwu4kaGBgHm7ySRn4Avc3FOtL4PP-MCqKo3xlZ5J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" y="5264549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3805ED-56F5-34D6-6CE1-70BEBC88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20686" y="6477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6477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647700"/>
            <a:ext cx="2133600" cy="838200"/>
          </a:xfrm>
          <a:prstGeom prst="rect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0686" y="1485900"/>
            <a:ext cx="2122714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286" y="1485900"/>
            <a:ext cx="2133600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14859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0686" y="2313214"/>
            <a:ext cx="2133600" cy="84908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286" y="2313214"/>
            <a:ext cx="2133600" cy="849086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87886" y="23241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641" y="4572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536" y="2334986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257" y="3603628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0243" y="35052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827" y="835967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114" y="2490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86" y="866745"/>
            <a:ext cx="2137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cap="none" spc="0" dirty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3981" y="1704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ln w="31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711" y="805189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704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7049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2886" y="24902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0827" y="2334986"/>
            <a:ext cx="196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Interspecific Competition?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126685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99FF"/>
                </a:solidFill>
              </a:rPr>
              <a:t>Shark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760" y="328135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5050"/>
                </a:solidFill>
              </a:rPr>
              <a:t>Remora</a:t>
            </a:r>
          </a:p>
        </p:txBody>
      </p:sp>
      <p:pic>
        <p:nvPicPr>
          <p:cNvPr id="30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" y="1592035"/>
            <a:ext cx="1664247" cy="1096893"/>
          </a:xfrm>
          <a:prstGeom prst="rect">
            <a:avLst/>
          </a:prstGeom>
          <a:noFill/>
          <a:ln w="127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297712" y="1669312"/>
            <a:ext cx="1531088" cy="1020725"/>
          </a:xfrm>
          <a:custGeom>
            <a:avLst/>
            <a:gdLst>
              <a:gd name="connsiteX0" fmla="*/ 31897 w 1446028"/>
              <a:gd name="connsiteY0" fmla="*/ 0 h 1020725"/>
              <a:gd name="connsiteX1" fmla="*/ 85060 w 1446028"/>
              <a:gd name="connsiteY1" fmla="*/ 74428 h 1020725"/>
              <a:gd name="connsiteX2" fmla="*/ 106325 w 1446028"/>
              <a:gd name="connsiteY2" fmla="*/ 106325 h 1020725"/>
              <a:gd name="connsiteX3" fmla="*/ 191386 w 1446028"/>
              <a:gd name="connsiteY3" fmla="*/ 202018 h 1020725"/>
              <a:gd name="connsiteX4" fmla="*/ 935665 w 1446028"/>
              <a:gd name="connsiteY4" fmla="*/ 191386 h 1020725"/>
              <a:gd name="connsiteX5" fmla="*/ 1031358 w 1446028"/>
              <a:gd name="connsiteY5" fmla="*/ 223283 h 1020725"/>
              <a:gd name="connsiteX6" fmla="*/ 1095153 w 1446028"/>
              <a:gd name="connsiteY6" fmla="*/ 244548 h 1020725"/>
              <a:gd name="connsiteX7" fmla="*/ 1169581 w 1446028"/>
              <a:gd name="connsiteY7" fmla="*/ 265814 h 1020725"/>
              <a:gd name="connsiteX8" fmla="*/ 1233376 w 1446028"/>
              <a:gd name="connsiteY8" fmla="*/ 297711 h 1020725"/>
              <a:gd name="connsiteX9" fmla="*/ 1265274 w 1446028"/>
              <a:gd name="connsiteY9" fmla="*/ 318976 h 1020725"/>
              <a:gd name="connsiteX10" fmla="*/ 1297172 w 1446028"/>
              <a:gd name="connsiteY10" fmla="*/ 329609 h 1020725"/>
              <a:gd name="connsiteX11" fmla="*/ 1382232 w 1446028"/>
              <a:gd name="connsiteY11" fmla="*/ 350874 h 1020725"/>
              <a:gd name="connsiteX12" fmla="*/ 1414130 w 1446028"/>
              <a:gd name="connsiteY12" fmla="*/ 361507 h 1020725"/>
              <a:gd name="connsiteX13" fmla="*/ 1446028 w 1446028"/>
              <a:gd name="connsiteY13" fmla="*/ 382772 h 1020725"/>
              <a:gd name="connsiteX14" fmla="*/ 1414130 w 1446028"/>
              <a:gd name="connsiteY14" fmla="*/ 435935 h 1020725"/>
              <a:gd name="connsiteX15" fmla="*/ 1382232 w 1446028"/>
              <a:gd name="connsiteY15" fmla="*/ 446567 h 1020725"/>
              <a:gd name="connsiteX16" fmla="*/ 1339702 w 1446028"/>
              <a:gd name="connsiteY16" fmla="*/ 489097 h 1020725"/>
              <a:gd name="connsiteX17" fmla="*/ 1318437 w 1446028"/>
              <a:gd name="connsiteY17" fmla="*/ 520995 h 1020725"/>
              <a:gd name="connsiteX18" fmla="*/ 1254641 w 1446028"/>
              <a:gd name="connsiteY18" fmla="*/ 542260 h 1020725"/>
              <a:gd name="connsiteX19" fmla="*/ 1222744 w 1446028"/>
              <a:gd name="connsiteY19" fmla="*/ 552893 h 1020725"/>
              <a:gd name="connsiteX20" fmla="*/ 1190846 w 1446028"/>
              <a:gd name="connsiteY20" fmla="*/ 563525 h 1020725"/>
              <a:gd name="connsiteX21" fmla="*/ 1127051 w 1446028"/>
              <a:gd name="connsiteY21" fmla="*/ 606055 h 1020725"/>
              <a:gd name="connsiteX22" fmla="*/ 1105786 w 1446028"/>
              <a:gd name="connsiteY22" fmla="*/ 627321 h 1020725"/>
              <a:gd name="connsiteX23" fmla="*/ 1073888 w 1446028"/>
              <a:gd name="connsiteY23" fmla="*/ 637953 h 1020725"/>
              <a:gd name="connsiteX24" fmla="*/ 1041990 w 1446028"/>
              <a:gd name="connsiteY24" fmla="*/ 659218 h 1020725"/>
              <a:gd name="connsiteX25" fmla="*/ 978195 w 1446028"/>
              <a:gd name="connsiteY25" fmla="*/ 680483 h 1020725"/>
              <a:gd name="connsiteX26" fmla="*/ 946297 w 1446028"/>
              <a:gd name="connsiteY26" fmla="*/ 712381 h 1020725"/>
              <a:gd name="connsiteX27" fmla="*/ 882502 w 1446028"/>
              <a:gd name="connsiteY27" fmla="*/ 733646 h 1020725"/>
              <a:gd name="connsiteX28" fmla="*/ 797441 w 1446028"/>
              <a:gd name="connsiteY28" fmla="*/ 754911 h 1020725"/>
              <a:gd name="connsiteX29" fmla="*/ 701748 w 1446028"/>
              <a:gd name="connsiteY29" fmla="*/ 786809 h 1020725"/>
              <a:gd name="connsiteX30" fmla="*/ 669851 w 1446028"/>
              <a:gd name="connsiteY30" fmla="*/ 797441 h 1020725"/>
              <a:gd name="connsiteX31" fmla="*/ 659218 w 1446028"/>
              <a:gd name="connsiteY31" fmla="*/ 882502 h 1020725"/>
              <a:gd name="connsiteX32" fmla="*/ 637953 w 1446028"/>
              <a:gd name="connsiteY32" fmla="*/ 914400 h 1020725"/>
              <a:gd name="connsiteX33" fmla="*/ 606055 w 1446028"/>
              <a:gd name="connsiteY33" fmla="*/ 967562 h 1020725"/>
              <a:gd name="connsiteX34" fmla="*/ 563525 w 1446028"/>
              <a:gd name="connsiteY34" fmla="*/ 1020725 h 1020725"/>
              <a:gd name="connsiteX35" fmla="*/ 531628 w 1446028"/>
              <a:gd name="connsiteY35" fmla="*/ 999460 h 1020725"/>
              <a:gd name="connsiteX36" fmla="*/ 499730 w 1446028"/>
              <a:gd name="connsiteY36" fmla="*/ 903767 h 1020725"/>
              <a:gd name="connsiteX37" fmla="*/ 467832 w 1446028"/>
              <a:gd name="connsiteY37" fmla="*/ 871869 h 1020725"/>
              <a:gd name="connsiteX38" fmla="*/ 435935 w 1446028"/>
              <a:gd name="connsiteY38" fmla="*/ 850604 h 1020725"/>
              <a:gd name="connsiteX39" fmla="*/ 414669 w 1446028"/>
              <a:gd name="connsiteY39" fmla="*/ 829339 h 1020725"/>
              <a:gd name="connsiteX40" fmla="*/ 393404 w 1446028"/>
              <a:gd name="connsiteY40" fmla="*/ 797441 h 1020725"/>
              <a:gd name="connsiteX41" fmla="*/ 361507 w 1446028"/>
              <a:gd name="connsiteY41" fmla="*/ 786809 h 1020725"/>
              <a:gd name="connsiteX42" fmla="*/ 308344 w 1446028"/>
              <a:gd name="connsiteY42" fmla="*/ 797441 h 1020725"/>
              <a:gd name="connsiteX43" fmla="*/ 244548 w 1446028"/>
              <a:gd name="connsiteY43" fmla="*/ 808074 h 1020725"/>
              <a:gd name="connsiteX44" fmla="*/ 148855 w 1446028"/>
              <a:gd name="connsiteY44" fmla="*/ 839972 h 1020725"/>
              <a:gd name="connsiteX45" fmla="*/ 116958 w 1446028"/>
              <a:gd name="connsiteY45" fmla="*/ 850604 h 1020725"/>
              <a:gd name="connsiteX46" fmla="*/ 74428 w 1446028"/>
              <a:gd name="connsiteY46" fmla="*/ 861237 h 1020725"/>
              <a:gd name="connsiteX47" fmla="*/ 42530 w 1446028"/>
              <a:gd name="connsiteY47" fmla="*/ 871869 h 1020725"/>
              <a:gd name="connsiteX48" fmla="*/ 0 w 1446028"/>
              <a:gd name="connsiteY48" fmla="*/ 871869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6028" h="1020725">
                <a:moveTo>
                  <a:pt x="31897" y="0"/>
                </a:moveTo>
                <a:cubicBezTo>
                  <a:pt x="113329" y="135717"/>
                  <a:pt x="27656" y="2672"/>
                  <a:pt x="85060" y="74428"/>
                </a:cubicBezTo>
                <a:cubicBezTo>
                  <a:pt x="93043" y="84406"/>
                  <a:pt x="97835" y="96774"/>
                  <a:pt x="106325" y="106325"/>
                </a:cubicBezTo>
                <a:cubicBezTo>
                  <a:pt x="203434" y="215572"/>
                  <a:pt x="143124" y="129625"/>
                  <a:pt x="191386" y="202018"/>
                </a:cubicBezTo>
                <a:cubicBezTo>
                  <a:pt x="470395" y="109015"/>
                  <a:pt x="232768" y="180403"/>
                  <a:pt x="935665" y="191386"/>
                </a:cubicBezTo>
                <a:lnTo>
                  <a:pt x="1031358" y="223283"/>
                </a:lnTo>
                <a:lnTo>
                  <a:pt x="1095153" y="244548"/>
                </a:lnTo>
                <a:cubicBezTo>
                  <a:pt x="1108781" y="247955"/>
                  <a:pt x="1154327" y="258187"/>
                  <a:pt x="1169581" y="265814"/>
                </a:cubicBezTo>
                <a:cubicBezTo>
                  <a:pt x="1252022" y="307035"/>
                  <a:pt x="1153206" y="270989"/>
                  <a:pt x="1233376" y="297711"/>
                </a:cubicBezTo>
                <a:cubicBezTo>
                  <a:pt x="1244009" y="304799"/>
                  <a:pt x="1253844" y="313261"/>
                  <a:pt x="1265274" y="318976"/>
                </a:cubicBezTo>
                <a:cubicBezTo>
                  <a:pt x="1275299" y="323988"/>
                  <a:pt x="1286359" y="326660"/>
                  <a:pt x="1297172" y="329609"/>
                </a:cubicBezTo>
                <a:cubicBezTo>
                  <a:pt x="1325368" y="337299"/>
                  <a:pt x="1353879" y="343786"/>
                  <a:pt x="1382232" y="350874"/>
                </a:cubicBezTo>
                <a:cubicBezTo>
                  <a:pt x="1393105" y="353592"/>
                  <a:pt x="1404105" y="356495"/>
                  <a:pt x="1414130" y="361507"/>
                </a:cubicBezTo>
                <a:cubicBezTo>
                  <a:pt x="1425560" y="367222"/>
                  <a:pt x="1435395" y="375684"/>
                  <a:pt x="1446028" y="382772"/>
                </a:cubicBezTo>
                <a:cubicBezTo>
                  <a:pt x="1437665" y="407860"/>
                  <a:pt x="1438454" y="421341"/>
                  <a:pt x="1414130" y="435935"/>
                </a:cubicBezTo>
                <a:cubicBezTo>
                  <a:pt x="1404519" y="441701"/>
                  <a:pt x="1392865" y="443023"/>
                  <a:pt x="1382232" y="446567"/>
                </a:cubicBezTo>
                <a:cubicBezTo>
                  <a:pt x="1359035" y="516163"/>
                  <a:pt x="1391254" y="447856"/>
                  <a:pt x="1339702" y="489097"/>
                </a:cubicBezTo>
                <a:cubicBezTo>
                  <a:pt x="1329723" y="497080"/>
                  <a:pt x="1329273" y="514222"/>
                  <a:pt x="1318437" y="520995"/>
                </a:cubicBezTo>
                <a:cubicBezTo>
                  <a:pt x="1299429" y="532875"/>
                  <a:pt x="1275906" y="535171"/>
                  <a:pt x="1254641" y="542260"/>
                </a:cubicBezTo>
                <a:lnTo>
                  <a:pt x="1222744" y="552893"/>
                </a:lnTo>
                <a:lnTo>
                  <a:pt x="1190846" y="563525"/>
                </a:lnTo>
                <a:cubicBezTo>
                  <a:pt x="1169581" y="577702"/>
                  <a:pt x="1145122" y="587983"/>
                  <a:pt x="1127051" y="606055"/>
                </a:cubicBezTo>
                <a:cubicBezTo>
                  <a:pt x="1119963" y="613144"/>
                  <a:pt x="1114382" y="622163"/>
                  <a:pt x="1105786" y="627321"/>
                </a:cubicBezTo>
                <a:cubicBezTo>
                  <a:pt x="1096175" y="633087"/>
                  <a:pt x="1084521" y="634409"/>
                  <a:pt x="1073888" y="637953"/>
                </a:cubicBezTo>
                <a:cubicBezTo>
                  <a:pt x="1063255" y="645041"/>
                  <a:pt x="1053667" y="654028"/>
                  <a:pt x="1041990" y="659218"/>
                </a:cubicBezTo>
                <a:cubicBezTo>
                  <a:pt x="1021507" y="668322"/>
                  <a:pt x="978195" y="680483"/>
                  <a:pt x="978195" y="680483"/>
                </a:cubicBezTo>
                <a:cubicBezTo>
                  <a:pt x="967562" y="691116"/>
                  <a:pt x="959442" y="705078"/>
                  <a:pt x="946297" y="712381"/>
                </a:cubicBezTo>
                <a:cubicBezTo>
                  <a:pt x="926703" y="723267"/>
                  <a:pt x="903767" y="726558"/>
                  <a:pt x="882502" y="733646"/>
                </a:cubicBezTo>
                <a:cubicBezTo>
                  <a:pt x="785713" y="765909"/>
                  <a:pt x="938582" y="716419"/>
                  <a:pt x="797441" y="754911"/>
                </a:cubicBezTo>
                <a:cubicBezTo>
                  <a:pt x="797423" y="754916"/>
                  <a:pt x="717706" y="781490"/>
                  <a:pt x="701748" y="786809"/>
                </a:cubicBezTo>
                <a:lnTo>
                  <a:pt x="669851" y="797441"/>
                </a:lnTo>
                <a:cubicBezTo>
                  <a:pt x="666307" y="825795"/>
                  <a:pt x="666736" y="854935"/>
                  <a:pt x="659218" y="882502"/>
                </a:cubicBezTo>
                <a:cubicBezTo>
                  <a:pt x="655856" y="894831"/>
                  <a:pt x="643668" y="902970"/>
                  <a:pt x="637953" y="914400"/>
                </a:cubicBezTo>
                <a:cubicBezTo>
                  <a:pt x="610349" y="969608"/>
                  <a:pt x="647591" y="926028"/>
                  <a:pt x="606055" y="967562"/>
                </a:cubicBezTo>
                <a:cubicBezTo>
                  <a:pt x="599416" y="987480"/>
                  <a:pt x="595588" y="1020725"/>
                  <a:pt x="563525" y="1020725"/>
                </a:cubicBezTo>
                <a:cubicBezTo>
                  <a:pt x="550746" y="1020725"/>
                  <a:pt x="542260" y="1006548"/>
                  <a:pt x="531628" y="999460"/>
                </a:cubicBezTo>
                <a:lnTo>
                  <a:pt x="499730" y="903767"/>
                </a:lnTo>
                <a:cubicBezTo>
                  <a:pt x="494975" y="889502"/>
                  <a:pt x="479384" y="881495"/>
                  <a:pt x="467832" y="871869"/>
                </a:cubicBezTo>
                <a:cubicBezTo>
                  <a:pt x="458015" y="863688"/>
                  <a:pt x="445913" y="858587"/>
                  <a:pt x="435935" y="850604"/>
                </a:cubicBezTo>
                <a:cubicBezTo>
                  <a:pt x="428107" y="844342"/>
                  <a:pt x="420931" y="837167"/>
                  <a:pt x="414669" y="829339"/>
                </a:cubicBezTo>
                <a:cubicBezTo>
                  <a:pt x="406686" y="819360"/>
                  <a:pt x="403383" y="805424"/>
                  <a:pt x="393404" y="797441"/>
                </a:cubicBezTo>
                <a:cubicBezTo>
                  <a:pt x="384653" y="790440"/>
                  <a:pt x="372139" y="790353"/>
                  <a:pt x="361507" y="786809"/>
                </a:cubicBezTo>
                <a:lnTo>
                  <a:pt x="308344" y="797441"/>
                </a:lnTo>
                <a:cubicBezTo>
                  <a:pt x="287133" y="801297"/>
                  <a:pt x="265463" y="802845"/>
                  <a:pt x="244548" y="808074"/>
                </a:cubicBezTo>
                <a:cubicBezTo>
                  <a:pt x="244535" y="808077"/>
                  <a:pt x="164810" y="834654"/>
                  <a:pt x="148855" y="839972"/>
                </a:cubicBezTo>
                <a:cubicBezTo>
                  <a:pt x="138223" y="843516"/>
                  <a:pt x="127831" y="847886"/>
                  <a:pt x="116958" y="850604"/>
                </a:cubicBezTo>
                <a:cubicBezTo>
                  <a:pt x="102781" y="854148"/>
                  <a:pt x="88479" y="857223"/>
                  <a:pt x="74428" y="861237"/>
                </a:cubicBezTo>
                <a:cubicBezTo>
                  <a:pt x="63651" y="864316"/>
                  <a:pt x="53625" y="870284"/>
                  <a:pt x="42530" y="871869"/>
                </a:cubicBezTo>
                <a:cubicBezTo>
                  <a:pt x="28496" y="873874"/>
                  <a:pt x="14177" y="871869"/>
                  <a:pt x="0" y="871869"/>
                </a:cubicBezTo>
              </a:path>
            </a:pathLst>
          </a:custGeom>
          <a:noFill/>
          <a:ln w="190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1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6" y="3603628"/>
            <a:ext cx="1664247" cy="1096893"/>
          </a:xfrm>
          <a:prstGeom prst="rect">
            <a:avLst/>
          </a:prstGeom>
          <a:noFill/>
          <a:ln w="12700" cmpd="tri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4800600" y="4065293"/>
            <a:ext cx="838200" cy="461665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3256" y="0"/>
            <a:ext cx="765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the type of Symbiosis?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828800" y="1704945"/>
            <a:ext cx="685800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6200000">
            <a:off x="7554245" y="4500466"/>
            <a:ext cx="685800" cy="400110"/>
          </a:xfrm>
          <a:prstGeom prst="rightArrow">
            <a:avLst/>
          </a:prstGeom>
          <a:solidFill>
            <a:srgbClr val="FF5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3" name="Picture 6" descr="https://encrypted-tbn3.gstatic.com/images?q=tbn:ANd9GcQYDaUYHQwu4kaGBgHm7ySRn4Avc3FOtL4PP-MCqKo3xlZ5J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" y="5264549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827988-B31B-D419-6DA0-917A6B01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20686" y="6477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6477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647700"/>
            <a:ext cx="2133600" cy="838200"/>
          </a:xfrm>
          <a:prstGeom prst="rect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0686" y="1485900"/>
            <a:ext cx="2122714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286" y="1485900"/>
            <a:ext cx="2133600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14859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0686" y="2313214"/>
            <a:ext cx="2133600" cy="84908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286" y="2313214"/>
            <a:ext cx="2133600" cy="849086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87886" y="23241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641" y="4572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536" y="2334986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257" y="3603628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0243" y="35052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827" y="835967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114" y="2490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86" y="866745"/>
            <a:ext cx="2137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cap="none" spc="0" dirty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3981" y="1704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ln w="31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711" y="805189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704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7049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2886" y="24902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0827" y="2334986"/>
            <a:ext cx="196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Interspecific Competition?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126685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99FF"/>
                </a:solidFill>
              </a:rPr>
              <a:t>Shark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760" y="328135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5050"/>
                </a:solidFill>
              </a:rPr>
              <a:t>Remora</a:t>
            </a:r>
          </a:p>
        </p:txBody>
      </p:sp>
      <p:pic>
        <p:nvPicPr>
          <p:cNvPr id="30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" y="1592035"/>
            <a:ext cx="1664247" cy="1096893"/>
          </a:xfrm>
          <a:prstGeom prst="rect">
            <a:avLst/>
          </a:prstGeom>
          <a:noFill/>
          <a:ln w="127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297712" y="1669312"/>
            <a:ext cx="1531088" cy="1020725"/>
          </a:xfrm>
          <a:custGeom>
            <a:avLst/>
            <a:gdLst>
              <a:gd name="connsiteX0" fmla="*/ 31897 w 1446028"/>
              <a:gd name="connsiteY0" fmla="*/ 0 h 1020725"/>
              <a:gd name="connsiteX1" fmla="*/ 85060 w 1446028"/>
              <a:gd name="connsiteY1" fmla="*/ 74428 h 1020725"/>
              <a:gd name="connsiteX2" fmla="*/ 106325 w 1446028"/>
              <a:gd name="connsiteY2" fmla="*/ 106325 h 1020725"/>
              <a:gd name="connsiteX3" fmla="*/ 191386 w 1446028"/>
              <a:gd name="connsiteY3" fmla="*/ 202018 h 1020725"/>
              <a:gd name="connsiteX4" fmla="*/ 935665 w 1446028"/>
              <a:gd name="connsiteY4" fmla="*/ 191386 h 1020725"/>
              <a:gd name="connsiteX5" fmla="*/ 1031358 w 1446028"/>
              <a:gd name="connsiteY5" fmla="*/ 223283 h 1020725"/>
              <a:gd name="connsiteX6" fmla="*/ 1095153 w 1446028"/>
              <a:gd name="connsiteY6" fmla="*/ 244548 h 1020725"/>
              <a:gd name="connsiteX7" fmla="*/ 1169581 w 1446028"/>
              <a:gd name="connsiteY7" fmla="*/ 265814 h 1020725"/>
              <a:gd name="connsiteX8" fmla="*/ 1233376 w 1446028"/>
              <a:gd name="connsiteY8" fmla="*/ 297711 h 1020725"/>
              <a:gd name="connsiteX9" fmla="*/ 1265274 w 1446028"/>
              <a:gd name="connsiteY9" fmla="*/ 318976 h 1020725"/>
              <a:gd name="connsiteX10" fmla="*/ 1297172 w 1446028"/>
              <a:gd name="connsiteY10" fmla="*/ 329609 h 1020725"/>
              <a:gd name="connsiteX11" fmla="*/ 1382232 w 1446028"/>
              <a:gd name="connsiteY11" fmla="*/ 350874 h 1020725"/>
              <a:gd name="connsiteX12" fmla="*/ 1414130 w 1446028"/>
              <a:gd name="connsiteY12" fmla="*/ 361507 h 1020725"/>
              <a:gd name="connsiteX13" fmla="*/ 1446028 w 1446028"/>
              <a:gd name="connsiteY13" fmla="*/ 382772 h 1020725"/>
              <a:gd name="connsiteX14" fmla="*/ 1414130 w 1446028"/>
              <a:gd name="connsiteY14" fmla="*/ 435935 h 1020725"/>
              <a:gd name="connsiteX15" fmla="*/ 1382232 w 1446028"/>
              <a:gd name="connsiteY15" fmla="*/ 446567 h 1020725"/>
              <a:gd name="connsiteX16" fmla="*/ 1339702 w 1446028"/>
              <a:gd name="connsiteY16" fmla="*/ 489097 h 1020725"/>
              <a:gd name="connsiteX17" fmla="*/ 1318437 w 1446028"/>
              <a:gd name="connsiteY17" fmla="*/ 520995 h 1020725"/>
              <a:gd name="connsiteX18" fmla="*/ 1254641 w 1446028"/>
              <a:gd name="connsiteY18" fmla="*/ 542260 h 1020725"/>
              <a:gd name="connsiteX19" fmla="*/ 1222744 w 1446028"/>
              <a:gd name="connsiteY19" fmla="*/ 552893 h 1020725"/>
              <a:gd name="connsiteX20" fmla="*/ 1190846 w 1446028"/>
              <a:gd name="connsiteY20" fmla="*/ 563525 h 1020725"/>
              <a:gd name="connsiteX21" fmla="*/ 1127051 w 1446028"/>
              <a:gd name="connsiteY21" fmla="*/ 606055 h 1020725"/>
              <a:gd name="connsiteX22" fmla="*/ 1105786 w 1446028"/>
              <a:gd name="connsiteY22" fmla="*/ 627321 h 1020725"/>
              <a:gd name="connsiteX23" fmla="*/ 1073888 w 1446028"/>
              <a:gd name="connsiteY23" fmla="*/ 637953 h 1020725"/>
              <a:gd name="connsiteX24" fmla="*/ 1041990 w 1446028"/>
              <a:gd name="connsiteY24" fmla="*/ 659218 h 1020725"/>
              <a:gd name="connsiteX25" fmla="*/ 978195 w 1446028"/>
              <a:gd name="connsiteY25" fmla="*/ 680483 h 1020725"/>
              <a:gd name="connsiteX26" fmla="*/ 946297 w 1446028"/>
              <a:gd name="connsiteY26" fmla="*/ 712381 h 1020725"/>
              <a:gd name="connsiteX27" fmla="*/ 882502 w 1446028"/>
              <a:gd name="connsiteY27" fmla="*/ 733646 h 1020725"/>
              <a:gd name="connsiteX28" fmla="*/ 797441 w 1446028"/>
              <a:gd name="connsiteY28" fmla="*/ 754911 h 1020725"/>
              <a:gd name="connsiteX29" fmla="*/ 701748 w 1446028"/>
              <a:gd name="connsiteY29" fmla="*/ 786809 h 1020725"/>
              <a:gd name="connsiteX30" fmla="*/ 669851 w 1446028"/>
              <a:gd name="connsiteY30" fmla="*/ 797441 h 1020725"/>
              <a:gd name="connsiteX31" fmla="*/ 659218 w 1446028"/>
              <a:gd name="connsiteY31" fmla="*/ 882502 h 1020725"/>
              <a:gd name="connsiteX32" fmla="*/ 637953 w 1446028"/>
              <a:gd name="connsiteY32" fmla="*/ 914400 h 1020725"/>
              <a:gd name="connsiteX33" fmla="*/ 606055 w 1446028"/>
              <a:gd name="connsiteY33" fmla="*/ 967562 h 1020725"/>
              <a:gd name="connsiteX34" fmla="*/ 563525 w 1446028"/>
              <a:gd name="connsiteY34" fmla="*/ 1020725 h 1020725"/>
              <a:gd name="connsiteX35" fmla="*/ 531628 w 1446028"/>
              <a:gd name="connsiteY35" fmla="*/ 999460 h 1020725"/>
              <a:gd name="connsiteX36" fmla="*/ 499730 w 1446028"/>
              <a:gd name="connsiteY36" fmla="*/ 903767 h 1020725"/>
              <a:gd name="connsiteX37" fmla="*/ 467832 w 1446028"/>
              <a:gd name="connsiteY37" fmla="*/ 871869 h 1020725"/>
              <a:gd name="connsiteX38" fmla="*/ 435935 w 1446028"/>
              <a:gd name="connsiteY38" fmla="*/ 850604 h 1020725"/>
              <a:gd name="connsiteX39" fmla="*/ 414669 w 1446028"/>
              <a:gd name="connsiteY39" fmla="*/ 829339 h 1020725"/>
              <a:gd name="connsiteX40" fmla="*/ 393404 w 1446028"/>
              <a:gd name="connsiteY40" fmla="*/ 797441 h 1020725"/>
              <a:gd name="connsiteX41" fmla="*/ 361507 w 1446028"/>
              <a:gd name="connsiteY41" fmla="*/ 786809 h 1020725"/>
              <a:gd name="connsiteX42" fmla="*/ 308344 w 1446028"/>
              <a:gd name="connsiteY42" fmla="*/ 797441 h 1020725"/>
              <a:gd name="connsiteX43" fmla="*/ 244548 w 1446028"/>
              <a:gd name="connsiteY43" fmla="*/ 808074 h 1020725"/>
              <a:gd name="connsiteX44" fmla="*/ 148855 w 1446028"/>
              <a:gd name="connsiteY44" fmla="*/ 839972 h 1020725"/>
              <a:gd name="connsiteX45" fmla="*/ 116958 w 1446028"/>
              <a:gd name="connsiteY45" fmla="*/ 850604 h 1020725"/>
              <a:gd name="connsiteX46" fmla="*/ 74428 w 1446028"/>
              <a:gd name="connsiteY46" fmla="*/ 861237 h 1020725"/>
              <a:gd name="connsiteX47" fmla="*/ 42530 w 1446028"/>
              <a:gd name="connsiteY47" fmla="*/ 871869 h 1020725"/>
              <a:gd name="connsiteX48" fmla="*/ 0 w 1446028"/>
              <a:gd name="connsiteY48" fmla="*/ 871869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6028" h="1020725">
                <a:moveTo>
                  <a:pt x="31897" y="0"/>
                </a:moveTo>
                <a:cubicBezTo>
                  <a:pt x="113329" y="135717"/>
                  <a:pt x="27656" y="2672"/>
                  <a:pt x="85060" y="74428"/>
                </a:cubicBezTo>
                <a:cubicBezTo>
                  <a:pt x="93043" y="84406"/>
                  <a:pt x="97835" y="96774"/>
                  <a:pt x="106325" y="106325"/>
                </a:cubicBezTo>
                <a:cubicBezTo>
                  <a:pt x="203434" y="215572"/>
                  <a:pt x="143124" y="129625"/>
                  <a:pt x="191386" y="202018"/>
                </a:cubicBezTo>
                <a:cubicBezTo>
                  <a:pt x="470395" y="109015"/>
                  <a:pt x="232768" y="180403"/>
                  <a:pt x="935665" y="191386"/>
                </a:cubicBezTo>
                <a:lnTo>
                  <a:pt x="1031358" y="223283"/>
                </a:lnTo>
                <a:lnTo>
                  <a:pt x="1095153" y="244548"/>
                </a:lnTo>
                <a:cubicBezTo>
                  <a:pt x="1108781" y="247955"/>
                  <a:pt x="1154327" y="258187"/>
                  <a:pt x="1169581" y="265814"/>
                </a:cubicBezTo>
                <a:cubicBezTo>
                  <a:pt x="1252022" y="307035"/>
                  <a:pt x="1153206" y="270989"/>
                  <a:pt x="1233376" y="297711"/>
                </a:cubicBezTo>
                <a:cubicBezTo>
                  <a:pt x="1244009" y="304799"/>
                  <a:pt x="1253844" y="313261"/>
                  <a:pt x="1265274" y="318976"/>
                </a:cubicBezTo>
                <a:cubicBezTo>
                  <a:pt x="1275299" y="323988"/>
                  <a:pt x="1286359" y="326660"/>
                  <a:pt x="1297172" y="329609"/>
                </a:cubicBezTo>
                <a:cubicBezTo>
                  <a:pt x="1325368" y="337299"/>
                  <a:pt x="1353879" y="343786"/>
                  <a:pt x="1382232" y="350874"/>
                </a:cubicBezTo>
                <a:cubicBezTo>
                  <a:pt x="1393105" y="353592"/>
                  <a:pt x="1404105" y="356495"/>
                  <a:pt x="1414130" y="361507"/>
                </a:cubicBezTo>
                <a:cubicBezTo>
                  <a:pt x="1425560" y="367222"/>
                  <a:pt x="1435395" y="375684"/>
                  <a:pt x="1446028" y="382772"/>
                </a:cubicBezTo>
                <a:cubicBezTo>
                  <a:pt x="1437665" y="407860"/>
                  <a:pt x="1438454" y="421341"/>
                  <a:pt x="1414130" y="435935"/>
                </a:cubicBezTo>
                <a:cubicBezTo>
                  <a:pt x="1404519" y="441701"/>
                  <a:pt x="1392865" y="443023"/>
                  <a:pt x="1382232" y="446567"/>
                </a:cubicBezTo>
                <a:cubicBezTo>
                  <a:pt x="1359035" y="516163"/>
                  <a:pt x="1391254" y="447856"/>
                  <a:pt x="1339702" y="489097"/>
                </a:cubicBezTo>
                <a:cubicBezTo>
                  <a:pt x="1329723" y="497080"/>
                  <a:pt x="1329273" y="514222"/>
                  <a:pt x="1318437" y="520995"/>
                </a:cubicBezTo>
                <a:cubicBezTo>
                  <a:pt x="1299429" y="532875"/>
                  <a:pt x="1275906" y="535171"/>
                  <a:pt x="1254641" y="542260"/>
                </a:cubicBezTo>
                <a:lnTo>
                  <a:pt x="1222744" y="552893"/>
                </a:lnTo>
                <a:lnTo>
                  <a:pt x="1190846" y="563525"/>
                </a:lnTo>
                <a:cubicBezTo>
                  <a:pt x="1169581" y="577702"/>
                  <a:pt x="1145122" y="587983"/>
                  <a:pt x="1127051" y="606055"/>
                </a:cubicBezTo>
                <a:cubicBezTo>
                  <a:pt x="1119963" y="613144"/>
                  <a:pt x="1114382" y="622163"/>
                  <a:pt x="1105786" y="627321"/>
                </a:cubicBezTo>
                <a:cubicBezTo>
                  <a:pt x="1096175" y="633087"/>
                  <a:pt x="1084521" y="634409"/>
                  <a:pt x="1073888" y="637953"/>
                </a:cubicBezTo>
                <a:cubicBezTo>
                  <a:pt x="1063255" y="645041"/>
                  <a:pt x="1053667" y="654028"/>
                  <a:pt x="1041990" y="659218"/>
                </a:cubicBezTo>
                <a:cubicBezTo>
                  <a:pt x="1021507" y="668322"/>
                  <a:pt x="978195" y="680483"/>
                  <a:pt x="978195" y="680483"/>
                </a:cubicBezTo>
                <a:cubicBezTo>
                  <a:pt x="967562" y="691116"/>
                  <a:pt x="959442" y="705078"/>
                  <a:pt x="946297" y="712381"/>
                </a:cubicBezTo>
                <a:cubicBezTo>
                  <a:pt x="926703" y="723267"/>
                  <a:pt x="903767" y="726558"/>
                  <a:pt x="882502" y="733646"/>
                </a:cubicBezTo>
                <a:cubicBezTo>
                  <a:pt x="785713" y="765909"/>
                  <a:pt x="938582" y="716419"/>
                  <a:pt x="797441" y="754911"/>
                </a:cubicBezTo>
                <a:cubicBezTo>
                  <a:pt x="797423" y="754916"/>
                  <a:pt x="717706" y="781490"/>
                  <a:pt x="701748" y="786809"/>
                </a:cubicBezTo>
                <a:lnTo>
                  <a:pt x="669851" y="797441"/>
                </a:lnTo>
                <a:cubicBezTo>
                  <a:pt x="666307" y="825795"/>
                  <a:pt x="666736" y="854935"/>
                  <a:pt x="659218" y="882502"/>
                </a:cubicBezTo>
                <a:cubicBezTo>
                  <a:pt x="655856" y="894831"/>
                  <a:pt x="643668" y="902970"/>
                  <a:pt x="637953" y="914400"/>
                </a:cubicBezTo>
                <a:cubicBezTo>
                  <a:pt x="610349" y="969608"/>
                  <a:pt x="647591" y="926028"/>
                  <a:pt x="606055" y="967562"/>
                </a:cubicBezTo>
                <a:cubicBezTo>
                  <a:pt x="599416" y="987480"/>
                  <a:pt x="595588" y="1020725"/>
                  <a:pt x="563525" y="1020725"/>
                </a:cubicBezTo>
                <a:cubicBezTo>
                  <a:pt x="550746" y="1020725"/>
                  <a:pt x="542260" y="1006548"/>
                  <a:pt x="531628" y="999460"/>
                </a:cubicBezTo>
                <a:lnTo>
                  <a:pt x="499730" y="903767"/>
                </a:lnTo>
                <a:cubicBezTo>
                  <a:pt x="494975" y="889502"/>
                  <a:pt x="479384" y="881495"/>
                  <a:pt x="467832" y="871869"/>
                </a:cubicBezTo>
                <a:cubicBezTo>
                  <a:pt x="458015" y="863688"/>
                  <a:pt x="445913" y="858587"/>
                  <a:pt x="435935" y="850604"/>
                </a:cubicBezTo>
                <a:cubicBezTo>
                  <a:pt x="428107" y="844342"/>
                  <a:pt x="420931" y="837167"/>
                  <a:pt x="414669" y="829339"/>
                </a:cubicBezTo>
                <a:cubicBezTo>
                  <a:pt x="406686" y="819360"/>
                  <a:pt x="403383" y="805424"/>
                  <a:pt x="393404" y="797441"/>
                </a:cubicBezTo>
                <a:cubicBezTo>
                  <a:pt x="384653" y="790440"/>
                  <a:pt x="372139" y="790353"/>
                  <a:pt x="361507" y="786809"/>
                </a:cubicBezTo>
                <a:lnTo>
                  <a:pt x="308344" y="797441"/>
                </a:lnTo>
                <a:cubicBezTo>
                  <a:pt x="287133" y="801297"/>
                  <a:pt x="265463" y="802845"/>
                  <a:pt x="244548" y="808074"/>
                </a:cubicBezTo>
                <a:cubicBezTo>
                  <a:pt x="244535" y="808077"/>
                  <a:pt x="164810" y="834654"/>
                  <a:pt x="148855" y="839972"/>
                </a:cubicBezTo>
                <a:cubicBezTo>
                  <a:pt x="138223" y="843516"/>
                  <a:pt x="127831" y="847886"/>
                  <a:pt x="116958" y="850604"/>
                </a:cubicBezTo>
                <a:cubicBezTo>
                  <a:pt x="102781" y="854148"/>
                  <a:pt x="88479" y="857223"/>
                  <a:pt x="74428" y="861237"/>
                </a:cubicBezTo>
                <a:cubicBezTo>
                  <a:pt x="63651" y="864316"/>
                  <a:pt x="53625" y="870284"/>
                  <a:pt x="42530" y="871869"/>
                </a:cubicBezTo>
                <a:cubicBezTo>
                  <a:pt x="28496" y="873874"/>
                  <a:pt x="14177" y="871869"/>
                  <a:pt x="0" y="871869"/>
                </a:cubicBezTo>
              </a:path>
            </a:pathLst>
          </a:custGeom>
          <a:noFill/>
          <a:ln w="190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1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6" y="3603628"/>
            <a:ext cx="1664247" cy="1096893"/>
          </a:xfrm>
          <a:prstGeom prst="rect">
            <a:avLst/>
          </a:prstGeom>
          <a:noFill/>
          <a:ln w="12700" cmpd="tri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4800600" y="4065293"/>
            <a:ext cx="838200" cy="461665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3256" y="0"/>
            <a:ext cx="765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the type of Symbiosis?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828800" y="1704945"/>
            <a:ext cx="4648200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6200000">
            <a:off x="7065356" y="2811037"/>
            <a:ext cx="1642311" cy="400110"/>
          </a:xfrm>
          <a:prstGeom prst="rightArrow">
            <a:avLst/>
          </a:prstGeom>
          <a:solidFill>
            <a:srgbClr val="FF5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5" name="Picture 6" descr="https://encrypted-tbn3.gstatic.com/images?q=tbn:ANd9GcQYDaUYHQwu4kaGBgHm7ySRn4Avc3FOtL4PP-MCqKo3xlZ5J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" y="5264549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9F5499-7409-ECDC-155F-19F25C54A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6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20686" y="6477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6477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647700"/>
            <a:ext cx="2133600" cy="838200"/>
          </a:xfrm>
          <a:prstGeom prst="rect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0686" y="1485900"/>
            <a:ext cx="2122714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286" y="1485900"/>
            <a:ext cx="2133600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14859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0686" y="2313214"/>
            <a:ext cx="2133600" cy="84908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286" y="2313214"/>
            <a:ext cx="2133600" cy="849086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87886" y="23241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641" y="4572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536" y="2334986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257" y="3603628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0243" y="35052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827" y="835967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114" y="2490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86" y="866745"/>
            <a:ext cx="2137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cap="none" spc="0" dirty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3981" y="1704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ln w="31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711" y="805189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704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7049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2886" y="24902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0827" y="2334986"/>
            <a:ext cx="196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Interspecific Competition?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126685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99FF"/>
                </a:solidFill>
              </a:rPr>
              <a:t>Shark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760" y="328135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5050"/>
                </a:solidFill>
              </a:rPr>
              <a:t>Remora</a:t>
            </a:r>
          </a:p>
        </p:txBody>
      </p:sp>
      <p:pic>
        <p:nvPicPr>
          <p:cNvPr id="30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" y="1592035"/>
            <a:ext cx="1664247" cy="1096893"/>
          </a:xfrm>
          <a:prstGeom prst="rect">
            <a:avLst/>
          </a:prstGeom>
          <a:noFill/>
          <a:ln w="127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297712" y="1669312"/>
            <a:ext cx="1531088" cy="1020725"/>
          </a:xfrm>
          <a:custGeom>
            <a:avLst/>
            <a:gdLst>
              <a:gd name="connsiteX0" fmla="*/ 31897 w 1446028"/>
              <a:gd name="connsiteY0" fmla="*/ 0 h 1020725"/>
              <a:gd name="connsiteX1" fmla="*/ 85060 w 1446028"/>
              <a:gd name="connsiteY1" fmla="*/ 74428 h 1020725"/>
              <a:gd name="connsiteX2" fmla="*/ 106325 w 1446028"/>
              <a:gd name="connsiteY2" fmla="*/ 106325 h 1020725"/>
              <a:gd name="connsiteX3" fmla="*/ 191386 w 1446028"/>
              <a:gd name="connsiteY3" fmla="*/ 202018 h 1020725"/>
              <a:gd name="connsiteX4" fmla="*/ 935665 w 1446028"/>
              <a:gd name="connsiteY4" fmla="*/ 191386 h 1020725"/>
              <a:gd name="connsiteX5" fmla="*/ 1031358 w 1446028"/>
              <a:gd name="connsiteY5" fmla="*/ 223283 h 1020725"/>
              <a:gd name="connsiteX6" fmla="*/ 1095153 w 1446028"/>
              <a:gd name="connsiteY6" fmla="*/ 244548 h 1020725"/>
              <a:gd name="connsiteX7" fmla="*/ 1169581 w 1446028"/>
              <a:gd name="connsiteY7" fmla="*/ 265814 h 1020725"/>
              <a:gd name="connsiteX8" fmla="*/ 1233376 w 1446028"/>
              <a:gd name="connsiteY8" fmla="*/ 297711 h 1020725"/>
              <a:gd name="connsiteX9" fmla="*/ 1265274 w 1446028"/>
              <a:gd name="connsiteY9" fmla="*/ 318976 h 1020725"/>
              <a:gd name="connsiteX10" fmla="*/ 1297172 w 1446028"/>
              <a:gd name="connsiteY10" fmla="*/ 329609 h 1020725"/>
              <a:gd name="connsiteX11" fmla="*/ 1382232 w 1446028"/>
              <a:gd name="connsiteY11" fmla="*/ 350874 h 1020725"/>
              <a:gd name="connsiteX12" fmla="*/ 1414130 w 1446028"/>
              <a:gd name="connsiteY12" fmla="*/ 361507 h 1020725"/>
              <a:gd name="connsiteX13" fmla="*/ 1446028 w 1446028"/>
              <a:gd name="connsiteY13" fmla="*/ 382772 h 1020725"/>
              <a:gd name="connsiteX14" fmla="*/ 1414130 w 1446028"/>
              <a:gd name="connsiteY14" fmla="*/ 435935 h 1020725"/>
              <a:gd name="connsiteX15" fmla="*/ 1382232 w 1446028"/>
              <a:gd name="connsiteY15" fmla="*/ 446567 h 1020725"/>
              <a:gd name="connsiteX16" fmla="*/ 1339702 w 1446028"/>
              <a:gd name="connsiteY16" fmla="*/ 489097 h 1020725"/>
              <a:gd name="connsiteX17" fmla="*/ 1318437 w 1446028"/>
              <a:gd name="connsiteY17" fmla="*/ 520995 h 1020725"/>
              <a:gd name="connsiteX18" fmla="*/ 1254641 w 1446028"/>
              <a:gd name="connsiteY18" fmla="*/ 542260 h 1020725"/>
              <a:gd name="connsiteX19" fmla="*/ 1222744 w 1446028"/>
              <a:gd name="connsiteY19" fmla="*/ 552893 h 1020725"/>
              <a:gd name="connsiteX20" fmla="*/ 1190846 w 1446028"/>
              <a:gd name="connsiteY20" fmla="*/ 563525 h 1020725"/>
              <a:gd name="connsiteX21" fmla="*/ 1127051 w 1446028"/>
              <a:gd name="connsiteY21" fmla="*/ 606055 h 1020725"/>
              <a:gd name="connsiteX22" fmla="*/ 1105786 w 1446028"/>
              <a:gd name="connsiteY22" fmla="*/ 627321 h 1020725"/>
              <a:gd name="connsiteX23" fmla="*/ 1073888 w 1446028"/>
              <a:gd name="connsiteY23" fmla="*/ 637953 h 1020725"/>
              <a:gd name="connsiteX24" fmla="*/ 1041990 w 1446028"/>
              <a:gd name="connsiteY24" fmla="*/ 659218 h 1020725"/>
              <a:gd name="connsiteX25" fmla="*/ 978195 w 1446028"/>
              <a:gd name="connsiteY25" fmla="*/ 680483 h 1020725"/>
              <a:gd name="connsiteX26" fmla="*/ 946297 w 1446028"/>
              <a:gd name="connsiteY26" fmla="*/ 712381 h 1020725"/>
              <a:gd name="connsiteX27" fmla="*/ 882502 w 1446028"/>
              <a:gd name="connsiteY27" fmla="*/ 733646 h 1020725"/>
              <a:gd name="connsiteX28" fmla="*/ 797441 w 1446028"/>
              <a:gd name="connsiteY28" fmla="*/ 754911 h 1020725"/>
              <a:gd name="connsiteX29" fmla="*/ 701748 w 1446028"/>
              <a:gd name="connsiteY29" fmla="*/ 786809 h 1020725"/>
              <a:gd name="connsiteX30" fmla="*/ 669851 w 1446028"/>
              <a:gd name="connsiteY30" fmla="*/ 797441 h 1020725"/>
              <a:gd name="connsiteX31" fmla="*/ 659218 w 1446028"/>
              <a:gd name="connsiteY31" fmla="*/ 882502 h 1020725"/>
              <a:gd name="connsiteX32" fmla="*/ 637953 w 1446028"/>
              <a:gd name="connsiteY32" fmla="*/ 914400 h 1020725"/>
              <a:gd name="connsiteX33" fmla="*/ 606055 w 1446028"/>
              <a:gd name="connsiteY33" fmla="*/ 967562 h 1020725"/>
              <a:gd name="connsiteX34" fmla="*/ 563525 w 1446028"/>
              <a:gd name="connsiteY34" fmla="*/ 1020725 h 1020725"/>
              <a:gd name="connsiteX35" fmla="*/ 531628 w 1446028"/>
              <a:gd name="connsiteY35" fmla="*/ 999460 h 1020725"/>
              <a:gd name="connsiteX36" fmla="*/ 499730 w 1446028"/>
              <a:gd name="connsiteY36" fmla="*/ 903767 h 1020725"/>
              <a:gd name="connsiteX37" fmla="*/ 467832 w 1446028"/>
              <a:gd name="connsiteY37" fmla="*/ 871869 h 1020725"/>
              <a:gd name="connsiteX38" fmla="*/ 435935 w 1446028"/>
              <a:gd name="connsiteY38" fmla="*/ 850604 h 1020725"/>
              <a:gd name="connsiteX39" fmla="*/ 414669 w 1446028"/>
              <a:gd name="connsiteY39" fmla="*/ 829339 h 1020725"/>
              <a:gd name="connsiteX40" fmla="*/ 393404 w 1446028"/>
              <a:gd name="connsiteY40" fmla="*/ 797441 h 1020725"/>
              <a:gd name="connsiteX41" fmla="*/ 361507 w 1446028"/>
              <a:gd name="connsiteY41" fmla="*/ 786809 h 1020725"/>
              <a:gd name="connsiteX42" fmla="*/ 308344 w 1446028"/>
              <a:gd name="connsiteY42" fmla="*/ 797441 h 1020725"/>
              <a:gd name="connsiteX43" fmla="*/ 244548 w 1446028"/>
              <a:gd name="connsiteY43" fmla="*/ 808074 h 1020725"/>
              <a:gd name="connsiteX44" fmla="*/ 148855 w 1446028"/>
              <a:gd name="connsiteY44" fmla="*/ 839972 h 1020725"/>
              <a:gd name="connsiteX45" fmla="*/ 116958 w 1446028"/>
              <a:gd name="connsiteY45" fmla="*/ 850604 h 1020725"/>
              <a:gd name="connsiteX46" fmla="*/ 74428 w 1446028"/>
              <a:gd name="connsiteY46" fmla="*/ 861237 h 1020725"/>
              <a:gd name="connsiteX47" fmla="*/ 42530 w 1446028"/>
              <a:gd name="connsiteY47" fmla="*/ 871869 h 1020725"/>
              <a:gd name="connsiteX48" fmla="*/ 0 w 1446028"/>
              <a:gd name="connsiteY48" fmla="*/ 871869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6028" h="1020725">
                <a:moveTo>
                  <a:pt x="31897" y="0"/>
                </a:moveTo>
                <a:cubicBezTo>
                  <a:pt x="113329" y="135717"/>
                  <a:pt x="27656" y="2672"/>
                  <a:pt x="85060" y="74428"/>
                </a:cubicBezTo>
                <a:cubicBezTo>
                  <a:pt x="93043" y="84406"/>
                  <a:pt x="97835" y="96774"/>
                  <a:pt x="106325" y="106325"/>
                </a:cubicBezTo>
                <a:cubicBezTo>
                  <a:pt x="203434" y="215572"/>
                  <a:pt x="143124" y="129625"/>
                  <a:pt x="191386" y="202018"/>
                </a:cubicBezTo>
                <a:cubicBezTo>
                  <a:pt x="470395" y="109015"/>
                  <a:pt x="232768" y="180403"/>
                  <a:pt x="935665" y="191386"/>
                </a:cubicBezTo>
                <a:lnTo>
                  <a:pt x="1031358" y="223283"/>
                </a:lnTo>
                <a:lnTo>
                  <a:pt x="1095153" y="244548"/>
                </a:lnTo>
                <a:cubicBezTo>
                  <a:pt x="1108781" y="247955"/>
                  <a:pt x="1154327" y="258187"/>
                  <a:pt x="1169581" y="265814"/>
                </a:cubicBezTo>
                <a:cubicBezTo>
                  <a:pt x="1252022" y="307035"/>
                  <a:pt x="1153206" y="270989"/>
                  <a:pt x="1233376" y="297711"/>
                </a:cubicBezTo>
                <a:cubicBezTo>
                  <a:pt x="1244009" y="304799"/>
                  <a:pt x="1253844" y="313261"/>
                  <a:pt x="1265274" y="318976"/>
                </a:cubicBezTo>
                <a:cubicBezTo>
                  <a:pt x="1275299" y="323988"/>
                  <a:pt x="1286359" y="326660"/>
                  <a:pt x="1297172" y="329609"/>
                </a:cubicBezTo>
                <a:cubicBezTo>
                  <a:pt x="1325368" y="337299"/>
                  <a:pt x="1353879" y="343786"/>
                  <a:pt x="1382232" y="350874"/>
                </a:cubicBezTo>
                <a:cubicBezTo>
                  <a:pt x="1393105" y="353592"/>
                  <a:pt x="1404105" y="356495"/>
                  <a:pt x="1414130" y="361507"/>
                </a:cubicBezTo>
                <a:cubicBezTo>
                  <a:pt x="1425560" y="367222"/>
                  <a:pt x="1435395" y="375684"/>
                  <a:pt x="1446028" y="382772"/>
                </a:cubicBezTo>
                <a:cubicBezTo>
                  <a:pt x="1437665" y="407860"/>
                  <a:pt x="1438454" y="421341"/>
                  <a:pt x="1414130" y="435935"/>
                </a:cubicBezTo>
                <a:cubicBezTo>
                  <a:pt x="1404519" y="441701"/>
                  <a:pt x="1392865" y="443023"/>
                  <a:pt x="1382232" y="446567"/>
                </a:cubicBezTo>
                <a:cubicBezTo>
                  <a:pt x="1359035" y="516163"/>
                  <a:pt x="1391254" y="447856"/>
                  <a:pt x="1339702" y="489097"/>
                </a:cubicBezTo>
                <a:cubicBezTo>
                  <a:pt x="1329723" y="497080"/>
                  <a:pt x="1329273" y="514222"/>
                  <a:pt x="1318437" y="520995"/>
                </a:cubicBezTo>
                <a:cubicBezTo>
                  <a:pt x="1299429" y="532875"/>
                  <a:pt x="1275906" y="535171"/>
                  <a:pt x="1254641" y="542260"/>
                </a:cubicBezTo>
                <a:lnTo>
                  <a:pt x="1222744" y="552893"/>
                </a:lnTo>
                <a:lnTo>
                  <a:pt x="1190846" y="563525"/>
                </a:lnTo>
                <a:cubicBezTo>
                  <a:pt x="1169581" y="577702"/>
                  <a:pt x="1145122" y="587983"/>
                  <a:pt x="1127051" y="606055"/>
                </a:cubicBezTo>
                <a:cubicBezTo>
                  <a:pt x="1119963" y="613144"/>
                  <a:pt x="1114382" y="622163"/>
                  <a:pt x="1105786" y="627321"/>
                </a:cubicBezTo>
                <a:cubicBezTo>
                  <a:pt x="1096175" y="633087"/>
                  <a:pt x="1084521" y="634409"/>
                  <a:pt x="1073888" y="637953"/>
                </a:cubicBezTo>
                <a:cubicBezTo>
                  <a:pt x="1063255" y="645041"/>
                  <a:pt x="1053667" y="654028"/>
                  <a:pt x="1041990" y="659218"/>
                </a:cubicBezTo>
                <a:cubicBezTo>
                  <a:pt x="1021507" y="668322"/>
                  <a:pt x="978195" y="680483"/>
                  <a:pt x="978195" y="680483"/>
                </a:cubicBezTo>
                <a:cubicBezTo>
                  <a:pt x="967562" y="691116"/>
                  <a:pt x="959442" y="705078"/>
                  <a:pt x="946297" y="712381"/>
                </a:cubicBezTo>
                <a:cubicBezTo>
                  <a:pt x="926703" y="723267"/>
                  <a:pt x="903767" y="726558"/>
                  <a:pt x="882502" y="733646"/>
                </a:cubicBezTo>
                <a:cubicBezTo>
                  <a:pt x="785713" y="765909"/>
                  <a:pt x="938582" y="716419"/>
                  <a:pt x="797441" y="754911"/>
                </a:cubicBezTo>
                <a:cubicBezTo>
                  <a:pt x="797423" y="754916"/>
                  <a:pt x="717706" y="781490"/>
                  <a:pt x="701748" y="786809"/>
                </a:cubicBezTo>
                <a:lnTo>
                  <a:pt x="669851" y="797441"/>
                </a:lnTo>
                <a:cubicBezTo>
                  <a:pt x="666307" y="825795"/>
                  <a:pt x="666736" y="854935"/>
                  <a:pt x="659218" y="882502"/>
                </a:cubicBezTo>
                <a:cubicBezTo>
                  <a:pt x="655856" y="894831"/>
                  <a:pt x="643668" y="902970"/>
                  <a:pt x="637953" y="914400"/>
                </a:cubicBezTo>
                <a:cubicBezTo>
                  <a:pt x="610349" y="969608"/>
                  <a:pt x="647591" y="926028"/>
                  <a:pt x="606055" y="967562"/>
                </a:cubicBezTo>
                <a:cubicBezTo>
                  <a:pt x="599416" y="987480"/>
                  <a:pt x="595588" y="1020725"/>
                  <a:pt x="563525" y="1020725"/>
                </a:cubicBezTo>
                <a:cubicBezTo>
                  <a:pt x="550746" y="1020725"/>
                  <a:pt x="542260" y="1006548"/>
                  <a:pt x="531628" y="999460"/>
                </a:cubicBezTo>
                <a:lnTo>
                  <a:pt x="499730" y="903767"/>
                </a:lnTo>
                <a:cubicBezTo>
                  <a:pt x="494975" y="889502"/>
                  <a:pt x="479384" y="881495"/>
                  <a:pt x="467832" y="871869"/>
                </a:cubicBezTo>
                <a:cubicBezTo>
                  <a:pt x="458015" y="863688"/>
                  <a:pt x="445913" y="858587"/>
                  <a:pt x="435935" y="850604"/>
                </a:cubicBezTo>
                <a:cubicBezTo>
                  <a:pt x="428107" y="844342"/>
                  <a:pt x="420931" y="837167"/>
                  <a:pt x="414669" y="829339"/>
                </a:cubicBezTo>
                <a:cubicBezTo>
                  <a:pt x="406686" y="819360"/>
                  <a:pt x="403383" y="805424"/>
                  <a:pt x="393404" y="797441"/>
                </a:cubicBezTo>
                <a:cubicBezTo>
                  <a:pt x="384653" y="790440"/>
                  <a:pt x="372139" y="790353"/>
                  <a:pt x="361507" y="786809"/>
                </a:cubicBezTo>
                <a:lnTo>
                  <a:pt x="308344" y="797441"/>
                </a:lnTo>
                <a:cubicBezTo>
                  <a:pt x="287133" y="801297"/>
                  <a:pt x="265463" y="802845"/>
                  <a:pt x="244548" y="808074"/>
                </a:cubicBezTo>
                <a:cubicBezTo>
                  <a:pt x="244535" y="808077"/>
                  <a:pt x="164810" y="834654"/>
                  <a:pt x="148855" y="839972"/>
                </a:cubicBezTo>
                <a:cubicBezTo>
                  <a:pt x="138223" y="843516"/>
                  <a:pt x="127831" y="847886"/>
                  <a:pt x="116958" y="850604"/>
                </a:cubicBezTo>
                <a:cubicBezTo>
                  <a:pt x="102781" y="854148"/>
                  <a:pt x="88479" y="857223"/>
                  <a:pt x="74428" y="861237"/>
                </a:cubicBezTo>
                <a:cubicBezTo>
                  <a:pt x="63651" y="864316"/>
                  <a:pt x="53625" y="870284"/>
                  <a:pt x="42530" y="871869"/>
                </a:cubicBezTo>
                <a:cubicBezTo>
                  <a:pt x="28496" y="873874"/>
                  <a:pt x="14177" y="871869"/>
                  <a:pt x="0" y="871869"/>
                </a:cubicBezTo>
              </a:path>
            </a:pathLst>
          </a:custGeom>
          <a:noFill/>
          <a:ln w="190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1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6" y="3603628"/>
            <a:ext cx="1664247" cy="1096893"/>
          </a:xfrm>
          <a:prstGeom prst="rect">
            <a:avLst/>
          </a:prstGeom>
          <a:noFill/>
          <a:ln w="12700" cmpd="tri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4800600" y="4065293"/>
            <a:ext cx="838200" cy="461665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3256" y="0"/>
            <a:ext cx="765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the type of Symbiosis?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828799" y="1704945"/>
            <a:ext cx="4648201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26711" y="1694313"/>
            <a:ext cx="1924127" cy="5103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6200000">
            <a:off x="7065356" y="2811037"/>
            <a:ext cx="1642311" cy="400110"/>
          </a:xfrm>
          <a:prstGeom prst="rightArrow">
            <a:avLst/>
          </a:prstGeom>
          <a:solidFill>
            <a:srgbClr val="FF5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9972" y="4100356"/>
            <a:ext cx="7210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Commensalism</a:t>
            </a:r>
          </a:p>
        </p:txBody>
      </p:sp>
      <p:pic>
        <p:nvPicPr>
          <p:cNvPr id="37" name="Picture 6" descr="https://encrypted-tbn3.gstatic.com/images?q=tbn:ANd9GcQYDaUYHQwu4kaGBgHm7ySRn4Avc3FOtL4PP-MCqKo3xlZ5J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" y="5264549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873B0-16FD-CA25-D666-34BE1E51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13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</a:t>
            </a:r>
            <a:r>
              <a:rPr lang="en-US" dirty="0">
                <a:solidFill>
                  <a:schemeClr val="bg1"/>
                </a:solidFill>
              </a:rPr>
              <a:t>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chemeClr val="bg1"/>
                </a:solidFill>
              </a:rPr>
              <a:t>Commensalisitic</a:t>
            </a:r>
            <a:r>
              <a:rPr lang="en-US" dirty="0">
                <a:solidFill>
                  <a:schemeClr val="bg1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E0473-602D-D150-9FD9-1A6489439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46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chemeClr val="bg1"/>
                </a:solidFill>
              </a:rPr>
              <a:t>Commensalisitic</a:t>
            </a:r>
            <a:r>
              <a:rPr lang="en-US" dirty="0">
                <a:solidFill>
                  <a:schemeClr val="bg1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BE820-92A1-9A4E-ECCB-17CA95F9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2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266FE-5DAE-189C-EA6E-E38FBC81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86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FC1B1-9FC2-5FAD-2612-CB29A7A6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68BD2-DCC3-54E1-B949-68F26FF8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69342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23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981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66FFCC"/>
                </a:solidFill>
              </a:rPr>
              <a:t>True or False.  </a:t>
            </a:r>
          </a:p>
          <a:p>
            <a:pPr lvl="1" eaLnBrk="1" hangingPunct="1"/>
            <a:r>
              <a:rPr lang="en-US" dirty="0">
                <a:solidFill>
                  <a:srgbClr val="9966FF"/>
                </a:solidFill>
              </a:rPr>
              <a:t>Parasitism is one of the most successful modes of life displayed by any living organism?</a:t>
            </a:r>
          </a:p>
          <a:p>
            <a:pPr lvl="1" eaLnBrk="1" hangingPunct="1"/>
            <a:r>
              <a:rPr lang="en-US" dirty="0">
                <a:solidFill>
                  <a:srgbClr val="FF9933"/>
                </a:solidFill>
              </a:rPr>
              <a:t>For every species on earth, they may host a handful of unique parasites.</a:t>
            </a:r>
          </a:p>
        </p:txBody>
      </p:sp>
      <p:pic>
        <p:nvPicPr>
          <p:cNvPr id="53251" name="Picture 5" descr="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458200" cy="436245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4800" y="327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3649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6386" y="4357985"/>
            <a:ext cx="424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Answer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F70AF-0B12-7EA5-0D42-F5C017A0A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522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6" name="Picture 4" descr="http://static-resources.goodguide.net/images/entities/large/248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057400" cy="32004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9" name="WordArt 7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20859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Mutualistic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89B6E-0A7D-0399-36C3-F1B38188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55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6" name="Picture 4" descr="http://static-resources.goodguide.net/images/entities/large/248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057400" cy="32004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7" name="Picture 5" descr="http://www.marlerblog.com/uploads/image/Listeria-monocytogenes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743200" cy="3209925"/>
          </a:xfrm>
          <a:prstGeom prst="rect">
            <a:avLst/>
          </a:prstGeom>
          <a:noFill/>
          <a:ln w="5715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9" name="WordArt 7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20859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Mutualistic</a:t>
            </a:r>
          </a:p>
        </p:txBody>
      </p:sp>
      <p:sp>
        <p:nvSpPr>
          <p:cNvPr id="945160" name="WordArt 8"/>
          <p:cNvSpPr>
            <a:spLocks noChangeArrowheads="1" noChangeShapeType="1" noTextEdit="1"/>
          </p:cNvSpPr>
          <p:nvPr/>
        </p:nvSpPr>
        <p:spPr bwMode="auto">
          <a:xfrm>
            <a:off x="2819399" y="3352800"/>
            <a:ext cx="2514601" cy="6778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Commensalistic</a:t>
            </a:r>
            <a:endParaRPr 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EF563-A8A8-1899-50D8-396B2ED3A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6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6" name="Picture 4" descr="http://static-resources.goodguide.net/images/entities/large/248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057400" cy="32004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7" name="Picture 5" descr="http://www.marlerblog.com/uploads/image/Listeria-monocytogenes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743200" cy="3209925"/>
          </a:xfrm>
          <a:prstGeom prst="rect">
            <a:avLst/>
          </a:prstGeom>
          <a:noFill/>
          <a:ln w="5715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8" name="Picture 6" descr="http://wac.450f.edgecastcdn.net/80450F/keanradio.com/files/2012/05/Flesh-Eating-Bacteria-h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333750" cy="3200400"/>
          </a:xfrm>
          <a:prstGeom prst="rect">
            <a:avLst/>
          </a:prstGeom>
          <a:noFill/>
          <a:ln w="5715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9" name="WordArt 7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20859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Mutualistic</a:t>
            </a:r>
          </a:p>
        </p:txBody>
      </p:sp>
      <p:sp>
        <p:nvSpPr>
          <p:cNvPr id="945160" name="WordArt 8"/>
          <p:cNvSpPr>
            <a:spLocks noChangeArrowheads="1" noChangeShapeType="1" noTextEdit="1"/>
          </p:cNvSpPr>
          <p:nvPr/>
        </p:nvSpPr>
        <p:spPr bwMode="auto">
          <a:xfrm>
            <a:off x="2819399" y="3352800"/>
            <a:ext cx="2514601" cy="6778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Commensalistic</a:t>
            </a:r>
            <a:endParaRPr 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5161" name="WordArt 9"/>
          <p:cNvSpPr>
            <a:spLocks noChangeArrowheads="1" noChangeShapeType="1" noTextEdit="1"/>
          </p:cNvSpPr>
          <p:nvPr/>
        </p:nvSpPr>
        <p:spPr bwMode="auto">
          <a:xfrm>
            <a:off x="5869172" y="5029200"/>
            <a:ext cx="243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Parasitic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399A5-C49B-7B32-FFDD-38FF3C4B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02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6" name="Picture 4" descr="http://static-resources.goodguide.net/images/entities/large/248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057400" cy="3200400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7" name="Picture 5" descr="http://www.marlerblog.com/uploads/image/Listeria-monocytogenes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743200" cy="3209925"/>
          </a:xfrm>
          <a:prstGeom prst="rect">
            <a:avLst/>
          </a:prstGeom>
          <a:noFill/>
          <a:ln w="5715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58" name="Picture 6" descr="http://wac.450f.edgecastcdn.net/80450F/keanradio.com/files/2012/05/Flesh-Eating-Bacteria-h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333750" cy="3200400"/>
          </a:xfrm>
          <a:prstGeom prst="rect">
            <a:avLst/>
          </a:prstGeom>
          <a:noFill/>
          <a:ln w="5715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9" name="WordArt 7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20859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Mutualistic</a:t>
            </a:r>
          </a:p>
        </p:txBody>
      </p:sp>
      <p:sp>
        <p:nvSpPr>
          <p:cNvPr id="945160" name="WordArt 8"/>
          <p:cNvSpPr>
            <a:spLocks noChangeArrowheads="1" noChangeShapeType="1" noTextEdit="1"/>
          </p:cNvSpPr>
          <p:nvPr/>
        </p:nvSpPr>
        <p:spPr bwMode="auto">
          <a:xfrm>
            <a:off x="2819399" y="3352800"/>
            <a:ext cx="2514601" cy="6778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Commensalistic</a:t>
            </a:r>
            <a:endParaRPr 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5161" name="WordArt 9"/>
          <p:cNvSpPr>
            <a:spLocks noChangeArrowheads="1" noChangeShapeType="1" noTextEdit="1"/>
          </p:cNvSpPr>
          <p:nvPr/>
        </p:nvSpPr>
        <p:spPr bwMode="auto">
          <a:xfrm>
            <a:off x="5869172" y="5029200"/>
            <a:ext cx="243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Parasitic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" y="2255460"/>
            <a:ext cx="8229600" cy="56394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9000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B8F38-3A33-DE91-BF72-87B517A5F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404C8-516E-BA83-DF2C-DF083CEA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41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99FF33"/>
                          </a:solidFill>
                        </a:rPr>
                        <a:t>NOT FROM HERE</a:t>
                      </a:r>
                      <a:br>
                        <a:rPr lang="en-US" baseline="0" dirty="0">
                          <a:solidFill>
                            <a:srgbClr val="99FF33"/>
                          </a:solidFill>
                        </a:rPr>
                      </a:br>
                      <a:endParaRPr lang="en-US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A6D4E-689C-917E-229E-8CFCB490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61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microbe farms, and which one uses mechanical defenses?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0242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7433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microbe farms, and which one uses mechanical defenses?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8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074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microbe farms, and which one uses </a:t>
            </a:r>
            <a:r>
              <a:rPr lang="en-US" dirty="0">
                <a:solidFill>
                  <a:srgbClr val="FFCC99"/>
                </a:solidFill>
              </a:rPr>
              <a:t>mechanical defenses</a:t>
            </a:r>
            <a:r>
              <a:rPr lang="en-US" dirty="0"/>
              <a:t>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893" y="2507581"/>
            <a:ext cx="4395754" cy="29177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Thorns</a:t>
            </a:r>
          </a:p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(Mechanical</a:t>
            </a:r>
          </a:p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Defense)</a:t>
            </a:r>
          </a:p>
        </p:txBody>
      </p:sp>
      <p:pic>
        <p:nvPicPr>
          <p:cNvPr id="9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5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 or False. </a:t>
            </a:r>
            <a:r>
              <a:rPr lang="en-US" dirty="0">
                <a:solidFill>
                  <a:srgbClr val="FFCC99"/>
                </a:solidFill>
              </a:rPr>
              <a:t>Parasite life cycles can often be complicated and go through a number and variety of organisms?</a:t>
            </a:r>
          </a:p>
          <a:p>
            <a:pPr eaLnBrk="1" hangingPunct="1"/>
            <a:r>
              <a:rPr lang="en-US" dirty="0"/>
              <a:t>Most parasites have very complicated life cycles, </a:t>
            </a:r>
            <a:r>
              <a:rPr lang="en-US" dirty="0">
                <a:solidFill>
                  <a:srgbClr val="FF99FF"/>
                </a:solidFill>
              </a:rPr>
              <a:t>often going through a number of different species before finding a host.</a:t>
            </a:r>
          </a:p>
        </p:txBody>
      </p:sp>
      <p:pic>
        <p:nvPicPr>
          <p:cNvPr id="60419" name="Picture 5" descr="ab370-04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60421" name="Freeform 5"/>
          <p:cNvSpPr>
            <a:spLocks/>
          </p:cNvSpPr>
          <p:nvPr/>
        </p:nvSpPr>
        <p:spPr bwMode="auto">
          <a:xfrm>
            <a:off x="1292225" y="2706688"/>
            <a:ext cx="6165850" cy="2779712"/>
          </a:xfrm>
          <a:custGeom>
            <a:avLst/>
            <a:gdLst>
              <a:gd name="T0" fmla="*/ 2147483647 w 3884"/>
              <a:gd name="T1" fmla="*/ 2147483647 h 1751"/>
              <a:gd name="T2" fmla="*/ 2147483647 w 3884"/>
              <a:gd name="T3" fmla="*/ 2147483647 h 1751"/>
              <a:gd name="T4" fmla="*/ 2147483647 w 3884"/>
              <a:gd name="T5" fmla="*/ 2147483647 h 1751"/>
              <a:gd name="T6" fmla="*/ 2147483647 w 3884"/>
              <a:gd name="T7" fmla="*/ 2147483647 h 1751"/>
              <a:gd name="T8" fmla="*/ 2147483647 w 3884"/>
              <a:gd name="T9" fmla="*/ 2147483647 h 1751"/>
              <a:gd name="T10" fmla="*/ 2147483647 w 3884"/>
              <a:gd name="T11" fmla="*/ 2147483647 h 1751"/>
              <a:gd name="T12" fmla="*/ 2147483647 w 3884"/>
              <a:gd name="T13" fmla="*/ 2147483647 h 1751"/>
              <a:gd name="T14" fmla="*/ 2147483647 w 3884"/>
              <a:gd name="T15" fmla="*/ 2147483647 h 1751"/>
              <a:gd name="T16" fmla="*/ 2147483647 w 3884"/>
              <a:gd name="T17" fmla="*/ 2147483647 h 1751"/>
              <a:gd name="T18" fmla="*/ 2147483647 w 3884"/>
              <a:gd name="T19" fmla="*/ 2147483647 h 1751"/>
              <a:gd name="T20" fmla="*/ 2147483647 w 3884"/>
              <a:gd name="T21" fmla="*/ 2147483647 h 1751"/>
              <a:gd name="T22" fmla="*/ 2147483647 w 3884"/>
              <a:gd name="T23" fmla="*/ 2147483647 h 1751"/>
              <a:gd name="T24" fmla="*/ 2147483647 w 3884"/>
              <a:gd name="T25" fmla="*/ 2147483647 h 1751"/>
              <a:gd name="T26" fmla="*/ 2147483647 w 3884"/>
              <a:gd name="T27" fmla="*/ 2147483647 h 1751"/>
              <a:gd name="T28" fmla="*/ 2147483647 w 3884"/>
              <a:gd name="T29" fmla="*/ 2147483647 h 1751"/>
              <a:gd name="T30" fmla="*/ 2147483647 w 3884"/>
              <a:gd name="T31" fmla="*/ 2147483647 h 1751"/>
              <a:gd name="T32" fmla="*/ 2147483647 w 3884"/>
              <a:gd name="T33" fmla="*/ 2147483647 h 1751"/>
              <a:gd name="T34" fmla="*/ 2147483647 w 3884"/>
              <a:gd name="T35" fmla="*/ 2147483647 h 1751"/>
              <a:gd name="T36" fmla="*/ 2147483647 w 3884"/>
              <a:gd name="T37" fmla="*/ 2147483647 h 1751"/>
              <a:gd name="T38" fmla="*/ 2147483647 w 3884"/>
              <a:gd name="T39" fmla="*/ 2147483647 h 1751"/>
              <a:gd name="T40" fmla="*/ 2147483647 w 3884"/>
              <a:gd name="T41" fmla="*/ 2147483647 h 1751"/>
              <a:gd name="T42" fmla="*/ 2147483647 w 3884"/>
              <a:gd name="T43" fmla="*/ 2147483647 h 1751"/>
              <a:gd name="T44" fmla="*/ 2147483647 w 3884"/>
              <a:gd name="T45" fmla="*/ 2147483647 h 1751"/>
              <a:gd name="T46" fmla="*/ 2147483647 w 3884"/>
              <a:gd name="T47" fmla="*/ 2147483647 h 1751"/>
              <a:gd name="T48" fmla="*/ 2147483647 w 3884"/>
              <a:gd name="T49" fmla="*/ 2147483647 h 1751"/>
              <a:gd name="T50" fmla="*/ 2147483647 w 3884"/>
              <a:gd name="T51" fmla="*/ 2147483647 h 1751"/>
              <a:gd name="T52" fmla="*/ 2147483647 w 3884"/>
              <a:gd name="T53" fmla="*/ 2147483647 h 1751"/>
              <a:gd name="T54" fmla="*/ 2147483647 w 3884"/>
              <a:gd name="T55" fmla="*/ 2147483647 h 1751"/>
              <a:gd name="T56" fmla="*/ 2147483647 w 3884"/>
              <a:gd name="T57" fmla="*/ 2147483647 h 1751"/>
              <a:gd name="T58" fmla="*/ 2147483647 w 3884"/>
              <a:gd name="T59" fmla="*/ 2147483647 h 1751"/>
              <a:gd name="T60" fmla="*/ 2147483647 w 3884"/>
              <a:gd name="T61" fmla="*/ 2147483647 h 1751"/>
              <a:gd name="T62" fmla="*/ 2147483647 w 3884"/>
              <a:gd name="T63" fmla="*/ 2147483647 h 1751"/>
              <a:gd name="T64" fmla="*/ 2147483647 w 3884"/>
              <a:gd name="T65" fmla="*/ 2147483647 h 1751"/>
              <a:gd name="T66" fmla="*/ 2147483647 w 3884"/>
              <a:gd name="T67" fmla="*/ 2147483647 h 1751"/>
              <a:gd name="T68" fmla="*/ 2147483647 w 3884"/>
              <a:gd name="T69" fmla="*/ 2147483647 h 1751"/>
              <a:gd name="T70" fmla="*/ 2147483647 w 3884"/>
              <a:gd name="T71" fmla="*/ 2147483647 h 1751"/>
              <a:gd name="T72" fmla="*/ 2147483647 w 3884"/>
              <a:gd name="T73" fmla="*/ 2147483647 h 1751"/>
              <a:gd name="T74" fmla="*/ 2147483647 w 3884"/>
              <a:gd name="T75" fmla="*/ 2147483647 h 1751"/>
              <a:gd name="T76" fmla="*/ 2147483647 w 3884"/>
              <a:gd name="T77" fmla="*/ 2147483647 h 1751"/>
              <a:gd name="T78" fmla="*/ 2147483647 w 3884"/>
              <a:gd name="T79" fmla="*/ 2147483647 h 1751"/>
              <a:gd name="T80" fmla="*/ 2147483647 w 3884"/>
              <a:gd name="T81" fmla="*/ 2147483647 h 1751"/>
              <a:gd name="T82" fmla="*/ 2147483647 w 3884"/>
              <a:gd name="T83" fmla="*/ 2147483647 h 1751"/>
              <a:gd name="T84" fmla="*/ 2147483647 w 3884"/>
              <a:gd name="T85" fmla="*/ 2147483647 h 1751"/>
              <a:gd name="T86" fmla="*/ 2147483647 w 3884"/>
              <a:gd name="T87" fmla="*/ 2147483647 h 1751"/>
              <a:gd name="T88" fmla="*/ 2147483647 w 3884"/>
              <a:gd name="T89" fmla="*/ 2147483647 h 1751"/>
              <a:gd name="T90" fmla="*/ 2147483647 w 3884"/>
              <a:gd name="T91" fmla="*/ 2147483647 h 1751"/>
              <a:gd name="T92" fmla="*/ 2147483647 w 3884"/>
              <a:gd name="T93" fmla="*/ 2147483647 h 1751"/>
              <a:gd name="T94" fmla="*/ 2147483647 w 3884"/>
              <a:gd name="T95" fmla="*/ 2147483647 h 1751"/>
              <a:gd name="T96" fmla="*/ 2147483647 w 3884"/>
              <a:gd name="T97" fmla="*/ 2147483647 h 1751"/>
              <a:gd name="T98" fmla="*/ 2147483647 w 3884"/>
              <a:gd name="T99" fmla="*/ 2147483647 h 1751"/>
              <a:gd name="T100" fmla="*/ 2147483647 w 3884"/>
              <a:gd name="T101" fmla="*/ 2147483647 h 1751"/>
              <a:gd name="T102" fmla="*/ 2147483647 w 3884"/>
              <a:gd name="T103" fmla="*/ 2147483647 h 1751"/>
              <a:gd name="T104" fmla="*/ 2147483647 w 3884"/>
              <a:gd name="T105" fmla="*/ 2147483647 h 1751"/>
              <a:gd name="T106" fmla="*/ 2147483647 w 3884"/>
              <a:gd name="T107" fmla="*/ 2147483647 h 1751"/>
              <a:gd name="T108" fmla="*/ 2147483647 w 3884"/>
              <a:gd name="T109" fmla="*/ 2147483647 h 1751"/>
              <a:gd name="T110" fmla="*/ 2147483647 w 3884"/>
              <a:gd name="T111" fmla="*/ 2147483647 h 1751"/>
              <a:gd name="T112" fmla="*/ 2147483647 w 3884"/>
              <a:gd name="T113" fmla="*/ 2147483647 h 17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84"/>
              <a:gd name="T172" fmla="*/ 0 h 1751"/>
              <a:gd name="T173" fmla="*/ 3884 w 3884"/>
              <a:gd name="T174" fmla="*/ 1751 h 17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84" h="1751">
                <a:moveTo>
                  <a:pt x="824" y="57"/>
                </a:moveTo>
                <a:cubicBezTo>
                  <a:pt x="765" y="76"/>
                  <a:pt x="703" y="83"/>
                  <a:pt x="643" y="102"/>
                </a:cubicBezTo>
                <a:cubicBezTo>
                  <a:pt x="618" y="180"/>
                  <a:pt x="653" y="89"/>
                  <a:pt x="598" y="170"/>
                </a:cubicBezTo>
                <a:cubicBezTo>
                  <a:pt x="584" y="191"/>
                  <a:pt x="578" y="217"/>
                  <a:pt x="564" y="238"/>
                </a:cubicBezTo>
                <a:cubicBezTo>
                  <a:pt x="530" y="406"/>
                  <a:pt x="524" y="597"/>
                  <a:pt x="620" y="746"/>
                </a:cubicBezTo>
                <a:cubicBezTo>
                  <a:pt x="627" y="773"/>
                  <a:pt x="643" y="798"/>
                  <a:pt x="643" y="825"/>
                </a:cubicBezTo>
                <a:cubicBezTo>
                  <a:pt x="643" y="923"/>
                  <a:pt x="639" y="1021"/>
                  <a:pt x="632" y="1119"/>
                </a:cubicBezTo>
                <a:cubicBezTo>
                  <a:pt x="631" y="1131"/>
                  <a:pt x="628" y="1144"/>
                  <a:pt x="620" y="1152"/>
                </a:cubicBezTo>
                <a:cubicBezTo>
                  <a:pt x="533" y="1237"/>
                  <a:pt x="116" y="1230"/>
                  <a:pt x="90" y="1231"/>
                </a:cubicBezTo>
                <a:cubicBezTo>
                  <a:pt x="0" y="1263"/>
                  <a:pt x="50" y="1233"/>
                  <a:pt x="67" y="1423"/>
                </a:cubicBezTo>
                <a:cubicBezTo>
                  <a:pt x="70" y="1453"/>
                  <a:pt x="78" y="1536"/>
                  <a:pt x="112" y="1559"/>
                </a:cubicBezTo>
                <a:cubicBezTo>
                  <a:pt x="150" y="1585"/>
                  <a:pt x="202" y="1576"/>
                  <a:pt x="248" y="1582"/>
                </a:cubicBezTo>
                <a:cubicBezTo>
                  <a:pt x="315" y="1604"/>
                  <a:pt x="260" y="1587"/>
                  <a:pt x="372" y="1615"/>
                </a:cubicBezTo>
                <a:cubicBezTo>
                  <a:pt x="387" y="1619"/>
                  <a:pt x="417" y="1627"/>
                  <a:pt x="417" y="1627"/>
                </a:cubicBezTo>
                <a:cubicBezTo>
                  <a:pt x="548" y="1712"/>
                  <a:pt x="341" y="1583"/>
                  <a:pt x="496" y="1661"/>
                </a:cubicBezTo>
                <a:cubicBezTo>
                  <a:pt x="608" y="1718"/>
                  <a:pt x="520" y="1698"/>
                  <a:pt x="609" y="1717"/>
                </a:cubicBezTo>
                <a:cubicBezTo>
                  <a:pt x="628" y="1721"/>
                  <a:pt x="647" y="1724"/>
                  <a:pt x="666" y="1728"/>
                </a:cubicBezTo>
                <a:cubicBezTo>
                  <a:pt x="696" y="1735"/>
                  <a:pt x="756" y="1751"/>
                  <a:pt x="756" y="1751"/>
                </a:cubicBezTo>
                <a:cubicBezTo>
                  <a:pt x="1004" y="1743"/>
                  <a:pt x="1253" y="1736"/>
                  <a:pt x="1501" y="1728"/>
                </a:cubicBezTo>
                <a:cubicBezTo>
                  <a:pt x="1525" y="1727"/>
                  <a:pt x="1569" y="1706"/>
                  <a:pt x="1569" y="1706"/>
                </a:cubicBezTo>
                <a:cubicBezTo>
                  <a:pt x="1599" y="1662"/>
                  <a:pt x="1632" y="1643"/>
                  <a:pt x="1682" y="1627"/>
                </a:cubicBezTo>
                <a:cubicBezTo>
                  <a:pt x="1761" y="1574"/>
                  <a:pt x="1787" y="1580"/>
                  <a:pt x="1897" y="1570"/>
                </a:cubicBezTo>
                <a:cubicBezTo>
                  <a:pt x="2203" y="1580"/>
                  <a:pt x="2506" y="1567"/>
                  <a:pt x="2811" y="1582"/>
                </a:cubicBezTo>
                <a:cubicBezTo>
                  <a:pt x="2902" y="1593"/>
                  <a:pt x="2990" y="1607"/>
                  <a:pt x="3082" y="1615"/>
                </a:cubicBezTo>
                <a:cubicBezTo>
                  <a:pt x="3241" y="1671"/>
                  <a:pt x="3330" y="1633"/>
                  <a:pt x="3546" y="1627"/>
                </a:cubicBezTo>
                <a:cubicBezTo>
                  <a:pt x="3601" y="1607"/>
                  <a:pt x="3652" y="1596"/>
                  <a:pt x="3704" y="1570"/>
                </a:cubicBezTo>
                <a:cubicBezTo>
                  <a:pt x="3749" y="1548"/>
                  <a:pt x="3769" y="1508"/>
                  <a:pt x="3817" y="1491"/>
                </a:cubicBezTo>
                <a:cubicBezTo>
                  <a:pt x="3827" y="1475"/>
                  <a:pt x="3859" y="1434"/>
                  <a:pt x="3850" y="1412"/>
                </a:cubicBezTo>
                <a:cubicBezTo>
                  <a:pt x="3846" y="1401"/>
                  <a:pt x="3828" y="1405"/>
                  <a:pt x="3817" y="1401"/>
                </a:cubicBezTo>
                <a:cubicBezTo>
                  <a:pt x="3772" y="1335"/>
                  <a:pt x="3822" y="1392"/>
                  <a:pt x="3749" y="1356"/>
                </a:cubicBezTo>
                <a:cubicBezTo>
                  <a:pt x="3725" y="1344"/>
                  <a:pt x="3681" y="1311"/>
                  <a:pt x="3681" y="1311"/>
                </a:cubicBezTo>
                <a:cubicBezTo>
                  <a:pt x="3656" y="1234"/>
                  <a:pt x="3690" y="1215"/>
                  <a:pt x="3749" y="1175"/>
                </a:cubicBezTo>
                <a:cubicBezTo>
                  <a:pt x="3789" y="1113"/>
                  <a:pt x="3779" y="1082"/>
                  <a:pt x="3862" y="1062"/>
                </a:cubicBezTo>
                <a:cubicBezTo>
                  <a:pt x="3830" y="971"/>
                  <a:pt x="3834" y="928"/>
                  <a:pt x="3850" y="814"/>
                </a:cubicBezTo>
                <a:cubicBezTo>
                  <a:pt x="3853" y="790"/>
                  <a:pt x="3865" y="769"/>
                  <a:pt x="3873" y="746"/>
                </a:cubicBezTo>
                <a:cubicBezTo>
                  <a:pt x="3877" y="735"/>
                  <a:pt x="3884" y="712"/>
                  <a:pt x="3884" y="712"/>
                </a:cubicBezTo>
                <a:cubicBezTo>
                  <a:pt x="3880" y="653"/>
                  <a:pt x="3876" y="543"/>
                  <a:pt x="3862" y="475"/>
                </a:cubicBezTo>
                <a:cubicBezTo>
                  <a:pt x="3860" y="463"/>
                  <a:pt x="3858" y="449"/>
                  <a:pt x="3850" y="441"/>
                </a:cubicBezTo>
                <a:cubicBezTo>
                  <a:pt x="3806" y="397"/>
                  <a:pt x="3788" y="397"/>
                  <a:pt x="3738" y="384"/>
                </a:cubicBezTo>
                <a:cubicBezTo>
                  <a:pt x="3623" y="308"/>
                  <a:pt x="3632" y="328"/>
                  <a:pt x="3455" y="317"/>
                </a:cubicBezTo>
                <a:cubicBezTo>
                  <a:pt x="3419" y="304"/>
                  <a:pt x="3390" y="284"/>
                  <a:pt x="3354" y="271"/>
                </a:cubicBezTo>
                <a:cubicBezTo>
                  <a:pt x="3328" y="246"/>
                  <a:pt x="3285" y="200"/>
                  <a:pt x="3252" y="192"/>
                </a:cubicBezTo>
                <a:cubicBezTo>
                  <a:pt x="3222" y="185"/>
                  <a:pt x="3162" y="170"/>
                  <a:pt x="3162" y="170"/>
                </a:cubicBezTo>
                <a:cubicBezTo>
                  <a:pt x="3094" y="178"/>
                  <a:pt x="3027" y="175"/>
                  <a:pt x="2970" y="215"/>
                </a:cubicBezTo>
                <a:cubicBezTo>
                  <a:pt x="2938" y="308"/>
                  <a:pt x="2944" y="259"/>
                  <a:pt x="2958" y="362"/>
                </a:cubicBezTo>
                <a:cubicBezTo>
                  <a:pt x="2952" y="490"/>
                  <a:pt x="2963" y="693"/>
                  <a:pt x="2834" y="780"/>
                </a:cubicBezTo>
                <a:cubicBezTo>
                  <a:pt x="2785" y="776"/>
                  <a:pt x="2736" y="775"/>
                  <a:pt x="2687" y="768"/>
                </a:cubicBezTo>
                <a:cubicBezTo>
                  <a:pt x="2608" y="756"/>
                  <a:pt x="2587" y="730"/>
                  <a:pt x="2529" y="689"/>
                </a:cubicBezTo>
                <a:cubicBezTo>
                  <a:pt x="2504" y="671"/>
                  <a:pt x="2475" y="661"/>
                  <a:pt x="2450" y="644"/>
                </a:cubicBezTo>
                <a:cubicBezTo>
                  <a:pt x="2365" y="648"/>
                  <a:pt x="2178" y="653"/>
                  <a:pt x="2077" y="667"/>
                </a:cubicBezTo>
                <a:cubicBezTo>
                  <a:pt x="2024" y="674"/>
                  <a:pt x="1971" y="699"/>
                  <a:pt x="1919" y="712"/>
                </a:cubicBezTo>
                <a:cubicBezTo>
                  <a:pt x="1769" y="704"/>
                  <a:pt x="1716" y="745"/>
                  <a:pt x="1648" y="644"/>
                </a:cubicBezTo>
                <a:cubicBezTo>
                  <a:pt x="1629" y="585"/>
                  <a:pt x="1644" y="620"/>
                  <a:pt x="1592" y="543"/>
                </a:cubicBezTo>
                <a:cubicBezTo>
                  <a:pt x="1584" y="532"/>
                  <a:pt x="1569" y="509"/>
                  <a:pt x="1569" y="509"/>
                </a:cubicBezTo>
                <a:cubicBezTo>
                  <a:pt x="1568" y="481"/>
                  <a:pt x="1580" y="328"/>
                  <a:pt x="1546" y="260"/>
                </a:cubicBezTo>
                <a:cubicBezTo>
                  <a:pt x="1519" y="206"/>
                  <a:pt x="1461" y="198"/>
                  <a:pt x="1422" y="159"/>
                </a:cubicBezTo>
                <a:cubicBezTo>
                  <a:pt x="1263" y="0"/>
                  <a:pt x="1047" y="62"/>
                  <a:pt x="82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172200" y="3581400"/>
            <a:ext cx="121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Eggs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657600" y="4724400"/>
            <a:ext cx="1695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Larvae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1133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Rest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4191000" y="26670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Host</a:t>
            </a:r>
          </a:p>
        </p:txBody>
      </p:sp>
      <p:sp>
        <p:nvSpPr>
          <p:cNvPr id="60426" name="Freeform 12"/>
          <p:cNvSpPr>
            <a:spLocks/>
          </p:cNvSpPr>
          <p:nvPr/>
        </p:nvSpPr>
        <p:spPr bwMode="auto">
          <a:xfrm>
            <a:off x="5810250" y="2654300"/>
            <a:ext cx="393700" cy="485775"/>
          </a:xfrm>
          <a:custGeom>
            <a:avLst/>
            <a:gdLst>
              <a:gd name="T0" fmla="*/ 2147483647 w 248"/>
              <a:gd name="T1" fmla="*/ 2147483647 h 306"/>
              <a:gd name="T2" fmla="*/ 2147483647 w 248"/>
              <a:gd name="T3" fmla="*/ 2147483647 h 306"/>
              <a:gd name="T4" fmla="*/ 2147483647 w 248"/>
              <a:gd name="T5" fmla="*/ 2147483647 h 306"/>
              <a:gd name="T6" fmla="*/ 2147483647 w 248"/>
              <a:gd name="T7" fmla="*/ 2147483647 h 306"/>
              <a:gd name="T8" fmla="*/ 2147483647 w 248"/>
              <a:gd name="T9" fmla="*/ 2147483647 h 306"/>
              <a:gd name="T10" fmla="*/ 2147483647 w 248"/>
              <a:gd name="T11" fmla="*/ 2147483647 h 306"/>
              <a:gd name="T12" fmla="*/ 2147483647 w 248"/>
              <a:gd name="T13" fmla="*/ 2147483647 h 306"/>
              <a:gd name="T14" fmla="*/ 2147483647 w 248"/>
              <a:gd name="T15" fmla="*/ 2147483647 h 306"/>
              <a:gd name="T16" fmla="*/ 2147483647 w 248"/>
              <a:gd name="T17" fmla="*/ 2147483647 h 306"/>
              <a:gd name="T18" fmla="*/ 2147483647 w 248"/>
              <a:gd name="T19" fmla="*/ 2147483647 h 306"/>
              <a:gd name="T20" fmla="*/ 2147483647 w 248"/>
              <a:gd name="T21" fmla="*/ 0 h 306"/>
              <a:gd name="T22" fmla="*/ 2147483647 w 248"/>
              <a:gd name="T23" fmla="*/ 2147483647 h 306"/>
              <a:gd name="T24" fmla="*/ 2147483647 w 248"/>
              <a:gd name="T25" fmla="*/ 2147483647 h 306"/>
              <a:gd name="T26" fmla="*/ 2147483647 w 248"/>
              <a:gd name="T27" fmla="*/ 2147483647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"/>
              <a:gd name="T43" fmla="*/ 0 h 306"/>
              <a:gd name="T44" fmla="*/ 248 w 248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" h="306">
                <a:moveTo>
                  <a:pt x="44" y="33"/>
                </a:moveTo>
                <a:cubicBezTo>
                  <a:pt x="48" y="63"/>
                  <a:pt x="33" y="103"/>
                  <a:pt x="56" y="124"/>
                </a:cubicBezTo>
                <a:cubicBezTo>
                  <a:pt x="81" y="147"/>
                  <a:pt x="128" y="117"/>
                  <a:pt x="157" y="135"/>
                </a:cubicBezTo>
                <a:cubicBezTo>
                  <a:pt x="185" y="153"/>
                  <a:pt x="112" y="214"/>
                  <a:pt x="112" y="214"/>
                </a:cubicBezTo>
                <a:cubicBezTo>
                  <a:pt x="116" y="240"/>
                  <a:pt x="105" y="274"/>
                  <a:pt x="124" y="293"/>
                </a:cubicBezTo>
                <a:cubicBezTo>
                  <a:pt x="137" y="306"/>
                  <a:pt x="161" y="285"/>
                  <a:pt x="180" y="282"/>
                </a:cubicBezTo>
                <a:cubicBezTo>
                  <a:pt x="203" y="278"/>
                  <a:pt x="225" y="275"/>
                  <a:pt x="248" y="271"/>
                </a:cubicBezTo>
                <a:cubicBezTo>
                  <a:pt x="241" y="239"/>
                  <a:pt x="234" y="201"/>
                  <a:pt x="225" y="169"/>
                </a:cubicBezTo>
                <a:cubicBezTo>
                  <a:pt x="222" y="158"/>
                  <a:pt x="224" y="142"/>
                  <a:pt x="214" y="135"/>
                </a:cubicBezTo>
                <a:cubicBezTo>
                  <a:pt x="198" y="124"/>
                  <a:pt x="176" y="128"/>
                  <a:pt x="157" y="124"/>
                </a:cubicBezTo>
                <a:cubicBezTo>
                  <a:pt x="188" y="37"/>
                  <a:pt x="113" y="17"/>
                  <a:pt x="44" y="0"/>
                </a:cubicBezTo>
                <a:cubicBezTo>
                  <a:pt x="32" y="36"/>
                  <a:pt x="0" y="112"/>
                  <a:pt x="33" y="146"/>
                </a:cubicBezTo>
                <a:cubicBezTo>
                  <a:pt x="44" y="157"/>
                  <a:pt x="63" y="154"/>
                  <a:pt x="78" y="158"/>
                </a:cubicBezTo>
                <a:cubicBezTo>
                  <a:pt x="91" y="120"/>
                  <a:pt x="90" y="136"/>
                  <a:pt x="90" y="112"/>
                </a:cubicBez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13"/>
          <p:cNvSpPr>
            <a:spLocks/>
          </p:cNvSpPr>
          <p:nvPr/>
        </p:nvSpPr>
        <p:spPr bwMode="auto">
          <a:xfrm>
            <a:off x="6007100" y="3187700"/>
            <a:ext cx="1254125" cy="327025"/>
          </a:xfrm>
          <a:custGeom>
            <a:avLst/>
            <a:gdLst>
              <a:gd name="T0" fmla="*/ 2147483647 w 790"/>
              <a:gd name="T1" fmla="*/ 2147483647 h 206"/>
              <a:gd name="T2" fmla="*/ 0 w 790"/>
              <a:gd name="T3" fmla="*/ 2147483647 h 206"/>
              <a:gd name="T4" fmla="*/ 2147483647 w 790"/>
              <a:gd name="T5" fmla="*/ 2147483647 h 206"/>
              <a:gd name="T6" fmla="*/ 2147483647 w 790"/>
              <a:gd name="T7" fmla="*/ 2147483647 h 206"/>
              <a:gd name="T8" fmla="*/ 2147483647 w 790"/>
              <a:gd name="T9" fmla="*/ 2147483647 h 206"/>
              <a:gd name="T10" fmla="*/ 2147483647 w 790"/>
              <a:gd name="T11" fmla="*/ 2147483647 h 206"/>
              <a:gd name="T12" fmla="*/ 2147483647 w 790"/>
              <a:gd name="T13" fmla="*/ 2147483647 h 206"/>
              <a:gd name="T14" fmla="*/ 2147483647 w 790"/>
              <a:gd name="T15" fmla="*/ 2147483647 h 206"/>
              <a:gd name="T16" fmla="*/ 2147483647 w 790"/>
              <a:gd name="T17" fmla="*/ 2147483647 h 206"/>
              <a:gd name="T18" fmla="*/ 2147483647 w 790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0"/>
              <a:gd name="T31" fmla="*/ 0 h 206"/>
              <a:gd name="T32" fmla="*/ 790 w 790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0" h="206">
                <a:moveTo>
                  <a:pt x="90" y="81"/>
                </a:moveTo>
                <a:cubicBezTo>
                  <a:pt x="9" y="108"/>
                  <a:pt x="35" y="84"/>
                  <a:pt x="0" y="138"/>
                </a:cubicBezTo>
                <a:cubicBezTo>
                  <a:pt x="18" y="194"/>
                  <a:pt x="35" y="191"/>
                  <a:pt x="90" y="206"/>
                </a:cubicBezTo>
                <a:cubicBezTo>
                  <a:pt x="515" y="175"/>
                  <a:pt x="300" y="187"/>
                  <a:pt x="734" y="172"/>
                </a:cubicBezTo>
                <a:cubicBezTo>
                  <a:pt x="790" y="0"/>
                  <a:pt x="496" y="39"/>
                  <a:pt x="429" y="36"/>
                </a:cubicBezTo>
                <a:cubicBezTo>
                  <a:pt x="372" y="40"/>
                  <a:pt x="314" y="35"/>
                  <a:pt x="259" y="48"/>
                </a:cubicBezTo>
                <a:cubicBezTo>
                  <a:pt x="246" y="51"/>
                  <a:pt x="246" y="72"/>
                  <a:pt x="237" y="81"/>
                </a:cubicBezTo>
                <a:cubicBezTo>
                  <a:pt x="214" y="104"/>
                  <a:pt x="198" y="106"/>
                  <a:pt x="169" y="115"/>
                </a:cubicBezTo>
                <a:cubicBezTo>
                  <a:pt x="158" y="126"/>
                  <a:pt x="150" y="144"/>
                  <a:pt x="135" y="149"/>
                </a:cubicBezTo>
                <a:cubicBezTo>
                  <a:pt x="91" y="164"/>
                  <a:pt x="90" y="104"/>
                  <a:pt x="90" y="81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65532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29" name="Oval 15"/>
          <p:cNvSpPr>
            <a:spLocks noChangeArrowheads="1"/>
          </p:cNvSpPr>
          <p:nvPr/>
        </p:nvSpPr>
        <p:spPr bwMode="auto">
          <a:xfrm>
            <a:off x="68580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0" name="Oval 16"/>
          <p:cNvSpPr>
            <a:spLocks noChangeArrowheads="1"/>
          </p:cNvSpPr>
          <p:nvPr/>
        </p:nvSpPr>
        <p:spPr bwMode="auto">
          <a:xfrm>
            <a:off x="67056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1" name="Oval 17"/>
          <p:cNvSpPr>
            <a:spLocks noChangeArrowheads="1"/>
          </p:cNvSpPr>
          <p:nvPr/>
        </p:nvSpPr>
        <p:spPr bwMode="auto">
          <a:xfrm>
            <a:off x="64008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61" y="5845969"/>
            <a:ext cx="605451" cy="4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2273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tapewor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853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6933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microbe farms, and which one uses </a:t>
            </a:r>
            <a:r>
              <a:rPr lang="en-US" dirty="0">
                <a:solidFill>
                  <a:srgbClr val="FFCC99"/>
                </a:solidFill>
              </a:rPr>
              <a:t>mechanical defenses</a:t>
            </a:r>
            <a:r>
              <a:rPr lang="en-US" dirty="0"/>
              <a:t>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893" y="2507581"/>
            <a:ext cx="4395754" cy="29177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Thorns</a:t>
            </a:r>
          </a:p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(Mechanical</a:t>
            </a:r>
          </a:p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Defense)</a:t>
            </a:r>
          </a:p>
        </p:txBody>
      </p:sp>
      <p:pic>
        <p:nvPicPr>
          <p:cNvPr id="9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229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</a:t>
            </a:r>
            <a:r>
              <a:rPr lang="en-US" dirty="0">
                <a:solidFill>
                  <a:srgbClr val="9966FF"/>
                </a:solidFill>
              </a:rPr>
              <a:t>microbe farms</a:t>
            </a:r>
            <a:r>
              <a:rPr lang="en-US" dirty="0"/>
              <a:t>, and which one uses </a:t>
            </a:r>
            <a:r>
              <a:rPr lang="en-US" dirty="0">
                <a:solidFill>
                  <a:srgbClr val="FFCC99"/>
                </a:solidFill>
              </a:rPr>
              <a:t>mechanical defenses</a:t>
            </a:r>
            <a:r>
              <a:rPr lang="en-US" dirty="0"/>
              <a:t>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893" y="2507581"/>
            <a:ext cx="4395754" cy="29177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Thorns</a:t>
            </a:r>
          </a:p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(Mechanical</a:t>
            </a:r>
          </a:p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Defense)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6798" y="3200400"/>
            <a:ext cx="3587841" cy="19759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Microbe Farms</a:t>
            </a:r>
          </a:p>
          <a:p>
            <a:pPr algn="ctr">
              <a:buNone/>
            </a:pPr>
            <a:r>
              <a:rPr lang="en-US" sz="36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(Fungus and</a:t>
            </a:r>
          </a:p>
          <a:p>
            <a:pPr algn="ctr">
              <a:buNone/>
            </a:pPr>
            <a:r>
              <a:rPr lang="en-US" sz="3600" b="1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Bacteria)</a:t>
            </a:r>
            <a:endParaRPr lang="en-US" sz="3600" b="1" cap="none" spc="0" dirty="0">
              <a:ln w="17780" cmpd="sng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475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2E3F82-F095-2932-9929-6B621B7D9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516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7217D-E0CD-D7AD-BC81-5EB8A7C5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06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98722-3DD0-17BF-AB17-006A73EA8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6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E9172-8ABD-9935-2DA8-3F4FE31DC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44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75B2B-6D8B-2E96-F632-7247FA0D8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92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1876-A2FB-D2DD-D436-DF86B690B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60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C02D5-1B8B-E002-CF3C-C969064C2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19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496B03-DE74-113B-D9BE-0F40953D6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3257"/>
            <a:ext cx="152400" cy="1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461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A66A7-0AD0-573D-3ABB-ABE3B2D10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24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827CB-40C3-0B89-FB74-5F68C5471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39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3694" y="5614060"/>
            <a:ext cx="3892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Poisonous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84DF44-4B38-DDBA-468A-ED8334C3E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25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3694" y="5614060"/>
            <a:ext cx="3892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Poisonous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67A23-5805-EDB0-ECD7-62888F726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21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3694" y="5614060"/>
            <a:ext cx="3892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Poisonous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3694" y="1866251"/>
            <a:ext cx="390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Poison Ivy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B57908-D806-B640-5CB9-0E4B7B8E1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30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702" y="2669554"/>
            <a:ext cx="3776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99FF33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Poison Sumac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" y="4679246"/>
            <a:ext cx="41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Poison Oak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3694" y="5614060"/>
            <a:ext cx="3892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Poisonous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3694" y="1866251"/>
            <a:ext cx="390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Poison Ivy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694" y="26272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Leaves of three let it be…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1816" y="53863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/>
              <a:t>Leaves of three let it be…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AFCD24-9741-31C0-6480-4CE922D44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13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term for an exotic species that causes harm to people, the environment, and native species. </a:t>
            </a:r>
          </a:p>
          <a:p>
            <a:pPr eaLnBrk="1" hangingPunct="1">
              <a:defRPr/>
            </a:pPr>
            <a:endParaRPr lang="en-US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23" name="Picture 7" descr="2_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924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7907079" y="1500187"/>
            <a:ext cx="9906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D5BDD0-4AD9-C94C-91E1-BE5F2D75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82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term for an exotic species that causes harm to people, the environment, and native species. </a:t>
            </a:r>
          </a:p>
          <a:p>
            <a:pPr eaLnBrk="1" hangingPunct="1">
              <a:defRPr/>
            </a:pPr>
            <a:endParaRPr lang="en-US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23" name="Picture 7" descr="2_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924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7907079" y="1500187"/>
            <a:ext cx="9906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18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63246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Invasive Exotic</a:t>
            </a:r>
          </a:p>
          <a:p>
            <a:pPr algn="ctr">
              <a:buNone/>
            </a:pPr>
            <a:r>
              <a:rPr lang="en-US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4136C-D5A8-F8BF-62F0-827D9FDE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9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5344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99FF33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name for an organism that has lived in the area for a considerable amount of time. </a:t>
            </a:r>
            <a:endParaRPr lang="en-US" dirty="0">
              <a:solidFill>
                <a:srgbClr val="99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83971" name="Picture 6" descr="Rusty-cheeked%20Scimitar-Babbl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2983"/>
            <a:ext cx="8686800" cy="4648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3973" name="WordArt 7"/>
          <p:cNvSpPr>
            <a:spLocks noChangeArrowheads="1" noChangeShapeType="1" noTextEdit="1"/>
          </p:cNvSpPr>
          <p:nvPr/>
        </p:nvSpPr>
        <p:spPr bwMode="auto">
          <a:xfrm>
            <a:off x="7784805" y="1953986"/>
            <a:ext cx="9906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CB882-FFB2-C25C-0429-5A7B1D59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91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5344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99FF33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name for an organism that has lived in the area for a considerable amount of time. </a:t>
            </a:r>
            <a:endParaRPr lang="en-US" dirty="0">
              <a:solidFill>
                <a:srgbClr val="99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83971" name="Picture 6" descr="Rusty-cheeked%20Scimitar-Babbl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2983"/>
            <a:ext cx="8686800" cy="4648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3973" name="WordArt 7"/>
          <p:cNvSpPr>
            <a:spLocks noChangeArrowheads="1" noChangeShapeType="1" noTextEdit="1"/>
          </p:cNvSpPr>
          <p:nvPr/>
        </p:nvSpPr>
        <p:spPr bwMode="auto">
          <a:xfrm>
            <a:off x="7784805" y="1953986"/>
            <a:ext cx="9906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19</a:t>
            </a:r>
          </a:p>
        </p:txBody>
      </p:sp>
      <p:sp>
        <p:nvSpPr>
          <p:cNvPr id="83974" name="WordArt 8"/>
          <p:cNvSpPr>
            <a:spLocks noChangeArrowheads="1" noChangeShapeType="1" noTextEdit="1"/>
          </p:cNvSpPr>
          <p:nvPr/>
        </p:nvSpPr>
        <p:spPr bwMode="auto">
          <a:xfrm>
            <a:off x="838200" y="4953000"/>
            <a:ext cx="762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Native / Endemic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5A5C5-3923-04EE-3138-CEA17E4A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9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64629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8D748-9D54-6C43-2506-FD2A57EC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95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>
                <a:solidFill>
                  <a:srgbClr val="99FF33"/>
                </a:solidFill>
              </a:rPr>
              <a:t>Name 5 invasive exotic species.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(1 point each)</a:t>
            </a:r>
          </a:p>
        </p:txBody>
      </p:sp>
      <p:pic>
        <p:nvPicPr>
          <p:cNvPr id="577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34400" cy="3505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glow rad="292100">
              <a:srgbClr val="FF00FF">
                <a:alpha val="80000"/>
              </a:srgb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30480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4E21B-66F3-4D2A-100C-276FAD41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14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>
                <a:solidFill>
                  <a:srgbClr val="99FF33"/>
                </a:solidFill>
              </a:rPr>
              <a:t>Name 5 invasive exotic species.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(1 point each)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100 worst global invasive exotic species list</a:t>
            </a:r>
          </a:p>
          <a:p>
            <a:pPr lvl="1"/>
            <a:r>
              <a:rPr lang="en-US" dirty="0">
                <a:hlinkClick r:id="rId2"/>
              </a:rPr>
              <a:t>http://www.issg.org/database/species/search.asp?st=100ss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77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34400" cy="3505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glow rad="292100">
              <a:srgbClr val="FF00FF">
                <a:alpha val="80000"/>
              </a:srgb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30480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BFC0D-6CA8-84E3-633B-5FD1144A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25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2D342-9EFC-E8BF-90B3-037287D8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81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-Bonus-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FOREIGN</a:t>
                      </a:r>
                      <a:r>
                        <a:rPr lang="en-US" baseline="0" dirty="0">
                          <a:solidFill>
                            <a:srgbClr val="9966FF"/>
                          </a:solidFill>
                        </a:rPr>
                        <a:t> FILMS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430B0-5771-521C-3CA6-EE6F68E6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85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Name this movie with the correct spelling.</a:t>
            </a:r>
          </a:p>
        </p:txBody>
      </p:sp>
      <p:pic>
        <p:nvPicPr>
          <p:cNvPr id="14338" name="Picture 2" descr="http://4.bp.blogspot.com/-uSnJpimGSN0/TXV1rgg2njI/AAAAAAAAADo/GXZ67tt4pdE/s1600/ratatouill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5" y="838200"/>
            <a:ext cx="8717295" cy="57150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75" y="849684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*21</a:t>
            </a:r>
          </a:p>
        </p:txBody>
      </p:sp>
    </p:spTree>
    <p:extLst>
      <p:ext uri="{BB962C8B-B14F-4D97-AF65-F5344CB8AC3E}">
        <p14:creationId xmlns:p14="http://schemas.microsoft.com/office/powerpoint/2010/main" val="212504988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Name this movie with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 spelling.</a:t>
            </a:r>
          </a:p>
        </p:txBody>
      </p:sp>
      <p:pic>
        <p:nvPicPr>
          <p:cNvPr id="14338" name="Picture 2" descr="http://4.bp.blogspot.com/-uSnJpimGSN0/TXV1rgg2njI/AAAAAAAAADo/GXZ67tt4pdE/s1600/ratatouill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5" y="838200"/>
            <a:ext cx="8717295" cy="57150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75" y="849684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*21</a:t>
            </a:r>
          </a:p>
        </p:txBody>
      </p:sp>
    </p:spTree>
    <p:extLst>
      <p:ext uri="{BB962C8B-B14F-4D97-AF65-F5344CB8AC3E}">
        <p14:creationId xmlns:p14="http://schemas.microsoft.com/office/powerpoint/2010/main" val="4325569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Name this movie with the correct spelling.</a:t>
            </a:r>
          </a:p>
        </p:txBody>
      </p:sp>
      <p:pic>
        <p:nvPicPr>
          <p:cNvPr id="14338" name="Picture 2" descr="http://4.bp.blogspot.com/-uSnJpimGSN0/TXV1rgg2njI/AAAAAAAAADo/GXZ67tt4pdE/s1600/ratatouill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5" y="838200"/>
            <a:ext cx="8717295" cy="57150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75" y="849684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*21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2060" y="2441460"/>
            <a:ext cx="6971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Ratatouille</a:t>
            </a:r>
            <a:endParaRPr lang="en-US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9092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Name this secret agent and his code name?</a:t>
            </a:r>
          </a:p>
        </p:txBody>
      </p:sp>
      <p:pic>
        <p:nvPicPr>
          <p:cNvPr id="20482" name="Picture 2" descr="http://under30ceo.com/wp-content/uploads/2011/11/james-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202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914400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*22</a:t>
            </a:r>
          </a:p>
        </p:txBody>
      </p:sp>
    </p:spTree>
    <p:extLst>
      <p:ext uri="{BB962C8B-B14F-4D97-AF65-F5344CB8AC3E}">
        <p14:creationId xmlns:p14="http://schemas.microsoft.com/office/powerpoint/2010/main" val="8417795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Name this secret agent and his code name?</a:t>
            </a:r>
          </a:p>
        </p:txBody>
      </p:sp>
      <p:pic>
        <p:nvPicPr>
          <p:cNvPr id="20482" name="Picture 2" descr="http://under30ceo.com/wp-content/uploads/2011/11/james-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202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914400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*22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0384" y="2484911"/>
            <a:ext cx="4360488" cy="19205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Jame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Bond</a:t>
            </a:r>
          </a:p>
          <a:p>
            <a:pPr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007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6448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llider.com/uploads/imageGallery/Mummy_The/the_mummy_movie_image_brandon_fraser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219200"/>
            <a:ext cx="8726156" cy="52959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4830"/>
            <a:ext cx="5868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Mummy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429000" y="152400"/>
            <a:ext cx="4038600" cy="1219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244" y="124515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*23</a:t>
            </a:r>
          </a:p>
        </p:txBody>
      </p:sp>
    </p:spTree>
    <p:extLst>
      <p:ext uri="{BB962C8B-B14F-4D97-AF65-F5344CB8AC3E}">
        <p14:creationId xmlns:p14="http://schemas.microsoft.com/office/powerpoint/2010/main" val="415870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3761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BY</a:t>
                      </a:r>
                      <a:r>
                        <a:rPr lang="en-US" baseline="0" dirty="0">
                          <a:solidFill>
                            <a:srgbClr val="9966FF"/>
                          </a:solidFill>
                        </a:rPr>
                        <a:t> MY SIDE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0677A-1E90-8620-F3EB-F4576280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957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llider.com/uploads/imageGallery/Mummy_The/the_mummy_movie_image_brandon_fraser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219200"/>
            <a:ext cx="8726156" cy="52959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4830"/>
            <a:ext cx="5868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Mummy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429000" y="152400"/>
            <a:ext cx="4038600" cy="1219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42900">
              <a:srgbClr val="FFC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244" y="124515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*23</a:t>
            </a:r>
          </a:p>
        </p:txBody>
      </p:sp>
    </p:spTree>
    <p:extLst>
      <p:ext uri="{BB962C8B-B14F-4D97-AF65-F5344CB8AC3E}">
        <p14:creationId xmlns:p14="http://schemas.microsoft.com/office/powerpoint/2010/main" val="16941659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llider.com/uploads/imageGallery/Mummy_The/the_mummy_movie_image_brandon_fraser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219200"/>
            <a:ext cx="8726156" cy="52959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4830"/>
            <a:ext cx="5868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Mummy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244" y="124515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*23</a:t>
            </a:r>
          </a:p>
        </p:txBody>
      </p:sp>
    </p:spTree>
    <p:extLst>
      <p:ext uri="{BB962C8B-B14F-4D97-AF65-F5344CB8AC3E}">
        <p14:creationId xmlns:p14="http://schemas.microsoft.com/office/powerpoint/2010/main" val="25574649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aggressive mimicry in this movie?</a:t>
            </a:r>
          </a:p>
        </p:txBody>
      </p:sp>
      <p:pic>
        <p:nvPicPr>
          <p:cNvPr id="4" name="Picture 2" descr="https://encrypted-tbn1.gstatic.com/images?q=tbn:ANd9GcTXmxdNyHF8uBQDe5TdEuydTl8KvFoS22RYbp2I2-u4OX0eZZ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1975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020726" y="4082902"/>
            <a:ext cx="2526061" cy="2317898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 rot="2769023">
            <a:off x="533400" y="2286000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rot="2769023">
            <a:off x="413811" y="3587602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rot="21367751">
            <a:off x="733944" y="1087519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rot="3171256">
            <a:off x="6635544" y="4393044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65593" y="988828"/>
            <a:ext cx="8495635" cy="5571460"/>
          </a:xfrm>
          <a:custGeom>
            <a:avLst/>
            <a:gdLst>
              <a:gd name="connsiteX0" fmla="*/ 446788 w 8495635"/>
              <a:gd name="connsiteY0" fmla="*/ 42530 h 5571460"/>
              <a:gd name="connsiteX1" fmla="*/ 468054 w 8495635"/>
              <a:gd name="connsiteY1" fmla="*/ 106325 h 5571460"/>
              <a:gd name="connsiteX2" fmla="*/ 489319 w 8495635"/>
              <a:gd name="connsiteY2" fmla="*/ 148856 h 5571460"/>
              <a:gd name="connsiteX3" fmla="*/ 457421 w 8495635"/>
              <a:gd name="connsiteY3" fmla="*/ 425302 h 5571460"/>
              <a:gd name="connsiteX4" fmla="*/ 436156 w 8495635"/>
              <a:gd name="connsiteY4" fmla="*/ 510363 h 5571460"/>
              <a:gd name="connsiteX5" fmla="*/ 425523 w 8495635"/>
              <a:gd name="connsiteY5" fmla="*/ 552893 h 5571460"/>
              <a:gd name="connsiteX6" fmla="*/ 404258 w 8495635"/>
              <a:gd name="connsiteY6" fmla="*/ 627321 h 5571460"/>
              <a:gd name="connsiteX7" fmla="*/ 393626 w 8495635"/>
              <a:gd name="connsiteY7" fmla="*/ 659219 h 5571460"/>
              <a:gd name="connsiteX8" fmla="*/ 382993 w 8495635"/>
              <a:gd name="connsiteY8" fmla="*/ 712381 h 5571460"/>
              <a:gd name="connsiteX9" fmla="*/ 361728 w 8495635"/>
              <a:gd name="connsiteY9" fmla="*/ 754912 h 5571460"/>
              <a:gd name="connsiteX10" fmla="*/ 351095 w 8495635"/>
              <a:gd name="connsiteY10" fmla="*/ 786809 h 5571460"/>
              <a:gd name="connsiteX11" fmla="*/ 329830 w 8495635"/>
              <a:gd name="connsiteY11" fmla="*/ 818707 h 5571460"/>
              <a:gd name="connsiteX12" fmla="*/ 308565 w 8495635"/>
              <a:gd name="connsiteY12" fmla="*/ 861237 h 5571460"/>
              <a:gd name="connsiteX13" fmla="*/ 287300 w 8495635"/>
              <a:gd name="connsiteY13" fmla="*/ 893135 h 5571460"/>
              <a:gd name="connsiteX14" fmla="*/ 255402 w 8495635"/>
              <a:gd name="connsiteY14" fmla="*/ 956930 h 5571460"/>
              <a:gd name="connsiteX15" fmla="*/ 223505 w 8495635"/>
              <a:gd name="connsiteY15" fmla="*/ 1031358 h 5571460"/>
              <a:gd name="connsiteX16" fmla="*/ 202240 w 8495635"/>
              <a:gd name="connsiteY16" fmla="*/ 1095153 h 5571460"/>
              <a:gd name="connsiteX17" fmla="*/ 180974 w 8495635"/>
              <a:gd name="connsiteY17" fmla="*/ 1158949 h 5571460"/>
              <a:gd name="connsiteX18" fmla="*/ 170342 w 8495635"/>
              <a:gd name="connsiteY18" fmla="*/ 1190846 h 5571460"/>
              <a:gd name="connsiteX19" fmla="*/ 149077 w 8495635"/>
              <a:gd name="connsiteY19" fmla="*/ 1350335 h 5571460"/>
              <a:gd name="connsiteX20" fmla="*/ 138444 w 8495635"/>
              <a:gd name="connsiteY20" fmla="*/ 1424763 h 5571460"/>
              <a:gd name="connsiteX21" fmla="*/ 117179 w 8495635"/>
              <a:gd name="connsiteY21" fmla="*/ 1488558 h 5571460"/>
              <a:gd name="connsiteX22" fmla="*/ 117179 w 8495635"/>
              <a:gd name="connsiteY22" fmla="*/ 1765005 h 5571460"/>
              <a:gd name="connsiteX23" fmla="*/ 106547 w 8495635"/>
              <a:gd name="connsiteY23" fmla="*/ 2009553 h 5571460"/>
              <a:gd name="connsiteX24" fmla="*/ 74649 w 8495635"/>
              <a:gd name="connsiteY24" fmla="*/ 2126512 h 5571460"/>
              <a:gd name="connsiteX25" fmla="*/ 53384 w 8495635"/>
              <a:gd name="connsiteY25" fmla="*/ 2169042 h 5571460"/>
              <a:gd name="connsiteX26" fmla="*/ 32119 w 8495635"/>
              <a:gd name="connsiteY26" fmla="*/ 2264735 h 5571460"/>
              <a:gd name="connsiteX27" fmla="*/ 21486 w 8495635"/>
              <a:gd name="connsiteY27" fmla="*/ 2296632 h 5571460"/>
              <a:gd name="connsiteX28" fmla="*/ 10854 w 8495635"/>
              <a:gd name="connsiteY28" fmla="*/ 2360428 h 5571460"/>
              <a:gd name="connsiteX29" fmla="*/ 10854 w 8495635"/>
              <a:gd name="connsiteY29" fmla="*/ 2700670 h 5571460"/>
              <a:gd name="connsiteX30" fmla="*/ 53384 w 8495635"/>
              <a:gd name="connsiteY30" fmla="*/ 2806995 h 5571460"/>
              <a:gd name="connsiteX31" fmla="*/ 74649 w 8495635"/>
              <a:gd name="connsiteY31" fmla="*/ 2881423 h 5571460"/>
              <a:gd name="connsiteX32" fmla="*/ 106547 w 8495635"/>
              <a:gd name="connsiteY32" fmla="*/ 3211032 h 5571460"/>
              <a:gd name="connsiteX33" fmla="*/ 127812 w 8495635"/>
              <a:gd name="connsiteY33" fmla="*/ 3476846 h 5571460"/>
              <a:gd name="connsiteX34" fmla="*/ 159709 w 8495635"/>
              <a:gd name="connsiteY34" fmla="*/ 3572539 h 5571460"/>
              <a:gd name="connsiteX35" fmla="*/ 191607 w 8495635"/>
              <a:gd name="connsiteY35" fmla="*/ 3625702 h 5571460"/>
              <a:gd name="connsiteX36" fmla="*/ 234137 w 8495635"/>
              <a:gd name="connsiteY36" fmla="*/ 3710763 h 5571460"/>
              <a:gd name="connsiteX37" fmla="*/ 244770 w 8495635"/>
              <a:gd name="connsiteY37" fmla="*/ 3753293 h 5571460"/>
              <a:gd name="connsiteX38" fmla="*/ 255402 w 8495635"/>
              <a:gd name="connsiteY38" fmla="*/ 3806456 h 5571460"/>
              <a:gd name="connsiteX39" fmla="*/ 276667 w 8495635"/>
              <a:gd name="connsiteY39" fmla="*/ 3859619 h 5571460"/>
              <a:gd name="connsiteX40" fmla="*/ 297933 w 8495635"/>
              <a:gd name="connsiteY40" fmla="*/ 3944679 h 5571460"/>
              <a:gd name="connsiteX41" fmla="*/ 308565 w 8495635"/>
              <a:gd name="connsiteY41" fmla="*/ 3987209 h 5571460"/>
              <a:gd name="connsiteX42" fmla="*/ 319198 w 8495635"/>
              <a:gd name="connsiteY42" fmla="*/ 4040372 h 5571460"/>
              <a:gd name="connsiteX43" fmla="*/ 361728 w 8495635"/>
              <a:gd name="connsiteY43" fmla="*/ 4125432 h 5571460"/>
              <a:gd name="connsiteX44" fmla="*/ 404258 w 8495635"/>
              <a:gd name="connsiteY44" fmla="*/ 4253023 h 5571460"/>
              <a:gd name="connsiteX45" fmla="*/ 425523 w 8495635"/>
              <a:gd name="connsiteY45" fmla="*/ 4391246 h 5571460"/>
              <a:gd name="connsiteX46" fmla="*/ 446788 w 8495635"/>
              <a:gd name="connsiteY46" fmla="*/ 4465674 h 5571460"/>
              <a:gd name="connsiteX47" fmla="*/ 457421 w 8495635"/>
              <a:gd name="connsiteY47" fmla="*/ 4540102 h 5571460"/>
              <a:gd name="connsiteX48" fmla="*/ 468054 w 8495635"/>
              <a:gd name="connsiteY48" fmla="*/ 4572000 h 5571460"/>
              <a:gd name="connsiteX49" fmla="*/ 478686 w 8495635"/>
              <a:gd name="connsiteY49" fmla="*/ 4614530 h 5571460"/>
              <a:gd name="connsiteX50" fmla="*/ 489319 w 8495635"/>
              <a:gd name="connsiteY50" fmla="*/ 4688958 h 5571460"/>
              <a:gd name="connsiteX51" fmla="*/ 499951 w 8495635"/>
              <a:gd name="connsiteY51" fmla="*/ 4720856 h 5571460"/>
              <a:gd name="connsiteX52" fmla="*/ 510584 w 8495635"/>
              <a:gd name="connsiteY52" fmla="*/ 4763386 h 5571460"/>
              <a:gd name="connsiteX53" fmla="*/ 521216 w 8495635"/>
              <a:gd name="connsiteY53" fmla="*/ 4795284 h 5571460"/>
              <a:gd name="connsiteX54" fmla="*/ 542481 w 8495635"/>
              <a:gd name="connsiteY54" fmla="*/ 4837814 h 5571460"/>
              <a:gd name="connsiteX55" fmla="*/ 563747 w 8495635"/>
              <a:gd name="connsiteY55" fmla="*/ 4922874 h 5571460"/>
              <a:gd name="connsiteX56" fmla="*/ 638174 w 8495635"/>
              <a:gd name="connsiteY56" fmla="*/ 5007935 h 5571460"/>
              <a:gd name="connsiteX57" fmla="*/ 659440 w 8495635"/>
              <a:gd name="connsiteY57" fmla="*/ 5039832 h 5571460"/>
              <a:gd name="connsiteX58" fmla="*/ 701970 w 8495635"/>
              <a:gd name="connsiteY58" fmla="*/ 5071730 h 5571460"/>
              <a:gd name="connsiteX59" fmla="*/ 776398 w 8495635"/>
              <a:gd name="connsiteY59" fmla="*/ 5124893 h 5571460"/>
              <a:gd name="connsiteX60" fmla="*/ 861458 w 8495635"/>
              <a:gd name="connsiteY60" fmla="*/ 5178056 h 5571460"/>
              <a:gd name="connsiteX61" fmla="*/ 925254 w 8495635"/>
              <a:gd name="connsiteY61" fmla="*/ 5220586 h 5571460"/>
              <a:gd name="connsiteX62" fmla="*/ 957151 w 8495635"/>
              <a:gd name="connsiteY62" fmla="*/ 5231219 h 5571460"/>
              <a:gd name="connsiteX63" fmla="*/ 1031579 w 8495635"/>
              <a:gd name="connsiteY63" fmla="*/ 5252484 h 5571460"/>
              <a:gd name="connsiteX64" fmla="*/ 1074109 w 8495635"/>
              <a:gd name="connsiteY64" fmla="*/ 5273749 h 5571460"/>
              <a:gd name="connsiteX65" fmla="*/ 1191067 w 8495635"/>
              <a:gd name="connsiteY65" fmla="*/ 5305646 h 5571460"/>
              <a:gd name="connsiteX66" fmla="*/ 1318658 w 8495635"/>
              <a:gd name="connsiteY66" fmla="*/ 5326912 h 5571460"/>
              <a:gd name="connsiteX67" fmla="*/ 1414351 w 8495635"/>
              <a:gd name="connsiteY67" fmla="*/ 5348177 h 5571460"/>
              <a:gd name="connsiteX68" fmla="*/ 1541942 w 8495635"/>
              <a:gd name="connsiteY68" fmla="*/ 5358809 h 5571460"/>
              <a:gd name="connsiteX69" fmla="*/ 1595105 w 8495635"/>
              <a:gd name="connsiteY69" fmla="*/ 5369442 h 5571460"/>
              <a:gd name="connsiteX70" fmla="*/ 1669533 w 8495635"/>
              <a:gd name="connsiteY70" fmla="*/ 5380074 h 5571460"/>
              <a:gd name="connsiteX71" fmla="*/ 1701430 w 8495635"/>
              <a:gd name="connsiteY71" fmla="*/ 5390707 h 5571460"/>
              <a:gd name="connsiteX72" fmla="*/ 1775858 w 8495635"/>
              <a:gd name="connsiteY72" fmla="*/ 5401339 h 5571460"/>
              <a:gd name="connsiteX73" fmla="*/ 1903449 w 8495635"/>
              <a:gd name="connsiteY73" fmla="*/ 5422605 h 5571460"/>
              <a:gd name="connsiteX74" fmla="*/ 2211793 w 8495635"/>
              <a:gd name="connsiteY74" fmla="*/ 5411972 h 5571460"/>
              <a:gd name="connsiteX75" fmla="*/ 2328751 w 8495635"/>
              <a:gd name="connsiteY75" fmla="*/ 5390707 h 5571460"/>
              <a:gd name="connsiteX76" fmla="*/ 2360649 w 8495635"/>
              <a:gd name="connsiteY76" fmla="*/ 5380074 h 5571460"/>
              <a:gd name="connsiteX77" fmla="*/ 2498872 w 8495635"/>
              <a:gd name="connsiteY77" fmla="*/ 5348177 h 5571460"/>
              <a:gd name="connsiteX78" fmla="*/ 2658360 w 8495635"/>
              <a:gd name="connsiteY78" fmla="*/ 5358809 h 5571460"/>
              <a:gd name="connsiteX79" fmla="*/ 2785951 w 8495635"/>
              <a:gd name="connsiteY79" fmla="*/ 5380074 h 5571460"/>
              <a:gd name="connsiteX80" fmla="*/ 2860379 w 8495635"/>
              <a:gd name="connsiteY80" fmla="*/ 5401339 h 5571460"/>
              <a:gd name="connsiteX81" fmla="*/ 2902909 w 8495635"/>
              <a:gd name="connsiteY81" fmla="*/ 5411972 h 5571460"/>
              <a:gd name="connsiteX82" fmla="*/ 2934807 w 8495635"/>
              <a:gd name="connsiteY82" fmla="*/ 5422605 h 5571460"/>
              <a:gd name="connsiteX83" fmla="*/ 3009235 w 8495635"/>
              <a:gd name="connsiteY83" fmla="*/ 5433237 h 5571460"/>
              <a:gd name="connsiteX84" fmla="*/ 3094295 w 8495635"/>
              <a:gd name="connsiteY84" fmla="*/ 5454502 h 5571460"/>
              <a:gd name="connsiteX85" fmla="*/ 3126193 w 8495635"/>
              <a:gd name="connsiteY85" fmla="*/ 5465135 h 5571460"/>
              <a:gd name="connsiteX86" fmla="*/ 3243151 w 8495635"/>
              <a:gd name="connsiteY86" fmla="*/ 5475767 h 5571460"/>
              <a:gd name="connsiteX87" fmla="*/ 3668454 w 8495635"/>
              <a:gd name="connsiteY87" fmla="*/ 5465135 h 5571460"/>
              <a:gd name="connsiteX88" fmla="*/ 3774779 w 8495635"/>
              <a:gd name="connsiteY88" fmla="*/ 5443870 h 5571460"/>
              <a:gd name="connsiteX89" fmla="*/ 3827942 w 8495635"/>
              <a:gd name="connsiteY89" fmla="*/ 5433237 h 5571460"/>
              <a:gd name="connsiteX90" fmla="*/ 3859840 w 8495635"/>
              <a:gd name="connsiteY90" fmla="*/ 5422605 h 5571460"/>
              <a:gd name="connsiteX91" fmla="*/ 4242612 w 8495635"/>
              <a:gd name="connsiteY91" fmla="*/ 5411972 h 5571460"/>
              <a:gd name="connsiteX92" fmla="*/ 4327672 w 8495635"/>
              <a:gd name="connsiteY92" fmla="*/ 5390707 h 5571460"/>
              <a:gd name="connsiteX93" fmla="*/ 4391467 w 8495635"/>
              <a:gd name="connsiteY93" fmla="*/ 5369442 h 5571460"/>
              <a:gd name="connsiteX94" fmla="*/ 4487160 w 8495635"/>
              <a:gd name="connsiteY94" fmla="*/ 5358809 h 5571460"/>
              <a:gd name="connsiteX95" fmla="*/ 4582854 w 8495635"/>
              <a:gd name="connsiteY95" fmla="*/ 5337544 h 5571460"/>
              <a:gd name="connsiteX96" fmla="*/ 4625384 w 8495635"/>
              <a:gd name="connsiteY96" fmla="*/ 5326912 h 5571460"/>
              <a:gd name="connsiteX97" fmla="*/ 4848667 w 8495635"/>
              <a:gd name="connsiteY97" fmla="*/ 5305646 h 5571460"/>
              <a:gd name="connsiteX98" fmla="*/ 5263337 w 8495635"/>
              <a:gd name="connsiteY98" fmla="*/ 5316279 h 5571460"/>
              <a:gd name="connsiteX99" fmla="*/ 5465356 w 8495635"/>
              <a:gd name="connsiteY99" fmla="*/ 5326912 h 5571460"/>
              <a:gd name="connsiteX100" fmla="*/ 5763067 w 8495635"/>
              <a:gd name="connsiteY100" fmla="*/ 5305646 h 5571460"/>
              <a:gd name="connsiteX101" fmla="*/ 5826863 w 8495635"/>
              <a:gd name="connsiteY101" fmla="*/ 5295014 h 5571460"/>
              <a:gd name="connsiteX102" fmla="*/ 5933188 w 8495635"/>
              <a:gd name="connsiteY102" fmla="*/ 5284381 h 5571460"/>
              <a:gd name="connsiteX103" fmla="*/ 6028881 w 8495635"/>
              <a:gd name="connsiteY103" fmla="*/ 5263116 h 5571460"/>
              <a:gd name="connsiteX104" fmla="*/ 6082044 w 8495635"/>
              <a:gd name="connsiteY104" fmla="*/ 5252484 h 5571460"/>
              <a:gd name="connsiteX105" fmla="*/ 6156472 w 8495635"/>
              <a:gd name="connsiteY105" fmla="*/ 5241851 h 5571460"/>
              <a:gd name="connsiteX106" fmla="*/ 6199002 w 8495635"/>
              <a:gd name="connsiteY106" fmla="*/ 5231219 h 5571460"/>
              <a:gd name="connsiteX107" fmla="*/ 6315960 w 8495635"/>
              <a:gd name="connsiteY107" fmla="*/ 5209953 h 5571460"/>
              <a:gd name="connsiteX108" fmla="*/ 6422286 w 8495635"/>
              <a:gd name="connsiteY108" fmla="*/ 5178056 h 5571460"/>
              <a:gd name="connsiteX109" fmla="*/ 6571142 w 8495635"/>
              <a:gd name="connsiteY109" fmla="*/ 5146158 h 5571460"/>
              <a:gd name="connsiteX110" fmla="*/ 6666835 w 8495635"/>
              <a:gd name="connsiteY110" fmla="*/ 5071730 h 5571460"/>
              <a:gd name="connsiteX111" fmla="*/ 6677467 w 8495635"/>
              <a:gd name="connsiteY111" fmla="*/ 5039832 h 5571460"/>
              <a:gd name="connsiteX112" fmla="*/ 6741263 w 8495635"/>
              <a:gd name="connsiteY112" fmla="*/ 4976037 h 5571460"/>
              <a:gd name="connsiteX113" fmla="*/ 6773160 w 8495635"/>
              <a:gd name="connsiteY113" fmla="*/ 4944139 h 5571460"/>
              <a:gd name="connsiteX114" fmla="*/ 6794426 w 8495635"/>
              <a:gd name="connsiteY114" fmla="*/ 4922874 h 5571460"/>
              <a:gd name="connsiteX115" fmla="*/ 6858221 w 8495635"/>
              <a:gd name="connsiteY115" fmla="*/ 4848446 h 5571460"/>
              <a:gd name="connsiteX116" fmla="*/ 6943281 w 8495635"/>
              <a:gd name="connsiteY116" fmla="*/ 4742121 h 5571460"/>
              <a:gd name="connsiteX117" fmla="*/ 6964547 w 8495635"/>
              <a:gd name="connsiteY117" fmla="*/ 4720856 h 5571460"/>
              <a:gd name="connsiteX118" fmla="*/ 7070872 w 8495635"/>
              <a:gd name="connsiteY118" fmla="*/ 4625163 h 5571460"/>
              <a:gd name="connsiteX119" fmla="*/ 7124035 w 8495635"/>
              <a:gd name="connsiteY119" fmla="*/ 4550735 h 5571460"/>
              <a:gd name="connsiteX120" fmla="*/ 7166565 w 8495635"/>
              <a:gd name="connsiteY120" fmla="*/ 4465674 h 5571460"/>
              <a:gd name="connsiteX121" fmla="*/ 7187830 w 8495635"/>
              <a:gd name="connsiteY121" fmla="*/ 4423144 h 5571460"/>
              <a:gd name="connsiteX122" fmla="*/ 7240993 w 8495635"/>
              <a:gd name="connsiteY122" fmla="*/ 4348716 h 5571460"/>
              <a:gd name="connsiteX123" fmla="*/ 7251626 w 8495635"/>
              <a:gd name="connsiteY123" fmla="*/ 4316819 h 5571460"/>
              <a:gd name="connsiteX124" fmla="*/ 7272891 w 8495635"/>
              <a:gd name="connsiteY124" fmla="*/ 4284921 h 5571460"/>
              <a:gd name="connsiteX125" fmla="*/ 7326054 w 8495635"/>
              <a:gd name="connsiteY125" fmla="*/ 4210493 h 5571460"/>
              <a:gd name="connsiteX126" fmla="*/ 7347319 w 8495635"/>
              <a:gd name="connsiteY126" fmla="*/ 4146698 h 5571460"/>
              <a:gd name="connsiteX127" fmla="*/ 7368584 w 8495635"/>
              <a:gd name="connsiteY127" fmla="*/ 4061637 h 5571460"/>
              <a:gd name="connsiteX128" fmla="*/ 7389849 w 8495635"/>
              <a:gd name="connsiteY128" fmla="*/ 3997842 h 5571460"/>
              <a:gd name="connsiteX129" fmla="*/ 7400481 w 8495635"/>
              <a:gd name="connsiteY129" fmla="*/ 3965944 h 5571460"/>
              <a:gd name="connsiteX130" fmla="*/ 7421747 w 8495635"/>
              <a:gd name="connsiteY130" fmla="*/ 3498112 h 5571460"/>
              <a:gd name="connsiteX131" fmla="*/ 7443012 w 8495635"/>
              <a:gd name="connsiteY131" fmla="*/ 3434316 h 5571460"/>
              <a:gd name="connsiteX132" fmla="*/ 7453644 w 8495635"/>
              <a:gd name="connsiteY132" fmla="*/ 3391786 h 5571460"/>
              <a:gd name="connsiteX133" fmla="*/ 7464277 w 8495635"/>
              <a:gd name="connsiteY133" fmla="*/ 3338623 h 5571460"/>
              <a:gd name="connsiteX134" fmla="*/ 7485542 w 8495635"/>
              <a:gd name="connsiteY134" fmla="*/ 3306725 h 5571460"/>
              <a:gd name="connsiteX135" fmla="*/ 7496174 w 8495635"/>
              <a:gd name="connsiteY135" fmla="*/ 3274828 h 5571460"/>
              <a:gd name="connsiteX136" fmla="*/ 7517440 w 8495635"/>
              <a:gd name="connsiteY136" fmla="*/ 3232298 h 5571460"/>
              <a:gd name="connsiteX137" fmla="*/ 7528072 w 8495635"/>
              <a:gd name="connsiteY137" fmla="*/ 3189767 h 5571460"/>
              <a:gd name="connsiteX138" fmla="*/ 7538705 w 8495635"/>
              <a:gd name="connsiteY138" fmla="*/ 3157870 h 5571460"/>
              <a:gd name="connsiteX139" fmla="*/ 7559970 w 8495635"/>
              <a:gd name="connsiteY139" fmla="*/ 3072809 h 5571460"/>
              <a:gd name="connsiteX140" fmla="*/ 7528072 w 8495635"/>
              <a:gd name="connsiteY140" fmla="*/ 2860158 h 5571460"/>
              <a:gd name="connsiteX141" fmla="*/ 7496174 w 8495635"/>
              <a:gd name="connsiteY141" fmla="*/ 2764465 h 5571460"/>
              <a:gd name="connsiteX142" fmla="*/ 7485542 w 8495635"/>
              <a:gd name="connsiteY142" fmla="*/ 2732567 h 5571460"/>
              <a:gd name="connsiteX143" fmla="*/ 7496174 w 8495635"/>
              <a:gd name="connsiteY143" fmla="*/ 2626242 h 5571460"/>
              <a:gd name="connsiteX144" fmla="*/ 7538705 w 8495635"/>
              <a:gd name="connsiteY144" fmla="*/ 2530549 h 5571460"/>
              <a:gd name="connsiteX145" fmla="*/ 7570602 w 8495635"/>
              <a:gd name="connsiteY145" fmla="*/ 2488019 h 5571460"/>
              <a:gd name="connsiteX146" fmla="*/ 7591867 w 8495635"/>
              <a:gd name="connsiteY146" fmla="*/ 2445488 h 5571460"/>
              <a:gd name="connsiteX147" fmla="*/ 7613133 w 8495635"/>
              <a:gd name="connsiteY147" fmla="*/ 2413591 h 5571460"/>
              <a:gd name="connsiteX148" fmla="*/ 7634398 w 8495635"/>
              <a:gd name="connsiteY148" fmla="*/ 2349795 h 5571460"/>
              <a:gd name="connsiteX149" fmla="*/ 7645030 w 8495635"/>
              <a:gd name="connsiteY149" fmla="*/ 2307265 h 5571460"/>
              <a:gd name="connsiteX150" fmla="*/ 7666295 w 8495635"/>
              <a:gd name="connsiteY150" fmla="*/ 2264735 h 5571460"/>
              <a:gd name="connsiteX151" fmla="*/ 7676928 w 8495635"/>
              <a:gd name="connsiteY151" fmla="*/ 2232837 h 5571460"/>
              <a:gd name="connsiteX152" fmla="*/ 7687560 w 8495635"/>
              <a:gd name="connsiteY152" fmla="*/ 2169042 h 5571460"/>
              <a:gd name="connsiteX153" fmla="*/ 7708826 w 8495635"/>
              <a:gd name="connsiteY153" fmla="*/ 2105246 h 5571460"/>
              <a:gd name="connsiteX154" fmla="*/ 7719458 w 8495635"/>
              <a:gd name="connsiteY154" fmla="*/ 2073349 h 5571460"/>
              <a:gd name="connsiteX155" fmla="*/ 7730091 w 8495635"/>
              <a:gd name="connsiteY155" fmla="*/ 2041451 h 5571460"/>
              <a:gd name="connsiteX156" fmla="*/ 7740723 w 8495635"/>
              <a:gd name="connsiteY156" fmla="*/ 1998921 h 5571460"/>
              <a:gd name="connsiteX157" fmla="*/ 7751356 w 8495635"/>
              <a:gd name="connsiteY157" fmla="*/ 1967023 h 5571460"/>
              <a:gd name="connsiteX158" fmla="*/ 7772621 w 8495635"/>
              <a:gd name="connsiteY158" fmla="*/ 1881963 h 5571460"/>
              <a:gd name="connsiteX159" fmla="*/ 7783254 w 8495635"/>
              <a:gd name="connsiteY159" fmla="*/ 1839432 h 5571460"/>
              <a:gd name="connsiteX160" fmla="*/ 7815151 w 8495635"/>
              <a:gd name="connsiteY160" fmla="*/ 1594884 h 5571460"/>
              <a:gd name="connsiteX161" fmla="*/ 7825784 w 8495635"/>
              <a:gd name="connsiteY161" fmla="*/ 1562986 h 5571460"/>
              <a:gd name="connsiteX162" fmla="*/ 7847049 w 8495635"/>
              <a:gd name="connsiteY162" fmla="*/ 1531088 h 5571460"/>
              <a:gd name="connsiteX163" fmla="*/ 7878947 w 8495635"/>
              <a:gd name="connsiteY163" fmla="*/ 1424763 h 5571460"/>
              <a:gd name="connsiteX164" fmla="*/ 7921477 w 8495635"/>
              <a:gd name="connsiteY164" fmla="*/ 1339702 h 5571460"/>
              <a:gd name="connsiteX165" fmla="*/ 7953374 w 8495635"/>
              <a:gd name="connsiteY165" fmla="*/ 1265274 h 5571460"/>
              <a:gd name="connsiteX166" fmla="*/ 7985272 w 8495635"/>
              <a:gd name="connsiteY166" fmla="*/ 1084521 h 5571460"/>
              <a:gd name="connsiteX167" fmla="*/ 7985272 w 8495635"/>
              <a:gd name="connsiteY167" fmla="*/ 808074 h 5571460"/>
              <a:gd name="connsiteX168" fmla="*/ 7921477 w 8495635"/>
              <a:gd name="connsiteY168" fmla="*/ 691116 h 5571460"/>
              <a:gd name="connsiteX169" fmla="*/ 7900212 w 8495635"/>
              <a:gd name="connsiteY169" fmla="*/ 627321 h 5571460"/>
              <a:gd name="connsiteX170" fmla="*/ 7889579 w 8495635"/>
              <a:gd name="connsiteY170" fmla="*/ 595423 h 5571460"/>
              <a:gd name="connsiteX171" fmla="*/ 7868314 w 8495635"/>
              <a:gd name="connsiteY171" fmla="*/ 499730 h 5571460"/>
              <a:gd name="connsiteX172" fmla="*/ 7878947 w 8495635"/>
              <a:gd name="connsiteY172" fmla="*/ 372139 h 5571460"/>
              <a:gd name="connsiteX173" fmla="*/ 7921477 w 8495635"/>
              <a:gd name="connsiteY173" fmla="*/ 308344 h 5571460"/>
              <a:gd name="connsiteX174" fmla="*/ 7932109 w 8495635"/>
              <a:gd name="connsiteY174" fmla="*/ 276446 h 5571460"/>
              <a:gd name="connsiteX175" fmla="*/ 7974640 w 8495635"/>
              <a:gd name="connsiteY175" fmla="*/ 223284 h 5571460"/>
              <a:gd name="connsiteX176" fmla="*/ 8006537 w 8495635"/>
              <a:gd name="connsiteY176" fmla="*/ 202019 h 5571460"/>
              <a:gd name="connsiteX177" fmla="*/ 8027802 w 8495635"/>
              <a:gd name="connsiteY177" fmla="*/ 180753 h 5571460"/>
              <a:gd name="connsiteX178" fmla="*/ 8123495 w 8495635"/>
              <a:gd name="connsiteY178" fmla="*/ 138223 h 5571460"/>
              <a:gd name="connsiteX179" fmla="*/ 8208556 w 8495635"/>
              <a:gd name="connsiteY179" fmla="*/ 116958 h 5571460"/>
              <a:gd name="connsiteX180" fmla="*/ 8346779 w 8495635"/>
              <a:gd name="connsiteY180" fmla="*/ 127591 h 5571460"/>
              <a:gd name="connsiteX181" fmla="*/ 8378677 w 8495635"/>
              <a:gd name="connsiteY181" fmla="*/ 244549 h 5571460"/>
              <a:gd name="connsiteX182" fmla="*/ 8410574 w 8495635"/>
              <a:gd name="connsiteY182" fmla="*/ 329609 h 5571460"/>
              <a:gd name="connsiteX183" fmla="*/ 8421207 w 8495635"/>
              <a:gd name="connsiteY183" fmla="*/ 393405 h 5571460"/>
              <a:gd name="connsiteX184" fmla="*/ 8442472 w 8495635"/>
              <a:gd name="connsiteY184" fmla="*/ 478465 h 5571460"/>
              <a:gd name="connsiteX185" fmla="*/ 8463737 w 8495635"/>
              <a:gd name="connsiteY185" fmla="*/ 552893 h 5571460"/>
              <a:gd name="connsiteX186" fmla="*/ 8474370 w 8495635"/>
              <a:gd name="connsiteY186" fmla="*/ 946298 h 5571460"/>
              <a:gd name="connsiteX187" fmla="*/ 8485002 w 8495635"/>
              <a:gd name="connsiteY187" fmla="*/ 999460 h 5571460"/>
              <a:gd name="connsiteX188" fmla="*/ 8495635 w 8495635"/>
              <a:gd name="connsiteY188" fmla="*/ 1073888 h 5571460"/>
              <a:gd name="connsiteX189" fmla="*/ 8485002 w 8495635"/>
              <a:gd name="connsiteY189" fmla="*/ 1275907 h 5571460"/>
              <a:gd name="connsiteX190" fmla="*/ 8442472 w 8495635"/>
              <a:gd name="connsiteY190" fmla="*/ 1446028 h 5571460"/>
              <a:gd name="connsiteX191" fmla="*/ 8389309 w 8495635"/>
              <a:gd name="connsiteY191" fmla="*/ 1648046 h 5571460"/>
              <a:gd name="connsiteX192" fmla="*/ 8378677 w 8495635"/>
              <a:gd name="connsiteY192" fmla="*/ 1690577 h 5571460"/>
              <a:gd name="connsiteX193" fmla="*/ 8357412 w 8495635"/>
              <a:gd name="connsiteY193" fmla="*/ 1754372 h 5571460"/>
              <a:gd name="connsiteX194" fmla="*/ 8336147 w 8495635"/>
              <a:gd name="connsiteY194" fmla="*/ 1871330 h 5571460"/>
              <a:gd name="connsiteX195" fmla="*/ 8325514 w 8495635"/>
              <a:gd name="connsiteY195" fmla="*/ 2541181 h 5571460"/>
              <a:gd name="connsiteX196" fmla="*/ 8314881 w 8495635"/>
              <a:gd name="connsiteY196" fmla="*/ 2594344 h 5571460"/>
              <a:gd name="connsiteX197" fmla="*/ 8293616 w 8495635"/>
              <a:gd name="connsiteY197" fmla="*/ 2828260 h 5571460"/>
              <a:gd name="connsiteX198" fmla="*/ 8282984 w 8495635"/>
              <a:gd name="connsiteY198" fmla="*/ 2870791 h 5571460"/>
              <a:gd name="connsiteX199" fmla="*/ 8272351 w 8495635"/>
              <a:gd name="connsiteY199" fmla="*/ 3498112 h 5571460"/>
              <a:gd name="connsiteX200" fmla="*/ 8251086 w 8495635"/>
              <a:gd name="connsiteY200" fmla="*/ 3668232 h 5571460"/>
              <a:gd name="connsiteX201" fmla="*/ 8240454 w 8495635"/>
              <a:gd name="connsiteY201" fmla="*/ 3806456 h 5571460"/>
              <a:gd name="connsiteX202" fmla="*/ 8229821 w 8495635"/>
              <a:gd name="connsiteY202" fmla="*/ 3880884 h 5571460"/>
              <a:gd name="connsiteX203" fmla="*/ 8219188 w 8495635"/>
              <a:gd name="connsiteY203" fmla="*/ 4231758 h 5571460"/>
              <a:gd name="connsiteX204" fmla="*/ 8208556 w 8495635"/>
              <a:gd name="connsiteY204" fmla="*/ 4306186 h 5571460"/>
              <a:gd name="connsiteX205" fmla="*/ 8187291 w 8495635"/>
              <a:gd name="connsiteY205" fmla="*/ 4380614 h 5571460"/>
              <a:gd name="connsiteX206" fmla="*/ 8176658 w 8495635"/>
              <a:gd name="connsiteY206" fmla="*/ 4465674 h 5571460"/>
              <a:gd name="connsiteX207" fmla="*/ 8166026 w 8495635"/>
              <a:gd name="connsiteY207" fmla="*/ 4518837 h 5571460"/>
              <a:gd name="connsiteX208" fmla="*/ 8144760 w 8495635"/>
              <a:gd name="connsiteY208" fmla="*/ 4646428 h 5571460"/>
              <a:gd name="connsiteX209" fmla="*/ 8123495 w 8495635"/>
              <a:gd name="connsiteY209" fmla="*/ 4678325 h 5571460"/>
              <a:gd name="connsiteX210" fmla="*/ 8112863 w 8495635"/>
              <a:gd name="connsiteY210" fmla="*/ 4742121 h 5571460"/>
              <a:gd name="connsiteX211" fmla="*/ 8080965 w 8495635"/>
              <a:gd name="connsiteY211" fmla="*/ 4816549 h 5571460"/>
              <a:gd name="connsiteX212" fmla="*/ 8059700 w 8495635"/>
              <a:gd name="connsiteY212" fmla="*/ 4912242 h 5571460"/>
              <a:gd name="connsiteX213" fmla="*/ 8027802 w 8495635"/>
              <a:gd name="connsiteY213" fmla="*/ 4954772 h 5571460"/>
              <a:gd name="connsiteX214" fmla="*/ 8006537 w 8495635"/>
              <a:gd name="connsiteY214" fmla="*/ 4997302 h 5571460"/>
              <a:gd name="connsiteX215" fmla="*/ 7995905 w 8495635"/>
              <a:gd name="connsiteY215" fmla="*/ 5029200 h 5571460"/>
              <a:gd name="connsiteX216" fmla="*/ 7953374 w 8495635"/>
              <a:gd name="connsiteY216" fmla="*/ 5103628 h 5571460"/>
              <a:gd name="connsiteX217" fmla="*/ 7910844 w 8495635"/>
              <a:gd name="connsiteY217" fmla="*/ 5146158 h 5571460"/>
              <a:gd name="connsiteX218" fmla="*/ 7857681 w 8495635"/>
              <a:gd name="connsiteY218" fmla="*/ 5188688 h 5571460"/>
              <a:gd name="connsiteX219" fmla="*/ 7825784 w 8495635"/>
              <a:gd name="connsiteY219" fmla="*/ 5209953 h 5571460"/>
              <a:gd name="connsiteX220" fmla="*/ 7761988 w 8495635"/>
              <a:gd name="connsiteY220" fmla="*/ 5231219 h 5571460"/>
              <a:gd name="connsiteX221" fmla="*/ 7730091 w 8495635"/>
              <a:gd name="connsiteY221" fmla="*/ 5241851 h 5571460"/>
              <a:gd name="connsiteX222" fmla="*/ 7687560 w 8495635"/>
              <a:gd name="connsiteY222" fmla="*/ 5263116 h 5571460"/>
              <a:gd name="connsiteX223" fmla="*/ 7645030 w 8495635"/>
              <a:gd name="connsiteY223" fmla="*/ 5273749 h 5571460"/>
              <a:gd name="connsiteX224" fmla="*/ 7145300 w 8495635"/>
              <a:gd name="connsiteY224" fmla="*/ 5295014 h 5571460"/>
              <a:gd name="connsiteX225" fmla="*/ 7102770 w 8495635"/>
              <a:gd name="connsiteY225" fmla="*/ 5305646 h 5571460"/>
              <a:gd name="connsiteX226" fmla="*/ 7028342 w 8495635"/>
              <a:gd name="connsiteY226" fmla="*/ 5326912 h 5571460"/>
              <a:gd name="connsiteX227" fmla="*/ 6868854 w 8495635"/>
              <a:gd name="connsiteY227" fmla="*/ 5348177 h 5571460"/>
              <a:gd name="connsiteX228" fmla="*/ 6805058 w 8495635"/>
              <a:gd name="connsiteY228" fmla="*/ 5358809 h 5571460"/>
              <a:gd name="connsiteX229" fmla="*/ 6719998 w 8495635"/>
              <a:gd name="connsiteY229" fmla="*/ 5369442 h 5571460"/>
              <a:gd name="connsiteX230" fmla="*/ 6656202 w 8495635"/>
              <a:gd name="connsiteY230" fmla="*/ 5380074 h 5571460"/>
              <a:gd name="connsiteX231" fmla="*/ 6571142 w 8495635"/>
              <a:gd name="connsiteY231" fmla="*/ 5390707 h 5571460"/>
              <a:gd name="connsiteX232" fmla="*/ 6475449 w 8495635"/>
              <a:gd name="connsiteY232" fmla="*/ 5411972 h 5571460"/>
              <a:gd name="connsiteX233" fmla="*/ 6422286 w 8495635"/>
              <a:gd name="connsiteY233" fmla="*/ 5422605 h 5571460"/>
              <a:gd name="connsiteX234" fmla="*/ 6177737 w 8495635"/>
              <a:gd name="connsiteY234" fmla="*/ 5454502 h 5571460"/>
              <a:gd name="connsiteX235" fmla="*/ 5911923 w 8495635"/>
              <a:gd name="connsiteY235" fmla="*/ 5475767 h 5571460"/>
              <a:gd name="connsiteX236" fmla="*/ 5858760 w 8495635"/>
              <a:gd name="connsiteY236" fmla="*/ 5486400 h 5571460"/>
              <a:gd name="connsiteX237" fmla="*/ 5773700 w 8495635"/>
              <a:gd name="connsiteY237" fmla="*/ 5507665 h 5571460"/>
              <a:gd name="connsiteX238" fmla="*/ 5507886 w 8495635"/>
              <a:gd name="connsiteY238" fmla="*/ 5497032 h 5571460"/>
              <a:gd name="connsiteX239" fmla="*/ 5273970 w 8495635"/>
              <a:gd name="connsiteY239" fmla="*/ 5475767 h 5571460"/>
              <a:gd name="connsiteX240" fmla="*/ 5029421 w 8495635"/>
              <a:gd name="connsiteY240" fmla="*/ 5486400 h 5571460"/>
              <a:gd name="connsiteX241" fmla="*/ 4986891 w 8495635"/>
              <a:gd name="connsiteY241" fmla="*/ 5497032 h 5571460"/>
              <a:gd name="connsiteX242" fmla="*/ 4923095 w 8495635"/>
              <a:gd name="connsiteY242" fmla="*/ 5507665 h 5571460"/>
              <a:gd name="connsiteX243" fmla="*/ 4742342 w 8495635"/>
              <a:gd name="connsiteY243" fmla="*/ 5528930 h 5571460"/>
              <a:gd name="connsiteX244" fmla="*/ 3966165 w 8495635"/>
              <a:gd name="connsiteY244" fmla="*/ 5539563 h 5571460"/>
              <a:gd name="connsiteX245" fmla="*/ 3870472 w 8495635"/>
              <a:gd name="connsiteY245" fmla="*/ 5550195 h 5571460"/>
              <a:gd name="connsiteX246" fmla="*/ 3785412 w 8495635"/>
              <a:gd name="connsiteY246" fmla="*/ 5560828 h 5571460"/>
              <a:gd name="connsiteX247" fmla="*/ 3657821 w 8495635"/>
              <a:gd name="connsiteY247" fmla="*/ 5571460 h 5571460"/>
              <a:gd name="connsiteX248" fmla="*/ 3243151 w 8495635"/>
              <a:gd name="connsiteY248" fmla="*/ 5560828 h 5571460"/>
              <a:gd name="connsiteX249" fmla="*/ 3200621 w 8495635"/>
              <a:gd name="connsiteY249" fmla="*/ 5550195 h 5571460"/>
              <a:gd name="connsiteX250" fmla="*/ 3094295 w 8495635"/>
              <a:gd name="connsiteY250" fmla="*/ 5539563 h 5571460"/>
              <a:gd name="connsiteX251" fmla="*/ 2913542 w 8495635"/>
              <a:gd name="connsiteY251" fmla="*/ 5528930 h 5571460"/>
              <a:gd name="connsiteX252" fmla="*/ 2754054 w 8495635"/>
              <a:gd name="connsiteY252" fmla="*/ 5518298 h 5571460"/>
              <a:gd name="connsiteX253" fmla="*/ 2668993 w 8495635"/>
              <a:gd name="connsiteY253" fmla="*/ 5497032 h 5571460"/>
              <a:gd name="connsiteX254" fmla="*/ 2605198 w 8495635"/>
              <a:gd name="connsiteY254" fmla="*/ 5486400 h 5571460"/>
              <a:gd name="connsiteX255" fmla="*/ 2552035 w 8495635"/>
              <a:gd name="connsiteY255" fmla="*/ 5475767 h 5571460"/>
              <a:gd name="connsiteX256" fmla="*/ 2381914 w 8495635"/>
              <a:gd name="connsiteY256" fmla="*/ 5454502 h 5571460"/>
              <a:gd name="connsiteX257" fmla="*/ 1903449 w 8495635"/>
              <a:gd name="connsiteY257" fmla="*/ 5465135 h 5571460"/>
              <a:gd name="connsiteX258" fmla="*/ 1765226 w 8495635"/>
              <a:gd name="connsiteY258" fmla="*/ 5475767 h 5571460"/>
              <a:gd name="connsiteX259" fmla="*/ 1424984 w 8495635"/>
              <a:gd name="connsiteY259" fmla="*/ 5454502 h 5571460"/>
              <a:gd name="connsiteX260" fmla="*/ 616909 w 8495635"/>
              <a:gd name="connsiteY260" fmla="*/ 5454502 h 5571460"/>
              <a:gd name="connsiteX261" fmla="*/ 553114 w 8495635"/>
              <a:gd name="connsiteY261" fmla="*/ 5433237 h 5571460"/>
              <a:gd name="connsiteX262" fmla="*/ 478686 w 8495635"/>
              <a:gd name="connsiteY262" fmla="*/ 5411972 h 5571460"/>
              <a:gd name="connsiteX263" fmla="*/ 436156 w 8495635"/>
              <a:gd name="connsiteY263" fmla="*/ 5401339 h 5571460"/>
              <a:gd name="connsiteX264" fmla="*/ 404258 w 8495635"/>
              <a:gd name="connsiteY264" fmla="*/ 5390707 h 5571460"/>
              <a:gd name="connsiteX265" fmla="*/ 329830 w 8495635"/>
              <a:gd name="connsiteY265" fmla="*/ 5369442 h 5571460"/>
              <a:gd name="connsiteX266" fmla="*/ 308565 w 8495635"/>
              <a:gd name="connsiteY266" fmla="*/ 5337544 h 5571460"/>
              <a:gd name="connsiteX267" fmla="*/ 276667 w 8495635"/>
              <a:gd name="connsiteY267" fmla="*/ 5305646 h 5571460"/>
              <a:gd name="connsiteX268" fmla="*/ 266035 w 8495635"/>
              <a:gd name="connsiteY268" fmla="*/ 5263116 h 5571460"/>
              <a:gd name="connsiteX269" fmla="*/ 223505 w 8495635"/>
              <a:gd name="connsiteY269" fmla="*/ 5167423 h 5571460"/>
              <a:gd name="connsiteX270" fmla="*/ 212872 w 8495635"/>
              <a:gd name="connsiteY270" fmla="*/ 5124893 h 5571460"/>
              <a:gd name="connsiteX271" fmla="*/ 191607 w 8495635"/>
              <a:gd name="connsiteY271" fmla="*/ 4976037 h 5571460"/>
              <a:gd name="connsiteX272" fmla="*/ 180974 w 8495635"/>
              <a:gd name="connsiteY272" fmla="*/ 4933507 h 5571460"/>
              <a:gd name="connsiteX273" fmla="*/ 170342 w 8495635"/>
              <a:gd name="connsiteY273" fmla="*/ 4476307 h 5571460"/>
              <a:gd name="connsiteX274" fmla="*/ 159709 w 8495635"/>
              <a:gd name="connsiteY274" fmla="*/ 4423144 h 5571460"/>
              <a:gd name="connsiteX275" fmla="*/ 138444 w 8495635"/>
              <a:gd name="connsiteY275" fmla="*/ 4284921 h 5571460"/>
              <a:gd name="connsiteX276" fmla="*/ 127812 w 8495635"/>
              <a:gd name="connsiteY276" fmla="*/ 4242391 h 5571460"/>
              <a:gd name="connsiteX277" fmla="*/ 106547 w 8495635"/>
              <a:gd name="connsiteY277" fmla="*/ 4146698 h 5571460"/>
              <a:gd name="connsiteX278" fmla="*/ 117179 w 8495635"/>
              <a:gd name="connsiteY278" fmla="*/ 3902149 h 5571460"/>
              <a:gd name="connsiteX279" fmla="*/ 138444 w 8495635"/>
              <a:gd name="connsiteY279" fmla="*/ 3817088 h 5571460"/>
              <a:gd name="connsiteX280" fmla="*/ 149077 w 8495635"/>
              <a:gd name="connsiteY280" fmla="*/ 3732028 h 5571460"/>
              <a:gd name="connsiteX281" fmla="*/ 138444 w 8495635"/>
              <a:gd name="connsiteY281" fmla="*/ 3434316 h 5571460"/>
              <a:gd name="connsiteX282" fmla="*/ 117179 w 8495635"/>
              <a:gd name="connsiteY282" fmla="*/ 3370521 h 5571460"/>
              <a:gd name="connsiteX283" fmla="*/ 95914 w 8495635"/>
              <a:gd name="connsiteY283" fmla="*/ 3264195 h 5571460"/>
              <a:gd name="connsiteX284" fmla="*/ 85281 w 8495635"/>
              <a:gd name="connsiteY284" fmla="*/ 3157870 h 5571460"/>
              <a:gd name="connsiteX285" fmla="*/ 74649 w 8495635"/>
              <a:gd name="connsiteY285" fmla="*/ 3125972 h 5571460"/>
              <a:gd name="connsiteX286" fmla="*/ 53384 w 8495635"/>
              <a:gd name="connsiteY286" fmla="*/ 3030279 h 5571460"/>
              <a:gd name="connsiteX287" fmla="*/ 74649 w 8495635"/>
              <a:gd name="connsiteY287" fmla="*/ 2434856 h 5571460"/>
              <a:gd name="connsiteX288" fmla="*/ 95914 w 8495635"/>
              <a:gd name="connsiteY288" fmla="*/ 2328530 h 5571460"/>
              <a:gd name="connsiteX289" fmla="*/ 117179 w 8495635"/>
              <a:gd name="connsiteY289" fmla="*/ 2200939 h 5571460"/>
              <a:gd name="connsiteX290" fmla="*/ 127812 w 8495635"/>
              <a:gd name="connsiteY290" fmla="*/ 1743739 h 5571460"/>
              <a:gd name="connsiteX291" fmla="*/ 106547 w 8495635"/>
              <a:gd name="connsiteY291" fmla="*/ 1095153 h 5571460"/>
              <a:gd name="connsiteX292" fmla="*/ 117179 w 8495635"/>
              <a:gd name="connsiteY292" fmla="*/ 552893 h 5571460"/>
              <a:gd name="connsiteX293" fmla="*/ 95914 w 8495635"/>
              <a:gd name="connsiteY293" fmla="*/ 180753 h 5571460"/>
              <a:gd name="connsiteX294" fmla="*/ 127812 w 8495635"/>
              <a:gd name="connsiteY294" fmla="*/ 21265 h 5571460"/>
              <a:gd name="connsiteX295" fmla="*/ 159709 w 8495635"/>
              <a:gd name="connsiteY295" fmla="*/ 0 h 5571460"/>
              <a:gd name="connsiteX296" fmla="*/ 404258 w 8495635"/>
              <a:gd name="connsiteY296" fmla="*/ 10632 h 5571460"/>
              <a:gd name="connsiteX297" fmla="*/ 457421 w 8495635"/>
              <a:gd name="connsiteY297" fmla="*/ 63795 h 5571460"/>
              <a:gd name="connsiteX298" fmla="*/ 489319 w 8495635"/>
              <a:gd name="connsiteY298" fmla="*/ 85060 h 5571460"/>
              <a:gd name="connsiteX299" fmla="*/ 510584 w 8495635"/>
              <a:gd name="connsiteY299" fmla="*/ 116958 h 5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8495635" h="5571460">
                <a:moveTo>
                  <a:pt x="446788" y="42530"/>
                </a:moveTo>
                <a:cubicBezTo>
                  <a:pt x="453877" y="63795"/>
                  <a:pt x="459729" y="85513"/>
                  <a:pt x="468054" y="106325"/>
                </a:cubicBezTo>
                <a:cubicBezTo>
                  <a:pt x="473941" y="121042"/>
                  <a:pt x="488440" y="133030"/>
                  <a:pt x="489319" y="148856"/>
                </a:cubicBezTo>
                <a:cubicBezTo>
                  <a:pt x="492460" y="205397"/>
                  <a:pt x="472263" y="365934"/>
                  <a:pt x="457421" y="425302"/>
                </a:cubicBezTo>
                <a:lnTo>
                  <a:pt x="436156" y="510363"/>
                </a:lnTo>
                <a:cubicBezTo>
                  <a:pt x="432612" y="524540"/>
                  <a:pt x="430144" y="539030"/>
                  <a:pt x="425523" y="552893"/>
                </a:cubicBezTo>
                <a:cubicBezTo>
                  <a:pt x="400031" y="629374"/>
                  <a:pt x="430960" y="533865"/>
                  <a:pt x="404258" y="627321"/>
                </a:cubicBezTo>
                <a:cubicBezTo>
                  <a:pt x="401179" y="638098"/>
                  <a:pt x="396344" y="648346"/>
                  <a:pt x="393626" y="659219"/>
                </a:cubicBezTo>
                <a:cubicBezTo>
                  <a:pt x="389243" y="676751"/>
                  <a:pt x="388708" y="695237"/>
                  <a:pt x="382993" y="712381"/>
                </a:cubicBezTo>
                <a:cubicBezTo>
                  <a:pt x="377981" y="727418"/>
                  <a:pt x="367972" y="740343"/>
                  <a:pt x="361728" y="754912"/>
                </a:cubicBezTo>
                <a:cubicBezTo>
                  <a:pt x="357313" y="765213"/>
                  <a:pt x="356107" y="776785"/>
                  <a:pt x="351095" y="786809"/>
                </a:cubicBezTo>
                <a:cubicBezTo>
                  <a:pt x="345380" y="798239"/>
                  <a:pt x="336170" y="807612"/>
                  <a:pt x="329830" y="818707"/>
                </a:cubicBezTo>
                <a:cubicBezTo>
                  <a:pt x="321966" y="832469"/>
                  <a:pt x="316429" y="847475"/>
                  <a:pt x="308565" y="861237"/>
                </a:cubicBezTo>
                <a:cubicBezTo>
                  <a:pt x="302225" y="872332"/>
                  <a:pt x="293015" y="881705"/>
                  <a:pt x="287300" y="893135"/>
                </a:cubicBezTo>
                <a:cubicBezTo>
                  <a:pt x="243279" y="981176"/>
                  <a:pt x="316345" y="865514"/>
                  <a:pt x="255402" y="956930"/>
                </a:cubicBezTo>
                <a:cubicBezTo>
                  <a:pt x="221184" y="1059590"/>
                  <a:pt x="276050" y="899996"/>
                  <a:pt x="223505" y="1031358"/>
                </a:cubicBezTo>
                <a:cubicBezTo>
                  <a:pt x="215180" y="1052170"/>
                  <a:pt x="209328" y="1073888"/>
                  <a:pt x="202240" y="1095153"/>
                </a:cubicBezTo>
                <a:lnTo>
                  <a:pt x="180974" y="1158949"/>
                </a:lnTo>
                <a:lnTo>
                  <a:pt x="170342" y="1190846"/>
                </a:lnTo>
                <a:cubicBezTo>
                  <a:pt x="143616" y="1377923"/>
                  <a:pt x="176559" y="1144219"/>
                  <a:pt x="149077" y="1350335"/>
                </a:cubicBezTo>
                <a:cubicBezTo>
                  <a:pt x="145765" y="1375176"/>
                  <a:pt x="144079" y="1400344"/>
                  <a:pt x="138444" y="1424763"/>
                </a:cubicBezTo>
                <a:cubicBezTo>
                  <a:pt x="133404" y="1446604"/>
                  <a:pt x="117179" y="1488558"/>
                  <a:pt x="117179" y="1488558"/>
                </a:cubicBezTo>
                <a:cubicBezTo>
                  <a:pt x="91323" y="1643700"/>
                  <a:pt x="117179" y="1460567"/>
                  <a:pt x="117179" y="1765005"/>
                </a:cubicBezTo>
                <a:cubicBezTo>
                  <a:pt x="117179" y="1846598"/>
                  <a:pt x="114406" y="1928339"/>
                  <a:pt x="106547" y="2009553"/>
                </a:cubicBezTo>
                <a:cubicBezTo>
                  <a:pt x="105870" y="2016544"/>
                  <a:pt x="85585" y="2100995"/>
                  <a:pt x="74649" y="2126512"/>
                </a:cubicBezTo>
                <a:cubicBezTo>
                  <a:pt x="68405" y="2141080"/>
                  <a:pt x="58949" y="2154201"/>
                  <a:pt x="53384" y="2169042"/>
                </a:cubicBezTo>
                <a:cubicBezTo>
                  <a:pt x="45194" y="2190881"/>
                  <a:pt x="37175" y="2244513"/>
                  <a:pt x="32119" y="2264735"/>
                </a:cubicBezTo>
                <a:cubicBezTo>
                  <a:pt x="29401" y="2275608"/>
                  <a:pt x="25030" y="2286000"/>
                  <a:pt x="21486" y="2296632"/>
                </a:cubicBezTo>
                <a:cubicBezTo>
                  <a:pt x="17942" y="2317897"/>
                  <a:pt x="12898" y="2338966"/>
                  <a:pt x="10854" y="2360428"/>
                </a:cubicBezTo>
                <a:cubicBezTo>
                  <a:pt x="-1181" y="2486792"/>
                  <a:pt x="-5868" y="2572467"/>
                  <a:pt x="10854" y="2700670"/>
                </a:cubicBezTo>
                <a:cubicBezTo>
                  <a:pt x="16905" y="2747057"/>
                  <a:pt x="36397" y="2767358"/>
                  <a:pt x="53384" y="2806995"/>
                </a:cubicBezTo>
                <a:cubicBezTo>
                  <a:pt x="62534" y="2828344"/>
                  <a:pt x="69255" y="2859849"/>
                  <a:pt x="74649" y="2881423"/>
                </a:cubicBezTo>
                <a:cubicBezTo>
                  <a:pt x="96712" y="3190314"/>
                  <a:pt x="64451" y="3084751"/>
                  <a:pt x="106547" y="3211032"/>
                </a:cubicBezTo>
                <a:cubicBezTo>
                  <a:pt x="133393" y="3372121"/>
                  <a:pt x="100002" y="3157031"/>
                  <a:pt x="127812" y="3476846"/>
                </a:cubicBezTo>
                <a:cubicBezTo>
                  <a:pt x="129950" y="3501429"/>
                  <a:pt x="150156" y="3553434"/>
                  <a:pt x="159709" y="3572539"/>
                </a:cubicBezTo>
                <a:cubicBezTo>
                  <a:pt x="168951" y="3591023"/>
                  <a:pt x="181809" y="3607506"/>
                  <a:pt x="191607" y="3625702"/>
                </a:cubicBezTo>
                <a:cubicBezTo>
                  <a:pt x="206636" y="3653613"/>
                  <a:pt x="226448" y="3680009"/>
                  <a:pt x="234137" y="3710763"/>
                </a:cubicBezTo>
                <a:cubicBezTo>
                  <a:pt x="237681" y="3724940"/>
                  <a:pt x="241600" y="3739028"/>
                  <a:pt x="244770" y="3753293"/>
                </a:cubicBezTo>
                <a:cubicBezTo>
                  <a:pt x="248690" y="3770935"/>
                  <a:pt x="250209" y="3789146"/>
                  <a:pt x="255402" y="3806456"/>
                </a:cubicBezTo>
                <a:cubicBezTo>
                  <a:pt x="260886" y="3824737"/>
                  <a:pt x="271054" y="3841377"/>
                  <a:pt x="276667" y="3859619"/>
                </a:cubicBezTo>
                <a:cubicBezTo>
                  <a:pt x="285262" y="3887553"/>
                  <a:pt x="290845" y="3916326"/>
                  <a:pt x="297933" y="3944679"/>
                </a:cubicBezTo>
                <a:cubicBezTo>
                  <a:pt x="301477" y="3958856"/>
                  <a:pt x="305699" y="3972880"/>
                  <a:pt x="308565" y="3987209"/>
                </a:cubicBezTo>
                <a:cubicBezTo>
                  <a:pt x="312109" y="4004930"/>
                  <a:pt x="312711" y="4023505"/>
                  <a:pt x="319198" y="4040372"/>
                </a:cubicBezTo>
                <a:cubicBezTo>
                  <a:pt x="330578" y="4069959"/>
                  <a:pt x="361728" y="4125432"/>
                  <a:pt x="361728" y="4125432"/>
                </a:cubicBezTo>
                <a:cubicBezTo>
                  <a:pt x="386837" y="4225870"/>
                  <a:pt x="369923" y="4184352"/>
                  <a:pt x="404258" y="4253023"/>
                </a:cubicBezTo>
                <a:cubicBezTo>
                  <a:pt x="407648" y="4276749"/>
                  <a:pt x="419625" y="4364704"/>
                  <a:pt x="425523" y="4391246"/>
                </a:cubicBezTo>
                <a:cubicBezTo>
                  <a:pt x="448303" y="4493756"/>
                  <a:pt x="423626" y="4338281"/>
                  <a:pt x="446788" y="4465674"/>
                </a:cubicBezTo>
                <a:cubicBezTo>
                  <a:pt x="451271" y="4490331"/>
                  <a:pt x="452506" y="4515527"/>
                  <a:pt x="457421" y="4540102"/>
                </a:cubicBezTo>
                <a:cubicBezTo>
                  <a:pt x="459619" y="4551092"/>
                  <a:pt x="464975" y="4561223"/>
                  <a:pt x="468054" y="4572000"/>
                </a:cubicBezTo>
                <a:cubicBezTo>
                  <a:pt x="472068" y="4586051"/>
                  <a:pt x="476072" y="4600153"/>
                  <a:pt x="478686" y="4614530"/>
                </a:cubicBezTo>
                <a:cubicBezTo>
                  <a:pt x="483169" y="4639187"/>
                  <a:pt x="484404" y="4664383"/>
                  <a:pt x="489319" y="4688958"/>
                </a:cubicBezTo>
                <a:cubicBezTo>
                  <a:pt x="491517" y="4699948"/>
                  <a:pt x="496872" y="4710079"/>
                  <a:pt x="499951" y="4720856"/>
                </a:cubicBezTo>
                <a:cubicBezTo>
                  <a:pt x="503965" y="4734907"/>
                  <a:pt x="506570" y="4749335"/>
                  <a:pt x="510584" y="4763386"/>
                </a:cubicBezTo>
                <a:cubicBezTo>
                  <a:pt x="513663" y="4774163"/>
                  <a:pt x="516801" y="4784982"/>
                  <a:pt x="521216" y="4795284"/>
                </a:cubicBezTo>
                <a:cubicBezTo>
                  <a:pt x="527460" y="4809852"/>
                  <a:pt x="537469" y="4822777"/>
                  <a:pt x="542481" y="4837814"/>
                </a:cubicBezTo>
                <a:cubicBezTo>
                  <a:pt x="551723" y="4865540"/>
                  <a:pt x="546212" y="4899493"/>
                  <a:pt x="563747" y="4922874"/>
                </a:cubicBezTo>
                <a:cubicBezTo>
                  <a:pt x="656310" y="5046296"/>
                  <a:pt x="528087" y="4879503"/>
                  <a:pt x="638174" y="5007935"/>
                </a:cubicBezTo>
                <a:cubicBezTo>
                  <a:pt x="646490" y="5017637"/>
                  <a:pt x="650404" y="5030796"/>
                  <a:pt x="659440" y="5039832"/>
                </a:cubicBezTo>
                <a:cubicBezTo>
                  <a:pt x="671971" y="5052362"/>
                  <a:pt x="688634" y="5060061"/>
                  <a:pt x="701970" y="5071730"/>
                </a:cubicBezTo>
                <a:cubicBezTo>
                  <a:pt x="764068" y="5126066"/>
                  <a:pt x="718971" y="5105750"/>
                  <a:pt x="776398" y="5124893"/>
                </a:cubicBezTo>
                <a:cubicBezTo>
                  <a:pt x="875115" y="5198932"/>
                  <a:pt x="764165" y="5119680"/>
                  <a:pt x="861458" y="5178056"/>
                </a:cubicBezTo>
                <a:cubicBezTo>
                  <a:pt x="883374" y="5191205"/>
                  <a:pt x="902913" y="5208174"/>
                  <a:pt x="925254" y="5220586"/>
                </a:cubicBezTo>
                <a:cubicBezTo>
                  <a:pt x="935051" y="5226029"/>
                  <a:pt x="946375" y="5228140"/>
                  <a:pt x="957151" y="5231219"/>
                </a:cubicBezTo>
                <a:cubicBezTo>
                  <a:pt x="984137" y="5238929"/>
                  <a:pt x="1006079" y="5241555"/>
                  <a:pt x="1031579" y="5252484"/>
                </a:cubicBezTo>
                <a:cubicBezTo>
                  <a:pt x="1046147" y="5258728"/>
                  <a:pt x="1059541" y="5267505"/>
                  <a:pt x="1074109" y="5273749"/>
                </a:cubicBezTo>
                <a:cubicBezTo>
                  <a:pt x="1100342" y="5284992"/>
                  <a:pt x="1182206" y="5304169"/>
                  <a:pt x="1191067" y="5305646"/>
                </a:cubicBezTo>
                <a:cubicBezTo>
                  <a:pt x="1233597" y="5312735"/>
                  <a:pt x="1276828" y="5316455"/>
                  <a:pt x="1318658" y="5326912"/>
                </a:cubicBezTo>
                <a:cubicBezTo>
                  <a:pt x="1344757" y="5333436"/>
                  <a:pt x="1388862" y="5345178"/>
                  <a:pt x="1414351" y="5348177"/>
                </a:cubicBezTo>
                <a:cubicBezTo>
                  <a:pt x="1456736" y="5353163"/>
                  <a:pt x="1499412" y="5355265"/>
                  <a:pt x="1541942" y="5358809"/>
                </a:cubicBezTo>
                <a:cubicBezTo>
                  <a:pt x="1559663" y="5362353"/>
                  <a:pt x="1577279" y="5366471"/>
                  <a:pt x="1595105" y="5369442"/>
                </a:cubicBezTo>
                <a:cubicBezTo>
                  <a:pt x="1619825" y="5373562"/>
                  <a:pt x="1644958" y="5375159"/>
                  <a:pt x="1669533" y="5380074"/>
                </a:cubicBezTo>
                <a:cubicBezTo>
                  <a:pt x="1680523" y="5382272"/>
                  <a:pt x="1690440" y="5388509"/>
                  <a:pt x="1701430" y="5390707"/>
                </a:cubicBezTo>
                <a:cubicBezTo>
                  <a:pt x="1726005" y="5395622"/>
                  <a:pt x="1751103" y="5397430"/>
                  <a:pt x="1775858" y="5401339"/>
                </a:cubicBezTo>
                <a:lnTo>
                  <a:pt x="1903449" y="5422605"/>
                </a:lnTo>
                <a:cubicBezTo>
                  <a:pt x="2006230" y="5419061"/>
                  <a:pt x="2109109" y="5417677"/>
                  <a:pt x="2211793" y="5411972"/>
                </a:cubicBezTo>
                <a:cubicBezTo>
                  <a:pt x="2249173" y="5409895"/>
                  <a:pt x="2291945" y="5401223"/>
                  <a:pt x="2328751" y="5390707"/>
                </a:cubicBezTo>
                <a:cubicBezTo>
                  <a:pt x="2339528" y="5387628"/>
                  <a:pt x="2349836" y="5383023"/>
                  <a:pt x="2360649" y="5380074"/>
                </a:cubicBezTo>
                <a:cubicBezTo>
                  <a:pt x="2431183" y="5360837"/>
                  <a:pt x="2436874" y="5360576"/>
                  <a:pt x="2498872" y="5348177"/>
                </a:cubicBezTo>
                <a:cubicBezTo>
                  <a:pt x="2552035" y="5351721"/>
                  <a:pt x="2605298" y="5353985"/>
                  <a:pt x="2658360" y="5358809"/>
                </a:cubicBezTo>
                <a:cubicBezTo>
                  <a:pt x="2695900" y="5362222"/>
                  <a:pt x="2747714" y="5371577"/>
                  <a:pt x="2785951" y="5380074"/>
                </a:cubicBezTo>
                <a:cubicBezTo>
                  <a:pt x="2860710" y="5396687"/>
                  <a:pt x="2798238" y="5383585"/>
                  <a:pt x="2860379" y="5401339"/>
                </a:cubicBezTo>
                <a:cubicBezTo>
                  <a:pt x="2874430" y="5405353"/>
                  <a:pt x="2888858" y="5407957"/>
                  <a:pt x="2902909" y="5411972"/>
                </a:cubicBezTo>
                <a:cubicBezTo>
                  <a:pt x="2913686" y="5415051"/>
                  <a:pt x="2923817" y="5420407"/>
                  <a:pt x="2934807" y="5422605"/>
                </a:cubicBezTo>
                <a:cubicBezTo>
                  <a:pt x="2959382" y="5427520"/>
                  <a:pt x="2984660" y="5428322"/>
                  <a:pt x="3009235" y="5433237"/>
                </a:cubicBezTo>
                <a:cubicBezTo>
                  <a:pt x="3037893" y="5438969"/>
                  <a:pt x="3066569" y="5445260"/>
                  <a:pt x="3094295" y="5454502"/>
                </a:cubicBezTo>
                <a:cubicBezTo>
                  <a:pt x="3104928" y="5458046"/>
                  <a:pt x="3115098" y="5463550"/>
                  <a:pt x="3126193" y="5465135"/>
                </a:cubicBezTo>
                <a:cubicBezTo>
                  <a:pt x="3164946" y="5470671"/>
                  <a:pt x="3204165" y="5472223"/>
                  <a:pt x="3243151" y="5475767"/>
                </a:cubicBezTo>
                <a:cubicBezTo>
                  <a:pt x="3384919" y="5472223"/>
                  <a:pt x="3526897" y="5473628"/>
                  <a:pt x="3668454" y="5465135"/>
                </a:cubicBezTo>
                <a:cubicBezTo>
                  <a:pt x="3704533" y="5462970"/>
                  <a:pt x="3739337" y="5450958"/>
                  <a:pt x="3774779" y="5443870"/>
                </a:cubicBezTo>
                <a:cubicBezTo>
                  <a:pt x="3792500" y="5440326"/>
                  <a:pt x="3810797" y="5438952"/>
                  <a:pt x="3827942" y="5433237"/>
                </a:cubicBezTo>
                <a:cubicBezTo>
                  <a:pt x="3838575" y="5429693"/>
                  <a:pt x="3848647" y="5423179"/>
                  <a:pt x="3859840" y="5422605"/>
                </a:cubicBezTo>
                <a:cubicBezTo>
                  <a:pt x="3987312" y="5416068"/>
                  <a:pt x="4115021" y="5415516"/>
                  <a:pt x="4242612" y="5411972"/>
                </a:cubicBezTo>
                <a:cubicBezTo>
                  <a:pt x="4270965" y="5404884"/>
                  <a:pt x="4299946" y="5399949"/>
                  <a:pt x="4327672" y="5390707"/>
                </a:cubicBezTo>
                <a:cubicBezTo>
                  <a:pt x="4348937" y="5383619"/>
                  <a:pt x="4369189" y="5371917"/>
                  <a:pt x="4391467" y="5369442"/>
                </a:cubicBezTo>
                <a:lnTo>
                  <a:pt x="4487160" y="5358809"/>
                </a:lnTo>
                <a:cubicBezTo>
                  <a:pt x="4590893" y="5332878"/>
                  <a:pt x="4461357" y="5364543"/>
                  <a:pt x="4582854" y="5337544"/>
                </a:cubicBezTo>
                <a:cubicBezTo>
                  <a:pt x="4597119" y="5334374"/>
                  <a:pt x="4610970" y="5329314"/>
                  <a:pt x="4625384" y="5326912"/>
                </a:cubicBezTo>
                <a:cubicBezTo>
                  <a:pt x="4695523" y="5315222"/>
                  <a:pt x="4780241" y="5310910"/>
                  <a:pt x="4848667" y="5305646"/>
                </a:cubicBezTo>
                <a:lnTo>
                  <a:pt x="5263337" y="5316279"/>
                </a:lnTo>
                <a:cubicBezTo>
                  <a:pt x="5330730" y="5318603"/>
                  <a:pt x="5397923" y="5326912"/>
                  <a:pt x="5465356" y="5326912"/>
                </a:cubicBezTo>
                <a:cubicBezTo>
                  <a:pt x="5513233" y="5326912"/>
                  <a:pt x="5697533" y="5313356"/>
                  <a:pt x="5763067" y="5305646"/>
                </a:cubicBezTo>
                <a:cubicBezTo>
                  <a:pt x="5784478" y="5303127"/>
                  <a:pt x="5805471" y="5297688"/>
                  <a:pt x="5826863" y="5295014"/>
                </a:cubicBezTo>
                <a:cubicBezTo>
                  <a:pt x="5862206" y="5290596"/>
                  <a:pt x="5897882" y="5289088"/>
                  <a:pt x="5933188" y="5284381"/>
                </a:cubicBezTo>
                <a:cubicBezTo>
                  <a:pt x="5973292" y="5279034"/>
                  <a:pt x="5990965" y="5271542"/>
                  <a:pt x="6028881" y="5263116"/>
                </a:cubicBezTo>
                <a:cubicBezTo>
                  <a:pt x="6046523" y="5259196"/>
                  <a:pt x="6064218" y="5255455"/>
                  <a:pt x="6082044" y="5252484"/>
                </a:cubicBezTo>
                <a:cubicBezTo>
                  <a:pt x="6106764" y="5248364"/>
                  <a:pt x="6131815" y="5246334"/>
                  <a:pt x="6156472" y="5241851"/>
                </a:cubicBezTo>
                <a:cubicBezTo>
                  <a:pt x="6170849" y="5239237"/>
                  <a:pt x="6184673" y="5234085"/>
                  <a:pt x="6199002" y="5231219"/>
                </a:cubicBezTo>
                <a:cubicBezTo>
                  <a:pt x="6314440" y="5208132"/>
                  <a:pt x="6213312" y="5232764"/>
                  <a:pt x="6315960" y="5209953"/>
                </a:cubicBezTo>
                <a:cubicBezTo>
                  <a:pt x="6467893" y="5176190"/>
                  <a:pt x="6210172" y="5231084"/>
                  <a:pt x="6422286" y="5178056"/>
                </a:cubicBezTo>
                <a:cubicBezTo>
                  <a:pt x="6528262" y="5151562"/>
                  <a:pt x="6478518" y="5161596"/>
                  <a:pt x="6571142" y="5146158"/>
                </a:cubicBezTo>
                <a:cubicBezTo>
                  <a:pt x="6647448" y="5095287"/>
                  <a:pt x="6616865" y="5121700"/>
                  <a:pt x="6666835" y="5071730"/>
                </a:cubicBezTo>
                <a:cubicBezTo>
                  <a:pt x="6670379" y="5061097"/>
                  <a:pt x="6670586" y="5048679"/>
                  <a:pt x="6677467" y="5039832"/>
                </a:cubicBezTo>
                <a:cubicBezTo>
                  <a:pt x="6695930" y="5016093"/>
                  <a:pt x="6719998" y="4997302"/>
                  <a:pt x="6741263" y="4976037"/>
                </a:cubicBezTo>
                <a:lnTo>
                  <a:pt x="6773160" y="4944139"/>
                </a:lnTo>
                <a:cubicBezTo>
                  <a:pt x="6780249" y="4937050"/>
                  <a:pt x="6788865" y="4931215"/>
                  <a:pt x="6794426" y="4922874"/>
                </a:cubicBezTo>
                <a:cubicBezTo>
                  <a:pt x="6843245" y="4849646"/>
                  <a:pt x="6780872" y="4938687"/>
                  <a:pt x="6858221" y="4848446"/>
                </a:cubicBezTo>
                <a:cubicBezTo>
                  <a:pt x="6887759" y="4813985"/>
                  <a:pt x="6911186" y="4774214"/>
                  <a:pt x="6943281" y="4742121"/>
                </a:cubicBezTo>
                <a:cubicBezTo>
                  <a:pt x="6950370" y="4735033"/>
                  <a:pt x="6956846" y="4727274"/>
                  <a:pt x="6964547" y="4720856"/>
                </a:cubicBezTo>
                <a:cubicBezTo>
                  <a:pt x="7012247" y="4681106"/>
                  <a:pt x="7026601" y="4684192"/>
                  <a:pt x="7070872" y="4625163"/>
                </a:cubicBezTo>
                <a:cubicBezTo>
                  <a:pt x="7081686" y="4610744"/>
                  <a:pt x="7113672" y="4569734"/>
                  <a:pt x="7124035" y="4550735"/>
                </a:cubicBezTo>
                <a:cubicBezTo>
                  <a:pt x="7139215" y="4522905"/>
                  <a:pt x="7152388" y="4494028"/>
                  <a:pt x="7166565" y="4465674"/>
                </a:cubicBezTo>
                <a:cubicBezTo>
                  <a:pt x="7173653" y="4451497"/>
                  <a:pt x="7179038" y="4436332"/>
                  <a:pt x="7187830" y="4423144"/>
                </a:cubicBezTo>
                <a:cubicBezTo>
                  <a:pt x="7218925" y="4376501"/>
                  <a:pt x="7201428" y="4401469"/>
                  <a:pt x="7240993" y="4348716"/>
                </a:cubicBezTo>
                <a:cubicBezTo>
                  <a:pt x="7244537" y="4338084"/>
                  <a:pt x="7246614" y="4326843"/>
                  <a:pt x="7251626" y="4316819"/>
                </a:cubicBezTo>
                <a:cubicBezTo>
                  <a:pt x="7257341" y="4305389"/>
                  <a:pt x="7265464" y="4295320"/>
                  <a:pt x="7272891" y="4284921"/>
                </a:cubicBezTo>
                <a:cubicBezTo>
                  <a:pt x="7338851" y="4192576"/>
                  <a:pt x="7275924" y="4285686"/>
                  <a:pt x="7326054" y="4210493"/>
                </a:cubicBezTo>
                <a:cubicBezTo>
                  <a:pt x="7333142" y="4189228"/>
                  <a:pt x="7341883" y="4168444"/>
                  <a:pt x="7347319" y="4146698"/>
                </a:cubicBezTo>
                <a:cubicBezTo>
                  <a:pt x="7354407" y="4118344"/>
                  <a:pt x="7359342" y="4089363"/>
                  <a:pt x="7368584" y="4061637"/>
                </a:cubicBezTo>
                <a:lnTo>
                  <a:pt x="7389849" y="3997842"/>
                </a:lnTo>
                <a:lnTo>
                  <a:pt x="7400481" y="3965944"/>
                </a:lnTo>
                <a:cubicBezTo>
                  <a:pt x="7403536" y="3843760"/>
                  <a:pt x="7377537" y="3645479"/>
                  <a:pt x="7421747" y="3498112"/>
                </a:cubicBezTo>
                <a:cubicBezTo>
                  <a:pt x="7428188" y="3476642"/>
                  <a:pt x="7437576" y="3456062"/>
                  <a:pt x="7443012" y="3434316"/>
                </a:cubicBezTo>
                <a:cubicBezTo>
                  <a:pt x="7446556" y="3420139"/>
                  <a:pt x="7450474" y="3406051"/>
                  <a:pt x="7453644" y="3391786"/>
                </a:cubicBezTo>
                <a:cubicBezTo>
                  <a:pt x="7457564" y="3374144"/>
                  <a:pt x="7457931" y="3355544"/>
                  <a:pt x="7464277" y="3338623"/>
                </a:cubicBezTo>
                <a:cubicBezTo>
                  <a:pt x="7468764" y="3326658"/>
                  <a:pt x="7478454" y="3317358"/>
                  <a:pt x="7485542" y="3306725"/>
                </a:cubicBezTo>
                <a:cubicBezTo>
                  <a:pt x="7489086" y="3296093"/>
                  <a:pt x="7491759" y="3285129"/>
                  <a:pt x="7496174" y="3274828"/>
                </a:cubicBezTo>
                <a:cubicBezTo>
                  <a:pt x="7502418" y="3260259"/>
                  <a:pt x="7511875" y="3247139"/>
                  <a:pt x="7517440" y="3232298"/>
                </a:cubicBezTo>
                <a:cubicBezTo>
                  <a:pt x="7522571" y="3218615"/>
                  <a:pt x="7524057" y="3203818"/>
                  <a:pt x="7528072" y="3189767"/>
                </a:cubicBezTo>
                <a:cubicBezTo>
                  <a:pt x="7531151" y="3178991"/>
                  <a:pt x="7535756" y="3168683"/>
                  <a:pt x="7538705" y="3157870"/>
                </a:cubicBezTo>
                <a:cubicBezTo>
                  <a:pt x="7546395" y="3129674"/>
                  <a:pt x="7559970" y="3072809"/>
                  <a:pt x="7559970" y="3072809"/>
                </a:cubicBezTo>
                <a:cubicBezTo>
                  <a:pt x="7547739" y="2901588"/>
                  <a:pt x="7565068" y="2971148"/>
                  <a:pt x="7528072" y="2860158"/>
                </a:cubicBezTo>
                <a:lnTo>
                  <a:pt x="7496174" y="2764465"/>
                </a:lnTo>
                <a:lnTo>
                  <a:pt x="7485542" y="2732567"/>
                </a:lnTo>
                <a:cubicBezTo>
                  <a:pt x="7489086" y="2697125"/>
                  <a:pt x="7489610" y="2661250"/>
                  <a:pt x="7496174" y="2626242"/>
                </a:cubicBezTo>
                <a:cubicBezTo>
                  <a:pt x="7504965" y="2579355"/>
                  <a:pt x="7514421" y="2564547"/>
                  <a:pt x="7538705" y="2530549"/>
                </a:cubicBezTo>
                <a:cubicBezTo>
                  <a:pt x="7549005" y="2516129"/>
                  <a:pt x="7561210" y="2503046"/>
                  <a:pt x="7570602" y="2488019"/>
                </a:cubicBezTo>
                <a:cubicBezTo>
                  <a:pt x="7579003" y="2474578"/>
                  <a:pt x="7584003" y="2459250"/>
                  <a:pt x="7591867" y="2445488"/>
                </a:cubicBezTo>
                <a:cubicBezTo>
                  <a:pt x="7598207" y="2434393"/>
                  <a:pt x="7606044" y="2424223"/>
                  <a:pt x="7613133" y="2413591"/>
                </a:cubicBezTo>
                <a:cubicBezTo>
                  <a:pt x="7620221" y="2392326"/>
                  <a:pt x="7628962" y="2371541"/>
                  <a:pt x="7634398" y="2349795"/>
                </a:cubicBezTo>
                <a:cubicBezTo>
                  <a:pt x="7637942" y="2335618"/>
                  <a:pt x="7639899" y="2320948"/>
                  <a:pt x="7645030" y="2307265"/>
                </a:cubicBezTo>
                <a:cubicBezTo>
                  <a:pt x="7650595" y="2292424"/>
                  <a:pt x="7660051" y="2279303"/>
                  <a:pt x="7666295" y="2264735"/>
                </a:cubicBezTo>
                <a:cubicBezTo>
                  <a:pt x="7670710" y="2254433"/>
                  <a:pt x="7673384" y="2243470"/>
                  <a:pt x="7676928" y="2232837"/>
                </a:cubicBezTo>
                <a:cubicBezTo>
                  <a:pt x="7680472" y="2211572"/>
                  <a:pt x="7682331" y="2189957"/>
                  <a:pt x="7687560" y="2169042"/>
                </a:cubicBezTo>
                <a:cubicBezTo>
                  <a:pt x="7692997" y="2147296"/>
                  <a:pt x="7701737" y="2126511"/>
                  <a:pt x="7708826" y="2105246"/>
                </a:cubicBezTo>
                <a:lnTo>
                  <a:pt x="7719458" y="2073349"/>
                </a:lnTo>
                <a:cubicBezTo>
                  <a:pt x="7723002" y="2062716"/>
                  <a:pt x="7727373" y="2052324"/>
                  <a:pt x="7730091" y="2041451"/>
                </a:cubicBezTo>
                <a:cubicBezTo>
                  <a:pt x="7733635" y="2027274"/>
                  <a:pt x="7736709" y="2012972"/>
                  <a:pt x="7740723" y="1998921"/>
                </a:cubicBezTo>
                <a:cubicBezTo>
                  <a:pt x="7743802" y="1988144"/>
                  <a:pt x="7748407" y="1977836"/>
                  <a:pt x="7751356" y="1967023"/>
                </a:cubicBezTo>
                <a:cubicBezTo>
                  <a:pt x="7759046" y="1938827"/>
                  <a:pt x="7765533" y="1910316"/>
                  <a:pt x="7772621" y="1881963"/>
                </a:cubicBezTo>
                <a:lnTo>
                  <a:pt x="7783254" y="1839432"/>
                </a:lnTo>
                <a:cubicBezTo>
                  <a:pt x="7790017" y="1778565"/>
                  <a:pt x="7796576" y="1669184"/>
                  <a:pt x="7815151" y="1594884"/>
                </a:cubicBezTo>
                <a:cubicBezTo>
                  <a:pt x="7817869" y="1584011"/>
                  <a:pt x="7820772" y="1573011"/>
                  <a:pt x="7825784" y="1562986"/>
                </a:cubicBezTo>
                <a:cubicBezTo>
                  <a:pt x="7831499" y="1551556"/>
                  <a:pt x="7839961" y="1541721"/>
                  <a:pt x="7847049" y="1531088"/>
                </a:cubicBezTo>
                <a:cubicBezTo>
                  <a:pt x="7854681" y="1500558"/>
                  <a:pt x="7866000" y="1450657"/>
                  <a:pt x="7878947" y="1424763"/>
                </a:cubicBezTo>
                <a:cubicBezTo>
                  <a:pt x="7893124" y="1396409"/>
                  <a:pt x="7911453" y="1369776"/>
                  <a:pt x="7921477" y="1339702"/>
                </a:cubicBezTo>
                <a:cubicBezTo>
                  <a:pt x="7937121" y="1292768"/>
                  <a:pt x="7927097" y="1317829"/>
                  <a:pt x="7953374" y="1265274"/>
                </a:cubicBezTo>
                <a:cubicBezTo>
                  <a:pt x="7976225" y="1105324"/>
                  <a:pt x="7958791" y="1163969"/>
                  <a:pt x="7985272" y="1084521"/>
                </a:cubicBezTo>
                <a:cubicBezTo>
                  <a:pt x="7998532" y="978445"/>
                  <a:pt x="8009338" y="933214"/>
                  <a:pt x="7985272" y="808074"/>
                </a:cubicBezTo>
                <a:cubicBezTo>
                  <a:pt x="7964860" y="701931"/>
                  <a:pt x="7949106" y="753282"/>
                  <a:pt x="7921477" y="691116"/>
                </a:cubicBezTo>
                <a:cubicBezTo>
                  <a:pt x="7912373" y="670633"/>
                  <a:pt x="7907300" y="648586"/>
                  <a:pt x="7900212" y="627321"/>
                </a:cubicBezTo>
                <a:cubicBezTo>
                  <a:pt x="7896668" y="616688"/>
                  <a:pt x="7892297" y="606296"/>
                  <a:pt x="7889579" y="595423"/>
                </a:cubicBezTo>
                <a:cubicBezTo>
                  <a:pt x="7874564" y="535361"/>
                  <a:pt x="7881813" y="567222"/>
                  <a:pt x="7868314" y="499730"/>
                </a:cubicBezTo>
                <a:cubicBezTo>
                  <a:pt x="7871858" y="457200"/>
                  <a:pt x="7867525" y="413260"/>
                  <a:pt x="7878947" y="372139"/>
                </a:cubicBezTo>
                <a:cubicBezTo>
                  <a:pt x="7885787" y="347514"/>
                  <a:pt x="7921477" y="308344"/>
                  <a:pt x="7921477" y="308344"/>
                </a:cubicBezTo>
                <a:cubicBezTo>
                  <a:pt x="7925021" y="297711"/>
                  <a:pt x="7927097" y="286471"/>
                  <a:pt x="7932109" y="276446"/>
                </a:cubicBezTo>
                <a:cubicBezTo>
                  <a:pt x="7941320" y="258023"/>
                  <a:pt x="7958156" y="236471"/>
                  <a:pt x="7974640" y="223284"/>
                </a:cubicBezTo>
                <a:cubicBezTo>
                  <a:pt x="7984618" y="215301"/>
                  <a:pt x="7996559" y="210002"/>
                  <a:pt x="8006537" y="202019"/>
                </a:cubicBezTo>
                <a:cubicBezTo>
                  <a:pt x="8014365" y="195757"/>
                  <a:pt x="8019974" y="187015"/>
                  <a:pt x="8027802" y="180753"/>
                </a:cubicBezTo>
                <a:cubicBezTo>
                  <a:pt x="8059537" y="155365"/>
                  <a:pt x="8080578" y="148952"/>
                  <a:pt x="8123495" y="138223"/>
                </a:cubicBezTo>
                <a:lnTo>
                  <a:pt x="8208556" y="116958"/>
                </a:lnTo>
                <a:cubicBezTo>
                  <a:pt x="8254630" y="120502"/>
                  <a:pt x="8304904" y="108049"/>
                  <a:pt x="8346779" y="127591"/>
                </a:cubicBezTo>
                <a:cubicBezTo>
                  <a:pt x="8360753" y="134112"/>
                  <a:pt x="8374134" y="229405"/>
                  <a:pt x="8378677" y="244549"/>
                </a:cubicBezTo>
                <a:cubicBezTo>
                  <a:pt x="8385774" y="268206"/>
                  <a:pt x="8404670" y="303042"/>
                  <a:pt x="8410574" y="329609"/>
                </a:cubicBezTo>
                <a:cubicBezTo>
                  <a:pt x="8415251" y="350654"/>
                  <a:pt x="8416690" y="372325"/>
                  <a:pt x="8421207" y="393405"/>
                </a:cubicBezTo>
                <a:cubicBezTo>
                  <a:pt x="8427331" y="421982"/>
                  <a:pt x="8433230" y="450739"/>
                  <a:pt x="8442472" y="478465"/>
                </a:cubicBezTo>
                <a:cubicBezTo>
                  <a:pt x="8457726" y="524226"/>
                  <a:pt x="8450387" y="499490"/>
                  <a:pt x="8463737" y="552893"/>
                </a:cubicBezTo>
                <a:cubicBezTo>
                  <a:pt x="8467281" y="684028"/>
                  <a:pt x="8468130" y="815264"/>
                  <a:pt x="8474370" y="946298"/>
                </a:cubicBezTo>
                <a:cubicBezTo>
                  <a:pt x="8475230" y="964349"/>
                  <a:pt x="8482031" y="981634"/>
                  <a:pt x="8485002" y="999460"/>
                </a:cubicBezTo>
                <a:cubicBezTo>
                  <a:pt x="8489122" y="1024180"/>
                  <a:pt x="8492091" y="1049079"/>
                  <a:pt x="8495635" y="1073888"/>
                </a:cubicBezTo>
                <a:cubicBezTo>
                  <a:pt x="8492091" y="1141228"/>
                  <a:pt x="8491941" y="1208832"/>
                  <a:pt x="8485002" y="1275907"/>
                </a:cubicBezTo>
                <a:cubicBezTo>
                  <a:pt x="8469675" y="1424068"/>
                  <a:pt x="8468758" y="1335629"/>
                  <a:pt x="8442472" y="1446028"/>
                </a:cubicBezTo>
                <a:cubicBezTo>
                  <a:pt x="8394737" y="1646516"/>
                  <a:pt x="8438541" y="1549582"/>
                  <a:pt x="8389309" y="1648046"/>
                </a:cubicBezTo>
                <a:cubicBezTo>
                  <a:pt x="8385765" y="1662223"/>
                  <a:pt x="8382876" y="1676580"/>
                  <a:pt x="8378677" y="1690577"/>
                </a:cubicBezTo>
                <a:cubicBezTo>
                  <a:pt x="8372236" y="1712047"/>
                  <a:pt x="8361097" y="1732262"/>
                  <a:pt x="8357412" y="1754372"/>
                </a:cubicBezTo>
                <a:cubicBezTo>
                  <a:pt x="8343808" y="1835993"/>
                  <a:pt x="8351007" y="1797027"/>
                  <a:pt x="8336147" y="1871330"/>
                </a:cubicBezTo>
                <a:cubicBezTo>
                  <a:pt x="8332603" y="2094614"/>
                  <a:pt x="8332079" y="2317966"/>
                  <a:pt x="8325514" y="2541181"/>
                </a:cubicBezTo>
                <a:cubicBezTo>
                  <a:pt x="8324983" y="2559245"/>
                  <a:pt x="8316773" y="2576371"/>
                  <a:pt x="8314881" y="2594344"/>
                </a:cubicBezTo>
                <a:cubicBezTo>
                  <a:pt x="8302636" y="2710668"/>
                  <a:pt x="8310176" y="2728897"/>
                  <a:pt x="8293616" y="2828260"/>
                </a:cubicBezTo>
                <a:cubicBezTo>
                  <a:pt x="8291214" y="2842674"/>
                  <a:pt x="8286528" y="2856614"/>
                  <a:pt x="8282984" y="2870791"/>
                </a:cubicBezTo>
                <a:cubicBezTo>
                  <a:pt x="8279440" y="3079898"/>
                  <a:pt x="8278324" y="3289060"/>
                  <a:pt x="8272351" y="3498112"/>
                </a:cubicBezTo>
                <a:cubicBezTo>
                  <a:pt x="8269897" y="3584000"/>
                  <a:pt x="8264866" y="3599335"/>
                  <a:pt x="8251086" y="3668232"/>
                </a:cubicBezTo>
                <a:cubicBezTo>
                  <a:pt x="8247542" y="3714307"/>
                  <a:pt x="8245052" y="3760475"/>
                  <a:pt x="8240454" y="3806456"/>
                </a:cubicBezTo>
                <a:cubicBezTo>
                  <a:pt x="8237960" y="3831393"/>
                  <a:pt x="8231073" y="3855854"/>
                  <a:pt x="8229821" y="3880884"/>
                </a:cubicBezTo>
                <a:cubicBezTo>
                  <a:pt x="8223977" y="3997750"/>
                  <a:pt x="8225031" y="4114892"/>
                  <a:pt x="8219188" y="4231758"/>
                </a:cubicBezTo>
                <a:cubicBezTo>
                  <a:pt x="8217937" y="4256788"/>
                  <a:pt x="8213471" y="4281611"/>
                  <a:pt x="8208556" y="4306186"/>
                </a:cubicBezTo>
                <a:cubicBezTo>
                  <a:pt x="8183268" y="4432629"/>
                  <a:pt x="8213724" y="4222017"/>
                  <a:pt x="8187291" y="4380614"/>
                </a:cubicBezTo>
                <a:cubicBezTo>
                  <a:pt x="8182593" y="4408799"/>
                  <a:pt x="8181003" y="4437432"/>
                  <a:pt x="8176658" y="4465674"/>
                </a:cubicBezTo>
                <a:cubicBezTo>
                  <a:pt x="8173910" y="4483536"/>
                  <a:pt x="8168997" y="4501011"/>
                  <a:pt x="8166026" y="4518837"/>
                </a:cubicBezTo>
                <a:cubicBezTo>
                  <a:pt x="8163973" y="4531153"/>
                  <a:pt x="8152278" y="4626381"/>
                  <a:pt x="8144760" y="4646428"/>
                </a:cubicBezTo>
                <a:cubicBezTo>
                  <a:pt x="8140273" y="4658393"/>
                  <a:pt x="8130583" y="4667693"/>
                  <a:pt x="8123495" y="4678325"/>
                </a:cubicBezTo>
                <a:cubicBezTo>
                  <a:pt x="8119951" y="4699590"/>
                  <a:pt x="8119058" y="4721472"/>
                  <a:pt x="8112863" y="4742121"/>
                </a:cubicBezTo>
                <a:cubicBezTo>
                  <a:pt x="8067220" y="4894270"/>
                  <a:pt x="8110305" y="4699190"/>
                  <a:pt x="8080965" y="4816549"/>
                </a:cubicBezTo>
                <a:cubicBezTo>
                  <a:pt x="8079286" y="4823267"/>
                  <a:pt x="8065160" y="4901322"/>
                  <a:pt x="8059700" y="4912242"/>
                </a:cubicBezTo>
                <a:cubicBezTo>
                  <a:pt x="8051775" y="4928092"/>
                  <a:pt x="8037194" y="4939745"/>
                  <a:pt x="8027802" y="4954772"/>
                </a:cubicBezTo>
                <a:cubicBezTo>
                  <a:pt x="8019401" y="4968213"/>
                  <a:pt x="8012781" y="4982734"/>
                  <a:pt x="8006537" y="4997302"/>
                </a:cubicBezTo>
                <a:cubicBezTo>
                  <a:pt x="8002122" y="5007604"/>
                  <a:pt x="8000320" y="5018898"/>
                  <a:pt x="7995905" y="5029200"/>
                </a:cubicBezTo>
                <a:cubicBezTo>
                  <a:pt x="7987285" y="5049315"/>
                  <a:pt x="7968630" y="5085830"/>
                  <a:pt x="7953374" y="5103628"/>
                </a:cubicBezTo>
                <a:cubicBezTo>
                  <a:pt x="7940326" y="5118850"/>
                  <a:pt x="7923892" y="5130936"/>
                  <a:pt x="7910844" y="5146158"/>
                </a:cubicBezTo>
                <a:cubicBezTo>
                  <a:pt x="7872369" y="5191046"/>
                  <a:pt x="7911344" y="5170802"/>
                  <a:pt x="7857681" y="5188688"/>
                </a:cubicBezTo>
                <a:cubicBezTo>
                  <a:pt x="7847049" y="5195776"/>
                  <a:pt x="7837461" y="5204763"/>
                  <a:pt x="7825784" y="5209953"/>
                </a:cubicBezTo>
                <a:cubicBezTo>
                  <a:pt x="7805300" y="5219057"/>
                  <a:pt x="7783253" y="5224130"/>
                  <a:pt x="7761988" y="5231219"/>
                </a:cubicBezTo>
                <a:cubicBezTo>
                  <a:pt x="7751356" y="5234763"/>
                  <a:pt x="7740115" y="5236839"/>
                  <a:pt x="7730091" y="5241851"/>
                </a:cubicBezTo>
                <a:cubicBezTo>
                  <a:pt x="7715914" y="5248939"/>
                  <a:pt x="7702401" y="5257551"/>
                  <a:pt x="7687560" y="5263116"/>
                </a:cubicBezTo>
                <a:cubicBezTo>
                  <a:pt x="7673877" y="5268247"/>
                  <a:pt x="7659359" y="5270883"/>
                  <a:pt x="7645030" y="5273749"/>
                </a:cubicBezTo>
                <a:cubicBezTo>
                  <a:pt x="7477191" y="5307317"/>
                  <a:pt x="7337582" y="5290324"/>
                  <a:pt x="7145300" y="5295014"/>
                </a:cubicBezTo>
                <a:cubicBezTo>
                  <a:pt x="7131123" y="5298558"/>
                  <a:pt x="7116821" y="5301632"/>
                  <a:pt x="7102770" y="5305646"/>
                </a:cubicBezTo>
                <a:cubicBezTo>
                  <a:pt x="7055478" y="5319158"/>
                  <a:pt x="7083741" y="5315832"/>
                  <a:pt x="7028342" y="5326912"/>
                </a:cubicBezTo>
                <a:cubicBezTo>
                  <a:pt x="6954410" y="5341698"/>
                  <a:pt x="6953937" y="5336833"/>
                  <a:pt x="6868854" y="5348177"/>
                </a:cubicBezTo>
                <a:cubicBezTo>
                  <a:pt x="6847484" y="5351026"/>
                  <a:pt x="6826400" y="5355760"/>
                  <a:pt x="6805058" y="5358809"/>
                </a:cubicBezTo>
                <a:cubicBezTo>
                  <a:pt x="6776771" y="5362850"/>
                  <a:pt x="6748285" y="5365401"/>
                  <a:pt x="6719998" y="5369442"/>
                </a:cubicBezTo>
                <a:cubicBezTo>
                  <a:pt x="6698656" y="5372491"/>
                  <a:pt x="6677544" y="5377025"/>
                  <a:pt x="6656202" y="5380074"/>
                </a:cubicBezTo>
                <a:cubicBezTo>
                  <a:pt x="6627915" y="5384115"/>
                  <a:pt x="6599384" y="5386362"/>
                  <a:pt x="6571142" y="5390707"/>
                </a:cubicBezTo>
                <a:cubicBezTo>
                  <a:pt x="6519016" y="5398726"/>
                  <a:pt x="6523086" y="5401385"/>
                  <a:pt x="6475449" y="5411972"/>
                </a:cubicBezTo>
                <a:cubicBezTo>
                  <a:pt x="6457807" y="5415893"/>
                  <a:pt x="6440112" y="5419634"/>
                  <a:pt x="6422286" y="5422605"/>
                </a:cubicBezTo>
                <a:cubicBezTo>
                  <a:pt x="6372142" y="5430962"/>
                  <a:pt x="6188341" y="5453745"/>
                  <a:pt x="6177737" y="5454502"/>
                </a:cubicBezTo>
                <a:cubicBezTo>
                  <a:pt x="5989834" y="5467924"/>
                  <a:pt x="6078422" y="5460632"/>
                  <a:pt x="5911923" y="5475767"/>
                </a:cubicBezTo>
                <a:cubicBezTo>
                  <a:pt x="5894202" y="5479311"/>
                  <a:pt x="5876369" y="5482336"/>
                  <a:pt x="5858760" y="5486400"/>
                </a:cubicBezTo>
                <a:cubicBezTo>
                  <a:pt x="5830283" y="5492972"/>
                  <a:pt x="5773700" y="5507665"/>
                  <a:pt x="5773700" y="5507665"/>
                </a:cubicBezTo>
                <a:lnTo>
                  <a:pt x="5507886" y="5497032"/>
                </a:lnTo>
                <a:cubicBezTo>
                  <a:pt x="5448701" y="5493833"/>
                  <a:pt x="5336046" y="5481975"/>
                  <a:pt x="5273970" y="5475767"/>
                </a:cubicBezTo>
                <a:cubicBezTo>
                  <a:pt x="5192454" y="5479311"/>
                  <a:pt x="5110791" y="5480373"/>
                  <a:pt x="5029421" y="5486400"/>
                </a:cubicBezTo>
                <a:cubicBezTo>
                  <a:pt x="5014848" y="5487479"/>
                  <a:pt x="5001220" y="5494166"/>
                  <a:pt x="4986891" y="5497032"/>
                </a:cubicBezTo>
                <a:cubicBezTo>
                  <a:pt x="4965751" y="5501260"/>
                  <a:pt x="4944360" y="5504121"/>
                  <a:pt x="4923095" y="5507665"/>
                </a:cubicBezTo>
                <a:cubicBezTo>
                  <a:pt x="4849633" y="5532154"/>
                  <a:pt x="4877402" y="5525825"/>
                  <a:pt x="4742342" y="5528930"/>
                </a:cubicBezTo>
                <a:lnTo>
                  <a:pt x="3966165" y="5539563"/>
                </a:lnTo>
                <a:lnTo>
                  <a:pt x="3870472" y="5550195"/>
                </a:lnTo>
                <a:cubicBezTo>
                  <a:pt x="3842094" y="5553534"/>
                  <a:pt x="3813844" y="5557985"/>
                  <a:pt x="3785412" y="5560828"/>
                </a:cubicBezTo>
                <a:cubicBezTo>
                  <a:pt x="3742946" y="5565075"/>
                  <a:pt x="3700351" y="5567916"/>
                  <a:pt x="3657821" y="5571460"/>
                </a:cubicBezTo>
                <a:cubicBezTo>
                  <a:pt x="3519598" y="5567916"/>
                  <a:pt x="3381270" y="5567252"/>
                  <a:pt x="3243151" y="5560828"/>
                </a:cubicBezTo>
                <a:cubicBezTo>
                  <a:pt x="3228554" y="5560149"/>
                  <a:pt x="3215087" y="5552262"/>
                  <a:pt x="3200621" y="5550195"/>
                </a:cubicBezTo>
                <a:cubicBezTo>
                  <a:pt x="3165360" y="5545158"/>
                  <a:pt x="3129816" y="5542194"/>
                  <a:pt x="3094295" y="5539563"/>
                </a:cubicBezTo>
                <a:cubicBezTo>
                  <a:pt x="3034105" y="5535104"/>
                  <a:pt x="2973780" y="5532695"/>
                  <a:pt x="2913542" y="5528930"/>
                </a:cubicBezTo>
                <a:lnTo>
                  <a:pt x="2754054" y="5518298"/>
                </a:lnTo>
                <a:cubicBezTo>
                  <a:pt x="2725700" y="5511209"/>
                  <a:pt x="2697822" y="5501837"/>
                  <a:pt x="2668993" y="5497032"/>
                </a:cubicBezTo>
                <a:lnTo>
                  <a:pt x="2605198" y="5486400"/>
                </a:lnTo>
                <a:cubicBezTo>
                  <a:pt x="2587418" y="5483167"/>
                  <a:pt x="2569861" y="5478738"/>
                  <a:pt x="2552035" y="5475767"/>
                </a:cubicBezTo>
                <a:cubicBezTo>
                  <a:pt x="2491367" y="5465656"/>
                  <a:pt x="2444207" y="5461424"/>
                  <a:pt x="2381914" y="5454502"/>
                </a:cubicBezTo>
                <a:lnTo>
                  <a:pt x="1903449" y="5465135"/>
                </a:lnTo>
                <a:cubicBezTo>
                  <a:pt x="1857266" y="5466728"/>
                  <a:pt x="1811436" y="5475767"/>
                  <a:pt x="1765226" y="5475767"/>
                </a:cubicBezTo>
                <a:cubicBezTo>
                  <a:pt x="1640267" y="5475767"/>
                  <a:pt x="1543948" y="5465317"/>
                  <a:pt x="1424984" y="5454502"/>
                </a:cubicBezTo>
                <a:cubicBezTo>
                  <a:pt x="1124932" y="5462398"/>
                  <a:pt x="916961" y="5474960"/>
                  <a:pt x="616909" y="5454502"/>
                </a:cubicBezTo>
                <a:cubicBezTo>
                  <a:pt x="594546" y="5452977"/>
                  <a:pt x="574860" y="5438673"/>
                  <a:pt x="553114" y="5433237"/>
                </a:cubicBezTo>
                <a:cubicBezTo>
                  <a:pt x="420213" y="5400013"/>
                  <a:pt x="585421" y="5442469"/>
                  <a:pt x="478686" y="5411972"/>
                </a:cubicBezTo>
                <a:cubicBezTo>
                  <a:pt x="464635" y="5407957"/>
                  <a:pt x="450207" y="5405353"/>
                  <a:pt x="436156" y="5401339"/>
                </a:cubicBezTo>
                <a:cubicBezTo>
                  <a:pt x="425379" y="5398260"/>
                  <a:pt x="415035" y="5393786"/>
                  <a:pt x="404258" y="5390707"/>
                </a:cubicBezTo>
                <a:cubicBezTo>
                  <a:pt x="310802" y="5364005"/>
                  <a:pt x="406311" y="5394934"/>
                  <a:pt x="329830" y="5369442"/>
                </a:cubicBezTo>
                <a:cubicBezTo>
                  <a:pt x="322742" y="5358809"/>
                  <a:pt x="316746" y="5347361"/>
                  <a:pt x="308565" y="5337544"/>
                </a:cubicBezTo>
                <a:cubicBezTo>
                  <a:pt x="298939" y="5325992"/>
                  <a:pt x="284127" y="5318702"/>
                  <a:pt x="276667" y="5305646"/>
                </a:cubicBezTo>
                <a:cubicBezTo>
                  <a:pt x="269417" y="5292958"/>
                  <a:pt x="271166" y="5276799"/>
                  <a:pt x="266035" y="5263116"/>
                </a:cubicBezTo>
                <a:cubicBezTo>
                  <a:pt x="210442" y="5114866"/>
                  <a:pt x="281715" y="5342051"/>
                  <a:pt x="223505" y="5167423"/>
                </a:cubicBezTo>
                <a:cubicBezTo>
                  <a:pt x="218884" y="5153560"/>
                  <a:pt x="215738" y="5139222"/>
                  <a:pt x="212872" y="5124893"/>
                </a:cubicBezTo>
                <a:cubicBezTo>
                  <a:pt x="192796" y="5024514"/>
                  <a:pt x="211205" y="5093621"/>
                  <a:pt x="191607" y="4976037"/>
                </a:cubicBezTo>
                <a:cubicBezTo>
                  <a:pt x="189205" y="4961623"/>
                  <a:pt x="184518" y="4947684"/>
                  <a:pt x="180974" y="4933507"/>
                </a:cubicBezTo>
                <a:cubicBezTo>
                  <a:pt x="177430" y="4781107"/>
                  <a:pt x="176688" y="4628616"/>
                  <a:pt x="170342" y="4476307"/>
                </a:cubicBezTo>
                <a:cubicBezTo>
                  <a:pt x="169590" y="4458251"/>
                  <a:pt x="162680" y="4440970"/>
                  <a:pt x="159709" y="4423144"/>
                </a:cubicBezTo>
                <a:cubicBezTo>
                  <a:pt x="149489" y="4361821"/>
                  <a:pt x="150221" y="4343804"/>
                  <a:pt x="138444" y="4284921"/>
                </a:cubicBezTo>
                <a:cubicBezTo>
                  <a:pt x="135578" y="4270592"/>
                  <a:pt x="130982" y="4256656"/>
                  <a:pt x="127812" y="4242391"/>
                </a:cubicBezTo>
                <a:cubicBezTo>
                  <a:pt x="100815" y="4120906"/>
                  <a:pt x="132476" y="4250419"/>
                  <a:pt x="106547" y="4146698"/>
                </a:cubicBezTo>
                <a:cubicBezTo>
                  <a:pt x="110091" y="4065182"/>
                  <a:pt x="109320" y="3983363"/>
                  <a:pt x="117179" y="3902149"/>
                </a:cubicBezTo>
                <a:cubicBezTo>
                  <a:pt x="119994" y="3873059"/>
                  <a:pt x="134819" y="3846089"/>
                  <a:pt x="138444" y="3817088"/>
                </a:cubicBezTo>
                <a:lnTo>
                  <a:pt x="149077" y="3732028"/>
                </a:lnTo>
                <a:cubicBezTo>
                  <a:pt x="145533" y="3632791"/>
                  <a:pt x="147172" y="3533232"/>
                  <a:pt x="138444" y="3434316"/>
                </a:cubicBezTo>
                <a:cubicBezTo>
                  <a:pt x="136474" y="3411987"/>
                  <a:pt x="122615" y="3392267"/>
                  <a:pt x="117179" y="3370521"/>
                </a:cubicBezTo>
                <a:cubicBezTo>
                  <a:pt x="105737" y="3324749"/>
                  <a:pt x="102431" y="3316331"/>
                  <a:pt x="95914" y="3264195"/>
                </a:cubicBezTo>
                <a:cubicBezTo>
                  <a:pt x="91496" y="3228852"/>
                  <a:pt x="90697" y="3193074"/>
                  <a:pt x="85281" y="3157870"/>
                </a:cubicBezTo>
                <a:cubicBezTo>
                  <a:pt x="83577" y="3146793"/>
                  <a:pt x="77080" y="3136913"/>
                  <a:pt x="74649" y="3125972"/>
                </a:cubicBezTo>
                <a:cubicBezTo>
                  <a:pt x="49699" y="3013696"/>
                  <a:pt x="77318" y="3102086"/>
                  <a:pt x="53384" y="3030279"/>
                </a:cubicBezTo>
                <a:cubicBezTo>
                  <a:pt x="54817" y="2962930"/>
                  <a:pt x="47519" y="2606676"/>
                  <a:pt x="74649" y="2434856"/>
                </a:cubicBezTo>
                <a:cubicBezTo>
                  <a:pt x="80286" y="2399154"/>
                  <a:pt x="89972" y="2364182"/>
                  <a:pt x="95914" y="2328530"/>
                </a:cubicBezTo>
                <a:lnTo>
                  <a:pt x="117179" y="2200939"/>
                </a:lnTo>
                <a:cubicBezTo>
                  <a:pt x="120723" y="2048539"/>
                  <a:pt x="127812" y="1896180"/>
                  <a:pt x="127812" y="1743739"/>
                </a:cubicBezTo>
                <a:cubicBezTo>
                  <a:pt x="127812" y="1166633"/>
                  <a:pt x="165392" y="1330551"/>
                  <a:pt x="106547" y="1095153"/>
                </a:cubicBezTo>
                <a:cubicBezTo>
                  <a:pt x="110091" y="914400"/>
                  <a:pt x="117179" y="733681"/>
                  <a:pt x="117179" y="552893"/>
                </a:cubicBezTo>
                <a:cubicBezTo>
                  <a:pt x="117179" y="372040"/>
                  <a:pt x="110528" y="326892"/>
                  <a:pt x="95914" y="180753"/>
                </a:cubicBezTo>
                <a:cubicBezTo>
                  <a:pt x="100786" y="122291"/>
                  <a:pt x="84917" y="64161"/>
                  <a:pt x="127812" y="21265"/>
                </a:cubicBezTo>
                <a:cubicBezTo>
                  <a:pt x="136848" y="12229"/>
                  <a:pt x="149077" y="7088"/>
                  <a:pt x="159709" y="0"/>
                </a:cubicBezTo>
                <a:cubicBezTo>
                  <a:pt x="241225" y="3544"/>
                  <a:pt x="323202" y="1279"/>
                  <a:pt x="404258" y="10632"/>
                </a:cubicBezTo>
                <a:cubicBezTo>
                  <a:pt x="436309" y="14330"/>
                  <a:pt x="439546" y="45921"/>
                  <a:pt x="457421" y="63795"/>
                </a:cubicBezTo>
                <a:cubicBezTo>
                  <a:pt x="466457" y="72831"/>
                  <a:pt x="478686" y="77972"/>
                  <a:pt x="489319" y="85060"/>
                </a:cubicBezTo>
                <a:lnTo>
                  <a:pt x="510584" y="116958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914400"/>
            <a:ext cx="792126" cy="5645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4320252" y="1965140"/>
            <a:ext cx="540488" cy="86498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5446" y="925033"/>
            <a:ext cx="2180163" cy="5326911"/>
          </a:xfrm>
          <a:custGeom>
            <a:avLst/>
            <a:gdLst>
              <a:gd name="connsiteX0" fmla="*/ 797931 w 2180163"/>
              <a:gd name="connsiteY0" fmla="*/ 10632 h 5326911"/>
              <a:gd name="connsiteX1" fmla="*/ 574647 w 2180163"/>
              <a:gd name="connsiteY1" fmla="*/ 21265 h 5326911"/>
              <a:gd name="connsiteX2" fmla="*/ 457689 w 2180163"/>
              <a:gd name="connsiteY2" fmla="*/ 53162 h 5326911"/>
              <a:gd name="connsiteX3" fmla="*/ 404526 w 2180163"/>
              <a:gd name="connsiteY3" fmla="*/ 63795 h 5326911"/>
              <a:gd name="connsiteX4" fmla="*/ 330098 w 2180163"/>
              <a:gd name="connsiteY4" fmla="*/ 138223 h 5326911"/>
              <a:gd name="connsiteX5" fmla="*/ 266303 w 2180163"/>
              <a:gd name="connsiteY5" fmla="*/ 180753 h 5326911"/>
              <a:gd name="connsiteX6" fmla="*/ 245038 w 2180163"/>
              <a:gd name="connsiteY6" fmla="*/ 212651 h 5326911"/>
              <a:gd name="connsiteX7" fmla="*/ 223773 w 2180163"/>
              <a:gd name="connsiteY7" fmla="*/ 287079 h 5326911"/>
              <a:gd name="connsiteX8" fmla="*/ 202507 w 2180163"/>
              <a:gd name="connsiteY8" fmla="*/ 361507 h 5326911"/>
              <a:gd name="connsiteX9" fmla="*/ 213140 w 2180163"/>
              <a:gd name="connsiteY9" fmla="*/ 701748 h 5326911"/>
              <a:gd name="connsiteX10" fmla="*/ 234405 w 2180163"/>
              <a:gd name="connsiteY10" fmla="*/ 786809 h 5326911"/>
              <a:gd name="connsiteX11" fmla="*/ 276935 w 2180163"/>
              <a:gd name="connsiteY11" fmla="*/ 935665 h 5326911"/>
              <a:gd name="connsiteX12" fmla="*/ 287568 w 2180163"/>
              <a:gd name="connsiteY12" fmla="*/ 1084520 h 5326911"/>
              <a:gd name="connsiteX13" fmla="*/ 298201 w 2180163"/>
              <a:gd name="connsiteY13" fmla="*/ 1137683 h 5326911"/>
              <a:gd name="connsiteX14" fmla="*/ 287568 w 2180163"/>
              <a:gd name="connsiteY14" fmla="*/ 1456660 h 5326911"/>
              <a:gd name="connsiteX15" fmla="*/ 266303 w 2180163"/>
              <a:gd name="connsiteY15" fmla="*/ 1605516 h 5326911"/>
              <a:gd name="connsiteX16" fmla="*/ 245038 w 2180163"/>
              <a:gd name="connsiteY16" fmla="*/ 1648046 h 5326911"/>
              <a:gd name="connsiteX17" fmla="*/ 234405 w 2180163"/>
              <a:gd name="connsiteY17" fmla="*/ 1701209 h 5326911"/>
              <a:gd name="connsiteX18" fmla="*/ 191875 w 2180163"/>
              <a:gd name="connsiteY18" fmla="*/ 1786269 h 5326911"/>
              <a:gd name="connsiteX19" fmla="*/ 170610 w 2180163"/>
              <a:gd name="connsiteY19" fmla="*/ 1818167 h 5326911"/>
              <a:gd name="connsiteX20" fmla="*/ 138712 w 2180163"/>
              <a:gd name="connsiteY20" fmla="*/ 1913860 h 5326911"/>
              <a:gd name="connsiteX21" fmla="*/ 117447 w 2180163"/>
              <a:gd name="connsiteY21" fmla="*/ 1956390 h 5326911"/>
              <a:gd name="connsiteX22" fmla="*/ 96182 w 2180163"/>
              <a:gd name="connsiteY22" fmla="*/ 2009553 h 5326911"/>
              <a:gd name="connsiteX23" fmla="*/ 74917 w 2180163"/>
              <a:gd name="connsiteY23" fmla="*/ 2126511 h 5326911"/>
              <a:gd name="connsiteX24" fmla="*/ 53652 w 2180163"/>
              <a:gd name="connsiteY24" fmla="*/ 2190307 h 5326911"/>
              <a:gd name="connsiteX25" fmla="*/ 43019 w 2180163"/>
              <a:gd name="connsiteY25" fmla="*/ 2275367 h 5326911"/>
              <a:gd name="connsiteX26" fmla="*/ 11121 w 2180163"/>
              <a:gd name="connsiteY26" fmla="*/ 2424223 h 5326911"/>
              <a:gd name="connsiteX27" fmla="*/ 11121 w 2180163"/>
              <a:gd name="connsiteY27" fmla="*/ 2881423 h 5326911"/>
              <a:gd name="connsiteX28" fmla="*/ 21754 w 2180163"/>
              <a:gd name="connsiteY28" fmla="*/ 2923953 h 5326911"/>
              <a:gd name="connsiteX29" fmla="*/ 43019 w 2180163"/>
              <a:gd name="connsiteY29" fmla="*/ 3030279 h 5326911"/>
              <a:gd name="connsiteX30" fmla="*/ 64284 w 2180163"/>
              <a:gd name="connsiteY30" fmla="*/ 3083441 h 5326911"/>
              <a:gd name="connsiteX31" fmla="*/ 85549 w 2180163"/>
              <a:gd name="connsiteY31" fmla="*/ 3200400 h 5326911"/>
              <a:gd name="connsiteX32" fmla="*/ 96182 w 2180163"/>
              <a:gd name="connsiteY32" fmla="*/ 3274827 h 5326911"/>
              <a:gd name="connsiteX33" fmla="*/ 117447 w 2180163"/>
              <a:gd name="connsiteY33" fmla="*/ 3338623 h 5326911"/>
              <a:gd name="connsiteX34" fmla="*/ 138712 w 2180163"/>
              <a:gd name="connsiteY34" fmla="*/ 3413051 h 5326911"/>
              <a:gd name="connsiteX35" fmla="*/ 170610 w 2180163"/>
              <a:gd name="connsiteY35" fmla="*/ 3551274 h 5326911"/>
              <a:gd name="connsiteX36" fmla="*/ 181242 w 2180163"/>
              <a:gd name="connsiteY36" fmla="*/ 3615069 h 5326911"/>
              <a:gd name="connsiteX37" fmla="*/ 223773 w 2180163"/>
              <a:gd name="connsiteY37" fmla="*/ 3732027 h 5326911"/>
              <a:gd name="connsiteX38" fmla="*/ 234405 w 2180163"/>
              <a:gd name="connsiteY38" fmla="*/ 3774558 h 5326911"/>
              <a:gd name="connsiteX39" fmla="*/ 245038 w 2180163"/>
              <a:gd name="connsiteY39" fmla="*/ 3806455 h 5326911"/>
              <a:gd name="connsiteX40" fmla="*/ 266303 w 2180163"/>
              <a:gd name="connsiteY40" fmla="*/ 3902148 h 5326911"/>
              <a:gd name="connsiteX41" fmla="*/ 298201 w 2180163"/>
              <a:gd name="connsiteY41" fmla="*/ 4029739 h 5326911"/>
              <a:gd name="connsiteX42" fmla="*/ 308833 w 2180163"/>
              <a:gd name="connsiteY42" fmla="*/ 4072269 h 5326911"/>
              <a:gd name="connsiteX43" fmla="*/ 330098 w 2180163"/>
              <a:gd name="connsiteY43" fmla="*/ 4423144 h 5326911"/>
              <a:gd name="connsiteX44" fmla="*/ 351363 w 2180163"/>
              <a:gd name="connsiteY44" fmla="*/ 4540102 h 5326911"/>
              <a:gd name="connsiteX45" fmla="*/ 372628 w 2180163"/>
              <a:gd name="connsiteY45" fmla="*/ 4688958 h 5326911"/>
              <a:gd name="connsiteX46" fmla="*/ 383261 w 2180163"/>
              <a:gd name="connsiteY46" fmla="*/ 4774018 h 5326911"/>
              <a:gd name="connsiteX47" fmla="*/ 404526 w 2180163"/>
              <a:gd name="connsiteY47" fmla="*/ 4848446 h 5326911"/>
              <a:gd name="connsiteX48" fmla="*/ 425791 w 2180163"/>
              <a:gd name="connsiteY48" fmla="*/ 4933507 h 5326911"/>
              <a:gd name="connsiteX49" fmla="*/ 436424 w 2180163"/>
              <a:gd name="connsiteY49" fmla="*/ 4976037 h 5326911"/>
              <a:gd name="connsiteX50" fmla="*/ 478954 w 2180163"/>
              <a:gd name="connsiteY50" fmla="*/ 5029200 h 5326911"/>
              <a:gd name="connsiteX51" fmla="*/ 500219 w 2180163"/>
              <a:gd name="connsiteY51" fmla="*/ 5061097 h 5326911"/>
              <a:gd name="connsiteX52" fmla="*/ 670340 w 2180163"/>
              <a:gd name="connsiteY52" fmla="*/ 5156790 h 5326911"/>
              <a:gd name="connsiteX53" fmla="*/ 702238 w 2180163"/>
              <a:gd name="connsiteY53" fmla="*/ 5178055 h 5326911"/>
              <a:gd name="connsiteX54" fmla="*/ 808563 w 2180163"/>
              <a:gd name="connsiteY54" fmla="*/ 5199320 h 5326911"/>
              <a:gd name="connsiteX55" fmla="*/ 851094 w 2180163"/>
              <a:gd name="connsiteY55" fmla="*/ 5220586 h 5326911"/>
              <a:gd name="connsiteX56" fmla="*/ 925521 w 2180163"/>
              <a:gd name="connsiteY56" fmla="*/ 5231218 h 5326911"/>
              <a:gd name="connsiteX57" fmla="*/ 968052 w 2180163"/>
              <a:gd name="connsiteY57" fmla="*/ 5241851 h 5326911"/>
              <a:gd name="connsiteX58" fmla="*/ 1031847 w 2180163"/>
              <a:gd name="connsiteY58" fmla="*/ 5263116 h 5326911"/>
              <a:gd name="connsiteX59" fmla="*/ 1074377 w 2180163"/>
              <a:gd name="connsiteY59" fmla="*/ 5273748 h 5326911"/>
              <a:gd name="connsiteX60" fmla="*/ 1127540 w 2180163"/>
              <a:gd name="connsiteY60" fmla="*/ 5284381 h 5326911"/>
              <a:gd name="connsiteX61" fmla="*/ 1159438 w 2180163"/>
              <a:gd name="connsiteY61" fmla="*/ 5295014 h 5326911"/>
              <a:gd name="connsiteX62" fmla="*/ 1201968 w 2180163"/>
              <a:gd name="connsiteY62" fmla="*/ 5305646 h 5326911"/>
              <a:gd name="connsiteX63" fmla="*/ 1233866 w 2180163"/>
              <a:gd name="connsiteY63" fmla="*/ 5316279 h 5326911"/>
              <a:gd name="connsiteX64" fmla="*/ 1308294 w 2180163"/>
              <a:gd name="connsiteY64" fmla="*/ 5326911 h 5326911"/>
              <a:gd name="connsiteX65" fmla="*/ 1520945 w 2180163"/>
              <a:gd name="connsiteY65" fmla="*/ 5316279 h 5326911"/>
              <a:gd name="connsiteX66" fmla="*/ 1552842 w 2180163"/>
              <a:gd name="connsiteY66" fmla="*/ 5305646 h 5326911"/>
              <a:gd name="connsiteX67" fmla="*/ 1595373 w 2180163"/>
              <a:gd name="connsiteY67" fmla="*/ 5295014 h 5326911"/>
              <a:gd name="connsiteX68" fmla="*/ 1627270 w 2180163"/>
              <a:gd name="connsiteY68" fmla="*/ 5284381 h 5326911"/>
              <a:gd name="connsiteX69" fmla="*/ 1744228 w 2180163"/>
              <a:gd name="connsiteY69" fmla="*/ 5263116 h 5326911"/>
              <a:gd name="connsiteX70" fmla="*/ 1776126 w 2180163"/>
              <a:gd name="connsiteY70" fmla="*/ 5252483 h 5326911"/>
              <a:gd name="connsiteX71" fmla="*/ 1808024 w 2180163"/>
              <a:gd name="connsiteY71" fmla="*/ 5231218 h 5326911"/>
              <a:gd name="connsiteX72" fmla="*/ 1850554 w 2180163"/>
              <a:gd name="connsiteY72" fmla="*/ 5220586 h 5326911"/>
              <a:gd name="connsiteX73" fmla="*/ 1882452 w 2180163"/>
              <a:gd name="connsiteY73" fmla="*/ 5209953 h 5326911"/>
              <a:gd name="connsiteX74" fmla="*/ 1924982 w 2180163"/>
              <a:gd name="connsiteY74" fmla="*/ 5188688 h 5326911"/>
              <a:gd name="connsiteX75" fmla="*/ 1956880 w 2180163"/>
              <a:gd name="connsiteY75" fmla="*/ 5178055 h 5326911"/>
              <a:gd name="connsiteX76" fmla="*/ 1999410 w 2180163"/>
              <a:gd name="connsiteY76" fmla="*/ 5156790 h 5326911"/>
              <a:gd name="connsiteX77" fmla="*/ 2095103 w 2180163"/>
              <a:gd name="connsiteY77" fmla="*/ 5114260 h 5326911"/>
              <a:gd name="connsiteX78" fmla="*/ 2148266 w 2180163"/>
              <a:gd name="connsiteY78" fmla="*/ 5039832 h 5326911"/>
              <a:gd name="connsiteX79" fmla="*/ 2158898 w 2180163"/>
              <a:gd name="connsiteY79" fmla="*/ 4997302 h 5326911"/>
              <a:gd name="connsiteX80" fmla="*/ 2180163 w 2180163"/>
              <a:gd name="connsiteY80" fmla="*/ 4880344 h 5326911"/>
              <a:gd name="connsiteX81" fmla="*/ 2158898 w 2180163"/>
              <a:gd name="connsiteY81" fmla="*/ 4731488 h 5326911"/>
              <a:gd name="connsiteX82" fmla="*/ 2105735 w 2180163"/>
              <a:gd name="connsiteY82" fmla="*/ 4625162 h 5326911"/>
              <a:gd name="connsiteX83" fmla="*/ 2084470 w 2180163"/>
              <a:gd name="connsiteY83" fmla="*/ 4561367 h 5326911"/>
              <a:gd name="connsiteX84" fmla="*/ 2010042 w 2180163"/>
              <a:gd name="connsiteY84" fmla="*/ 4455041 h 5326911"/>
              <a:gd name="connsiteX85" fmla="*/ 1924982 w 2180163"/>
              <a:gd name="connsiteY85" fmla="*/ 4327451 h 5326911"/>
              <a:gd name="connsiteX86" fmla="*/ 1914349 w 2180163"/>
              <a:gd name="connsiteY86" fmla="*/ 4284920 h 5326911"/>
              <a:gd name="connsiteX87" fmla="*/ 1882452 w 2180163"/>
              <a:gd name="connsiteY87" fmla="*/ 4253023 h 5326911"/>
              <a:gd name="connsiteX88" fmla="*/ 1850554 w 2180163"/>
              <a:gd name="connsiteY88" fmla="*/ 4199860 h 5326911"/>
              <a:gd name="connsiteX89" fmla="*/ 1818656 w 2180163"/>
              <a:gd name="connsiteY89" fmla="*/ 4157330 h 5326911"/>
              <a:gd name="connsiteX90" fmla="*/ 1776126 w 2180163"/>
              <a:gd name="connsiteY90" fmla="*/ 4072269 h 5326911"/>
              <a:gd name="connsiteX91" fmla="*/ 1744228 w 2180163"/>
              <a:gd name="connsiteY91" fmla="*/ 4008474 h 5326911"/>
              <a:gd name="connsiteX92" fmla="*/ 1722963 w 2180163"/>
              <a:gd name="connsiteY92" fmla="*/ 3955311 h 5326911"/>
              <a:gd name="connsiteX93" fmla="*/ 1669801 w 2180163"/>
              <a:gd name="connsiteY93" fmla="*/ 3859618 h 5326911"/>
              <a:gd name="connsiteX94" fmla="*/ 1648535 w 2180163"/>
              <a:gd name="connsiteY94" fmla="*/ 3827720 h 5326911"/>
              <a:gd name="connsiteX95" fmla="*/ 1595373 w 2180163"/>
              <a:gd name="connsiteY95" fmla="*/ 3721395 h 5326911"/>
              <a:gd name="connsiteX96" fmla="*/ 1595373 w 2180163"/>
              <a:gd name="connsiteY96" fmla="*/ 3721395 h 5326911"/>
              <a:gd name="connsiteX97" fmla="*/ 1584740 w 2180163"/>
              <a:gd name="connsiteY97" fmla="*/ 3689497 h 5326911"/>
              <a:gd name="connsiteX98" fmla="*/ 1542210 w 2180163"/>
              <a:gd name="connsiteY98" fmla="*/ 3646967 h 5326911"/>
              <a:gd name="connsiteX99" fmla="*/ 1510312 w 2180163"/>
              <a:gd name="connsiteY99" fmla="*/ 3530009 h 5326911"/>
              <a:gd name="connsiteX100" fmla="*/ 1510312 w 2180163"/>
              <a:gd name="connsiteY100" fmla="*/ 3221665 h 5326911"/>
              <a:gd name="connsiteX101" fmla="*/ 1499680 w 2180163"/>
              <a:gd name="connsiteY101" fmla="*/ 3179134 h 5326911"/>
              <a:gd name="connsiteX102" fmla="*/ 1457149 w 2180163"/>
              <a:gd name="connsiteY102" fmla="*/ 3094074 h 5326911"/>
              <a:gd name="connsiteX103" fmla="*/ 1414619 w 2180163"/>
              <a:gd name="connsiteY103" fmla="*/ 3030279 h 5326911"/>
              <a:gd name="connsiteX104" fmla="*/ 1382721 w 2180163"/>
              <a:gd name="connsiteY104" fmla="*/ 2955851 h 5326911"/>
              <a:gd name="connsiteX105" fmla="*/ 1350824 w 2180163"/>
              <a:gd name="connsiteY105" fmla="*/ 2913320 h 5326911"/>
              <a:gd name="connsiteX106" fmla="*/ 1308294 w 2180163"/>
              <a:gd name="connsiteY106" fmla="*/ 2838893 h 5326911"/>
              <a:gd name="connsiteX107" fmla="*/ 1233866 w 2180163"/>
              <a:gd name="connsiteY107" fmla="*/ 2732567 h 5326911"/>
              <a:gd name="connsiteX108" fmla="*/ 1223233 w 2180163"/>
              <a:gd name="connsiteY108" fmla="*/ 2700669 h 5326911"/>
              <a:gd name="connsiteX109" fmla="*/ 1180703 w 2180163"/>
              <a:gd name="connsiteY109" fmla="*/ 2626241 h 5326911"/>
              <a:gd name="connsiteX110" fmla="*/ 1148805 w 2180163"/>
              <a:gd name="connsiteY110" fmla="*/ 2509283 h 5326911"/>
              <a:gd name="connsiteX111" fmla="*/ 1159438 w 2180163"/>
              <a:gd name="connsiteY111" fmla="*/ 1956390 h 5326911"/>
              <a:gd name="connsiteX112" fmla="*/ 1138173 w 2180163"/>
              <a:gd name="connsiteY112" fmla="*/ 1531088 h 5326911"/>
              <a:gd name="connsiteX113" fmla="*/ 1127540 w 2180163"/>
              <a:gd name="connsiteY113" fmla="*/ 1499190 h 5326911"/>
              <a:gd name="connsiteX114" fmla="*/ 1106275 w 2180163"/>
              <a:gd name="connsiteY114" fmla="*/ 1350334 h 5326911"/>
              <a:gd name="connsiteX115" fmla="*/ 1085010 w 2180163"/>
              <a:gd name="connsiteY115" fmla="*/ 1233376 h 5326911"/>
              <a:gd name="connsiteX116" fmla="*/ 1074377 w 2180163"/>
              <a:gd name="connsiteY116" fmla="*/ 1158948 h 5326911"/>
              <a:gd name="connsiteX117" fmla="*/ 1063745 w 2180163"/>
              <a:gd name="connsiteY117" fmla="*/ 1105786 h 5326911"/>
              <a:gd name="connsiteX118" fmla="*/ 1085010 w 2180163"/>
              <a:gd name="connsiteY118" fmla="*/ 871869 h 5326911"/>
              <a:gd name="connsiteX119" fmla="*/ 1074377 w 2180163"/>
              <a:gd name="connsiteY119" fmla="*/ 595423 h 5326911"/>
              <a:gd name="connsiteX120" fmla="*/ 1063745 w 2180163"/>
              <a:gd name="connsiteY120" fmla="*/ 542260 h 5326911"/>
              <a:gd name="connsiteX121" fmla="*/ 1042480 w 2180163"/>
              <a:gd name="connsiteY121" fmla="*/ 425302 h 5326911"/>
              <a:gd name="connsiteX122" fmla="*/ 1031847 w 2180163"/>
              <a:gd name="connsiteY122" fmla="*/ 382772 h 5326911"/>
              <a:gd name="connsiteX123" fmla="*/ 1021214 w 2180163"/>
              <a:gd name="connsiteY123" fmla="*/ 318976 h 5326911"/>
              <a:gd name="connsiteX124" fmla="*/ 999949 w 2180163"/>
              <a:gd name="connsiteY124" fmla="*/ 255181 h 5326911"/>
              <a:gd name="connsiteX125" fmla="*/ 989317 w 2180163"/>
              <a:gd name="connsiteY125" fmla="*/ 223283 h 5326911"/>
              <a:gd name="connsiteX126" fmla="*/ 978684 w 2180163"/>
              <a:gd name="connsiteY126" fmla="*/ 191386 h 5326911"/>
              <a:gd name="connsiteX127" fmla="*/ 968052 w 2180163"/>
              <a:gd name="connsiteY127" fmla="*/ 148855 h 5326911"/>
              <a:gd name="connsiteX128" fmla="*/ 946787 w 2180163"/>
              <a:gd name="connsiteY128" fmla="*/ 85060 h 5326911"/>
              <a:gd name="connsiteX129" fmla="*/ 936154 w 2180163"/>
              <a:gd name="connsiteY129" fmla="*/ 42530 h 5326911"/>
              <a:gd name="connsiteX130" fmla="*/ 925521 w 2180163"/>
              <a:gd name="connsiteY130" fmla="*/ 10632 h 5326911"/>
              <a:gd name="connsiteX131" fmla="*/ 893624 w 2180163"/>
              <a:gd name="connsiteY131" fmla="*/ 0 h 5326911"/>
              <a:gd name="connsiteX132" fmla="*/ 776666 w 2180163"/>
              <a:gd name="connsiteY132" fmla="*/ 10632 h 5326911"/>
              <a:gd name="connsiteX133" fmla="*/ 712870 w 2180163"/>
              <a:gd name="connsiteY133" fmla="*/ 42530 h 5326911"/>
              <a:gd name="connsiteX134" fmla="*/ 691605 w 2180163"/>
              <a:gd name="connsiteY134" fmla="*/ 42530 h 53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180163" h="5326911">
                <a:moveTo>
                  <a:pt x="797931" y="10632"/>
                </a:moveTo>
                <a:cubicBezTo>
                  <a:pt x="723503" y="14176"/>
                  <a:pt x="648764" y="13598"/>
                  <a:pt x="574647" y="21265"/>
                </a:cubicBezTo>
                <a:cubicBezTo>
                  <a:pt x="486255" y="30409"/>
                  <a:pt x="514421" y="38979"/>
                  <a:pt x="457689" y="53162"/>
                </a:cubicBezTo>
                <a:cubicBezTo>
                  <a:pt x="440157" y="57545"/>
                  <a:pt x="422247" y="60251"/>
                  <a:pt x="404526" y="63795"/>
                </a:cubicBezTo>
                <a:cubicBezTo>
                  <a:pt x="379717" y="88604"/>
                  <a:pt x="359291" y="118761"/>
                  <a:pt x="330098" y="138223"/>
                </a:cubicBezTo>
                <a:lnTo>
                  <a:pt x="266303" y="180753"/>
                </a:lnTo>
                <a:cubicBezTo>
                  <a:pt x="259215" y="191386"/>
                  <a:pt x="250753" y="201221"/>
                  <a:pt x="245038" y="212651"/>
                </a:cubicBezTo>
                <a:cubicBezTo>
                  <a:pt x="236537" y="229653"/>
                  <a:pt x="228318" y="271172"/>
                  <a:pt x="223773" y="287079"/>
                </a:cubicBezTo>
                <a:cubicBezTo>
                  <a:pt x="193254" y="393896"/>
                  <a:pt x="235761" y="228493"/>
                  <a:pt x="202507" y="361507"/>
                </a:cubicBezTo>
                <a:cubicBezTo>
                  <a:pt x="206051" y="474921"/>
                  <a:pt x="204654" y="588597"/>
                  <a:pt x="213140" y="701748"/>
                </a:cubicBezTo>
                <a:cubicBezTo>
                  <a:pt x="215326" y="730892"/>
                  <a:pt x="226715" y="758613"/>
                  <a:pt x="234405" y="786809"/>
                </a:cubicBezTo>
                <a:cubicBezTo>
                  <a:pt x="247983" y="836595"/>
                  <a:pt x="276935" y="935665"/>
                  <a:pt x="276935" y="935665"/>
                </a:cubicBezTo>
                <a:cubicBezTo>
                  <a:pt x="280479" y="985283"/>
                  <a:pt x="282360" y="1035049"/>
                  <a:pt x="287568" y="1084520"/>
                </a:cubicBezTo>
                <a:cubicBezTo>
                  <a:pt x="289460" y="1102493"/>
                  <a:pt x="298201" y="1119611"/>
                  <a:pt x="298201" y="1137683"/>
                </a:cubicBezTo>
                <a:cubicBezTo>
                  <a:pt x="298201" y="1244068"/>
                  <a:pt x="292881" y="1350408"/>
                  <a:pt x="287568" y="1456660"/>
                </a:cubicBezTo>
                <a:cubicBezTo>
                  <a:pt x="286068" y="1486658"/>
                  <a:pt x="281230" y="1565710"/>
                  <a:pt x="266303" y="1605516"/>
                </a:cubicBezTo>
                <a:cubicBezTo>
                  <a:pt x="260738" y="1620357"/>
                  <a:pt x="252126" y="1633869"/>
                  <a:pt x="245038" y="1648046"/>
                </a:cubicBezTo>
                <a:cubicBezTo>
                  <a:pt x="241494" y="1665767"/>
                  <a:pt x="240892" y="1684342"/>
                  <a:pt x="234405" y="1701209"/>
                </a:cubicBezTo>
                <a:cubicBezTo>
                  <a:pt x="223025" y="1730796"/>
                  <a:pt x="209459" y="1759893"/>
                  <a:pt x="191875" y="1786269"/>
                </a:cubicBezTo>
                <a:cubicBezTo>
                  <a:pt x="184787" y="1796902"/>
                  <a:pt x="176325" y="1806737"/>
                  <a:pt x="170610" y="1818167"/>
                </a:cubicBezTo>
                <a:cubicBezTo>
                  <a:pt x="124071" y="1911246"/>
                  <a:pt x="169170" y="1832641"/>
                  <a:pt x="138712" y="1913860"/>
                </a:cubicBezTo>
                <a:cubicBezTo>
                  <a:pt x="133147" y="1928701"/>
                  <a:pt x="123884" y="1941906"/>
                  <a:pt x="117447" y="1956390"/>
                </a:cubicBezTo>
                <a:cubicBezTo>
                  <a:pt x="109695" y="1973831"/>
                  <a:pt x="103270" y="1991832"/>
                  <a:pt x="96182" y="2009553"/>
                </a:cubicBezTo>
                <a:cubicBezTo>
                  <a:pt x="89094" y="2048539"/>
                  <a:pt x="83993" y="2087939"/>
                  <a:pt x="74917" y="2126511"/>
                </a:cubicBezTo>
                <a:cubicBezTo>
                  <a:pt x="69783" y="2148331"/>
                  <a:pt x="58349" y="2168389"/>
                  <a:pt x="53652" y="2190307"/>
                </a:cubicBezTo>
                <a:cubicBezTo>
                  <a:pt x="47665" y="2218247"/>
                  <a:pt x="48623" y="2247348"/>
                  <a:pt x="43019" y="2275367"/>
                </a:cubicBezTo>
                <a:cubicBezTo>
                  <a:pt x="-6244" y="2521680"/>
                  <a:pt x="45910" y="2180707"/>
                  <a:pt x="11121" y="2424223"/>
                </a:cubicBezTo>
                <a:cubicBezTo>
                  <a:pt x="-759" y="2649961"/>
                  <a:pt x="-6391" y="2636254"/>
                  <a:pt x="11121" y="2881423"/>
                </a:cubicBezTo>
                <a:cubicBezTo>
                  <a:pt x="12162" y="2895999"/>
                  <a:pt x="18692" y="2909664"/>
                  <a:pt x="21754" y="2923953"/>
                </a:cubicBezTo>
                <a:cubicBezTo>
                  <a:pt x="29327" y="2959295"/>
                  <a:pt x="29595" y="2996720"/>
                  <a:pt x="43019" y="3030279"/>
                </a:cubicBezTo>
                <a:cubicBezTo>
                  <a:pt x="50107" y="3048000"/>
                  <a:pt x="58800" y="3065160"/>
                  <a:pt x="64284" y="3083441"/>
                </a:cubicBezTo>
                <a:cubicBezTo>
                  <a:pt x="69525" y="3100911"/>
                  <a:pt x="83422" y="3186575"/>
                  <a:pt x="85549" y="3200400"/>
                </a:cubicBezTo>
                <a:cubicBezTo>
                  <a:pt x="89360" y="3225169"/>
                  <a:pt x="90547" y="3250408"/>
                  <a:pt x="96182" y="3274827"/>
                </a:cubicBezTo>
                <a:cubicBezTo>
                  <a:pt x="101222" y="3296669"/>
                  <a:pt x="110855" y="3317199"/>
                  <a:pt x="117447" y="3338623"/>
                </a:cubicBezTo>
                <a:cubicBezTo>
                  <a:pt x="125035" y="3363284"/>
                  <a:pt x="132064" y="3388120"/>
                  <a:pt x="138712" y="3413051"/>
                </a:cubicBezTo>
                <a:cubicBezTo>
                  <a:pt x="153132" y="3467125"/>
                  <a:pt x="161188" y="3499454"/>
                  <a:pt x="170610" y="3551274"/>
                </a:cubicBezTo>
                <a:cubicBezTo>
                  <a:pt x="174466" y="3572485"/>
                  <a:pt x="176013" y="3594154"/>
                  <a:pt x="181242" y="3615069"/>
                </a:cubicBezTo>
                <a:cubicBezTo>
                  <a:pt x="198623" y="3684593"/>
                  <a:pt x="202628" y="3668592"/>
                  <a:pt x="223773" y="3732027"/>
                </a:cubicBezTo>
                <a:cubicBezTo>
                  <a:pt x="228394" y="3745890"/>
                  <a:pt x="230390" y="3760507"/>
                  <a:pt x="234405" y="3774558"/>
                </a:cubicBezTo>
                <a:cubicBezTo>
                  <a:pt x="237484" y="3785334"/>
                  <a:pt x="241959" y="3795679"/>
                  <a:pt x="245038" y="3806455"/>
                </a:cubicBezTo>
                <a:cubicBezTo>
                  <a:pt x="259769" y="3858013"/>
                  <a:pt x="253155" y="3845174"/>
                  <a:pt x="266303" y="3902148"/>
                </a:cubicBezTo>
                <a:cubicBezTo>
                  <a:pt x="266327" y="3902250"/>
                  <a:pt x="292872" y="4008423"/>
                  <a:pt x="298201" y="4029739"/>
                </a:cubicBezTo>
                <a:lnTo>
                  <a:pt x="308833" y="4072269"/>
                </a:lnTo>
                <a:cubicBezTo>
                  <a:pt x="317943" y="4281800"/>
                  <a:pt x="312688" y="4266451"/>
                  <a:pt x="330098" y="4423144"/>
                </a:cubicBezTo>
                <a:cubicBezTo>
                  <a:pt x="340116" y="4513311"/>
                  <a:pt x="332482" y="4483455"/>
                  <a:pt x="351363" y="4540102"/>
                </a:cubicBezTo>
                <a:cubicBezTo>
                  <a:pt x="358451" y="4589721"/>
                  <a:pt x="366411" y="4639223"/>
                  <a:pt x="372628" y="4688958"/>
                </a:cubicBezTo>
                <a:cubicBezTo>
                  <a:pt x="376172" y="4717311"/>
                  <a:pt x="378563" y="4745833"/>
                  <a:pt x="383261" y="4774018"/>
                </a:cubicBezTo>
                <a:cubicBezTo>
                  <a:pt x="390849" y="4819545"/>
                  <a:pt x="393693" y="4808725"/>
                  <a:pt x="404526" y="4848446"/>
                </a:cubicBezTo>
                <a:cubicBezTo>
                  <a:pt x="412216" y="4876643"/>
                  <a:pt x="418703" y="4905153"/>
                  <a:pt x="425791" y="4933507"/>
                </a:cubicBezTo>
                <a:cubicBezTo>
                  <a:pt x="429335" y="4947684"/>
                  <a:pt x="428318" y="4963878"/>
                  <a:pt x="436424" y="4976037"/>
                </a:cubicBezTo>
                <a:cubicBezTo>
                  <a:pt x="501874" y="5074211"/>
                  <a:pt x="418353" y="4953448"/>
                  <a:pt x="478954" y="5029200"/>
                </a:cubicBezTo>
                <a:cubicBezTo>
                  <a:pt x="486937" y="5039178"/>
                  <a:pt x="490241" y="5053114"/>
                  <a:pt x="500219" y="5061097"/>
                </a:cubicBezTo>
                <a:cubicBezTo>
                  <a:pt x="616810" y="5154369"/>
                  <a:pt x="550967" y="5077209"/>
                  <a:pt x="670340" y="5156790"/>
                </a:cubicBezTo>
                <a:cubicBezTo>
                  <a:pt x="680973" y="5163878"/>
                  <a:pt x="690024" y="5174297"/>
                  <a:pt x="702238" y="5178055"/>
                </a:cubicBezTo>
                <a:cubicBezTo>
                  <a:pt x="736783" y="5188684"/>
                  <a:pt x="808563" y="5199320"/>
                  <a:pt x="808563" y="5199320"/>
                </a:cubicBezTo>
                <a:cubicBezTo>
                  <a:pt x="822740" y="5206409"/>
                  <a:pt x="835802" y="5216415"/>
                  <a:pt x="851094" y="5220586"/>
                </a:cubicBezTo>
                <a:cubicBezTo>
                  <a:pt x="875272" y="5227180"/>
                  <a:pt x="900864" y="5226735"/>
                  <a:pt x="925521" y="5231218"/>
                </a:cubicBezTo>
                <a:cubicBezTo>
                  <a:pt x="939899" y="5233832"/>
                  <a:pt x="954055" y="5237652"/>
                  <a:pt x="968052" y="5241851"/>
                </a:cubicBezTo>
                <a:cubicBezTo>
                  <a:pt x="989522" y="5248292"/>
                  <a:pt x="1010101" y="5257680"/>
                  <a:pt x="1031847" y="5263116"/>
                </a:cubicBezTo>
                <a:cubicBezTo>
                  <a:pt x="1046024" y="5266660"/>
                  <a:pt x="1060112" y="5270578"/>
                  <a:pt x="1074377" y="5273748"/>
                </a:cubicBezTo>
                <a:cubicBezTo>
                  <a:pt x="1092019" y="5277668"/>
                  <a:pt x="1110008" y="5279998"/>
                  <a:pt x="1127540" y="5284381"/>
                </a:cubicBezTo>
                <a:cubicBezTo>
                  <a:pt x="1138413" y="5287099"/>
                  <a:pt x="1148661" y="5291935"/>
                  <a:pt x="1159438" y="5295014"/>
                </a:cubicBezTo>
                <a:cubicBezTo>
                  <a:pt x="1173489" y="5299028"/>
                  <a:pt x="1187917" y="5301632"/>
                  <a:pt x="1201968" y="5305646"/>
                </a:cubicBezTo>
                <a:cubicBezTo>
                  <a:pt x="1212745" y="5308725"/>
                  <a:pt x="1222876" y="5314081"/>
                  <a:pt x="1233866" y="5316279"/>
                </a:cubicBezTo>
                <a:cubicBezTo>
                  <a:pt x="1258441" y="5321194"/>
                  <a:pt x="1283485" y="5323367"/>
                  <a:pt x="1308294" y="5326911"/>
                </a:cubicBezTo>
                <a:cubicBezTo>
                  <a:pt x="1379178" y="5323367"/>
                  <a:pt x="1450240" y="5322427"/>
                  <a:pt x="1520945" y="5316279"/>
                </a:cubicBezTo>
                <a:cubicBezTo>
                  <a:pt x="1532110" y="5315308"/>
                  <a:pt x="1542066" y="5308725"/>
                  <a:pt x="1552842" y="5305646"/>
                </a:cubicBezTo>
                <a:cubicBezTo>
                  <a:pt x="1566893" y="5301631"/>
                  <a:pt x="1581322" y="5299029"/>
                  <a:pt x="1595373" y="5295014"/>
                </a:cubicBezTo>
                <a:cubicBezTo>
                  <a:pt x="1606149" y="5291935"/>
                  <a:pt x="1616397" y="5287099"/>
                  <a:pt x="1627270" y="5284381"/>
                </a:cubicBezTo>
                <a:cubicBezTo>
                  <a:pt x="1656998" y="5276949"/>
                  <a:pt x="1715781" y="5267857"/>
                  <a:pt x="1744228" y="5263116"/>
                </a:cubicBezTo>
                <a:cubicBezTo>
                  <a:pt x="1754861" y="5259572"/>
                  <a:pt x="1766101" y="5257495"/>
                  <a:pt x="1776126" y="5252483"/>
                </a:cubicBezTo>
                <a:cubicBezTo>
                  <a:pt x="1787556" y="5246768"/>
                  <a:pt x="1796278" y="5236252"/>
                  <a:pt x="1808024" y="5231218"/>
                </a:cubicBezTo>
                <a:cubicBezTo>
                  <a:pt x="1821455" y="5225462"/>
                  <a:pt x="1836503" y="5224600"/>
                  <a:pt x="1850554" y="5220586"/>
                </a:cubicBezTo>
                <a:cubicBezTo>
                  <a:pt x="1861331" y="5217507"/>
                  <a:pt x="1872150" y="5214368"/>
                  <a:pt x="1882452" y="5209953"/>
                </a:cubicBezTo>
                <a:cubicBezTo>
                  <a:pt x="1897020" y="5203709"/>
                  <a:pt x="1910414" y="5194932"/>
                  <a:pt x="1924982" y="5188688"/>
                </a:cubicBezTo>
                <a:cubicBezTo>
                  <a:pt x="1935284" y="5184273"/>
                  <a:pt x="1946578" y="5182470"/>
                  <a:pt x="1956880" y="5178055"/>
                </a:cubicBezTo>
                <a:cubicBezTo>
                  <a:pt x="1971448" y="5171811"/>
                  <a:pt x="1984694" y="5162677"/>
                  <a:pt x="1999410" y="5156790"/>
                </a:cubicBezTo>
                <a:cubicBezTo>
                  <a:pt x="2034503" y="5142753"/>
                  <a:pt x="2067828" y="5141534"/>
                  <a:pt x="2095103" y="5114260"/>
                </a:cubicBezTo>
                <a:cubicBezTo>
                  <a:pt x="2108294" y="5101069"/>
                  <a:pt x="2136190" y="5057946"/>
                  <a:pt x="2148266" y="5039832"/>
                </a:cubicBezTo>
                <a:cubicBezTo>
                  <a:pt x="2151810" y="5025655"/>
                  <a:pt x="2155728" y="5011567"/>
                  <a:pt x="2158898" y="4997302"/>
                </a:cubicBezTo>
                <a:cubicBezTo>
                  <a:pt x="2168808" y="4952705"/>
                  <a:pt x="2172466" y="4926529"/>
                  <a:pt x="2180163" y="4880344"/>
                </a:cubicBezTo>
                <a:cubicBezTo>
                  <a:pt x="2173075" y="4830725"/>
                  <a:pt x="2169224" y="4780535"/>
                  <a:pt x="2158898" y="4731488"/>
                </a:cubicBezTo>
                <a:cubicBezTo>
                  <a:pt x="2147435" y="4677038"/>
                  <a:pt x="2128529" y="4675308"/>
                  <a:pt x="2105735" y="4625162"/>
                </a:cubicBezTo>
                <a:cubicBezTo>
                  <a:pt x="2096459" y="4604756"/>
                  <a:pt x="2093745" y="4581773"/>
                  <a:pt x="2084470" y="4561367"/>
                </a:cubicBezTo>
                <a:cubicBezTo>
                  <a:pt x="2058659" y="4504583"/>
                  <a:pt x="2045978" y="4506948"/>
                  <a:pt x="2010042" y="4455041"/>
                </a:cubicBezTo>
                <a:cubicBezTo>
                  <a:pt x="1859917" y="4238194"/>
                  <a:pt x="2023354" y="4458612"/>
                  <a:pt x="1924982" y="4327451"/>
                </a:cubicBezTo>
                <a:cubicBezTo>
                  <a:pt x="1921438" y="4313274"/>
                  <a:pt x="1921599" y="4297608"/>
                  <a:pt x="1914349" y="4284920"/>
                </a:cubicBezTo>
                <a:cubicBezTo>
                  <a:pt x="1906889" y="4271865"/>
                  <a:pt x="1891474" y="4265052"/>
                  <a:pt x="1882452" y="4253023"/>
                </a:cubicBezTo>
                <a:cubicBezTo>
                  <a:pt x="1870052" y="4236490"/>
                  <a:pt x="1862018" y="4217055"/>
                  <a:pt x="1850554" y="4199860"/>
                </a:cubicBezTo>
                <a:cubicBezTo>
                  <a:pt x="1840724" y="4185115"/>
                  <a:pt x="1827585" y="4172637"/>
                  <a:pt x="1818656" y="4157330"/>
                </a:cubicBezTo>
                <a:cubicBezTo>
                  <a:pt x="1802683" y="4129948"/>
                  <a:pt x="1790303" y="4100623"/>
                  <a:pt x="1776126" y="4072269"/>
                </a:cubicBezTo>
                <a:cubicBezTo>
                  <a:pt x="1765493" y="4051004"/>
                  <a:pt x="1753058" y="4030549"/>
                  <a:pt x="1744228" y="4008474"/>
                </a:cubicBezTo>
                <a:cubicBezTo>
                  <a:pt x="1737140" y="3990753"/>
                  <a:pt x="1730715" y="3972752"/>
                  <a:pt x="1722963" y="3955311"/>
                </a:cubicBezTo>
                <a:cubicBezTo>
                  <a:pt x="1707342" y="3920164"/>
                  <a:pt x="1690443" y="3892646"/>
                  <a:pt x="1669801" y="3859618"/>
                </a:cubicBezTo>
                <a:cubicBezTo>
                  <a:pt x="1663028" y="3848781"/>
                  <a:pt x="1655624" y="3838353"/>
                  <a:pt x="1648535" y="3827720"/>
                </a:cubicBezTo>
                <a:cubicBezTo>
                  <a:pt x="1631705" y="3760396"/>
                  <a:pt x="1646009" y="3797349"/>
                  <a:pt x="1595373" y="3721395"/>
                </a:cubicBezTo>
                <a:lnTo>
                  <a:pt x="1595373" y="3721395"/>
                </a:lnTo>
                <a:cubicBezTo>
                  <a:pt x="1591829" y="3710762"/>
                  <a:pt x="1591254" y="3698617"/>
                  <a:pt x="1584740" y="3689497"/>
                </a:cubicBezTo>
                <a:cubicBezTo>
                  <a:pt x="1573087" y="3673183"/>
                  <a:pt x="1556387" y="3661144"/>
                  <a:pt x="1542210" y="3646967"/>
                </a:cubicBezTo>
                <a:cubicBezTo>
                  <a:pt x="1518227" y="3551034"/>
                  <a:pt x="1530187" y="3589633"/>
                  <a:pt x="1510312" y="3530009"/>
                </a:cubicBezTo>
                <a:cubicBezTo>
                  <a:pt x="1520443" y="3367926"/>
                  <a:pt x="1528056" y="3372490"/>
                  <a:pt x="1510312" y="3221665"/>
                </a:cubicBezTo>
                <a:cubicBezTo>
                  <a:pt x="1508605" y="3207152"/>
                  <a:pt x="1505300" y="3192623"/>
                  <a:pt x="1499680" y="3179134"/>
                </a:cubicBezTo>
                <a:cubicBezTo>
                  <a:pt x="1487488" y="3149872"/>
                  <a:pt x="1474733" y="3120450"/>
                  <a:pt x="1457149" y="3094074"/>
                </a:cubicBezTo>
                <a:lnTo>
                  <a:pt x="1414619" y="3030279"/>
                </a:lnTo>
                <a:cubicBezTo>
                  <a:pt x="1404282" y="2999266"/>
                  <a:pt x="1401494" y="2985888"/>
                  <a:pt x="1382721" y="2955851"/>
                </a:cubicBezTo>
                <a:cubicBezTo>
                  <a:pt x="1373329" y="2940824"/>
                  <a:pt x="1361456" y="2927497"/>
                  <a:pt x="1350824" y="2913320"/>
                </a:cubicBezTo>
                <a:cubicBezTo>
                  <a:pt x="1333107" y="2860171"/>
                  <a:pt x="1349256" y="2897410"/>
                  <a:pt x="1308294" y="2838893"/>
                </a:cubicBezTo>
                <a:cubicBezTo>
                  <a:pt x="1216664" y="2707993"/>
                  <a:pt x="1308325" y="2831847"/>
                  <a:pt x="1233866" y="2732567"/>
                </a:cubicBezTo>
                <a:cubicBezTo>
                  <a:pt x="1230322" y="2721934"/>
                  <a:pt x="1227648" y="2710971"/>
                  <a:pt x="1223233" y="2700669"/>
                </a:cubicBezTo>
                <a:cubicBezTo>
                  <a:pt x="1207045" y="2662897"/>
                  <a:pt x="1202059" y="2658276"/>
                  <a:pt x="1180703" y="2626241"/>
                </a:cubicBezTo>
                <a:cubicBezTo>
                  <a:pt x="1156720" y="2530308"/>
                  <a:pt x="1168680" y="2568907"/>
                  <a:pt x="1148805" y="2509283"/>
                </a:cubicBezTo>
                <a:cubicBezTo>
                  <a:pt x="1152349" y="2324985"/>
                  <a:pt x="1159438" y="2140722"/>
                  <a:pt x="1159438" y="1956390"/>
                </a:cubicBezTo>
                <a:cubicBezTo>
                  <a:pt x="1159438" y="1879496"/>
                  <a:pt x="1166608" y="1659048"/>
                  <a:pt x="1138173" y="1531088"/>
                </a:cubicBezTo>
                <a:cubicBezTo>
                  <a:pt x="1135742" y="1520147"/>
                  <a:pt x="1131084" y="1509823"/>
                  <a:pt x="1127540" y="1499190"/>
                </a:cubicBezTo>
                <a:cubicBezTo>
                  <a:pt x="1120452" y="1449571"/>
                  <a:pt x="1112492" y="1400069"/>
                  <a:pt x="1106275" y="1350334"/>
                </a:cubicBezTo>
                <a:cubicBezTo>
                  <a:pt x="1094252" y="1254153"/>
                  <a:pt x="1104677" y="1292382"/>
                  <a:pt x="1085010" y="1233376"/>
                </a:cubicBezTo>
                <a:cubicBezTo>
                  <a:pt x="1081466" y="1208567"/>
                  <a:pt x="1078497" y="1183668"/>
                  <a:pt x="1074377" y="1158948"/>
                </a:cubicBezTo>
                <a:cubicBezTo>
                  <a:pt x="1071406" y="1141122"/>
                  <a:pt x="1063745" y="1123858"/>
                  <a:pt x="1063745" y="1105786"/>
                </a:cubicBezTo>
                <a:cubicBezTo>
                  <a:pt x="1063745" y="986006"/>
                  <a:pt x="1069580" y="964444"/>
                  <a:pt x="1085010" y="871869"/>
                </a:cubicBezTo>
                <a:cubicBezTo>
                  <a:pt x="1081466" y="779720"/>
                  <a:pt x="1080314" y="687448"/>
                  <a:pt x="1074377" y="595423"/>
                </a:cubicBezTo>
                <a:cubicBezTo>
                  <a:pt x="1073213" y="577389"/>
                  <a:pt x="1066978" y="560040"/>
                  <a:pt x="1063745" y="542260"/>
                </a:cubicBezTo>
                <a:cubicBezTo>
                  <a:pt x="1052211" y="478821"/>
                  <a:pt x="1055605" y="484363"/>
                  <a:pt x="1042480" y="425302"/>
                </a:cubicBezTo>
                <a:cubicBezTo>
                  <a:pt x="1039310" y="411037"/>
                  <a:pt x="1034713" y="397101"/>
                  <a:pt x="1031847" y="382772"/>
                </a:cubicBezTo>
                <a:cubicBezTo>
                  <a:pt x="1027619" y="361632"/>
                  <a:pt x="1026443" y="339891"/>
                  <a:pt x="1021214" y="318976"/>
                </a:cubicBezTo>
                <a:cubicBezTo>
                  <a:pt x="1015777" y="297230"/>
                  <a:pt x="1007037" y="276446"/>
                  <a:pt x="999949" y="255181"/>
                </a:cubicBezTo>
                <a:lnTo>
                  <a:pt x="989317" y="223283"/>
                </a:lnTo>
                <a:cubicBezTo>
                  <a:pt x="985773" y="212651"/>
                  <a:pt x="981402" y="202259"/>
                  <a:pt x="978684" y="191386"/>
                </a:cubicBezTo>
                <a:cubicBezTo>
                  <a:pt x="975140" y="177209"/>
                  <a:pt x="972251" y="162852"/>
                  <a:pt x="968052" y="148855"/>
                </a:cubicBezTo>
                <a:cubicBezTo>
                  <a:pt x="961611" y="127385"/>
                  <a:pt x="952224" y="106806"/>
                  <a:pt x="946787" y="85060"/>
                </a:cubicBezTo>
                <a:cubicBezTo>
                  <a:pt x="943243" y="70883"/>
                  <a:pt x="940169" y="56581"/>
                  <a:pt x="936154" y="42530"/>
                </a:cubicBezTo>
                <a:cubicBezTo>
                  <a:pt x="933075" y="31753"/>
                  <a:pt x="933446" y="18557"/>
                  <a:pt x="925521" y="10632"/>
                </a:cubicBezTo>
                <a:cubicBezTo>
                  <a:pt x="917596" y="2707"/>
                  <a:pt x="904256" y="3544"/>
                  <a:pt x="893624" y="0"/>
                </a:cubicBezTo>
                <a:cubicBezTo>
                  <a:pt x="854638" y="3544"/>
                  <a:pt x="815419" y="5096"/>
                  <a:pt x="776666" y="10632"/>
                </a:cubicBezTo>
                <a:cubicBezTo>
                  <a:pt x="727761" y="17618"/>
                  <a:pt x="759662" y="23813"/>
                  <a:pt x="712870" y="42530"/>
                </a:cubicBezTo>
                <a:cubicBezTo>
                  <a:pt x="706289" y="45163"/>
                  <a:pt x="698693" y="42530"/>
                  <a:pt x="691605" y="4253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3427" y="98967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*24</a:t>
            </a:r>
          </a:p>
        </p:txBody>
      </p:sp>
    </p:spTree>
    <p:extLst>
      <p:ext uri="{BB962C8B-B14F-4D97-AF65-F5344CB8AC3E}">
        <p14:creationId xmlns:p14="http://schemas.microsoft.com/office/powerpoint/2010/main" val="318855788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aggressive mimicry in this movie?</a:t>
            </a:r>
          </a:p>
        </p:txBody>
      </p:sp>
      <p:pic>
        <p:nvPicPr>
          <p:cNvPr id="4" name="Picture 2" descr="https://encrypted-tbn1.gstatic.com/images?q=tbn:ANd9GcTXmxdNyHF8uBQDe5TdEuydTl8KvFoS22RYbp2I2-u4OX0eZZ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1975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13427" y="98967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*24</a:t>
            </a:r>
          </a:p>
        </p:txBody>
      </p:sp>
    </p:spTree>
    <p:extLst>
      <p:ext uri="{BB962C8B-B14F-4D97-AF65-F5344CB8AC3E}">
        <p14:creationId xmlns:p14="http://schemas.microsoft.com/office/powerpoint/2010/main" val="68064508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aggressive mimicry in this movie?</a:t>
            </a:r>
          </a:p>
        </p:txBody>
      </p:sp>
      <p:pic>
        <p:nvPicPr>
          <p:cNvPr id="4" name="Picture 2" descr="https://encrypted-tbn1.gstatic.com/images?q=tbn:ANd9GcTXmxdNyHF8uBQDe5TdEuydTl8KvFoS22RYbp2I2-u4OX0eZZ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1975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13427" y="98967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*24</a:t>
            </a:r>
          </a:p>
        </p:txBody>
      </p:sp>
      <p:sp>
        <p:nvSpPr>
          <p:cNvPr id="2" name="Rectangle 1"/>
          <p:cNvSpPr/>
          <p:nvPr/>
        </p:nvSpPr>
        <p:spPr>
          <a:xfrm rot="20795757">
            <a:off x="3048000" y="4876800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Finding </a:t>
            </a:r>
            <a:r>
              <a:rPr lang="en-US" sz="5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Nemo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45257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Competition occurs in this movie?</a:t>
            </a:r>
          </a:p>
        </p:txBody>
      </p:sp>
      <p:pic>
        <p:nvPicPr>
          <p:cNvPr id="4" name="Picture 4" descr="http://www.edrants.com/wp-content/uploads/2010/06/karatekid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91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990600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*25</a:t>
            </a:r>
          </a:p>
        </p:txBody>
      </p:sp>
    </p:spTree>
    <p:extLst>
      <p:ext uri="{BB962C8B-B14F-4D97-AF65-F5344CB8AC3E}">
        <p14:creationId xmlns:p14="http://schemas.microsoft.com/office/powerpoint/2010/main" val="323545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Competition occurs in this movie?</a:t>
            </a:r>
          </a:p>
        </p:txBody>
      </p:sp>
      <p:pic>
        <p:nvPicPr>
          <p:cNvPr id="4" name="Picture 4" descr="http://www.edrants.com/wp-content/uploads/2010/06/karatekid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91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990600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*25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3670" y="2967335"/>
            <a:ext cx="7016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Karate Kid</a:t>
            </a:r>
          </a:p>
        </p:txBody>
      </p:sp>
    </p:spTree>
    <p:extLst>
      <p:ext uri="{BB962C8B-B14F-4D97-AF65-F5344CB8AC3E}">
        <p14:creationId xmlns:p14="http://schemas.microsoft.com/office/powerpoint/2010/main" val="35639806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5"/>
          <a:ext cx="8382000" cy="483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41496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5"/>
          <a:ext cx="8382000" cy="483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791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Final Question_______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130B6-0069-8CC4-838E-16F5E6B9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90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snbcmedia1.msn.com/j/MSNBC/Components/Slideshows/_production/ss-120123-species/ss-120123-species-11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00"/>
            <a:ext cx="843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Point Wager Question</a:t>
            </a:r>
          </a:p>
        </p:txBody>
      </p:sp>
    </p:spTree>
    <p:extLst>
      <p:ext uri="{BB962C8B-B14F-4D97-AF65-F5344CB8AC3E}">
        <p14:creationId xmlns:p14="http://schemas.microsoft.com/office/powerpoint/2010/main" val="4088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2258"/>
            <a:ext cx="8763000" cy="5821363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This is the name for a unique type of parasitism seen in birds that involves the laying of eggs in the nests of other birds.</a:t>
            </a:r>
          </a:p>
          <a:p>
            <a:pPr lvl="1"/>
            <a:r>
              <a:rPr lang="en-US" dirty="0">
                <a:solidFill>
                  <a:srgbClr val="FF5050"/>
                </a:solidFill>
              </a:rPr>
              <a:t>The eggs are left under the parental care of the host parents. 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3886200"/>
          </a:xfrm>
          <a:prstGeom prst="rect">
            <a:avLst/>
          </a:prstGeom>
          <a:solidFill>
            <a:srgbClr val="9900FF"/>
          </a:solidFill>
          <a:ln w="76200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265721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950D-2EB2-1B45-0E73-2B0279DB7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160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Name at least 5 ways exotics species are spread?</a:t>
            </a:r>
          </a:p>
        </p:txBody>
      </p:sp>
      <p:pic>
        <p:nvPicPr>
          <p:cNvPr id="34818" name="Picture 2" descr="http://markmaynard.com/wp-content/uploads/2011/01/nu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9030B2-3E5F-F0E3-4183-0D44FF1F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666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229600" cy="574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Exotic species travel by…</a:t>
            </a:r>
          </a:p>
          <a:p>
            <a:pPr lvl="1" eaLnBrk="1" hangingPunct="1"/>
            <a:r>
              <a:rPr lang="en-US" dirty="0"/>
              <a:t>Ballast water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r>
              <a:rPr lang="en-US" dirty="0"/>
              <a:t>Boat hulls</a:t>
            </a:r>
          </a:p>
          <a:p>
            <a:pPr lvl="1" eaLnBrk="1" hangingPunct="1"/>
            <a:r>
              <a:rPr lang="en-US" dirty="0"/>
              <a:t>Aquaculture escape</a:t>
            </a:r>
          </a:p>
          <a:p>
            <a:pPr lvl="1" eaLnBrk="1" hangingPunct="1"/>
            <a:r>
              <a:rPr lang="en-US" dirty="0"/>
              <a:t>Intentional introductions</a:t>
            </a:r>
          </a:p>
          <a:p>
            <a:pPr lvl="1" eaLnBrk="1" hangingPunct="1"/>
            <a:r>
              <a:rPr lang="en-US" dirty="0"/>
              <a:t>Aquarium releases</a:t>
            </a:r>
          </a:p>
          <a:p>
            <a:pPr lvl="1" eaLnBrk="1" hangingPunct="1"/>
            <a:r>
              <a:rPr lang="en-US" dirty="0"/>
              <a:t>Live food industry (escapes)</a:t>
            </a:r>
          </a:p>
          <a:p>
            <a:pPr lvl="1" eaLnBrk="1" hangingPunct="1"/>
            <a:r>
              <a:rPr lang="en-US" dirty="0"/>
              <a:t>Driving vehicles </a:t>
            </a:r>
          </a:p>
          <a:p>
            <a:pPr lvl="1" eaLnBrk="1" hangingPunct="1"/>
            <a:r>
              <a:rPr lang="en-US" dirty="0"/>
              <a:t>Escaped ornamental plants</a:t>
            </a:r>
          </a:p>
          <a:p>
            <a:pPr lvl="1" eaLnBrk="1" hangingPunct="1"/>
            <a:r>
              <a:rPr lang="en-US" dirty="0"/>
              <a:t>Fishing bait release</a:t>
            </a:r>
          </a:p>
          <a:p>
            <a:pPr lvl="1" eaLnBrk="1" hangingPunct="1"/>
            <a:r>
              <a:rPr lang="en-US" dirty="0"/>
              <a:t>Illegal stockings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endParaRPr lang="en-US" dirty="0"/>
          </a:p>
        </p:txBody>
      </p:sp>
      <p:sp>
        <p:nvSpPr>
          <p:cNvPr id="89600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10" y="152401"/>
            <a:ext cx="7224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6622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229600" cy="59023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ways exotic species are spread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Domestic animals become feral</a:t>
            </a:r>
          </a:p>
          <a:p>
            <a:pPr lvl="1" eaLnBrk="1" hangingPunct="1"/>
            <a:r>
              <a:rPr lang="en-US" dirty="0"/>
              <a:t>Disposal of waste water (has seeds in it)</a:t>
            </a:r>
          </a:p>
          <a:p>
            <a:pPr lvl="1" eaLnBrk="1" hangingPunct="1"/>
            <a:r>
              <a:rPr lang="en-US" dirty="0"/>
              <a:t>Science laboratory escape</a:t>
            </a:r>
          </a:p>
          <a:p>
            <a:pPr lvl="1" eaLnBrk="1" hangingPunct="1"/>
            <a:r>
              <a:rPr lang="en-US" dirty="0"/>
              <a:t>Sea food packaging disposal</a:t>
            </a:r>
          </a:p>
          <a:p>
            <a:pPr lvl="1" eaLnBrk="1" hangingPunct="1"/>
            <a:r>
              <a:rPr lang="en-US" dirty="0"/>
              <a:t>Past government programs.</a:t>
            </a:r>
          </a:p>
          <a:p>
            <a:pPr lvl="1" eaLnBrk="1" hangingPunct="1"/>
            <a:r>
              <a:rPr lang="en-US" dirty="0"/>
              <a:t>Moving fill (has seeds)</a:t>
            </a:r>
          </a:p>
          <a:p>
            <a:pPr lvl="1" eaLnBrk="1" hangingPunct="1"/>
            <a:r>
              <a:rPr lang="en-US" dirty="0"/>
              <a:t>Land and water alterations</a:t>
            </a:r>
          </a:p>
          <a:p>
            <a:pPr lvl="1" eaLnBrk="1" hangingPunct="1"/>
            <a:r>
              <a:rPr lang="en-US" dirty="0"/>
              <a:t>Biological control introductions</a:t>
            </a:r>
          </a:p>
          <a:p>
            <a:pPr lvl="1" eaLnBrk="1" hangingPunct="1"/>
            <a:r>
              <a:rPr lang="en-US" dirty="0"/>
              <a:t>Introduce and exotic to control an exotic.</a:t>
            </a:r>
          </a:p>
        </p:txBody>
      </p:sp>
      <p:sp>
        <p:nvSpPr>
          <p:cNvPr id="90624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10" y="152401"/>
            <a:ext cx="7224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7832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Ecology Interactions </a:t>
            </a:r>
            <a:r>
              <a:rPr lang="en-US" sz="3600"/>
              <a:t>Unit </a:t>
            </a:r>
          </a:p>
          <a:p>
            <a:pPr algn="ctr" eaLnBrk="1" hangingPunct="1">
              <a:buFontTx/>
              <a:buNone/>
            </a:pPr>
            <a:r>
              <a:rPr lang="en-US" sz="3600"/>
              <a:t>Review </a:t>
            </a:r>
            <a:r>
              <a:rPr lang="en-US" sz="3600" dirty="0"/>
              <a:t>Game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1-20 = 5 points each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20-25 = Bonus (1 point each)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Final Question = 5 point wager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Find the Owl =      1 point</a:t>
            </a:r>
          </a:p>
          <a:p>
            <a:pPr algn="ctr" eaLnBrk="1" hangingPunct="1">
              <a:buFontTx/>
              <a:buNone/>
            </a:pPr>
            <a:endParaRPr lang="en-US" sz="3600" dirty="0"/>
          </a:p>
        </p:txBody>
      </p:sp>
      <p:pic>
        <p:nvPicPr>
          <p:cNvPr id="13517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57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598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027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22" y="148683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Ecology Interactions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78755"/>
            <a:ext cx="365760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Part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Review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FE3C5-F518-E4FC-94B6-E7A075E9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09137"/>
            <a:ext cx="5712447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960B4-9EE2-8E95-9D12-82E56FB9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3BF33-B57A-41CB-F6B9-9E19C5A9E25E}"/>
              </a:ext>
            </a:extLst>
          </p:cNvPr>
          <p:cNvSpPr/>
          <p:nvPr/>
        </p:nvSpPr>
        <p:spPr>
          <a:xfrm>
            <a:off x="35799" y="1440726"/>
            <a:ext cx="8913541" cy="1784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Answer Key</a:t>
            </a:r>
          </a:p>
        </p:txBody>
      </p:sp>
    </p:spTree>
    <p:extLst>
      <p:ext uri="{BB962C8B-B14F-4D97-AF65-F5344CB8AC3E}">
        <p14:creationId xmlns:p14="http://schemas.microsoft.com/office/powerpoint/2010/main" val="285537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5821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9900"/>
                </a:solidFill>
              </a:rPr>
              <a:t>Name this jawless fish (Parasite)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attach to fish with a sucker and bore a hole into flesh with their tongue.</a:t>
            </a:r>
          </a:p>
        </p:txBody>
      </p:sp>
      <p:pic>
        <p:nvPicPr>
          <p:cNvPr id="149507" name="Picture 5" descr="sea_lam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48200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16" y="1905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CC99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390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r>
              <a:rPr lang="en-US" dirty="0"/>
              <a:t>This is the type of evolution of two or more species, each adapting to changes in the other. </a:t>
            </a:r>
          </a:p>
        </p:txBody>
      </p:sp>
      <p:pic>
        <p:nvPicPr>
          <p:cNvPr id="232451" name="Picture 3" descr="http://mrbarlow.files.wordpress.com/2009/05/bee_on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757738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2400" y="175345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7947D-C6A5-D4E9-B6B7-8BD4A970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A.) </a:t>
            </a:r>
            <a:r>
              <a:rPr lang="en-US" dirty="0">
                <a:solidFill>
                  <a:srgbClr val="FF99FF"/>
                </a:solidFill>
              </a:rPr>
              <a:t>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B.) </a:t>
            </a:r>
            <a:r>
              <a:rPr lang="en-US" dirty="0">
                <a:solidFill>
                  <a:srgbClr val="FFCC99"/>
                </a:solidFill>
              </a:rPr>
              <a:t>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AF3D1-B8C9-1A93-ED74-F5DD91179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85482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GET</a:t>
                      </a:r>
                      <a:r>
                        <a:rPr lang="en-US" baseline="0" dirty="0">
                          <a:solidFill>
                            <a:srgbClr val="9966FF"/>
                          </a:solidFill>
                        </a:rPr>
                        <a:t> OFF ME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FF33"/>
                          </a:solidFill>
                        </a:rPr>
                        <a:t>BY</a:t>
                      </a:r>
                      <a:r>
                        <a:rPr lang="en-US" baseline="0" dirty="0">
                          <a:solidFill>
                            <a:srgbClr val="99FF33"/>
                          </a:solidFill>
                        </a:rPr>
                        <a:t> MY SIDE</a:t>
                      </a:r>
                      <a:endParaRPr lang="en-US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CC"/>
                          </a:solidFill>
                        </a:rPr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99"/>
                          </a:solidFill>
                        </a:rPr>
                        <a:t>-Bonus-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CC99"/>
                          </a:solidFill>
                        </a:rPr>
                        <a:t>FOREIGN</a:t>
                      </a:r>
                      <a:r>
                        <a:rPr lang="en-US" baseline="0" dirty="0">
                          <a:solidFill>
                            <a:srgbClr val="FFCC99"/>
                          </a:solidFill>
                        </a:rPr>
                        <a:t> FILMS</a:t>
                      </a:r>
                      <a:endParaRPr lang="en-US" dirty="0">
                        <a:solidFill>
                          <a:srgbClr val="FFCC9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600"/>
            <a:ext cx="6202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Symbiosis and Exotic 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2DDF6-B531-1438-BB10-C2079725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the type of mutualism where both species help feed each other.  </a:t>
            </a:r>
          </a:p>
          <a:p>
            <a:pPr lvl="1">
              <a:defRPr/>
            </a:pPr>
            <a:r>
              <a:rPr lang="en-US" dirty="0"/>
              <a:t>Usually nutrient related.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9555" name="Content Placeholder 3" descr="entomology_tour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267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9326" y="19812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8C247-DB08-34B7-F0E0-D03553A16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7500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0E611-5A9A-A498-F5F9-D6A6EC3E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98865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99"/>
                          </a:solidFill>
                        </a:rPr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5055B-7AFA-ADD7-D63E-9E8119AA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5050"/>
                </a:solidFill>
              </a:rPr>
              <a:t>This is the type of mutualism where one species protects the other and gets some benefits for its help.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876800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7526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12979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9900"/>
                </a:solidFill>
              </a:rPr>
              <a:t>This is the type of mutualism where one species gets food and shelter, the other has parasites removed.</a:t>
            </a:r>
          </a:p>
          <a:p>
            <a:pPr eaLnBrk="1" hangingPunct="1">
              <a:defRPr/>
            </a:pP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6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6482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596" y="1841205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7202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CC"/>
                </a:solidFill>
              </a:rPr>
              <a:t>This is the type of mutualism where one species receives food in exchange for moving the pollen or seeds of its partner. 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7" name="Picture 4" descr="pseudomasari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9688"/>
            <a:ext cx="8610600" cy="4717312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596" y="1759688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225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20686" y="6477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6477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647700"/>
            <a:ext cx="2133600" cy="838200"/>
          </a:xfrm>
          <a:prstGeom prst="rect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0686" y="1485900"/>
            <a:ext cx="2122714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286" y="1485900"/>
            <a:ext cx="2133600" cy="838200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1485900"/>
            <a:ext cx="2133600" cy="8382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0686" y="2313214"/>
            <a:ext cx="2133600" cy="84908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286" y="2313214"/>
            <a:ext cx="2133600" cy="849086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87886" y="2324100"/>
            <a:ext cx="21336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641" y="4572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536" y="2334986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0257" y="3603628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0243" y="35052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827" y="835967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114" y="2490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Parasitism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4286" y="866745"/>
            <a:ext cx="2137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cap="none" spc="0" dirty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3981" y="1704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ln w="31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Commensalism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711" y="805189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1704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17049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2886" y="24902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0827" y="2334986"/>
            <a:ext cx="196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Interspecific Competition?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126685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99FF"/>
                </a:solidFill>
              </a:rPr>
              <a:t>Shark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760" y="328135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5050"/>
                </a:solidFill>
              </a:rPr>
              <a:t>Remora</a:t>
            </a:r>
          </a:p>
        </p:txBody>
      </p:sp>
      <p:pic>
        <p:nvPicPr>
          <p:cNvPr id="30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" y="1592035"/>
            <a:ext cx="1664247" cy="1096893"/>
          </a:xfrm>
          <a:prstGeom prst="rect">
            <a:avLst/>
          </a:prstGeom>
          <a:noFill/>
          <a:ln w="127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297712" y="1669312"/>
            <a:ext cx="1531088" cy="1020725"/>
          </a:xfrm>
          <a:custGeom>
            <a:avLst/>
            <a:gdLst>
              <a:gd name="connsiteX0" fmla="*/ 31897 w 1446028"/>
              <a:gd name="connsiteY0" fmla="*/ 0 h 1020725"/>
              <a:gd name="connsiteX1" fmla="*/ 85060 w 1446028"/>
              <a:gd name="connsiteY1" fmla="*/ 74428 h 1020725"/>
              <a:gd name="connsiteX2" fmla="*/ 106325 w 1446028"/>
              <a:gd name="connsiteY2" fmla="*/ 106325 h 1020725"/>
              <a:gd name="connsiteX3" fmla="*/ 191386 w 1446028"/>
              <a:gd name="connsiteY3" fmla="*/ 202018 h 1020725"/>
              <a:gd name="connsiteX4" fmla="*/ 935665 w 1446028"/>
              <a:gd name="connsiteY4" fmla="*/ 191386 h 1020725"/>
              <a:gd name="connsiteX5" fmla="*/ 1031358 w 1446028"/>
              <a:gd name="connsiteY5" fmla="*/ 223283 h 1020725"/>
              <a:gd name="connsiteX6" fmla="*/ 1095153 w 1446028"/>
              <a:gd name="connsiteY6" fmla="*/ 244548 h 1020725"/>
              <a:gd name="connsiteX7" fmla="*/ 1169581 w 1446028"/>
              <a:gd name="connsiteY7" fmla="*/ 265814 h 1020725"/>
              <a:gd name="connsiteX8" fmla="*/ 1233376 w 1446028"/>
              <a:gd name="connsiteY8" fmla="*/ 297711 h 1020725"/>
              <a:gd name="connsiteX9" fmla="*/ 1265274 w 1446028"/>
              <a:gd name="connsiteY9" fmla="*/ 318976 h 1020725"/>
              <a:gd name="connsiteX10" fmla="*/ 1297172 w 1446028"/>
              <a:gd name="connsiteY10" fmla="*/ 329609 h 1020725"/>
              <a:gd name="connsiteX11" fmla="*/ 1382232 w 1446028"/>
              <a:gd name="connsiteY11" fmla="*/ 350874 h 1020725"/>
              <a:gd name="connsiteX12" fmla="*/ 1414130 w 1446028"/>
              <a:gd name="connsiteY12" fmla="*/ 361507 h 1020725"/>
              <a:gd name="connsiteX13" fmla="*/ 1446028 w 1446028"/>
              <a:gd name="connsiteY13" fmla="*/ 382772 h 1020725"/>
              <a:gd name="connsiteX14" fmla="*/ 1414130 w 1446028"/>
              <a:gd name="connsiteY14" fmla="*/ 435935 h 1020725"/>
              <a:gd name="connsiteX15" fmla="*/ 1382232 w 1446028"/>
              <a:gd name="connsiteY15" fmla="*/ 446567 h 1020725"/>
              <a:gd name="connsiteX16" fmla="*/ 1339702 w 1446028"/>
              <a:gd name="connsiteY16" fmla="*/ 489097 h 1020725"/>
              <a:gd name="connsiteX17" fmla="*/ 1318437 w 1446028"/>
              <a:gd name="connsiteY17" fmla="*/ 520995 h 1020725"/>
              <a:gd name="connsiteX18" fmla="*/ 1254641 w 1446028"/>
              <a:gd name="connsiteY18" fmla="*/ 542260 h 1020725"/>
              <a:gd name="connsiteX19" fmla="*/ 1222744 w 1446028"/>
              <a:gd name="connsiteY19" fmla="*/ 552893 h 1020725"/>
              <a:gd name="connsiteX20" fmla="*/ 1190846 w 1446028"/>
              <a:gd name="connsiteY20" fmla="*/ 563525 h 1020725"/>
              <a:gd name="connsiteX21" fmla="*/ 1127051 w 1446028"/>
              <a:gd name="connsiteY21" fmla="*/ 606055 h 1020725"/>
              <a:gd name="connsiteX22" fmla="*/ 1105786 w 1446028"/>
              <a:gd name="connsiteY22" fmla="*/ 627321 h 1020725"/>
              <a:gd name="connsiteX23" fmla="*/ 1073888 w 1446028"/>
              <a:gd name="connsiteY23" fmla="*/ 637953 h 1020725"/>
              <a:gd name="connsiteX24" fmla="*/ 1041990 w 1446028"/>
              <a:gd name="connsiteY24" fmla="*/ 659218 h 1020725"/>
              <a:gd name="connsiteX25" fmla="*/ 978195 w 1446028"/>
              <a:gd name="connsiteY25" fmla="*/ 680483 h 1020725"/>
              <a:gd name="connsiteX26" fmla="*/ 946297 w 1446028"/>
              <a:gd name="connsiteY26" fmla="*/ 712381 h 1020725"/>
              <a:gd name="connsiteX27" fmla="*/ 882502 w 1446028"/>
              <a:gd name="connsiteY27" fmla="*/ 733646 h 1020725"/>
              <a:gd name="connsiteX28" fmla="*/ 797441 w 1446028"/>
              <a:gd name="connsiteY28" fmla="*/ 754911 h 1020725"/>
              <a:gd name="connsiteX29" fmla="*/ 701748 w 1446028"/>
              <a:gd name="connsiteY29" fmla="*/ 786809 h 1020725"/>
              <a:gd name="connsiteX30" fmla="*/ 669851 w 1446028"/>
              <a:gd name="connsiteY30" fmla="*/ 797441 h 1020725"/>
              <a:gd name="connsiteX31" fmla="*/ 659218 w 1446028"/>
              <a:gd name="connsiteY31" fmla="*/ 882502 h 1020725"/>
              <a:gd name="connsiteX32" fmla="*/ 637953 w 1446028"/>
              <a:gd name="connsiteY32" fmla="*/ 914400 h 1020725"/>
              <a:gd name="connsiteX33" fmla="*/ 606055 w 1446028"/>
              <a:gd name="connsiteY33" fmla="*/ 967562 h 1020725"/>
              <a:gd name="connsiteX34" fmla="*/ 563525 w 1446028"/>
              <a:gd name="connsiteY34" fmla="*/ 1020725 h 1020725"/>
              <a:gd name="connsiteX35" fmla="*/ 531628 w 1446028"/>
              <a:gd name="connsiteY35" fmla="*/ 999460 h 1020725"/>
              <a:gd name="connsiteX36" fmla="*/ 499730 w 1446028"/>
              <a:gd name="connsiteY36" fmla="*/ 903767 h 1020725"/>
              <a:gd name="connsiteX37" fmla="*/ 467832 w 1446028"/>
              <a:gd name="connsiteY37" fmla="*/ 871869 h 1020725"/>
              <a:gd name="connsiteX38" fmla="*/ 435935 w 1446028"/>
              <a:gd name="connsiteY38" fmla="*/ 850604 h 1020725"/>
              <a:gd name="connsiteX39" fmla="*/ 414669 w 1446028"/>
              <a:gd name="connsiteY39" fmla="*/ 829339 h 1020725"/>
              <a:gd name="connsiteX40" fmla="*/ 393404 w 1446028"/>
              <a:gd name="connsiteY40" fmla="*/ 797441 h 1020725"/>
              <a:gd name="connsiteX41" fmla="*/ 361507 w 1446028"/>
              <a:gd name="connsiteY41" fmla="*/ 786809 h 1020725"/>
              <a:gd name="connsiteX42" fmla="*/ 308344 w 1446028"/>
              <a:gd name="connsiteY42" fmla="*/ 797441 h 1020725"/>
              <a:gd name="connsiteX43" fmla="*/ 244548 w 1446028"/>
              <a:gd name="connsiteY43" fmla="*/ 808074 h 1020725"/>
              <a:gd name="connsiteX44" fmla="*/ 148855 w 1446028"/>
              <a:gd name="connsiteY44" fmla="*/ 839972 h 1020725"/>
              <a:gd name="connsiteX45" fmla="*/ 116958 w 1446028"/>
              <a:gd name="connsiteY45" fmla="*/ 850604 h 1020725"/>
              <a:gd name="connsiteX46" fmla="*/ 74428 w 1446028"/>
              <a:gd name="connsiteY46" fmla="*/ 861237 h 1020725"/>
              <a:gd name="connsiteX47" fmla="*/ 42530 w 1446028"/>
              <a:gd name="connsiteY47" fmla="*/ 871869 h 1020725"/>
              <a:gd name="connsiteX48" fmla="*/ 0 w 1446028"/>
              <a:gd name="connsiteY48" fmla="*/ 871869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6028" h="1020725">
                <a:moveTo>
                  <a:pt x="31897" y="0"/>
                </a:moveTo>
                <a:cubicBezTo>
                  <a:pt x="113329" y="135717"/>
                  <a:pt x="27656" y="2672"/>
                  <a:pt x="85060" y="74428"/>
                </a:cubicBezTo>
                <a:cubicBezTo>
                  <a:pt x="93043" y="84406"/>
                  <a:pt x="97835" y="96774"/>
                  <a:pt x="106325" y="106325"/>
                </a:cubicBezTo>
                <a:cubicBezTo>
                  <a:pt x="203434" y="215572"/>
                  <a:pt x="143124" y="129625"/>
                  <a:pt x="191386" y="202018"/>
                </a:cubicBezTo>
                <a:cubicBezTo>
                  <a:pt x="470395" y="109015"/>
                  <a:pt x="232768" y="180403"/>
                  <a:pt x="935665" y="191386"/>
                </a:cubicBezTo>
                <a:lnTo>
                  <a:pt x="1031358" y="223283"/>
                </a:lnTo>
                <a:lnTo>
                  <a:pt x="1095153" y="244548"/>
                </a:lnTo>
                <a:cubicBezTo>
                  <a:pt x="1108781" y="247955"/>
                  <a:pt x="1154327" y="258187"/>
                  <a:pt x="1169581" y="265814"/>
                </a:cubicBezTo>
                <a:cubicBezTo>
                  <a:pt x="1252022" y="307035"/>
                  <a:pt x="1153206" y="270989"/>
                  <a:pt x="1233376" y="297711"/>
                </a:cubicBezTo>
                <a:cubicBezTo>
                  <a:pt x="1244009" y="304799"/>
                  <a:pt x="1253844" y="313261"/>
                  <a:pt x="1265274" y="318976"/>
                </a:cubicBezTo>
                <a:cubicBezTo>
                  <a:pt x="1275299" y="323988"/>
                  <a:pt x="1286359" y="326660"/>
                  <a:pt x="1297172" y="329609"/>
                </a:cubicBezTo>
                <a:cubicBezTo>
                  <a:pt x="1325368" y="337299"/>
                  <a:pt x="1353879" y="343786"/>
                  <a:pt x="1382232" y="350874"/>
                </a:cubicBezTo>
                <a:cubicBezTo>
                  <a:pt x="1393105" y="353592"/>
                  <a:pt x="1404105" y="356495"/>
                  <a:pt x="1414130" y="361507"/>
                </a:cubicBezTo>
                <a:cubicBezTo>
                  <a:pt x="1425560" y="367222"/>
                  <a:pt x="1435395" y="375684"/>
                  <a:pt x="1446028" y="382772"/>
                </a:cubicBezTo>
                <a:cubicBezTo>
                  <a:pt x="1437665" y="407860"/>
                  <a:pt x="1438454" y="421341"/>
                  <a:pt x="1414130" y="435935"/>
                </a:cubicBezTo>
                <a:cubicBezTo>
                  <a:pt x="1404519" y="441701"/>
                  <a:pt x="1392865" y="443023"/>
                  <a:pt x="1382232" y="446567"/>
                </a:cubicBezTo>
                <a:cubicBezTo>
                  <a:pt x="1359035" y="516163"/>
                  <a:pt x="1391254" y="447856"/>
                  <a:pt x="1339702" y="489097"/>
                </a:cubicBezTo>
                <a:cubicBezTo>
                  <a:pt x="1329723" y="497080"/>
                  <a:pt x="1329273" y="514222"/>
                  <a:pt x="1318437" y="520995"/>
                </a:cubicBezTo>
                <a:cubicBezTo>
                  <a:pt x="1299429" y="532875"/>
                  <a:pt x="1275906" y="535171"/>
                  <a:pt x="1254641" y="542260"/>
                </a:cubicBezTo>
                <a:lnTo>
                  <a:pt x="1222744" y="552893"/>
                </a:lnTo>
                <a:lnTo>
                  <a:pt x="1190846" y="563525"/>
                </a:lnTo>
                <a:cubicBezTo>
                  <a:pt x="1169581" y="577702"/>
                  <a:pt x="1145122" y="587983"/>
                  <a:pt x="1127051" y="606055"/>
                </a:cubicBezTo>
                <a:cubicBezTo>
                  <a:pt x="1119963" y="613144"/>
                  <a:pt x="1114382" y="622163"/>
                  <a:pt x="1105786" y="627321"/>
                </a:cubicBezTo>
                <a:cubicBezTo>
                  <a:pt x="1096175" y="633087"/>
                  <a:pt x="1084521" y="634409"/>
                  <a:pt x="1073888" y="637953"/>
                </a:cubicBezTo>
                <a:cubicBezTo>
                  <a:pt x="1063255" y="645041"/>
                  <a:pt x="1053667" y="654028"/>
                  <a:pt x="1041990" y="659218"/>
                </a:cubicBezTo>
                <a:cubicBezTo>
                  <a:pt x="1021507" y="668322"/>
                  <a:pt x="978195" y="680483"/>
                  <a:pt x="978195" y="680483"/>
                </a:cubicBezTo>
                <a:cubicBezTo>
                  <a:pt x="967562" y="691116"/>
                  <a:pt x="959442" y="705078"/>
                  <a:pt x="946297" y="712381"/>
                </a:cubicBezTo>
                <a:cubicBezTo>
                  <a:pt x="926703" y="723267"/>
                  <a:pt x="903767" y="726558"/>
                  <a:pt x="882502" y="733646"/>
                </a:cubicBezTo>
                <a:cubicBezTo>
                  <a:pt x="785713" y="765909"/>
                  <a:pt x="938582" y="716419"/>
                  <a:pt x="797441" y="754911"/>
                </a:cubicBezTo>
                <a:cubicBezTo>
                  <a:pt x="797423" y="754916"/>
                  <a:pt x="717706" y="781490"/>
                  <a:pt x="701748" y="786809"/>
                </a:cubicBezTo>
                <a:lnTo>
                  <a:pt x="669851" y="797441"/>
                </a:lnTo>
                <a:cubicBezTo>
                  <a:pt x="666307" y="825795"/>
                  <a:pt x="666736" y="854935"/>
                  <a:pt x="659218" y="882502"/>
                </a:cubicBezTo>
                <a:cubicBezTo>
                  <a:pt x="655856" y="894831"/>
                  <a:pt x="643668" y="902970"/>
                  <a:pt x="637953" y="914400"/>
                </a:cubicBezTo>
                <a:cubicBezTo>
                  <a:pt x="610349" y="969608"/>
                  <a:pt x="647591" y="926028"/>
                  <a:pt x="606055" y="967562"/>
                </a:cubicBezTo>
                <a:cubicBezTo>
                  <a:pt x="599416" y="987480"/>
                  <a:pt x="595588" y="1020725"/>
                  <a:pt x="563525" y="1020725"/>
                </a:cubicBezTo>
                <a:cubicBezTo>
                  <a:pt x="550746" y="1020725"/>
                  <a:pt x="542260" y="1006548"/>
                  <a:pt x="531628" y="999460"/>
                </a:cubicBezTo>
                <a:lnTo>
                  <a:pt x="499730" y="903767"/>
                </a:lnTo>
                <a:cubicBezTo>
                  <a:pt x="494975" y="889502"/>
                  <a:pt x="479384" y="881495"/>
                  <a:pt x="467832" y="871869"/>
                </a:cubicBezTo>
                <a:cubicBezTo>
                  <a:pt x="458015" y="863688"/>
                  <a:pt x="445913" y="858587"/>
                  <a:pt x="435935" y="850604"/>
                </a:cubicBezTo>
                <a:cubicBezTo>
                  <a:pt x="428107" y="844342"/>
                  <a:pt x="420931" y="837167"/>
                  <a:pt x="414669" y="829339"/>
                </a:cubicBezTo>
                <a:cubicBezTo>
                  <a:pt x="406686" y="819360"/>
                  <a:pt x="403383" y="805424"/>
                  <a:pt x="393404" y="797441"/>
                </a:cubicBezTo>
                <a:cubicBezTo>
                  <a:pt x="384653" y="790440"/>
                  <a:pt x="372139" y="790353"/>
                  <a:pt x="361507" y="786809"/>
                </a:cubicBezTo>
                <a:lnTo>
                  <a:pt x="308344" y="797441"/>
                </a:lnTo>
                <a:cubicBezTo>
                  <a:pt x="287133" y="801297"/>
                  <a:pt x="265463" y="802845"/>
                  <a:pt x="244548" y="808074"/>
                </a:cubicBezTo>
                <a:cubicBezTo>
                  <a:pt x="244535" y="808077"/>
                  <a:pt x="164810" y="834654"/>
                  <a:pt x="148855" y="839972"/>
                </a:cubicBezTo>
                <a:cubicBezTo>
                  <a:pt x="138223" y="843516"/>
                  <a:pt x="127831" y="847886"/>
                  <a:pt x="116958" y="850604"/>
                </a:cubicBezTo>
                <a:cubicBezTo>
                  <a:pt x="102781" y="854148"/>
                  <a:pt x="88479" y="857223"/>
                  <a:pt x="74428" y="861237"/>
                </a:cubicBezTo>
                <a:cubicBezTo>
                  <a:pt x="63651" y="864316"/>
                  <a:pt x="53625" y="870284"/>
                  <a:pt x="42530" y="871869"/>
                </a:cubicBezTo>
                <a:cubicBezTo>
                  <a:pt x="28496" y="873874"/>
                  <a:pt x="14177" y="871869"/>
                  <a:pt x="0" y="871869"/>
                </a:cubicBezTo>
              </a:path>
            </a:pathLst>
          </a:custGeom>
          <a:noFill/>
          <a:ln w="19050" cap="flat" cmpd="sng" algn="ctr">
            <a:solidFill>
              <a:srgbClr val="FF99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1" name="Picture 4" descr="re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6" y="3603628"/>
            <a:ext cx="1664247" cy="1096893"/>
          </a:xfrm>
          <a:prstGeom prst="rect">
            <a:avLst/>
          </a:prstGeom>
          <a:noFill/>
          <a:ln w="12700" cmpd="tri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4800600" y="4065293"/>
            <a:ext cx="838200" cy="461665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3256" y="0"/>
            <a:ext cx="765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the type of Symbiosis?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828800" y="1704945"/>
            <a:ext cx="685800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2" name="AutoShape 2" descr="data:image/jpeg;base64,/9j/4AAQSkZJRgABAQAAAQABAAD/2wCEAAkGBhQSEBAREhASEhIQFBASEBAQFBAQDxUPFhAVFBUQGBcYHCYeFxkjGRIUHy8gIycpLS0sFh8xNTAqNSYrLCkBCQoKDgwOGg8PGjAlHyUvLyw1LDQtMi0sNC0tNSwsKioqLCw0KSwsKjQsLCkqLS8sLC4sLSwsLCwsLCwsMTQ0L//AABEIAOEA4QMBIgACEQEDEQH/xAAcAAEAAgMBAQEAAAAAAAAAAAAABQcEBggDAgH/xABMEAABAwIACQUIDgoDAQEAAAABAAIDBBEFBgcSITFBUWETcYGRsyIyNEJScnShFCMzQ1Ric4KSsbLB0eEVFhckNVOUosLTk9Lww2P/xAAbAQEAAgMBAQAAAAAAAAAAAAAABQYDBAcCAf/EADsRAAEDAgMDCQcCBQUAAAAAAAEAAgMEEQUhMRITQQYyM1FhcYGhsSJSkcHR4fAVchaCkuLxFCNistL/2gAMAwEAAhEDEQA/AK3REV1UCiIiIiIiIiIiIiIiIiIiIiIiIiIiIiIiIiIiIiIiIiIiIiIiIiIiIiIiIiIiIiIiIiIiIiIsnB2DZJ5BFDG6R7tTWi+jeTqA4nQvL3tY0uebAcTovoBJsFjLJoMGyzuzIYnyO8ljS4jibahxKs3FvJCxtn1j892vkIyQwcHP1u6Lc5VhUODo4miOGNsbRqZG0NHPYazxVCxPlxTQEx0bd47r0b9T4WHUVJQ4c92bzb1VRYKyQVMljM+OAbvdZOppzf7ltdBkhpGW5R00x23cI2dTAD61YUdC469HPrXuzB7dpJ9QVcfiHKLEMwd23s9n6vW62np4+F/P7LUqbEWhj1UcJ89pl+2Ss1mL9MNVLTjmiiH3LZW0rR4o6dK+hEPJHUFrnAsRlzmqST3uPrZZQ+MaNWsvwBTnXTQHniiP3LDqcSaJ/fUcA8xgjP8AZZbnyQ8kdQXwaZp8UdGhBgFfHnFUkHvcPS6bcZ1aq1rsklE++ZysJ2Zj89vU/O+tathXI5Oy5gmjmHkvBifzDW09JCu91A3ZceteElARqsfUVnZV8o8PzD943t9v19v4LG6Cnk4W8vsuZMKYEnpnZs8L4zsLh3J5nDQ7oKwV05U0jXNLJGBzXaHMe0OaRxB0FaHjHklhlu+ldyD/AOWbugJ+tnRccFP4by6gkdu65m7d1jNviNR5960pcOcM4zdU+iz8M4CmpZOTnjLHeKdbHDe1w0OCwF0CKVkrA+Mgg6EZj4qMLS02KIiLIviIiIiIiIiIiIiIiIiIiIiIi3PEHEE1jhNMC2maeZ0rhrY07Gja7oGm5GlX18FBAZ5zZo+JPUOs/miyRxukdstWFihiLLXOzvc4Gmz5iNZGtrB4x9Q9RujAeL0NJGI4Iw0aM52uR7vKc7afUNlln0lIGtbHGwNa0ANa0ANDRsA2BStPShunWd/4LkVVW1/KWUtHsQg6cPH3neQ7OM9FDHTDrcsaGhJ0u0Ddt/JZscQbqFl9orDQ4VTUQ/225+8dft4L455dqiIilF4REREREREREREXy9gOgi6w5qDa3qKzkUdW4bT1rbStz6+Px+uS9teW6LW8KYJjqI3RTxh7Dra4aQd4Otp4jSqdx0ycyUmdNDeWn1k65I/Ptrb8YdNtvQM9OHc+wqMngtdrhcHpBCrMM1fyal2oztwk5jh/a7tGvbovUkUdSLHIrl5FYmULJ3yOdVUrfatc0I973vb8TePF5tVdrreGYnBiUAngOXEcQeo9v+QoGaF0TtlyIiKRWJERERERERERERERZODcHPnmjhjF3yODWjZxJ3AC5PAFeXvaxpe42AzJ7F9AJNgp3EXE91dP3VxBFYzPGgndE0+UfUNO6970lIGtZHG0Na0BrGtFmhoFgBwssDF7ATKSnjgjGho7p1rF8h7554k9QsNi2Slp80adZ1/guL1tVLylr7NJELNO7r/c7yHdnYYIhTR/8ivqCANHHaV6OdYEk2A0knQLb1+rQcsGNIp6M0zXe3VYLLDW2D3xx5x3A847ldKSla3ZgiFhosMj7AuK3X9Jxfzovps/FP0nF/Oj+mz8VydbgOoJbgOoKd/Sh7/ktL/Wdi65a4EAg3B0gjSCN6/VFYq+AUXo1N2LFKqFcLEhbwNxdERF5X1ERERERERF4SV8bSQ6WMEawXtBHRdQePWNrcH0jpdBlfdlPGfGkI74jyW6z0DaFzbUzuke+R5L3yOc573aXOcTcuPG5UhS0RnBcTYLWmnEZsurP0nF/Oj+mz8V9CRkoIa5rrbWkOsehcmW4DqCuPIIPa67z4PsvX2swtjYXbZuOqy8xVJe8CysCeGxIP5EKk8o+JPsSTl4W/u8p0tGqKQ+L5p2btW69/VEOcLbdh4qDwlg5k0ckMrc5jwWvad33Eawd4C5tHLNyarxLHcwv1HZ1fuGoP3UhJG2pjsdQuZ0UpjJgF9HUyQP05pux+rPiPev+48QQotdohmZPG2WM3a4XB7Cq65pabFERFlXxERERERERFa2SHFvNY+te3un3jgvsYD3bxzkZvzTvVZYNoHTzRQs76V7WN4Em1+Ya+hdH4OoWxRRwxizY2tYwcALDpVA5cYmYKZtHGfak1/aPqcu4EKTw6HaeXnh6qRoYbnOOoaudSC+ImZoA3LRMcsrUFKHR05bU1GkdybwMPxnDvj8VvSQsWC4YaeBsLBdxzPefpotyaUX2iVseNeNkNBAZZTdxuIogRykj/JG4b3ah1A85YwYelrKiSomN3vOgDvWMHextGxoH3nWSvjDOGpqqV008hke7adQbsa0amtG4LBV3pKQQC5zKiJpzIbcEREW6tddS4q+A0Xo1N2LVKKLxV8BovRqbsWqUVNk5x71ON0CIiLwvSIiIiLyqqlsbHyPcGsja5z3O0ANAuSegL1VO5Zcds536Phd3LSDVOB1u1th6NDjxsNhWengMzw0LHJIGNuVpOPONrsIVbpTcRMuynjPixX1keU7WegbAteRFbGMDGhrdAoZzi43KK4sgnudd58H2XqnVcWQT3Ou8+D7L1p4h0DvD1Wem6QK11h18HjDp/FZi/HNuLb1SsQo21lO6F3HTsPA/nBTDHbJuqwyp4t8vS8uxvttLd2jW6Hx29HfdB3qll1BPD3zSLjSCDqIXOuNeBfYlZPB4rXXj4xO7pnPYG3OCsXIbEXFkmHy6szHdezh4HPxK1cRisRIOKiURF0hRKIiIiIiIi3vJDgrlKx8xGinZo+Uku0f2iRXZQx3dfdp6VXuSCgzKF8ttM0rzf4jAGAdYf1qysHs7knefUFx3EH/AKhyiIPNjy/p/vKsFO3d047fn9lQOPWO9XPUVNO6dzYY5poxFF7WwsbI5ozraX6ANZIWnKUxo8OrfSant3qLXXYWNawBosoJ5Jcbov0t220HUdisLEnJHNUls1UHQQaCGHRPIOAPeN4nTuG1fuWfB8cE9FDCxsccdOQxjRYAcq7rO0k6SsQqmOlETcyve5cGbZVdoiLaWFdS4q+A0Xo1N2LVKKLxV8BovRqbsWqUVNk5x71ON0CIiLwvSIix6+uZDFJNK4MjjaXvcdQaBfp5l9AvkEWu5Q8cRg+lLmkGea7Kdpse6tplI8loIPEkDaucpZS5xc4lznEuc5xu4uJuSTtJKmccMZ319U+d9w3vYY/IhB7lvPpJPEngoRWijptwzPU6/RRE8u8d2Ii2/FLEwzUdfXSt9qp4KjkQdGfUCJ3dczNfnW3ELUCtlsjXEgcFiLSACeKK4sgnudd58H2XqnVcWQT3Ou8+D7L1qYh0DvD1Wam6QK10RFWFLLBwhHpDt+gqo8s2CvBqkDyoHnrez/6K46xl2HhpWjZR6DlcG1GjTGGyt4ZjgXf253Wqft/p3KCKUaPIv/N7J881kkbvKdw6vkqGREXZVXURERERERF0DiJTZmDaNu+Jr/pkyf5Lc6VtmN5r9ela1i8y1HSjdBAOqJq2eLvW8w+pcVwI73EamY6knzdf5KyvFo2hUtJkhq6qsqZHllPC+onc1zyJJCx0riHNY07QfGIVg4r5NKSiLXtZy0w9+ms5wO9je9ZzgX4ra0XQJKyWQbJNh2LSbCxpvZFSWXfwyl+QPauV2qksu/hlL8ge1csuHdOPFeKnoyqzREVlUUupcVfAaL0am7FqlFF4q+A0Xo1N2LVKKmyc496nG6BERF4XpFSmWPHblZPYELva4XXqHA6HzDVHzM2/G81b1lMx09gUubG4eyZwWwjaxvjTHmvo4kbiueHOubnSTpJOk33qYw6mud67w+q0aqW3sBfilsVsXZK6qjp49GcbyPtcMiHfSHmvo3kgbVFAX0DbqA0ldD5MsS/YNLnSN/eagB029jfFh6L6eJO4KSq6jcMuNTotaCLeO7FmYxYMjp8D1cETc2OKkna0cBE7Sd5JuSdpJXNZXT2O38Nr/RqjsnLmErUwsktcT1rNV5EIriyCe513nwfZeqdVxZBPc67z4PsvWxiHQO8PVYqbpArXREVYUsvmRtwRvBWu4UpuUgmj/mRyM+kwj71sihXKkcqvYfDK3UX8rELZhzBC5gRelQyz3jc5w6iQvNdrBuLqsFERF9RERERdIYAfekpTvggPXE1bPF3reYfUtMxIqc/B1G7dCxnSwZh+ytwpnXY3m+rQuK4CN3iFTEdQT5OI+asr842leqIiuqwIqSy7+GUvyB7Vyu1Ull38MpfkD2rlIYd048VrVPRlVmiIrKopdS4q+A0Xo1N2LVKKLxV8BovRqbsWqUVNk5x71ON0CLEwthSOmgknldmxxNLnHbwA3kmwA2khZapvLphqTloKQG0XJidwGt0he9gvwaGG3nHcFlpod9IGLzK/YbdV/jPjFJW1UlRJoLjZjL3DIh3sY5vWSTtUUiBWxrQ0WChiSTcqzMjuJXLS+zpm+1QOtADqfOPH5mfa80q7VSGDstLoIo4YqCFkcTQ1jRK/QB83SdpO0lZP7epvgUX/ACv/AOqgqmmqZ3lxGXDMKQilijba6svHb+G1/o1R2TlzCVY+GMtEtRTzwGkjaJ45Ii4SPJAe0tuBm6darhb1BA+FpDwsFTI15GyiuLIJ7nXefB9l6p1bZiRlBfg1szWQMl5YsJL3OZbNBGwG/fLNWRukiLW6rHA4NeCV0aipn9vM3wKL/lf/ANVbOBMIGemp5y0NM0UUpaDcAvjDs0Hba6rk1NJCAXhSjJWv5qzVDOUw91gTuBWv19RycUsh8Rj3/RaT9yoHKv2nQxjXP5WW7BkCVzZVOu953ucetxXkiLtYFhZVgoiIvqIiIiK6skldn4PzL6YJZGW+K60gPW89Ssagd3NtxVIZHMKZlTNTk6JmBzfPjJ0D5rnH5quigks62/6x/wCK45WM/T+UbwebJn/Xn/3yVhgdvKcdny+ykERFbl4RUll38MpfkD2rldqpLLv4ZS/IHtXKQw7px4rWqejKrNERWVRS6lxV8BovRqbsWqUUXir4DRejU3YtUoqbJzj3qcboEVGZc/4hD6LH20yvNU/lfxXqqmuikgppZWCnY0uYLgOEspLeezh1rcw9wbNcngsFSCWZKpkWwfqBhD4DP9H80/UDCHwGf6P5qxb6P3h8VG7t3UtfRbB+oGEPgM/0fzT9QMIfAZ/o/mm+j94fFN27qWvopupxIro2PkfRzNZG1znuLdDWAXLjwAChF6a9ruabryWkaoiKRwVi7UVIcaenkmDCA8xi9idQPUV9Lg0XKAE5BRwXUOJ38OoPRaXsGLn79QMIfAZ/o/muhcV6d0dDRxvaWvZT07HtOtr2xNBaeIIUNib2ua3ZN81vUjSCbhZ1W+zDx0da0nKDXclg2qN9L2ckOeRwYfU4noW34Rk1N6T933qqMs2FLR09MDpc50zx8VozW9Zc76K5nIz9Qx+GAaMIv/L7R+ilHu3cDnfnUqqREXZlXERERERERFnYEwoaaohnbrie1xG9upzelpI6V0dSVQc1kjDdrg17HDUWkAg9RXMauDJLjHytO6lee7p9Md9ZgJ/xcbczmrnfLrDXSQMro+dHkf2nQ+B9SpTDpbOMZ4q12PuARtX0sGgm8U84/BZy84bWtradso10Pfx+vct17dk2RUll38MpfkD2rldqpLLv4ZS/IHtXKw4d048Vp1PRlVmiIrKopdS4q+A0Xo1N2LVKKLxV8BovRqbsWqUVNk5x71ON0CIiLwvSIiIiIiIihMdv4bX+jVHZOXMJXT2O38Nr/RqjsnLmEqewrmO71HVnOCK4sgnudd58H2XqnVcWQT3Ou8+D7L1s4h0DvD1WKm6QK11+Er9WLXTWGaNZ18ypldVspIHTO4eZ4BTDW7RssKaTOcT/AOsue8d8N+yq6aUG7Gnk4t3Js0AjgTnO+crWykYx+xaNzWm0tReKPeGkd3J0NNudwVFrU5DYe95kxKXV1wPjdx+Nh4Fa2Iy6RD86kREXTFEIiIiIiIiIs/AWGX0tRHPH30Z0t1BzDocw8CLj17FgIscsTJWGN4uCLEdh1X1pLTcLpXBOFGTwxzxOuyQBzTtG8HcQQQRvCn6efOHEawufsnOOnsSXkZT+7zHST73Jq5TzToB6Ds03dBPazgbg9RC4vNDLyarzG65hfoez/wBN0PX4hWKKQVMdxqFMLR8fcmxwlNFKKkQ8nGWZpjMl+7Lr3zxbWt1ilDhcL7V4p6jISxHXQrA9gcNlyp/9gbvh7f6c/wCxP2Bu+Ht/pz/sVwIt39QqPe8gsP8Apo+pYmCaHkYIIc7O5GKKPOtm3zGBuda5te2pZaItIm5uVsDJERF8RERERERERYOHMG+yKaop87M5eKSLPtnZuewtzrXF7X3qrv2Bu+Ht/pz/ALFb6LYiqZIRZhssb4mv5wVQfsDd8Pb/AE5/2LcsQMRTg1s7TOJuWdG64jMebmhwt3xv3y21fL3gC51JNXSOYd472eOgXxkDGm7RmvyWUNFz/wCKhquqDQ+R7g1rQXOcdADQLkngAF71E+ceGwKocqGO3Kk0UDrxtP7w8anvB9yHxQRp3kcNPP3CXlFXNpoMom5k9nFx9Gj7rbe9tOzadqtVxxxkNbVPl0iNvcQtOyIHQTxJuTz22KDRF2amp46aJsMQs1osFXXuL3Fx1KIiLOvKIiIiIiIiIiIiKxMneULkc2lqne1aBDM73v8A/Nx8jcfF5tVdoo7E8MgxKAwTjLgeIPWO3/BWWGZ0Ttpq6ignI0g/gQpKGoDho17RtVA4k5R30ubDPeSn1NOuSIfF8pvxdmzcbiwdhJkzGywyNex2lr2G45uB4Fcjljr+TU27lG3CTkeHh7rusH7qfjkjqW3Gq2FFhw1+x3WFltdfSNKtVHiFPWN2oXX7OI7x+BY3MLdV+oiLeXlEREREREREREREX4SsaauA0N0nfsWnV1sFIzamdb1PcF6a0u0XvLKGi5/NRs9QXHhsC8KqrDQ6SR4a1oJc9xDWgDaSdACqjHbKgZA6CjJbGbh9Rpa943M2tbx1nhtqYdXcoptxTN2YhqeHe4+jR91ke+OnbtO1UjlEyiBgfSUr/bNLZpmnvN8bD5e87NWvVVCIur4RhEGFQCGEd7uJPWfkOCgp53TO2nIiIpZYEREREREREREREREREREREUpgHGWejfnwSFt7Z7D3UT/Obt59fFRaLFNDHOwxytDmnUHML61xabhXVi3lSp6jNZP+7y6u7PtLjwf4vM63OVu0U+otdoOkEaQRv4rl9S+Bca6mktyM7mt/lu7uI/NOgc4sVzzEeQzS7e4fJsH3Te3g4Zjxv3qVixE6Si66UjwgdovxC92VjTttzqnMFZZtQqabnfAf8Hn/ACW10GUehlt+8iMnxZg6K3SRm+tQT/4gw7KWIvHXba825/FbjZKeTR1vJb614Oog8xX0tcpsJxSe5zRv8x7H/UVlB3OsH8VPZ7MkNj328iFl3AOhUyvwvA1kDnUPncSseoro49L5GM89zW/WU/itzso4c/3fKybi2pU26raNt+bSvCTCO4dJWo12UChiveqY47orzHm7gEetathTLMwXFPTucdj5iGNvvzW3J6wszJMfxDKCEsHXbZ83fJY3Pgj5zvzwVmyTF2s/gtRxjyj0tLdrXcvKPe4iC0Hc5+pvNpPBVThvHerqriSYtYfeova47biBpd84lQKmsP5DF799iUm0fdBPm45/ADvWnLiOVoh4/ZTmMmONRWu9tfmxg3bCy4iG4keMeJ6LKDRF0WnpoqaMRQtDWjgFFPe55u43KIiLOvKIiIiIiIiIiIiIiIiIiIiIiIiIiIiIiIiIiIiL0ZUvGp7hzOIXmi+EA6pderqt51veedzj968kRA0DRLoiIvqIiIiIiIiIiIiIiIiIiIiIiIiIiIiIiIiIiIiIiIiIiIiIiIiIiIiIiIiIiIiIiIiIiIiIiIiIiIiIiIiIiI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4" descr="data:image/jpeg;base64,/9j/4AAQSkZJRgABAQAAAQABAAD/2wCEAAkGBhQSEBAREhASEhIQFBASEBAQFBAQDxUPFhAVFBUQGBcYHCYeFxkjGRIUHy8gIycpLS0sFh8xNTAqNSYrLCkBCQoKDgwOGg8PGjAlHyUvLyw1LDQtMi0sNC0tNSwsKioqLCw0KSwsKjQsLCkqLS8sLC4sLSwsLCwsLCwsMTQ0L//AABEIAOEA4QMBIgACEQEDEQH/xAAcAAEAAgMBAQEAAAAAAAAAAAAABQcEBggDAgH/xABMEAABAwIACQUIDgoDAQEAAAABAAIDBBEFBgcSITFBUWETcYGRsyIyNEJScnShFCMzQ1Ric4KSsbLB0eEVFhckNVOUosLTk9Lww2P/xAAbAQEAAgMBAQAAAAAAAAAAAAAABQYDBAcCAf/EADsRAAEDAgMDCQcCBQUAAAAAAAEAAgMEEQUhMRITQQYyM1FhcYGhsSJSkcHR4fAVchaCkuLxFCNistL/2gAMAwEAAhEDEQA/AK3REV1UCiIiIiIiIiIiIiIiIiIiIiIiIiIiIiIiIiIiIiIiIiIiIiIiIiIiIiIiIiIiIiIiIiIiIiIsnB2DZJ5BFDG6R7tTWi+jeTqA4nQvL3tY0uebAcTovoBJsFjLJoMGyzuzIYnyO8ljS4jibahxKs3FvJCxtn1j892vkIyQwcHP1u6Lc5VhUODo4miOGNsbRqZG0NHPYazxVCxPlxTQEx0bd47r0b9T4WHUVJQ4c92bzb1VRYKyQVMljM+OAbvdZOppzf7ltdBkhpGW5R00x23cI2dTAD61YUdC469HPrXuzB7dpJ9QVcfiHKLEMwd23s9n6vW62np4+F/P7LUqbEWhj1UcJ89pl+2Ss1mL9MNVLTjmiiH3LZW0rR4o6dK+hEPJHUFrnAsRlzmqST3uPrZZQ+MaNWsvwBTnXTQHniiP3LDqcSaJ/fUcA8xgjP8AZZbnyQ8kdQXwaZp8UdGhBgFfHnFUkHvcPS6bcZ1aq1rsklE++ZysJ2Zj89vU/O+tathXI5Oy5gmjmHkvBifzDW09JCu91A3ZceteElARqsfUVnZV8o8PzD943t9v19v4LG6Cnk4W8vsuZMKYEnpnZs8L4zsLh3J5nDQ7oKwV05U0jXNLJGBzXaHMe0OaRxB0FaHjHklhlu+ldyD/AOWbugJ+tnRccFP4by6gkdu65m7d1jNviNR5960pcOcM4zdU+iz8M4CmpZOTnjLHeKdbHDe1w0OCwF0CKVkrA+Mgg6EZj4qMLS02KIiLIviIiIiIiIiIiIiIiIiIiIiIi3PEHEE1jhNMC2maeZ0rhrY07Gja7oGm5GlX18FBAZ5zZo+JPUOs/miyRxukdstWFihiLLXOzvc4Gmz5iNZGtrB4x9Q9RujAeL0NJGI4Iw0aM52uR7vKc7afUNlln0lIGtbHGwNa0ANa0ANDRsA2BStPShunWd/4LkVVW1/KWUtHsQg6cPH3neQ7OM9FDHTDrcsaGhJ0u0Ddt/JZscQbqFl9orDQ4VTUQ/225+8dft4L455dqiIilF4REREREREREREXy9gOgi6w5qDa3qKzkUdW4bT1rbStz6+Px+uS9teW6LW8KYJjqI3RTxh7Dra4aQd4Otp4jSqdx0ycyUmdNDeWn1k65I/Ptrb8YdNtvQM9OHc+wqMngtdrhcHpBCrMM1fyal2oztwk5jh/a7tGvbovUkUdSLHIrl5FYmULJ3yOdVUrfatc0I973vb8TePF5tVdrreGYnBiUAngOXEcQeo9v+QoGaF0TtlyIiKRWJERERERERERERERZODcHPnmjhjF3yODWjZxJ3AC5PAFeXvaxpe42AzJ7F9AJNgp3EXE91dP3VxBFYzPGgndE0+UfUNO6970lIGtZHG0Na0BrGtFmhoFgBwssDF7ATKSnjgjGho7p1rF8h7554k9QsNi2Slp80adZ1/guL1tVLylr7NJELNO7r/c7yHdnYYIhTR/8ivqCANHHaV6OdYEk2A0knQLb1+rQcsGNIp6M0zXe3VYLLDW2D3xx5x3A847ldKSla3ZgiFhosMj7AuK3X9Jxfzovps/FP0nF/Oj+mz8VydbgOoJbgOoKd/Sh7/ktL/Wdi65a4EAg3B0gjSCN6/VFYq+AUXo1N2LFKqFcLEhbwNxdERF5X1ERERERERF4SV8bSQ6WMEawXtBHRdQePWNrcH0jpdBlfdlPGfGkI74jyW6z0DaFzbUzuke+R5L3yOc573aXOcTcuPG5UhS0RnBcTYLWmnEZsurP0nF/Oj+mz8V9CRkoIa5rrbWkOsehcmW4DqCuPIIPa67z4PsvX2swtjYXbZuOqy8xVJe8CysCeGxIP5EKk8o+JPsSTl4W/u8p0tGqKQ+L5p2btW69/VEOcLbdh4qDwlg5k0ckMrc5jwWvad33Eawd4C5tHLNyarxLHcwv1HZ1fuGoP3UhJG2pjsdQuZ0UpjJgF9HUyQP05pux+rPiPev+48QQotdohmZPG2WM3a4XB7Cq65pabFERFlXxERERERERFa2SHFvNY+te3un3jgvsYD3bxzkZvzTvVZYNoHTzRQs76V7WN4Em1+Ya+hdH4OoWxRRwxizY2tYwcALDpVA5cYmYKZtHGfak1/aPqcu4EKTw6HaeXnh6qRoYbnOOoaudSC+ImZoA3LRMcsrUFKHR05bU1GkdybwMPxnDvj8VvSQsWC4YaeBsLBdxzPefpotyaUX2iVseNeNkNBAZZTdxuIogRykj/JG4b3ah1A85YwYelrKiSomN3vOgDvWMHextGxoH3nWSvjDOGpqqV008hke7adQbsa0amtG4LBV3pKQQC5zKiJpzIbcEREW6tddS4q+A0Xo1N2LVKKLxV8BovRqbsWqUVNk5x71ON0CIiLwvSIiIiLyqqlsbHyPcGsja5z3O0ANAuSegL1VO5Zcds536Phd3LSDVOB1u1th6NDjxsNhWengMzw0LHJIGNuVpOPONrsIVbpTcRMuynjPixX1keU7WegbAteRFbGMDGhrdAoZzi43KK4sgnudd58H2XqnVcWQT3Ou8+D7L1p4h0DvD1Wem6QK11h18HjDp/FZi/HNuLb1SsQo21lO6F3HTsPA/nBTDHbJuqwyp4t8vS8uxvttLd2jW6Hx29HfdB3qll1BPD3zSLjSCDqIXOuNeBfYlZPB4rXXj4xO7pnPYG3OCsXIbEXFkmHy6szHdezh4HPxK1cRisRIOKiURF0hRKIiIiIiIi3vJDgrlKx8xGinZo+Uku0f2iRXZQx3dfdp6VXuSCgzKF8ttM0rzf4jAGAdYf1qysHs7knefUFx3EH/AKhyiIPNjy/p/vKsFO3d047fn9lQOPWO9XPUVNO6dzYY5poxFF7WwsbI5ozraX6ANZIWnKUxo8OrfSant3qLXXYWNawBosoJ5Jcbov0t220HUdisLEnJHNUls1UHQQaCGHRPIOAPeN4nTuG1fuWfB8cE9FDCxsccdOQxjRYAcq7rO0k6SsQqmOlETcyve5cGbZVdoiLaWFdS4q+A0Xo1N2LVKKLxV8BovRqbsWqUVNk5x71ON0CIiLwvSIix6+uZDFJNK4MjjaXvcdQaBfp5l9AvkEWu5Q8cRg+lLmkGea7Kdpse6tplI8loIPEkDaucpZS5xc4lznEuc5xu4uJuSTtJKmccMZ319U+d9w3vYY/IhB7lvPpJPEngoRWijptwzPU6/RRE8u8d2Ii2/FLEwzUdfXSt9qp4KjkQdGfUCJ3dczNfnW3ELUCtlsjXEgcFiLSACeKK4sgnudd58H2XqnVcWQT3Ou8+D7L1qYh0DvD1Wam6QK10RFWFLLBwhHpDt+gqo8s2CvBqkDyoHnrez/6K46xl2HhpWjZR6DlcG1GjTGGyt4ZjgXf253Wqft/p3KCKUaPIv/N7J881kkbvKdw6vkqGREXZVXURERERERF0DiJTZmDaNu+Jr/pkyf5Lc6VtmN5r9ela1i8y1HSjdBAOqJq2eLvW8w+pcVwI73EamY6knzdf5KyvFo2hUtJkhq6qsqZHllPC+onc1zyJJCx0riHNY07QfGIVg4r5NKSiLXtZy0w9+ms5wO9je9ZzgX4ra0XQJKyWQbJNh2LSbCxpvZFSWXfwyl+QPauV2qksu/hlL8ge1csuHdOPFeKnoyqzREVlUUupcVfAaL0am7FqlFF4q+A0Xo1N2LVKKmyc496nG6BERF4XpFSmWPHblZPYELva4XXqHA6HzDVHzM2/G81b1lMx09gUubG4eyZwWwjaxvjTHmvo4kbiueHOubnSTpJOk33qYw6mud67w+q0aqW3sBfilsVsXZK6qjp49GcbyPtcMiHfSHmvo3kgbVFAX0DbqA0ldD5MsS/YNLnSN/eagB029jfFh6L6eJO4KSq6jcMuNTotaCLeO7FmYxYMjp8D1cETc2OKkna0cBE7Sd5JuSdpJXNZXT2O38Nr/RqjsnLmErUwsktcT1rNV5EIriyCe513nwfZeqdVxZBPc67z4PsvWxiHQO8PVYqbpArXREVYUsvmRtwRvBWu4UpuUgmj/mRyM+kwj71sihXKkcqvYfDK3UX8rELZhzBC5gRelQyz3jc5w6iQvNdrBuLqsFERF9RERERdIYAfekpTvggPXE1bPF3reYfUtMxIqc/B1G7dCxnSwZh+ytwpnXY3m+rQuK4CN3iFTEdQT5OI+asr842leqIiuqwIqSy7+GUvyB7Vyu1Ull38MpfkD2rlIYd048VrVPRlVmiIrKopdS4q+A0Xo1N2LVKKLxV8BovRqbsWqUVNk5x71ON0CLEwthSOmgknldmxxNLnHbwA3kmwA2khZapvLphqTloKQG0XJidwGt0he9gvwaGG3nHcFlpod9IGLzK/YbdV/jPjFJW1UlRJoLjZjL3DIh3sY5vWSTtUUiBWxrQ0WChiSTcqzMjuJXLS+zpm+1QOtADqfOPH5mfa80q7VSGDstLoIo4YqCFkcTQ1jRK/QB83SdpO0lZP7epvgUX/ACv/AOqgqmmqZ3lxGXDMKQilijba6svHb+G1/o1R2TlzCVY+GMtEtRTzwGkjaJ45Ii4SPJAe0tuBm6darhb1BA+FpDwsFTI15GyiuLIJ7nXefB9l6p1bZiRlBfg1szWQMl5YsJL3OZbNBGwG/fLNWRukiLW6rHA4NeCV0aipn9vM3wKL/lf/ANVbOBMIGemp5y0NM0UUpaDcAvjDs0Hba6rk1NJCAXhSjJWv5qzVDOUw91gTuBWv19RycUsh8Rj3/RaT9yoHKv2nQxjXP5WW7BkCVzZVOu953ucetxXkiLtYFhZVgoiIvqIiIiK6skldn4PzL6YJZGW+K60gPW89Ssagd3NtxVIZHMKZlTNTk6JmBzfPjJ0D5rnH5quigks62/6x/wCK45WM/T+UbwebJn/Xn/3yVhgdvKcdny+ykERFbl4RUll38MpfkD2rldqpLLv4ZS/IHtXKQw7px4rWqejKrNERWVRS6lxV8BovRqbsWqUUXir4DRejU3YtUoqbJzj3qcboEVGZc/4hD6LH20yvNU/lfxXqqmuikgppZWCnY0uYLgOEspLeezh1rcw9wbNcngsFSCWZKpkWwfqBhD4DP9H80/UDCHwGf6P5qxb6P3h8VG7t3UtfRbB+oGEPgM/0fzT9QMIfAZ/o/mm+j94fFN27qWvopupxIro2PkfRzNZG1znuLdDWAXLjwAChF6a9ruabryWkaoiKRwVi7UVIcaenkmDCA8xi9idQPUV9Lg0XKAE5BRwXUOJ38OoPRaXsGLn79QMIfAZ/o/muhcV6d0dDRxvaWvZT07HtOtr2xNBaeIIUNib2ua3ZN81vUjSCbhZ1W+zDx0da0nKDXclg2qN9L2ckOeRwYfU4noW34Rk1N6T933qqMs2FLR09MDpc50zx8VozW9Zc76K5nIz9Qx+GAaMIv/L7R+ilHu3cDnfnUqqREXZlXERERERERFnYEwoaaohnbrie1xG9upzelpI6V0dSVQc1kjDdrg17HDUWkAg9RXMauDJLjHytO6lee7p9Md9ZgJ/xcbczmrnfLrDXSQMro+dHkf2nQ+B9SpTDpbOMZ4q12PuARtX0sGgm8U84/BZy84bWtradso10Pfx+vct17dk2RUll38MpfkD2rldqpLLv4ZS/IHtXKw4d048Vp1PRlVmiIrKopdS4q+A0Xo1N2LVKKLxV8BovRqbsWqUVNk5x71ON0CIiLwvSIiIiIiIihMdv4bX+jVHZOXMJXT2O38Nr/RqjsnLmEqewrmO71HVnOCK4sgnudd58H2XqnVcWQT3Ou8+D7L1s4h0DvD1WKm6QK11+Er9WLXTWGaNZ18ypldVspIHTO4eZ4BTDW7RssKaTOcT/AOsue8d8N+yq6aUG7Gnk4t3Js0AjgTnO+crWykYx+xaNzWm0tReKPeGkd3J0NNudwVFrU5DYe95kxKXV1wPjdx+Nh4Fa2Iy6RD86kREXTFEIiIiIiIiIs/AWGX0tRHPH30Z0t1BzDocw8CLj17FgIscsTJWGN4uCLEdh1X1pLTcLpXBOFGTwxzxOuyQBzTtG8HcQQQRvCn6efOHEawufsnOOnsSXkZT+7zHST73Jq5TzToB6Ds03dBPazgbg9RC4vNDLyarzG65hfoez/wBN0PX4hWKKQVMdxqFMLR8fcmxwlNFKKkQ8nGWZpjMl+7Lr3zxbWt1ilDhcL7V4p6jISxHXQrA9gcNlyp/9gbvh7f6c/wCxP2Bu+Ht/pz/sVwIt39QqPe8gsP8Apo+pYmCaHkYIIc7O5GKKPOtm3zGBuda5te2pZaItIm5uVsDJERF8RERERERERYOHMG+yKaop87M5eKSLPtnZuewtzrXF7X3qrv2Bu+Ht/pz/ALFb6LYiqZIRZhssb4mv5wVQfsDd8Pb/AE5/2LcsQMRTg1s7TOJuWdG64jMebmhwt3xv3y21fL3gC51JNXSOYd472eOgXxkDGm7RmvyWUNFz/wCKhquqDQ+R7g1rQXOcdADQLkngAF71E+ceGwKocqGO3Kk0UDrxtP7w8anvB9yHxQRp3kcNPP3CXlFXNpoMom5k9nFx9Gj7rbe9tOzadqtVxxxkNbVPl0iNvcQtOyIHQTxJuTz22KDRF2amp46aJsMQs1osFXXuL3Fx1KIiLOvKIiIiIiIiIiIiKxMneULkc2lqne1aBDM73v8A/Nx8jcfF5tVdoo7E8MgxKAwTjLgeIPWO3/BWWGZ0Ttpq6ignI0g/gQpKGoDho17RtVA4k5R30ubDPeSn1NOuSIfF8pvxdmzcbiwdhJkzGywyNex2lr2G45uB4Fcjljr+TU27lG3CTkeHh7rusH7qfjkjqW3Gq2FFhw1+x3WFltdfSNKtVHiFPWN2oXX7OI7x+BY3MLdV+oiLeXlEREREREREREREX4SsaauA0N0nfsWnV1sFIzamdb1PcF6a0u0XvLKGi5/NRs9QXHhsC8KqrDQ6SR4a1oJc9xDWgDaSdACqjHbKgZA6CjJbGbh9Rpa943M2tbx1nhtqYdXcoptxTN2YhqeHe4+jR91ke+OnbtO1UjlEyiBgfSUr/bNLZpmnvN8bD5e87NWvVVCIur4RhEGFQCGEd7uJPWfkOCgp53TO2nIiIpZYEREREREREREREREREREREUpgHGWejfnwSFt7Z7D3UT/Obt59fFRaLFNDHOwxytDmnUHML61xabhXVi3lSp6jNZP+7y6u7PtLjwf4vM63OVu0U+otdoOkEaQRv4rl9S+Bca6mktyM7mt/lu7uI/NOgc4sVzzEeQzS7e4fJsH3Te3g4Zjxv3qVixE6Si66UjwgdovxC92VjTttzqnMFZZtQqabnfAf8Hn/ACW10GUehlt+8iMnxZg6K3SRm+tQT/4gw7KWIvHXba825/FbjZKeTR1vJb614Oog8xX0tcpsJxSe5zRv8x7H/UVlB3OsH8VPZ7MkNj328iFl3AOhUyvwvA1kDnUPncSseoro49L5GM89zW/WU/itzso4c/3fKybi2pU26raNt+bSvCTCO4dJWo12UChiveqY47orzHm7gEetathTLMwXFPTucdj5iGNvvzW3J6wszJMfxDKCEsHXbZ83fJY3Pgj5zvzwVmyTF2s/gtRxjyj0tLdrXcvKPe4iC0Hc5+pvNpPBVThvHerqriSYtYfeova47biBpd84lQKmsP5DF799iUm0fdBPm45/ADvWnLiOVoh4/ZTmMmONRWu9tfmxg3bCy4iG4keMeJ6LKDRF0WnpoqaMRQtDWjgFFPe55u43KIiLOvKIiIiIiIiIiIiIiIiIiIiIiIiIiIiIiIiIiIiL0ZUvGp7hzOIXmi+EA6pderqt51veedzj968kRA0DRLoiIvqIiIiIiIiIiIiIiIiIiIiIiIiIiIiIiIiIiIiIiIiIiIiIiIiIiIiIiIiIiIiIiIiIiIiIiIiIiIiIiIiIiIi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encrypted-tbn3.gstatic.com/images?q=tbn:ANd9GcQYDaUYHQwu4kaGBgHm7ySRn4Avc3FOtL4PP-MCqKo3xlZ5J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" y="5264549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 bwMode="auto">
          <a:xfrm rot="16200000">
            <a:off x="7533421" y="3308861"/>
            <a:ext cx="685800" cy="400110"/>
          </a:xfrm>
          <a:prstGeom prst="rightArrow">
            <a:avLst/>
          </a:prstGeom>
          <a:solidFill>
            <a:srgbClr val="FF99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099135-45E8-F892-7E0B-B26072316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7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</a:t>
            </a:r>
            <a:r>
              <a:rPr lang="en-US" dirty="0">
                <a:solidFill>
                  <a:schemeClr val="bg1"/>
                </a:solidFill>
              </a:rPr>
              <a:t>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chemeClr val="bg1"/>
                </a:solidFill>
              </a:rPr>
              <a:t>Commensalisitic</a:t>
            </a:r>
            <a:r>
              <a:rPr lang="en-US" dirty="0">
                <a:solidFill>
                  <a:schemeClr val="bg1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F3B4F-E24E-A03D-CAAC-45AAFA9F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chemeClr val="bg1"/>
                </a:solidFill>
              </a:rPr>
              <a:t>Commensalisitic</a:t>
            </a:r>
            <a:r>
              <a:rPr lang="en-US" dirty="0">
                <a:solidFill>
                  <a:schemeClr val="bg1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4498E-A747-CDB9-F7F6-348CEDC7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</a:t>
            </a:r>
            <a:r>
              <a:rPr lang="en-US" dirty="0">
                <a:solidFill>
                  <a:schemeClr val="bg1"/>
                </a:solidFill>
              </a:rPr>
              <a:t>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B70EB-F3FE-0934-5647-64B12EB1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How to play…</a:t>
            </a:r>
          </a:p>
          <a:p>
            <a:pPr lvl="1"/>
            <a:r>
              <a:rPr lang="en-US" dirty="0">
                <a:solidFill>
                  <a:srgbClr val="6699FF"/>
                </a:solidFill>
              </a:rPr>
              <a:t>Don’t play like </a:t>
            </a:r>
            <a:r>
              <a:rPr lang="en-US" dirty="0" err="1">
                <a:solidFill>
                  <a:srgbClr val="6699FF"/>
                </a:solidFill>
              </a:rPr>
              <a:t>Jeo</a:t>
            </a:r>
            <a:r>
              <a:rPr lang="en-US" dirty="0">
                <a:solidFill>
                  <a:srgbClr val="6699FF"/>
                </a:solidFill>
              </a:rPr>
              <a:t>_ _ _ _ y.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/>
            <a:r>
              <a:rPr lang="en-US" dirty="0">
                <a:solidFill>
                  <a:srgbClr val="66FFCC"/>
                </a:solidFill>
              </a:rPr>
              <a:t>Groups can communicate </a:t>
            </a:r>
            <a:r>
              <a:rPr lang="en-US" b="1" u="sng" dirty="0"/>
              <a:t>quietly</a:t>
            </a:r>
            <a:r>
              <a:rPr lang="en-US" dirty="0"/>
              <a:t> </a:t>
            </a:r>
            <a:r>
              <a:rPr lang="en-US" dirty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/>
            <a:r>
              <a:rPr lang="en-US" dirty="0">
                <a:solidFill>
                  <a:srgbClr val="9966FF"/>
                </a:solidFill>
              </a:rPr>
              <a:t>Practice quietly communicating right now?</a:t>
            </a:r>
          </a:p>
          <a:p>
            <a:pPr lvl="2"/>
            <a:r>
              <a:rPr lang="en-US" dirty="0">
                <a:solidFill>
                  <a:srgbClr val="9966FF"/>
                </a:solidFill>
              </a:rPr>
              <a:t>Practice Communication Question:</a:t>
            </a:r>
          </a:p>
          <a:p>
            <a:pPr lvl="2"/>
            <a:r>
              <a:rPr lang="en-US" dirty="0">
                <a:solidFill>
                  <a:srgbClr val="FFFF66"/>
                </a:solidFill>
              </a:rPr>
              <a:t>Your group gets to order one pizza and you can have two toppings.  What does your group want?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6F463-8D68-876F-942C-EAAA6BD0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9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</a:t>
            </a:r>
            <a:r>
              <a:rPr lang="en-US" dirty="0">
                <a:solidFill>
                  <a:schemeClr val="bg1"/>
                </a:solidFill>
              </a:rPr>
              <a:t>Mutualistic, </a:t>
            </a:r>
            <a:r>
              <a:rPr lang="en-US" dirty="0" err="1">
                <a:solidFill>
                  <a:schemeClr val="bg1"/>
                </a:solidFill>
              </a:rPr>
              <a:t>Commensalistic</a:t>
            </a:r>
            <a:r>
              <a:rPr lang="en-US" dirty="0">
                <a:solidFill>
                  <a:schemeClr val="bg1"/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096A2-ED6E-C18D-5FC9-DCD479BF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dirty="0"/>
              <a:t>Bacteria live in our body.  They are…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A.) Parasitic only</a:t>
            </a:r>
          </a:p>
          <a:p>
            <a:pPr lvl="1"/>
            <a:r>
              <a:rPr lang="en-US" dirty="0">
                <a:solidFill>
                  <a:srgbClr val="FFCC99"/>
                </a:solidFill>
              </a:rPr>
              <a:t>B.) </a:t>
            </a:r>
            <a:r>
              <a:rPr lang="en-US" dirty="0" err="1">
                <a:solidFill>
                  <a:srgbClr val="FFCC99"/>
                </a:solidFill>
              </a:rPr>
              <a:t>Commensalisitic</a:t>
            </a:r>
            <a:r>
              <a:rPr lang="en-US" dirty="0">
                <a:solidFill>
                  <a:srgbClr val="FFCC99"/>
                </a:solidFill>
              </a:rPr>
              <a:t> and Parasitic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C.) Mutualistic only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D.) Mutualistic,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Commensalistic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Parasitic</a:t>
            </a:r>
          </a:p>
        </p:txBody>
      </p:sp>
      <p:pic>
        <p:nvPicPr>
          <p:cNvPr id="945155" name="Picture 3" descr="http://topnews.in/usa/files/predict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763000" cy="36957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8372" y="6858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2D8F2-FC51-4230-44B2-88DECF2B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8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44257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09CD9-9557-3E66-440D-4865F1D3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69399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99FF33"/>
                          </a:solidFill>
                        </a:rPr>
                        <a:t>NOT FROM HERE</a:t>
                      </a:r>
                      <a:br>
                        <a:rPr lang="en-US" baseline="0" dirty="0">
                          <a:solidFill>
                            <a:srgbClr val="99FF33"/>
                          </a:solidFill>
                        </a:rPr>
                      </a:br>
                      <a:endParaRPr lang="en-US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A4C2C-8F48-47C0-F504-D5C6756E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0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46" y="2286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one uses microbe farms, and which one uses mechanical defenses?</a:t>
            </a:r>
          </a:p>
        </p:txBody>
      </p:sp>
      <p:pic>
        <p:nvPicPr>
          <p:cNvPr id="373763" name="Picture 5" descr="image?id=6528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4251"/>
            <a:ext cx="4114800" cy="4978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5" descr="t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1584251"/>
            <a:ext cx="4400107" cy="497840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93" y="15842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688" y="159573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0242" name="Picture 2" descr="https://encrypted-tbn0.gstatic.com/images?q=tbn:ANd9GcTIjVrsoyU73xVnNn_gBifwWA0aF40_GJgeK5R_Xz4efzjnUA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1707778"/>
            <a:ext cx="94629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B29E0-3E25-BA09-AEDD-2CE5DF60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ECB713-146A-4B70-09D3-A8317A3B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CADE0-ED3C-C840-45AD-3D3B1419D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5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367B9-498A-C855-1BAA-DB72B68DB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5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525963"/>
          </a:xfrm>
        </p:spPr>
        <p:txBody>
          <a:bodyPr/>
          <a:lstStyle/>
          <a:p>
            <a:r>
              <a:rPr lang="en-US" dirty="0"/>
              <a:t>Which one is poison ivy?</a:t>
            </a:r>
          </a:p>
        </p:txBody>
      </p:sp>
      <p:pic>
        <p:nvPicPr>
          <p:cNvPr id="4" name="Content Placeholder 3" descr="23890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2501"/>
            <a:ext cx="4191000" cy="26988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ove4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502"/>
            <a:ext cx="4267200" cy="2698898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banele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3733800"/>
            <a:ext cx="4221264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893986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90547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7452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708" y="3755916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FF47E-4DB4-6E54-9CE8-1A2B1F644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3600" dirty="0"/>
              <a:t>Questions 1-20 = 5pts Each</a:t>
            </a:r>
          </a:p>
          <a:p>
            <a:pPr algn="ctr" eaLnBrk="1" hangingPunct="1">
              <a:buNone/>
            </a:pPr>
            <a:r>
              <a:rPr lang="en-US" sz="3600" dirty="0"/>
              <a:t>Final Category (Bonus) = 1pt Each</a:t>
            </a:r>
          </a:p>
          <a:p>
            <a:pPr algn="ctr" eaLnBrk="1" hangingPunct="1">
              <a:buNone/>
            </a:pPr>
            <a:r>
              <a:rPr lang="en-US" sz="3600" dirty="0"/>
              <a:t>Final Questions = 5 </a:t>
            </a:r>
            <a:r>
              <a:rPr lang="en-US" sz="3600" dirty="0" err="1"/>
              <a:t>pt</a:t>
            </a:r>
            <a:r>
              <a:rPr lang="en-US" sz="3600" dirty="0"/>
              <a:t> wager</a:t>
            </a:r>
          </a:p>
          <a:p>
            <a:pPr algn="ctr" eaLnBrk="1" hangingPunct="1">
              <a:buNone/>
            </a:pPr>
            <a:r>
              <a:rPr lang="en-US" sz="2400" i="1" dirty="0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r>
              <a:rPr lang="en-US" sz="3600" dirty="0"/>
              <a:t>Find the Owl 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</a:p>
          <a:p>
            <a:pPr algn="ctr" eaLnBrk="1" hangingPunct="1">
              <a:buNone/>
            </a:pPr>
            <a:r>
              <a:rPr lang="en-US" sz="3600" i="1" dirty="0">
                <a:solidFill>
                  <a:srgbClr val="996633"/>
                </a:solidFill>
              </a:rPr>
              <a:t>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7043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17542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781800" y="3307942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sz="1400" dirty="0"/>
              <a:t>“I’ll be about this big.”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CBB84-697B-1C75-D7DC-332D1C6AB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4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term for an exotic species that causes harm to people, the environment, and native species. </a:t>
            </a:r>
          </a:p>
          <a:p>
            <a:pPr eaLnBrk="1" hangingPunct="1">
              <a:defRPr/>
            </a:pPr>
            <a:endParaRPr lang="en-US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23" name="Picture 7" descr="2_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924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Copyright © 2024 </a:t>
            </a:r>
            <a:r>
              <a:rPr lang="en-US" sz="800" b="1" dirty="0" err="1">
                <a:solidFill>
                  <a:schemeClr val="bg1"/>
                </a:solidFill>
                <a:latin typeface="Tahoma" pitchFamily="34" charset="0"/>
              </a:rPr>
              <a:t>SlideSpark</a:t>
            </a:r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 LLC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7907079" y="1500187"/>
            <a:ext cx="9906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9C745-F12C-1810-842D-73A17E90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7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5344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99FF33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name for an organism that has lived in the area for a considerable amount of time. </a:t>
            </a:r>
            <a:endParaRPr lang="en-US" dirty="0">
              <a:solidFill>
                <a:srgbClr val="99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83971" name="Picture 6" descr="Rusty-cheeked%20Scimitar-Babbl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2983"/>
            <a:ext cx="8686800" cy="4648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Copyright © 2024 </a:t>
            </a:r>
            <a:r>
              <a:rPr lang="en-US" sz="800" b="1" dirty="0" err="1">
                <a:solidFill>
                  <a:schemeClr val="bg1"/>
                </a:solidFill>
                <a:latin typeface="Tahoma" pitchFamily="34" charset="0"/>
              </a:rPr>
              <a:t>SlideSpark</a:t>
            </a:r>
            <a:r>
              <a:rPr lang="en-US" sz="800" b="1" dirty="0">
                <a:solidFill>
                  <a:schemeClr val="bg1"/>
                </a:solidFill>
                <a:latin typeface="Tahoma" pitchFamily="34" charset="0"/>
              </a:rPr>
              <a:t> LLC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3973" name="WordArt 7"/>
          <p:cNvSpPr>
            <a:spLocks noChangeArrowheads="1" noChangeShapeType="1" noTextEdit="1"/>
          </p:cNvSpPr>
          <p:nvPr/>
        </p:nvSpPr>
        <p:spPr bwMode="auto">
          <a:xfrm>
            <a:off x="7784805" y="1953986"/>
            <a:ext cx="9906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0977F-6C3F-CFEE-0F84-2A2C8C9F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8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>
                <a:solidFill>
                  <a:srgbClr val="99FF33"/>
                </a:solidFill>
              </a:rPr>
              <a:t>Name 5 invasive exotic species.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(1 point each)</a:t>
            </a:r>
          </a:p>
        </p:txBody>
      </p:sp>
      <p:pic>
        <p:nvPicPr>
          <p:cNvPr id="577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029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glow rad="292100">
              <a:srgbClr val="FF00FF">
                <a:alpha val="80000"/>
              </a:srgb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16002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2A4DA-2A0F-0B12-8E37-C899E743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46825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39CDA-F503-40C3-E956-6557E644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4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38284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-Bonus-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FOREIGN</a:t>
                      </a:r>
                      <a:r>
                        <a:rPr lang="en-US" baseline="0" dirty="0">
                          <a:solidFill>
                            <a:srgbClr val="9966FF"/>
                          </a:solidFill>
                        </a:rPr>
                        <a:t> FILMS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9727F-07B5-6033-D66A-387704DA3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Name this movie with the correct spelling.</a:t>
            </a:r>
          </a:p>
        </p:txBody>
      </p:sp>
      <p:pic>
        <p:nvPicPr>
          <p:cNvPr id="14338" name="Picture 2" descr="http://4.bp.blogspot.com/-uSnJpimGSN0/TXV1rgg2njI/AAAAAAAAADo/GXZ67tt4pdE/s1600/ratatouill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5" y="838200"/>
            <a:ext cx="8717295" cy="57150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75" y="849684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C1159-2DE3-1C5C-9495-52466500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4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Name this secret agent and his code name?</a:t>
            </a:r>
          </a:p>
        </p:txBody>
      </p:sp>
      <p:pic>
        <p:nvPicPr>
          <p:cNvPr id="20482" name="Picture 2" descr="http://under30ceo.com/wp-content/uploads/2011/11/james-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202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914400"/>
            <a:ext cx="2536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ED9FB-8285-0E3E-4128-64BE1D342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3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llider.com/uploads/imageGallery/Mummy_The/the_mummy_movie_image_brandon_fraser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219200"/>
            <a:ext cx="8726156" cy="52959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4830"/>
            <a:ext cx="5868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Mummy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429000" y="152400"/>
            <a:ext cx="4038600" cy="1219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244" y="124515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22577-19B0-3F30-A8DE-401DD8A34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8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aggressive mimicry in this movie?</a:t>
            </a:r>
          </a:p>
        </p:txBody>
      </p:sp>
      <p:pic>
        <p:nvPicPr>
          <p:cNvPr id="4" name="Picture 2" descr="https://encrypted-tbn1.gstatic.com/images?q=tbn:ANd9GcTXmxdNyHF8uBQDe5TdEuydTl8KvFoS22RYbp2I2-u4OX0eZZ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1975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020726" y="4082902"/>
            <a:ext cx="2526061" cy="2317898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 rot="2769023">
            <a:off x="533400" y="2286000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rot="2769023">
            <a:off x="413811" y="3587602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rot="21367751">
            <a:off x="733944" y="1087519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rot="3171256">
            <a:off x="6635544" y="4393044"/>
            <a:ext cx="808074" cy="990600"/>
          </a:xfrm>
          <a:custGeom>
            <a:avLst/>
            <a:gdLst>
              <a:gd name="connsiteX0" fmla="*/ 1414130 w 2526061"/>
              <a:gd name="connsiteY0" fmla="*/ 42531 h 2317898"/>
              <a:gd name="connsiteX1" fmla="*/ 1360967 w 2526061"/>
              <a:gd name="connsiteY1" fmla="*/ 21265 h 2317898"/>
              <a:gd name="connsiteX2" fmla="*/ 1244009 w 2526061"/>
              <a:gd name="connsiteY2" fmla="*/ 0 h 2317898"/>
              <a:gd name="connsiteX3" fmla="*/ 1063255 w 2526061"/>
              <a:gd name="connsiteY3" fmla="*/ 10633 h 2317898"/>
              <a:gd name="connsiteX4" fmla="*/ 1020725 w 2526061"/>
              <a:gd name="connsiteY4" fmla="*/ 21265 h 2317898"/>
              <a:gd name="connsiteX5" fmla="*/ 946297 w 2526061"/>
              <a:gd name="connsiteY5" fmla="*/ 31898 h 2317898"/>
              <a:gd name="connsiteX6" fmla="*/ 882502 w 2526061"/>
              <a:gd name="connsiteY6" fmla="*/ 42531 h 2317898"/>
              <a:gd name="connsiteX7" fmla="*/ 744279 w 2526061"/>
              <a:gd name="connsiteY7" fmla="*/ 74428 h 2317898"/>
              <a:gd name="connsiteX8" fmla="*/ 680483 w 2526061"/>
              <a:gd name="connsiteY8" fmla="*/ 95693 h 2317898"/>
              <a:gd name="connsiteX9" fmla="*/ 616688 w 2526061"/>
              <a:gd name="connsiteY9" fmla="*/ 138224 h 2317898"/>
              <a:gd name="connsiteX10" fmla="*/ 595423 w 2526061"/>
              <a:gd name="connsiteY10" fmla="*/ 180754 h 2317898"/>
              <a:gd name="connsiteX11" fmla="*/ 584790 w 2526061"/>
              <a:gd name="connsiteY11" fmla="*/ 212651 h 2317898"/>
              <a:gd name="connsiteX12" fmla="*/ 563525 w 2526061"/>
              <a:gd name="connsiteY12" fmla="*/ 244549 h 2317898"/>
              <a:gd name="connsiteX13" fmla="*/ 552893 w 2526061"/>
              <a:gd name="connsiteY13" fmla="*/ 287079 h 2317898"/>
              <a:gd name="connsiteX14" fmla="*/ 531627 w 2526061"/>
              <a:gd name="connsiteY14" fmla="*/ 350875 h 2317898"/>
              <a:gd name="connsiteX15" fmla="*/ 510362 w 2526061"/>
              <a:gd name="connsiteY15" fmla="*/ 425303 h 2317898"/>
              <a:gd name="connsiteX16" fmla="*/ 499730 w 2526061"/>
              <a:gd name="connsiteY16" fmla="*/ 467833 h 2317898"/>
              <a:gd name="connsiteX17" fmla="*/ 467832 w 2526061"/>
              <a:gd name="connsiteY17" fmla="*/ 510363 h 2317898"/>
              <a:gd name="connsiteX18" fmla="*/ 382772 w 2526061"/>
              <a:gd name="connsiteY18" fmla="*/ 574158 h 2317898"/>
              <a:gd name="connsiteX19" fmla="*/ 350874 w 2526061"/>
              <a:gd name="connsiteY19" fmla="*/ 606056 h 2317898"/>
              <a:gd name="connsiteX20" fmla="*/ 318976 w 2526061"/>
              <a:gd name="connsiteY20" fmla="*/ 627321 h 2317898"/>
              <a:gd name="connsiteX21" fmla="*/ 287079 w 2526061"/>
              <a:gd name="connsiteY21" fmla="*/ 659219 h 2317898"/>
              <a:gd name="connsiteX22" fmla="*/ 202018 w 2526061"/>
              <a:gd name="connsiteY22" fmla="*/ 701749 h 2317898"/>
              <a:gd name="connsiteX23" fmla="*/ 138223 w 2526061"/>
              <a:gd name="connsiteY23" fmla="*/ 754912 h 2317898"/>
              <a:gd name="connsiteX24" fmla="*/ 106325 w 2526061"/>
              <a:gd name="connsiteY24" fmla="*/ 776177 h 2317898"/>
              <a:gd name="connsiteX25" fmla="*/ 42530 w 2526061"/>
              <a:gd name="connsiteY25" fmla="*/ 850605 h 2317898"/>
              <a:gd name="connsiteX26" fmla="*/ 21265 w 2526061"/>
              <a:gd name="connsiteY26" fmla="*/ 935665 h 2317898"/>
              <a:gd name="connsiteX27" fmla="*/ 0 w 2526061"/>
              <a:gd name="connsiteY27" fmla="*/ 1031358 h 2317898"/>
              <a:gd name="connsiteX28" fmla="*/ 10632 w 2526061"/>
              <a:gd name="connsiteY28" fmla="*/ 1158949 h 2317898"/>
              <a:gd name="connsiteX29" fmla="*/ 74427 w 2526061"/>
              <a:gd name="connsiteY29" fmla="*/ 1244010 h 2317898"/>
              <a:gd name="connsiteX30" fmla="*/ 95693 w 2526061"/>
              <a:gd name="connsiteY30" fmla="*/ 1275907 h 2317898"/>
              <a:gd name="connsiteX31" fmla="*/ 127590 w 2526061"/>
              <a:gd name="connsiteY31" fmla="*/ 1307805 h 2317898"/>
              <a:gd name="connsiteX32" fmla="*/ 170121 w 2526061"/>
              <a:gd name="connsiteY32" fmla="*/ 1371600 h 2317898"/>
              <a:gd name="connsiteX33" fmla="*/ 202018 w 2526061"/>
              <a:gd name="connsiteY33" fmla="*/ 1403498 h 2317898"/>
              <a:gd name="connsiteX34" fmla="*/ 223283 w 2526061"/>
              <a:gd name="connsiteY34" fmla="*/ 1446028 h 2317898"/>
              <a:gd name="connsiteX35" fmla="*/ 255181 w 2526061"/>
              <a:gd name="connsiteY35" fmla="*/ 1488558 h 2317898"/>
              <a:gd name="connsiteX36" fmla="*/ 318976 w 2526061"/>
              <a:gd name="connsiteY36" fmla="*/ 1594884 h 2317898"/>
              <a:gd name="connsiteX37" fmla="*/ 340241 w 2526061"/>
              <a:gd name="connsiteY37" fmla="*/ 1658679 h 2317898"/>
              <a:gd name="connsiteX38" fmla="*/ 350874 w 2526061"/>
              <a:gd name="connsiteY38" fmla="*/ 1690577 h 2317898"/>
              <a:gd name="connsiteX39" fmla="*/ 361507 w 2526061"/>
              <a:gd name="connsiteY39" fmla="*/ 1733107 h 2317898"/>
              <a:gd name="connsiteX40" fmla="*/ 382772 w 2526061"/>
              <a:gd name="connsiteY40" fmla="*/ 1796903 h 2317898"/>
              <a:gd name="connsiteX41" fmla="*/ 393404 w 2526061"/>
              <a:gd name="connsiteY41" fmla="*/ 1828800 h 2317898"/>
              <a:gd name="connsiteX42" fmla="*/ 414669 w 2526061"/>
              <a:gd name="connsiteY42" fmla="*/ 1860698 h 2317898"/>
              <a:gd name="connsiteX43" fmla="*/ 499730 w 2526061"/>
              <a:gd name="connsiteY43" fmla="*/ 1935126 h 2317898"/>
              <a:gd name="connsiteX44" fmla="*/ 531627 w 2526061"/>
              <a:gd name="connsiteY44" fmla="*/ 1945758 h 2317898"/>
              <a:gd name="connsiteX45" fmla="*/ 616688 w 2526061"/>
              <a:gd name="connsiteY45" fmla="*/ 1998921 h 2317898"/>
              <a:gd name="connsiteX46" fmla="*/ 669851 w 2526061"/>
              <a:gd name="connsiteY46" fmla="*/ 2030819 h 2317898"/>
              <a:gd name="connsiteX47" fmla="*/ 712381 w 2526061"/>
              <a:gd name="connsiteY47" fmla="*/ 2062717 h 2317898"/>
              <a:gd name="connsiteX48" fmla="*/ 765544 w 2526061"/>
              <a:gd name="connsiteY48" fmla="*/ 2073349 h 2317898"/>
              <a:gd name="connsiteX49" fmla="*/ 861237 w 2526061"/>
              <a:gd name="connsiteY49" fmla="*/ 2137145 h 2317898"/>
              <a:gd name="connsiteX50" fmla="*/ 935665 w 2526061"/>
              <a:gd name="connsiteY50" fmla="*/ 2169042 h 2317898"/>
              <a:gd name="connsiteX51" fmla="*/ 999460 w 2526061"/>
              <a:gd name="connsiteY51" fmla="*/ 2211572 h 2317898"/>
              <a:gd name="connsiteX52" fmla="*/ 1063255 w 2526061"/>
              <a:gd name="connsiteY52" fmla="*/ 2232838 h 2317898"/>
              <a:gd name="connsiteX53" fmla="*/ 1148316 w 2526061"/>
              <a:gd name="connsiteY53" fmla="*/ 2264735 h 2317898"/>
              <a:gd name="connsiteX54" fmla="*/ 1190846 w 2526061"/>
              <a:gd name="connsiteY54" fmla="*/ 2286000 h 2317898"/>
              <a:gd name="connsiteX55" fmla="*/ 1297172 w 2526061"/>
              <a:gd name="connsiteY55" fmla="*/ 2307265 h 2317898"/>
              <a:gd name="connsiteX56" fmla="*/ 1594883 w 2526061"/>
              <a:gd name="connsiteY56" fmla="*/ 2286000 h 2317898"/>
              <a:gd name="connsiteX57" fmla="*/ 1637414 w 2526061"/>
              <a:gd name="connsiteY57" fmla="*/ 2275368 h 2317898"/>
              <a:gd name="connsiteX58" fmla="*/ 1765004 w 2526061"/>
              <a:gd name="connsiteY58" fmla="*/ 2286000 h 2317898"/>
              <a:gd name="connsiteX59" fmla="*/ 1828800 w 2526061"/>
              <a:gd name="connsiteY59" fmla="*/ 2307265 h 2317898"/>
              <a:gd name="connsiteX60" fmla="*/ 1881962 w 2526061"/>
              <a:gd name="connsiteY60" fmla="*/ 2317898 h 2317898"/>
              <a:gd name="connsiteX61" fmla="*/ 2137144 w 2526061"/>
              <a:gd name="connsiteY61" fmla="*/ 2296633 h 2317898"/>
              <a:gd name="connsiteX62" fmla="*/ 2169041 w 2526061"/>
              <a:gd name="connsiteY62" fmla="*/ 2286000 h 2317898"/>
              <a:gd name="connsiteX63" fmla="*/ 2190307 w 2526061"/>
              <a:gd name="connsiteY63" fmla="*/ 2264735 h 2317898"/>
              <a:gd name="connsiteX64" fmla="*/ 2275367 w 2526061"/>
              <a:gd name="connsiteY64" fmla="*/ 2200940 h 2317898"/>
              <a:gd name="connsiteX65" fmla="*/ 2317897 w 2526061"/>
              <a:gd name="connsiteY65" fmla="*/ 2169042 h 2317898"/>
              <a:gd name="connsiteX66" fmla="*/ 2360427 w 2526061"/>
              <a:gd name="connsiteY66" fmla="*/ 2137145 h 2317898"/>
              <a:gd name="connsiteX67" fmla="*/ 2424223 w 2526061"/>
              <a:gd name="connsiteY67" fmla="*/ 2083982 h 2317898"/>
              <a:gd name="connsiteX68" fmla="*/ 2456121 w 2526061"/>
              <a:gd name="connsiteY68" fmla="*/ 1988289 h 2317898"/>
              <a:gd name="connsiteX69" fmla="*/ 2477386 w 2526061"/>
              <a:gd name="connsiteY69" fmla="*/ 1913861 h 2317898"/>
              <a:gd name="connsiteX70" fmla="*/ 2488018 w 2526061"/>
              <a:gd name="connsiteY70" fmla="*/ 1839433 h 2317898"/>
              <a:gd name="connsiteX71" fmla="*/ 2519916 w 2526061"/>
              <a:gd name="connsiteY71" fmla="*/ 1594884 h 2317898"/>
              <a:gd name="connsiteX72" fmla="*/ 2488018 w 2526061"/>
              <a:gd name="connsiteY72" fmla="*/ 1339703 h 2317898"/>
              <a:gd name="connsiteX73" fmla="*/ 2456121 w 2526061"/>
              <a:gd name="connsiteY73" fmla="*/ 1318438 h 2317898"/>
              <a:gd name="connsiteX74" fmla="*/ 2434855 w 2526061"/>
              <a:gd name="connsiteY74" fmla="*/ 1297172 h 2317898"/>
              <a:gd name="connsiteX75" fmla="*/ 2402958 w 2526061"/>
              <a:gd name="connsiteY75" fmla="*/ 1275907 h 2317898"/>
              <a:gd name="connsiteX76" fmla="*/ 2371060 w 2526061"/>
              <a:gd name="connsiteY76" fmla="*/ 1244010 h 2317898"/>
              <a:gd name="connsiteX77" fmla="*/ 2307265 w 2526061"/>
              <a:gd name="connsiteY77" fmla="*/ 1201479 h 2317898"/>
              <a:gd name="connsiteX78" fmla="*/ 2296632 w 2526061"/>
              <a:gd name="connsiteY78" fmla="*/ 1169582 h 2317898"/>
              <a:gd name="connsiteX79" fmla="*/ 2264734 w 2526061"/>
              <a:gd name="connsiteY79" fmla="*/ 1148317 h 2317898"/>
              <a:gd name="connsiteX80" fmla="*/ 2243469 w 2526061"/>
              <a:gd name="connsiteY80" fmla="*/ 1127051 h 2317898"/>
              <a:gd name="connsiteX81" fmla="*/ 2179674 w 2526061"/>
              <a:gd name="connsiteY81" fmla="*/ 1084521 h 2317898"/>
              <a:gd name="connsiteX82" fmla="*/ 2115879 w 2526061"/>
              <a:gd name="connsiteY82" fmla="*/ 1041991 h 2317898"/>
              <a:gd name="connsiteX83" fmla="*/ 2020186 w 2526061"/>
              <a:gd name="connsiteY83" fmla="*/ 956931 h 2317898"/>
              <a:gd name="connsiteX84" fmla="*/ 1998921 w 2526061"/>
              <a:gd name="connsiteY84" fmla="*/ 925033 h 2317898"/>
              <a:gd name="connsiteX85" fmla="*/ 1977655 w 2526061"/>
              <a:gd name="connsiteY85" fmla="*/ 903768 h 2317898"/>
              <a:gd name="connsiteX86" fmla="*/ 1967023 w 2526061"/>
              <a:gd name="connsiteY86" fmla="*/ 871870 h 2317898"/>
              <a:gd name="connsiteX87" fmla="*/ 1935125 w 2526061"/>
              <a:gd name="connsiteY87" fmla="*/ 829340 h 2317898"/>
              <a:gd name="connsiteX88" fmla="*/ 1913860 w 2526061"/>
              <a:gd name="connsiteY88" fmla="*/ 797442 h 2317898"/>
              <a:gd name="connsiteX89" fmla="*/ 1892595 w 2526061"/>
              <a:gd name="connsiteY89" fmla="*/ 754912 h 2317898"/>
              <a:gd name="connsiteX90" fmla="*/ 1881962 w 2526061"/>
              <a:gd name="connsiteY90" fmla="*/ 723014 h 2317898"/>
              <a:gd name="connsiteX91" fmla="*/ 1860697 w 2526061"/>
              <a:gd name="connsiteY91" fmla="*/ 691117 h 2317898"/>
              <a:gd name="connsiteX92" fmla="*/ 1850065 w 2526061"/>
              <a:gd name="connsiteY92" fmla="*/ 489098 h 2317898"/>
              <a:gd name="connsiteX93" fmla="*/ 1871330 w 2526061"/>
              <a:gd name="connsiteY93" fmla="*/ 425303 h 2317898"/>
              <a:gd name="connsiteX94" fmla="*/ 1881962 w 2526061"/>
              <a:gd name="connsiteY94" fmla="*/ 393405 h 2317898"/>
              <a:gd name="connsiteX95" fmla="*/ 1892595 w 2526061"/>
              <a:gd name="connsiteY95" fmla="*/ 361507 h 2317898"/>
              <a:gd name="connsiteX96" fmla="*/ 1871330 w 2526061"/>
              <a:gd name="connsiteY96" fmla="*/ 255182 h 2317898"/>
              <a:gd name="connsiteX97" fmla="*/ 1775637 w 2526061"/>
              <a:gd name="connsiteY97" fmla="*/ 180754 h 2317898"/>
              <a:gd name="connsiteX98" fmla="*/ 1743739 w 2526061"/>
              <a:gd name="connsiteY98" fmla="*/ 170121 h 2317898"/>
              <a:gd name="connsiteX99" fmla="*/ 1669311 w 2526061"/>
              <a:gd name="connsiteY99" fmla="*/ 138224 h 2317898"/>
              <a:gd name="connsiteX100" fmla="*/ 1626781 w 2526061"/>
              <a:gd name="connsiteY100" fmla="*/ 116958 h 2317898"/>
              <a:gd name="connsiteX101" fmla="*/ 1552353 w 2526061"/>
              <a:gd name="connsiteY101" fmla="*/ 95693 h 2317898"/>
              <a:gd name="connsiteX102" fmla="*/ 1488558 w 2526061"/>
              <a:gd name="connsiteY102" fmla="*/ 74428 h 2317898"/>
              <a:gd name="connsiteX103" fmla="*/ 1392865 w 2526061"/>
              <a:gd name="connsiteY103" fmla="*/ 42531 h 2317898"/>
              <a:gd name="connsiteX104" fmla="*/ 1318437 w 2526061"/>
              <a:gd name="connsiteY104" fmla="*/ 21265 h 2317898"/>
              <a:gd name="connsiteX105" fmla="*/ 1286539 w 2526061"/>
              <a:gd name="connsiteY105" fmla="*/ 10633 h 2317898"/>
              <a:gd name="connsiteX106" fmla="*/ 1244009 w 2526061"/>
              <a:gd name="connsiteY106" fmla="*/ 0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26061" h="2317898">
                <a:moveTo>
                  <a:pt x="1414130" y="42531"/>
                </a:moveTo>
                <a:cubicBezTo>
                  <a:pt x="1396409" y="35442"/>
                  <a:pt x="1379248" y="26749"/>
                  <a:pt x="1360967" y="21265"/>
                </a:cubicBezTo>
                <a:cubicBezTo>
                  <a:pt x="1342401" y="15695"/>
                  <a:pt x="1259140" y="2522"/>
                  <a:pt x="1244009" y="0"/>
                </a:cubicBezTo>
                <a:cubicBezTo>
                  <a:pt x="1183758" y="3544"/>
                  <a:pt x="1123339" y="4911"/>
                  <a:pt x="1063255" y="10633"/>
                </a:cubicBezTo>
                <a:cubicBezTo>
                  <a:pt x="1048708" y="12018"/>
                  <a:pt x="1035102" y="18651"/>
                  <a:pt x="1020725" y="21265"/>
                </a:cubicBezTo>
                <a:cubicBezTo>
                  <a:pt x="996068" y="25748"/>
                  <a:pt x="971067" y="28087"/>
                  <a:pt x="946297" y="31898"/>
                </a:cubicBezTo>
                <a:cubicBezTo>
                  <a:pt x="924989" y="35176"/>
                  <a:pt x="903713" y="38675"/>
                  <a:pt x="882502" y="42531"/>
                </a:cubicBezTo>
                <a:cubicBezTo>
                  <a:pt x="845384" y="49280"/>
                  <a:pt x="774578" y="64329"/>
                  <a:pt x="744279" y="74428"/>
                </a:cubicBezTo>
                <a:lnTo>
                  <a:pt x="680483" y="95693"/>
                </a:lnTo>
                <a:cubicBezTo>
                  <a:pt x="659218" y="109870"/>
                  <a:pt x="628118" y="115365"/>
                  <a:pt x="616688" y="138224"/>
                </a:cubicBezTo>
                <a:cubicBezTo>
                  <a:pt x="609600" y="152401"/>
                  <a:pt x="601667" y="166186"/>
                  <a:pt x="595423" y="180754"/>
                </a:cubicBezTo>
                <a:cubicBezTo>
                  <a:pt x="591008" y="191055"/>
                  <a:pt x="589802" y="202627"/>
                  <a:pt x="584790" y="212651"/>
                </a:cubicBezTo>
                <a:cubicBezTo>
                  <a:pt x="579075" y="224081"/>
                  <a:pt x="570613" y="233916"/>
                  <a:pt x="563525" y="244549"/>
                </a:cubicBezTo>
                <a:cubicBezTo>
                  <a:pt x="559981" y="258726"/>
                  <a:pt x="557092" y="273082"/>
                  <a:pt x="552893" y="287079"/>
                </a:cubicBezTo>
                <a:cubicBezTo>
                  <a:pt x="546452" y="308549"/>
                  <a:pt x="537063" y="329129"/>
                  <a:pt x="531627" y="350875"/>
                </a:cubicBezTo>
                <a:cubicBezTo>
                  <a:pt x="498390" y="483829"/>
                  <a:pt x="540869" y="318528"/>
                  <a:pt x="510362" y="425303"/>
                </a:cubicBezTo>
                <a:cubicBezTo>
                  <a:pt x="506348" y="439354"/>
                  <a:pt x="506265" y="454763"/>
                  <a:pt x="499730" y="467833"/>
                </a:cubicBezTo>
                <a:cubicBezTo>
                  <a:pt x="491805" y="483683"/>
                  <a:pt x="479365" y="496908"/>
                  <a:pt x="467832" y="510363"/>
                </a:cubicBezTo>
                <a:cubicBezTo>
                  <a:pt x="422621" y="563109"/>
                  <a:pt x="447042" y="525956"/>
                  <a:pt x="382772" y="574158"/>
                </a:cubicBezTo>
                <a:cubicBezTo>
                  <a:pt x="370743" y="583180"/>
                  <a:pt x="362426" y="596430"/>
                  <a:pt x="350874" y="606056"/>
                </a:cubicBezTo>
                <a:cubicBezTo>
                  <a:pt x="341057" y="614237"/>
                  <a:pt x="328793" y="619140"/>
                  <a:pt x="318976" y="627321"/>
                </a:cubicBezTo>
                <a:cubicBezTo>
                  <a:pt x="307425" y="636947"/>
                  <a:pt x="299765" y="651146"/>
                  <a:pt x="287079" y="659219"/>
                </a:cubicBezTo>
                <a:cubicBezTo>
                  <a:pt x="260335" y="676238"/>
                  <a:pt x="228394" y="684165"/>
                  <a:pt x="202018" y="701749"/>
                </a:cubicBezTo>
                <a:cubicBezTo>
                  <a:pt x="122819" y="754549"/>
                  <a:pt x="220096" y="686685"/>
                  <a:pt x="138223" y="754912"/>
                </a:cubicBezTo>
                <a:cubicBezTo>
                  <a:pt x="128406" y="763093"/>
                  <a:pt x="116027" y="767861"/>
                  <a:pt x="106325" y="776177"/>
                </a:cubicBezTo>
                <a:cubicBezTo>
                  <a:pt x="66218" y="810554"/>
                  <a:pt x="67612" y="812981"/>
                  <a:pt x="42530" y="850605"/>
                </a:cubicBezTo>
                <a:cubicBezTo>
                  <a:pt x="35442" y="878958"/>
                  <a:pt x="26070" y="906837"/>
                  <a:pt x="21265" y="935665"/>
                </a:cubicBezTo>
                <a:cubicBezTo>
                  <a:pt x="8789" y="1010516"/>
                  <a:pt x="17449" y="979009"/>
                  <a:pt x="0" y="1031358"/>
                </a:cubicBezTo>
                <a:cubicBezTo>
                  <a:pt x="3544" y="1073888"/>
                  <a:pt x="-3466" y="1118667"/>
                  <a:pt x="10632" y="1158949"/>
                </a:cubicBezTo>
                <a:cubicBezTo>
                  <a:pt x="22340" y="1192401"/>
                  <a:pt x="54766" y="1214521"/>
                  <a:pt x="74427" y="1244010"/>
                </a:cubicBezTo>
                <a:cubicBezTo>
                  <a:pt x="81516" y="1254642"/>
                  <a:pt x="87512" y="1266090"/>
                  <a:pt x="95693" y="1275907"/>
                </a:cubicBezTo>
                <a:cubicBezTo>
                  <a:pt x="105319" y="1287458"/>
                  <a:pt x="118358" y="1295936"/>
                  <a:pt x="127590" y="1307805"/>
                </a:cubicBezTo>
                <a:cubicBezTo>
                  <a:pt x="143281" y="1327979"/>
                  <a:pt x="154430" y="1351426"/>
                  <a:pt x="170121" y="1371600"/>
                </a:cubicBezTo>
                <a:cubicBezTo>
                  <a:pt x="179353" y="1383469"/>
                  <a:pt x="193278" y="1391262"/>
                  <a:pt x="202018" y="1403498"/>
                </a:cubicBezTo>
                <a:cubicBezTo>
                  <a:pt x="211231" y="1416396"/>
                  <a:pt x="214882" y="1432587"/>
                  <a:pt x="223283" y="1446028"/>
                </a:cubicBezTo>
                <a:cubicBezTo>
                  <a:pt x="232675" y="1461055"/>
                  <a:pt x="245019" y="1474040"/>
                  <a:pt x="255181" y="1488558"/>
                </a:cubicBezTo>
                <a:cubicBezTo>
                  <a:pt x="278478" y="1521840"/>
                  <a:pt x="303661" y="1556597"/>
                  <a:pt x="318976" y="1594884"/>
                </a:cubicBezTo>
                <a:cubicBezTo>
                  <a:pt x="327301" y="1615696"/>
                  <a:pt x="333153" y="1637414"/>
                  <a:pt x="340241" y="1658679"/>
                </a:cubicBezTo>
                <a:cubicBezTo>
                  <a:pt x="343785" y="1669312"/>
                  <a:pt x="348156" y="1679704"/>
                  <a:pt x="350874" y="1690577"/>
                </a:cubicBezTo>
                <a:cubicBezTo>
                  <a:pt x="354418" y="1704754"/>
                  <a:pt x="357308" y="1719110"/>
                  <a:pt x="361507" y="1733107"/>
                </a:cubicBezTo>
                <a:cubicBezTo>
                  <a:pt x="367948" y="1754577"/>
                  <a:pt x="375684" y="1775638"/>
                  <a:pt x="382772" y="1796903"/>
                </a:cubicBezTo>
                <a:cubicBezTo>
                  <a:pt x="386316" y="1807535"/>
                  <a:pt x="387187" y="1819475"/>
                  <a:pt x="393404" y="1828800"/>
                </a:cubicBezTo>
                <a:cubicBezTo>
                  <a:pt x="400492" y="1839433"/>
                  <a:pt x="406488" y="1850881"/>
                  <a:pt x="414669" y="1860698"/>
                </a:cubicBezTo>
                <a:cubicBezTo>
                  <a:pt x="432849" y="1882514"/>
                  <a:pt x="479747" y="1922637"/>
                  <a:pt x="499730" y="1935126"/>
                </a:cubicBezTo>
                <a:cubicBezTo>
                  <a:pt x="509234" y="1941066"/>
                  <a:pt x="520995" y="1942214"/>
                  <a:pt x="531627" y="1945758"/>
                </a:cubicBezTo>
                <a:cubicBezTo>
                  <a:pt x="605489" y="2001154"/>
                  <a:pt x="541626" y="1957220"/>
                  <a:pt x="616688" y="1998921"/>
                </a:cubicBezTo>
                <a:cubicBezTo>
                  <a:pt x="634753" y="2008957"/>
                  <a:pt x="652656" y="2019355"/>
                  <a:pt x="669851" y="2030819"/>
                </a:cubicBezTo>
                <a:cubicBezTo>
                  <a:pt x="684596" y="2040649"/>
                  <a:pt x="696187" y="2055520"/>
                  <a:pt x="712381" y="2062717"/>
                </a:cubicBezTo>
                <a:cubicBezTo>
                  <a:pt x="728895" y="2070057"/>
                  <a:pt x="747823" y="2069805"/>
                  <a:pt x="765544" y="2073349"/>
                </a:cubicBezTo>
                <a:cubicBezTo>
                  <a:pt x="801160" y="2100062"/>
                  <a:pt x="820222" y="2116637"/>
                  <a:pt x="861237" y="2137145"/>
                </a:cubicBezTo>
                <a:cubicBezTo>
                  <a:pt x="949238" y="2181146"/>
                  <a:pt x="825029" y="2102661"/>
                  <a:pt x="935665" y="2169042"/>
                </a:cubicBezTo>
                <a:cubicBezTo>
                  <a:pt x="957580" y="2182191"/>
                  <a:pt x="975214" y="2203490"/>
                  <a:pt x="999460" y="2211572"/>
                </a:cubicBezTo>
                <a:cubicBezTo>
                  <a:pt x="1020725" y="2218661"/>
                  <a:pt x="1043206" y="2222814"/>
                  <a:pt x="1063255" y="2232838"/>
                </a:cubicBezTo>
                <a:cubicBezTo>
                  <a:pt x="1118856" y="2260638"/>
                  <a:pt x="1090409" y="2250259"/>
                  <a:pt x="1148316" y="2264735"/>
                </a:cubicBezTo>
                <a:cubicBezTo>
                  <a:pt x="1162493" y="2271823"/>
                  <a:pt x="1176005" y="2280435"/>
                  <a:pt x="1190846" y="2286000"/>
                </a:cubicBezTo>
                <a:cubicBezTo>
                  <a:pt x="1216229" y="2295519"/>
                  <a:pt x="1275115" y="2303589"/>
                  <a:pt x="1297172" y="2307265"/>
                </a:cubicBezTo>
                <a:cubicBezTo>
                  <a:pt x="1417598" y="2301531"/>
                  <a:pt x="1489706" y="2305123"/>
                  <a:pt x="1594883" y="2286000"/>
                </a:cubicBezTo>
                <a:cubicBezTo>
                  <a:pt x="1609261" y="2283386"/>
                  <a:pt x="1623237" y="2278912"/>
                  <a:pt x="1637414" y="2275368"/>
                </a:cubicBezTo>
                <a:cubicBezTo>
                  <a:pt x="1679944" y="2278912"/>
                  <a:pt x="1722907" y="2278984"/>
                  <a:pt x="1765004" y="2286000"/>
                </a:cubicBezTo>
                <a:cubicBezTo>
                  <a:pt x="1787115" y="2289685"/>
                  <a:pt x="1806820" y="2302869"/>
                  <a:pt x="1828800" y="2307265"/>
                </a:cubicBezTo>
                <a:lnTo>
                  <a:pt x="1881962" y="2317898"/>
                </a:lnTo>
                <a:cubicBezTo>
                  <a:pt x="1969563" y="2313031"/>
                  <a:pt x="2052605" y="2315419"/>
                  <a:pt x="2137144" y="2296633"/>
                </a:cubicBezTo>
                <a:cubicBezTo>
                  <a:pt x="2148085" y="2294202"/>
                  <a:pt x="2158409" y="2289544"/>
                  <a:pt x="2169041" y="2286000"/>
                </a:cubicBezTo>
                <a:cubicBezTo>
                  <a:pt x="2176130" y="2278912"/>
                  <a:pt x="2182479" y="2270997"/>
                  <a:pt x="2190307" y="2264735"/>
                </a:cubicBezTo>
                <a:cubicBezTo>
                  <a:pt x="2217982" y="2242595"/>
                  <a:pt x="2247014" y="2222205"/>
                  <a:pt x="2275367" y="2200940"/>
                </a:cubicBezTo>
                <a:lnTo>
                  <a:pt x="2317897" y="2169042"/>
                </a:lnTo>
                <a:cubicBezTo>
                  <a:pt x="2332074" y="2158410"/>
                  <a:pt x="2347897" y="2149675"/>
                  <a:pt x="2360427" y="2137145"/>
                </a:cubicBezTo>
                <a:cubicBezTo>
                  <a:pt x="2394223" y="2103349"/>
                  <a:pt x="2373673" y="2121894"/>
                  <a:pt x="2424223" y="2083982"/>
                </a:cubicBezTo>
                <a:lnTo>
                  <a:pt x="2456121" y="1988289"/>
                </a:lnTo>
                <a:cubicBezTo>
                  <a:pt x="2465228" y="1960969"/>
                  <a:pt x="2472048" y="1943220"/>
                  <a:pt x="2477386" y="1913861"/>
                </a:cubicBezTo>
                <a:cubicBezTo>
                  <a:pt x="2481869" y="1889204"/>
                  <a:pt x="2484777" y="1864284"/>
                  <a:pt x="2488018" y="1839433"/>
                </a:cubicBezTo>
                <a:cubicBezTo>
                  <a:pt x="2524566" y="1559229"/>
                  <a:pt x="2495862" y="1763255"/>
                  <a:pt x="2519916" y="1594884"/>
                </a:cubicBezTo>
                <a:cubicBezTo>
                  <a:pt x="2517800" y="1550457"/>
                  <a:pt x="2549051" y="1400736"/>
                  <a:pt x="2488018" y="1339703"/>
                </a:cubicBezTo>
                <a:cubicBezTo>
                  <a:pt x="2478982" y="1330667"/>
                  <a:pt x="2466099" y="1326421"/>
                  <a:pt x="2456121" y="1318438"/>
                </a:cubicBezTo>
                <a:cubicBezTo>
                  <a:pt x="2448293" y="1312175"/>
                  <a:pt x="2442683" y="1303435"/>
                  <a:pt x="2434855" y="1297172"/>
                </a:cubicBezTo>
                <a:cubicBezTo>
                  <a:pt x="2424877" y="1289189"/>
                  <a:pt x="2412775" y="1284088"/>
                  <a:pt x="2402958" y="1275907"/>
                </a:cubicBezTo>
                <a:cubicBezTo>
                  <a:pt x="2391406" y="1266281"/>
                  <a:pt x="2382929" y="1253242"/>
                  <a:pt x="2371060" y="1244010"/>
                </a:cubicBezTo>
                <a:cubicBezTo>
                  <a:pt x="2350886" y="1228319"/>
                  <a:pt x="2307265" y="1201479"/>
                  <a:pt x="2307265" y="1201479"/>
                </a:cubicBezTo>
                <a:cubicBezTo>
                  <a:pt x="2303721" y="1190847"/>
                  <a:pt x="2303633" y="1178334"/>
                  <a:pt x="2296632" y="1169582"/>
                </a:cubicBezTo>
                <a:cubicBezTo>
                  <a:pt x="2288649" y="1159604"/>
                  <a:pt x="2274713" y="1156300"/>
                  <a:pt x="2264734" y="1148317"/>
                </a:cubicBezTo>
                <a:cubicBezTo>
                  <a:pt x="2256906" y="1142055"/>
                  <a:pt x="2251489" y="1133066"/>
                  <a:pt x="2243469" y="1127051"/>
                </a:cubicBezTo>
                <a:cubicBezTo>
                  <a:pt x="2223023" y="1111716"/>
                  <a:pt x="2200939" y="1098698"/>
                  <a:pt x="2179674" y="1084521"/>
                </a:cubicBezTo>
                <a:lnTo>
                  <a:pt x="2115879" y="1041991"/>
                </a:lnTo>
                <a:cubicBezTo>
                  <a:pt x="2043047" y="969160"/>
                  <a:pt x="2077106" y="994878"/>
                  <a:pt x="2020186" y="956931"/>
                </a:cubicBezTo>
                <a:cubicBezTo>
                  <a:pt x="2013098" y="946298"/>
                  <a:pt x="2006904" y="935012"/>
                  <a:pt x="1998921" y="925033"/>
                </a:cubicBezTo>
                <a:cubicBezTo>
                  <a:pt x="1992659" y="917205"/>
                  <a:pt x="1982813" y="912364"/>
                  <a:pt x="1977655" y="903768"/>
                </a:cubicBezTo>
                <a:cubicBezTo>
                  <a:pt x="1971889" y="894157"/>
                  <a:pt x="1972584" y="881601"/>
                  <a:pt x="1967023" y="871870"/>
                </a:cubicBezTo>
                <a:cubicBezTo>
                  <a:pt x="1958231" y="856484"/>
                  <a:pt x="1945425" y="843760"/>
                  <a:pt x="1935125" y="829340"/>
                </a:cubicBezTo>
                <a:cubicBezTo>
                  <a:pt x="1927697" y="818941"/>
                  <a:pt x="1920200" y="808537"/>
                  <a:pt x="1913860" y="797442"/>
                </a:cubicBezTo>
                <a:cubicBezTo>
                  <a:pt x="1905996" y="783680"/>
                  <a:pt x="1898839" y="769480"/>
                  <a:pt x="1892595" y="754912"/>
                </a:cubicBezTo>
                <a:cubicBezTo>
                  <a:pt x="1888180" y="744610"/>
                  <a:pt x="1886974" y="733039"/>
                  <a:pt x="1881962" y="723014"/>
                </a:cubicBezTo>
                <a:cubicBezTo>
                  <a:pt x="1876247" y="711585"/>
                  <a:pt x="1867785" y="701749"/>
                  <a:pt x="1860697" y="691117"/>
                </a:cubicBezTo>
                <a:cubicBezTo>
                  <a:pt x="1829099" y="596321"/>
                  <a:pt x="1828890" y="623203"/>
                  <a:pt x="1850065" y="489098"/>
                </a:cubicBezTo>
                <a:cubicBezTo>
                  <a:pt x="1853561" y="466957"/>
                  <a:pt x="1864242" y="446568"/>
                  <a:pt x="1871330" y="425303"/>
                </a:cubicBezTo>
                <a:lnTo>
                  <a:pt x="1881962" y="393405"/>
                </a:lnTo>
                <a:lnTo>
                  <a:pt x="1892595" y="361507"/>
                </a:lnTo>
                <a:cubicBezTo>
                  <a:pt x="1891695" y="355209"/>
                  <a:pt x="1884825" y="275425"/>
                  <a:pt x="1871330" y="255182"/>
                </a:cubicBezTo>
                <a:cubicBezTo>
                  <a:pt x="1855603" y="231592"/>
                  <a:pt x="1793743" y="186789"/>
                  <a:pt x="1775637" y="180754"/>
                </a:cubicBezTo>
                <a:cubicBezTo>
                  <a:pt x="1765004" y="177210"/>
                  <a:pt x="1753764" y="175133"/>
                  <a:pt x="1743739" y="170121"/>
                </a:cubicBezTo>
                <a:cubicBezTo>
                  <a:pt x="1670314" y="133409"/>
                  <a:pt x="1757821" y="160351"/>
                  <a:pt x="1669311" y="138224"/>
                </a:cubicBezTo>
                <a:cubicBezTo>
                  <a:pt x="1655134" y="131135"/>
                  <a:pt x="1641350" y="123202"/>
                  <a:pt x="1626781" y="116958"/>
                </a:cubicBezTo>
                <a:cubicBezTo>
                  <a:pt x="1599000" y="105052"/>
                  <a:pt x="1582313" y="104681"/>
                  <a:pt x="1552353" y="95693"/>
                </a:cubicBezTo>
                <a:cubicBezTo>
                  <a:pt x="1530883" y="89252"/>
                  <a:pt x="1509823" y="81516"/>
                  <a:pt x="1488558" y="74428"/>
                </a:cubicBezTo>
                <a:lnTo>
                  <a:pt x="1392865" y="42531"/>
                </a:lnTo>
                <a:cubicBezTo>
                  <a:pt x="1316388" y="17039"/>
                  <a:pt x="1411889" y="47965"/>
                  <a:pt x="1318437" y="21265"/>
                </a:cubicBezTo>
                <a:cubicBezTo>
                  <a:pt x="1307660" y="18186"/>
                  <a:pt x="1297316" y="13712"/>
                  <a:pt x="1286539" y="10633"/>
                </a:cubicBezTo>
                <a:cubicBezTo>
                  <a:pt x="1272488" y="6619"/>
                  <a:pt x="1244009" y="0"/>
                  <a:pt x="1244009" y="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65593" y="988828"/>
            <a:ext cx="8495635" cy="5571460"/>
          </a:xfrm>
          <a:custGeom>
            <a:avLst/>
            <a:gdLst>
              <a:gd name="connsiteX0" fmla="*/ 446788 w 8495635"/>
              <a:gd name="connsiteY0" fmla="*/ 42530 h 5571460"/>
              <a:gd name="connsiteX1" fmla="*/ 468054 w 8495635"/>
              <a:gd name="connsiteY1" fmla="*/ 106325 h 5571460"/>
              <a:gd name="connsiteX2" fmla="*/ 489319 w 8495635"/>
              <a:gd name="connsiteY2" fmla="*/ 148856 h 5571460"/>
              <a:gd name="connsiteX3" fmla="*/ 457421 w 8495635"/>
              <a:gd name="connsiteY3" fmla="*/ 425302 h 5571460"/>
              <a:gd name="connsiteX4" fmla="*/ 436156 w 8495635"/>
              <a:gd name="connsiteY4" fmla="*/ 510363 h 5571460"/>
              <a:gd name="connsiteX5" fmla="*/ 425523 w 8495635"/>
              <a:gd name="connsiteY5" fmla="*/ 552893 h 5571460"/>
              <a:gd name="connsiteX6" fmla="*/ 404258 w 8495635"/>
              <a:gd name="connsiteY6" fmla="*/ 627321 h 5571460"/>
              <a:gd name="connsiteX7" fmla="*/ 393626 w 8495635"/>
              <a:gd name="connsiteY7" fmla="*/ 659219 h 5571460"/>
              <a:gd name="connsiteX8" fmla="*/ 382993 w 8495635"/>
              <a:gd name="connsiteY8" fmla="*/ 712381 h 5571460"/>
              <a:gd name="connsiteX9" fmla="*/ 361728 w 8495635"/>
              <a:gd name="connsiteY9" fmla="*/ 754912 h 5571460"/>
              <a:gd name="connsiteX10" fmla="*/ 351095 w 8495635"/>
              <a:gd name="connsiteY10" fmla="*/ 786809 h 5571460"/>
              <a:gd name="connsiteX11" fmla="*/ 329830 w 8495635"/>
              <a:gd name="connsiteY11" fmla="*/ 818707 h 5571460"/>
              <a:gd name="connsiteX12" fmla="*/ 308565 w 8495635"/>
              <a:gd name="connsiteY12" fmla="*/ 861237 h 5571460"/>
              <a:gd name="connsiteX13" fmla="*/ 287300 w 8495635"/>
              <a:gd name="connsiteY13" fmla="*/ 893135 h 5571460"/>
              <a:gd name="connsiteX14" fmla="*/ 255402 w 8495635"/>
              <a:gd name="connsiteY14" fmla="*/ 956930 h 5571460"/>
              <a:gd name="connsiteX15" fmla="*/ 223505 w 8495635"/>
              <a:gd name="connsiteY15" fmla="*/ 1031358 h 5571460"/>
              <a:gd name="connsiteX16" fmla="*/ 202240 w 8495635"/>
              <a:gd name="connsiteY16" fmla="*/ 1095153 h 5571460"/>
              <a:gd name="connsiteX17" fmla="*/ 180974 w 8495635"/>
              <a:gd name="connsiteY17" fmla="*/ 1158949 h 5571460"/>
              <a:gd name="connsiteX18" fmla="*/ 170342 w 8495635"/>
              <a:gd name="connsiteY18" fmla="*/ 1190846 h 5571460"/>
              <a:gd name="connsiteX19" fmla="*/ 149077 w 8495635"/>
              <a:gd name="connsiteY19" fmla="*/ 1350335 h 5571460"/>
              <a:gd name="connsiteX20" fmla="*/ 138444 w 8495635"/>
              <a:gd name="connsiteY20" fmla="*/ 1424763 h 5571460"/>
              <a:gd name="connsiteX21" fmla="*/ 117179 w 8495635"/>
              <a:gd name="connsiteY21" fmla="*/ 1488558 h 5571460"/>
              <a:gd name="connsiteX22" fmla="*/ 117179 w 8495635"/>
              <a:gd name="connsiteY22" fmla="*/ 1765005 h 5571460"/>
              <a:gd name="connsiteX23" fmla="*/ 106547 w 8495635"/>
              <a:gd name="connsiteY23" fmla="*/ 2009553 h 5571460"/>
              <a:gd name="connsiteX24" fmla="*/ 74649 w 8495635"/>
              <a:gd name="connsiteY24" fmla="*/ 2126512 h 5571460"/>
              <a:gd name="connsiteX25" fmla="*/ 53384 w 8495635"/>
              <a:gd name="connsiteY25" fmla="*/ 2169042 h 5571460"/>
              <a:gd name="connsiteX26" fmla="*/ 32119 w 8495635"/>
              <a:gd name="connsiteY26" fmla="*/ 2264735 h 5571460"/>
              <a:gd name="connsiteX27" fmla="*/ 21486 w 8495635"/>
              <a:gd name="connsiteY27" fmla="*/ 2296632 h 5571460"/>
              <a:gd name="connsiteX28" fmla="*/ 10854 w 8495635"/>
              <a:gd name="connsiteY28" fmla="*/ 2360428 h 5571460"/>
              <a:gd name="connsiteX29" fmla="*/ 10854 w 8495635"/>
              <a:gd name="connsiteY29" fmla="*/ 2700670 h 5571460"/>
              <a:gd name="connsiteX30" fmla="*/ 53384 w 8495635"/>
              <a:gd name="connsiteY30" fmla="*/ 2806995 h 5571460"/>
              <a:gd name="connsiteX31" fmla="*/ 74649 w 8495635"/>
              <a:gd name="connsiteY31" fmla="*/ 2881423 h 5571460"/>
              <a:gd name="connsiteX32" fmla="*/ 106547 w 8495635"/>
              <a:gd name="connsiteY32" fmla="*/ 3211032 h 5571460"/>
              <a:gd name="connsiteX33" fmla="*/ 127812 w 8495635"/>
              <a:gd name="connsiteY33" fmla="*/ 3476846 h 5571460"/>
              <a:gd name="connsiteX34" fmla="*/ 159709 w 8495635"/>
              <a:gd name="connsiteY34" fmla="*/ 3572539 h 5571460"/>
              <a:gd name="connsiteX35" fmla="*/ 191607 w 8495635"/>
              <a:gd name="connsiteY35" fmla="*/ 3625702 h 5571460"/>
              <a:gd name="connsiteX36" fmla="*/ 234137 w 8495635"/>
              <a:gd name="connsiteY36" fmla="*/ 3710763 h 5571460"/>
              <a:gd name="connsiteX37" fmla="*/ 244770 w 8495635"/>
              <a:gd name="connsiteY37" fmla="*/ 3753293 h 5571460"/>
              <a:gd name="connsiteX38" fmla="*/ 255402 w 8495635"/>
              <a:gd name="connsiteY38" fmla="*/ 3806456 h 5571460"/>
              <a:gd name="connsiteX39" fmla="*/ 276667 w 8495635"/>
              <a:gd name="connsiteY39" fmla="*/ 3859619 h 5571460"/>
              <a:gd name="connsiteX40" fmla="*/ 297933 w 8495635"/>
              <a:gd name="connsiteY40" fmla="*/ 3944679 h 5571460"/>
              <a:gd name="connsiteX41" fmla="*/ 308565 w 8495635"/>
              <a:gd name="connsiteY41" fmla="*/ 3987209 h 5571460"/>
              <a:gd name="connsiteX42" fmla="*/ 319198 w 8495635"/>
              <a:gd name="connsiteY42" fmla="*/ 4040372 h 5571460"/>
              <a:gd name="connsiteX43" fmla="*/ 361728 w 8495635"/>
              <a:gd name="connsiteY43" fmla="*/ 4125432 h 5571460"/>
              <a:gd name="connsiteX44" fmla="*/ 404258 w 8495635"/>
              <a:gd name="connsiteY44" fmla="*/ 4253023 h 5571460"/>
              <a:gd name="connsiteX45" fmla="*/ 425523 w 8495635"/>
              <a:gd name="connsiteY45" fmla="*/ 4391246 h 5571460"/>
              <a:gd name="connsiteX46" fmla="*/ 446788 w 8495635"/>
              <a:gd name="connsiteY46" fmla="*/ 4465674 h 5571460"/>
              <a:gd name="connsiteX47" fmla="*/ 457421 w 8495635"/>
              <a:gd name="connsiteY47" fmla="*/ 4540102 h 5571460"/>
              <a:gd name="connsiteX48" fmla="*/ 468054 w 8495635"/>
              <a:gd name="connsiteY48" fmla="*/ 4572000 h 5571460"/>
              <a:gd name="connsiteX49" fmla="*/ 478686 w 8495635"/>
              <a:gd name="connsiteY49" fmla="*/ 4614530 h 5571460"/>
              <a:gd name="connsiteX50" fmla="*/ 489319 w 8495635"/>
              <a:gd name="connsiteY50" fmla="*/ 4688958 h 5571460"/>
              <a:gd name="connsiteX51" fmla="*/ 499951 w 8495635"/>
              <a:gd name="connsiteY51" fmla="*/ 4720856 h 5571460"/>
              <a:gd name="connsiteX52" fmla="*/ 510584 w 8495635"/>
              <a:gd name="connsiteY52" fmla="*/ 4763386 h 5571460"/>
              <a:gd name="connsiteX53" fmla="*/ 521216 w 8495635"/>
              <a:gd name="connsiteY53" fmla="*/ 4795284 h 5571460"/>
              <a:gd name="connsiteX54" fmla="*/ 542481 w 8495635"/>
              <a:gd name="connsiteY54" fmla="*/ 4837814 h 5571460"/>
              <a:gd name="connsiteX55" fmla="*/ 563747 w 8495635"/>
              <a:gd name="connsiteY55" fmla="*/ 4922874 h 5571460"/>
              <a:gd name="connsiteX56" fmla="*/ 638174 w 8495635"/>
              <a:gd name="connsiteY56" fmla="*/ 5007935 h 5571460"/>
              <a:gd name="connsiteX57" fmla="*/ 659440 w 8495635"/>
              <a:gd name="connsiteY57" fmla="*/ 5039832 h 5571460"/>
              <a:gd name="connsiteX58" fmla="*/ 701970 w 8495635"/>
              <a:gd name="connsiteY58" fmla="*/ 5071730 h 5571460"/>
              <a:gd name="connsiteX59" fmla="*/ 776398 w 8495635"/>
              <a:gd name="connsiteY59" fmla="*/ 5124893 h 5571460"/>
              <a:gd name="connsiteX60" fmla="*/ 861458 w 8495635"/>
              <a:gd name="connsiteY60" fmla="*/ 5178056 h 5571460"/>
              <a:gd name="connsiteX61" fmla="*/ 925254 w 8495635"/>
              <a:gd name="connsiteY61" fmla="*/ 5220586 h 5571460"/>
              <a:gd name="connsiteX62" fmla="*/ 957151 w 8495635"/>
              <a:gd name="connsiteY62" fmla="*/ 5231219 h 5571460"/>
              <a:gd name="connsiteX63" fmla="*/ 1031579 w 8495635"/>
              <a:gd name="connsiteY63" fmla="*/ 5252484 h 5571460"/>
              <a:gd name="connsiteX64" fmla="*/ 1074109 w 8495635"/>
              <a:gd name="connsiteY64" fmla="*/ 5273749 h 5571460"/>
              <a:gd name="connsiteX65" fmla="*/ 1191067 w 8495635"/>
              <a:gd name="connsiteY65" fmla="*/ 5305646 h 5571460"/>
              <a:gd name="connsiteX66" fmla="*/ 1318658 w 8495635"/>
              <a:gd name="connsiteY66" fmla="*/ 5326912 h 5571460"/>
              <a:gd name="connsiteX67" fmla="*/ 1414351 w 8495635"/>
              <a:gd name="connsiteY67" fmla="*/ 5348177 h 5571460"/>
              <a:gd name="connsiteX68" fmla="*/ 1541942 w 8495635"/>
              <a:gd name="connsiteY68" fmla="*/ 5358809 h 5571460"/>
              <a:gd name="connsiteX69" fmla="*/ 1595105 w 8495635"/>
              <a:gd name="connsiteY69" fmla="*/ 5369442 h 5571460"/>
              <a:gd name="connsiteX70" fmla="*/ 1669533 w 8495635"/>
              <a:gd name="connsiteY70" fmla="*/ 5380074 h 5571460"/>
              <a:gd name="connsiteX71" fmla="*/ 1701430 w 8495635"/>
              <a:gd name="connsiteY71" fmla="*/ 5390707 h 5571460"/>
              <a:gd name="connsiteX72" fmla="*/ 1775858 w 8495635"/>
              <a:gd name="connsiteY72" fmla="*/ 5401339 h 5571460"/>
              <a:gd name="connsiteX73" fmla="*/ 1903449 w 8495635"/>
              <a:gd name="connsiteY73" fmla="*/ 5422605 h 5571460"/>
              <a:gd name="connsiteX74" fmla="*/ 2211793 w 8495635"/>
              <a:gd name="connsiteY74" fmla="*/ 5411972 h 5571460"/>
              <a:gd name="connsiteX75" fmla="*/ 2328751 w 8495635"/>
              <a:gd name="connsiteY75" fmla="*/ 5390707 h 5571460"/>
              <a:gd name="connsiteX76" fmla="*/ 2360649 w 8495635"/>
              <a:gd name="connsiteY76" fmla="*/ 5380074 h 5571460"/>
              <a:gd name="connsiteX77" fmla="*/ 2498872 w 8495635"/>
              <a:gd name="connsiteY77" fmla="*/ 5348177 h 5571460"/>
              <a:gd name="connsiteX78" fmla="*/ 2658360 w 8495635"/>
              <a:gd name="connsiteY78" fmla="*/ 5358809 h 5571460"/>
              <a:gd name="connsiteX79" fmla="*/ 2785951 w 8495635"/>
              <a:gd name="connsiteY79" fmla="*/ 5380074 h 5571460"/>
              <a:gd name="connsiteX80" fmla="*/ 2860379 w 8495635"/>
              <a:gd name="connsiteY80" fmla="*/ 5401339 h 5571460"/>
              <a:gd name="connsiteX81" fmla="*/ 2902909 w 8495635"/>
              <a:gd name="connsiteY81" fmla="*/ 5411972 h 5571460"/>
              <a:gd name="connsiteX82" fmla="*/ 2934807 w 8495635"/>
              <a:gd name="connsiteY82" fmla="*/ 5422605 h 5571460"/>
              <a:gd name="connsiteX83" fmla="*/ 3009235 w 8495635"/>
              <a:gd name="connsiteY83" fmla="*/ 5433237 h 5571460"/>
              <a:gd name="connsiteX84" fmla="*/ 3094295 w 8495635"/>
              <a:gd name="connsiteY84" fmla="*/ 5454502 h 5571460"/>
              <a:gd name="connsiteX85" fmla="*/ 3126193 w 8495635"/>
              <a:gd name="connsiteY85" fmla="*/ 5465135 h 5571460"/>
              <a:gd name="connsiteX86" fmla="*/ 3243151 w 8495635"/>
              <a:gd name="connsiteY86" fmla="*/ 5475767 h 5571460"/>
              <a:gd name="connsiteX87" fmla="*/ 3668454 w 8495635"/>
              <a:gd name="connsiteY87" fmla="*/ 5465135 h 5571460"/>
              <a:gd name="connsiteX88" fmla="*/ 3774779 w 8495635"/>
              <a:gd name="connsiteY88" fmla="*/ 5443870 h 5571460"/>
              <a:gd name="connsiteX89" fmla="*/ 3827942 w 8495635"/>
              <a:gd name="connsiteY89" fmla="*/ 5433237 h 5571460"/>
              <a:gd name="connsiteX90" fmla="*/ 3859840 w 8495635"/>
              <a:gd name="connsiteY90" fmla="*/ 5422605 h 5571460"/>
              <a:gd name="connsiteX91" fmla="*/ 4242612 w 8495635"/>
              <a:gd name="connsiteY91" fmla="*/ 5411972 h 5571460"/>
              <a:gd name="connsiteX92" fmla="*/ 4327672 w 8495635"/>
              <a:gd name="connsiteY92" fmla="*/ 5390707 h 5571460"/>
              <a:gd name="connsiteX93" fmla="*/ 4391467 w 8495635"/>
              <a:gd name="connsiteY93" fmla="*/ 5369442 h 5571460"/>
              <a:gd name="connsiteX94" fmla="*/ 4487160 w 8495635"/>
              <a:gd name="connsiteY94" fmla="*/ 5358809 h 5571460"/>
              <a:gd name="connsiteX95" fmla="*/ 4582854 w 8495635"/>
              <a:gd name="connsiteY95" fmla="*/ 5337544 h 5571460"/>
              <a:gd name="connsiteX96" fmla="*/ 4625384 w 8495635"/>
              <a:gd name="connsiteY96" fmla="*/ 5326912 h 5571460"/>
              <a:gd name="connsiteX97" fmla="*/ 4848667 w 8495635"/>
              <a:gd name="connsiteY97" fmla="*/ 5305646 h 5571460"/>
              <a:gd name="connsiteX98" fmla="*/ 5263337 w 8495635"/>
              <a:gd name="connsiteY98" fmla="*/ 5316279 h 5571460"/>
              <a:gd name="connsiteX99" fmla="*/ 5465356 w 8495635"/>
              <a:gd name="connsiteY99" fmla="*/ 5326912 h 5571460"/>
              <a:gd name="connsiteX100" fmla="*/ 5763067 w 8495635"/>
              <a:gd name="connsiteY100" fmla="*/ 5305646 h 5571460"/>
              <a:gd name="connsiteX101" fmla="*/ 5826863 w 8495635"/>
              <a:gd name="connsiteY101" fmla="*/ 5295014 h 5571460"/>
              <a:gd name="connsiteX102" fmla="*/ 5933188 w 8495635"/>
              <a:gd name="connsiteY102" fmla="*/ 5284381 h 5571460"/>
              <a:gd name="connsiteX103" fmla="*/ 6028881 w 8495635"/>
              <a:gd name="connsiteY103" fmla="*/ 5263116 h 5571460"/>
              <a:gd name="connsiteX104" fmla="*/ 6082044 w 8495635"/>
              <a:gd name="connsiteY104" fmla="*/ 5252484 h 5571460"/>
              <a:gd name="connsiteX105" fmla="*/ 6156472 w 8495635"/>
              <a:gd name="connsiteY105" fmla="*/ 5241851 h 5571460"/>
              <a:gd name="connsiteX106" fmla="*/ 6199002 w 8495635"/>
              <a:gd name="connsiteY106" fmla="*/ 5231219 h 5571460"/>
              <a:gd name="connsiteX107" fmla="*/ 6315960 w 8495635"/>
              <a:gd name="connsiteY107" fmla="*/ 5209953 h 5571460"/>
              <a:gd name="connsiteX108" fmla="*/ 6422286 w 8495635"/>
              <a:gd name="connsiteY108" fmla="*/ 5178056 h 5571460"/>
              <a:gd name="connsiteX109" fmla="*/ 6571142 w 8495635"/>
              <a:gd name="connsiteY109" fmla="*/ 5146158 h 5571460"/>
              <a:gd name="connsiteX110" fmla="*/ 6666835 w 8495635"/>
              <a:gd name="connsiteY110" fmla="*/ 5071730 h 5571460"/>
              <a:gd name="connsiteX111" fmla="*/ 6677467 w 8495635"/>
              <a:gd name="connsiteY111" fmla="*/ 5039832 h 5571460"/>
              <a:gd name="connsiteX112" fmla="*/ 6741263 w 8495635"/>
              <a:gd name="connsiteY112" fmla="*/ 4976037 h 5571460"/>
              <a:gd name="connsiteX113" fmla="*/ 6773160 w 8495635"/>
              <a:gd name="connsiteY113" fmla="*/ 4944139 h 5571460"/>
              <a:gd name="connsiteX114" fmla="*/ 6794426 w 8495635"/>
              <a:gd name="connsiteY114" fmla="*/ 4922874 h 5571460"/>
              <a:gd name="connsiteX115" fmla="*/ 6858221 w 8495635"/>
              <a:gd name="connsiteY115" fmla="*/ 4848446 h 5571460"/>
              <a:gd name="connsiteX116" fmla="*/ 6943281 w 8495635"/>
              <a:gd name="connsiteY116" fmla="*/ 4742121 h 5571460"/>
              <a:gd name="connsiteX117" fmla="*/ 6964547 w 8495635"/>
              <a:gd name="connsiteY117" fmla="*/ 4720856 h 5571460"/>
              <a:gd name="connsiteX118" fmla="*/ 7070872 w 8495635"/>
              <a:gd name="connsiteY118" fmla="*/ 4625163 h 5571460"/>
              <a:gd name="connsiteX119" fmla="*/ 7124035 w 8495635"/>
              <a:gd name="connsiteY119" fmla="*/ 4550735 h 5571460"/>
              <a:gd name="connsiteX120" fmla="*/ 7166565 w 8495635"/>
              <a:gd name="connsiteY120" fmla="*/ 4465674 h 5571460"/>
              <a:gd name="connsiteX121" fmla="*/ 7187830 w 8495635"/>
              <a:gd name="connsiteY121" fmla="*/ 4423144 h 5571460"/>
              <a:gd name="connsiteX122" fmla="*/ 7240993 w 8495635"/>
              <a:gd name="connsiteY122" fmla="*/ 4348716 h 5571460"/>
              <a:gd name="connsiteX123" fmla="*/ 7251626 w 8495635"/>
              <a:gd name="connsiteY123" fmla="*/ 4316819 h 5571460"/>
              <a:gd name="connsiteX124" fmla="*/ 7272891 w 8495635"/>
              <a:gd name="connsiteY124" fmla="*/ 4284921 h 5571460"/>
              <a:gd name="connsiteX125" fmla="*/ 7326054 w 8495635"/>
              <a:gd name="connsiteY125" fmla="*/ 4210493 h 5571460"/>
              <a:gd name="connsiteX126" fmla="*/ 7347319 w 8495635"/>
              <a:gd name="connsiteY126" fmla="*/ 4146698 h 5571460"/>
              <a:gd name="connsiteX127" fmla="*/ 7368584 w 8495635"/>
              <a:gd name="connsiteY127" fmla="*/ 4061637 h 5571460"/>
              <a:gd name="connsiteX128" fmla="*/ 7389849 w 8495635"/>
              <a:gd name="connsiteY128" fmla="*/ 3997842 h 5571460"/>
              <a:gd name="connsiteX129" fmla="*/ 7400481 w 8495635"/>
              <a:gd name="connsiteY129" fmla="*/ 3965944 h 5571460"/>
              <a:gd name="connsiteX130" fmla="*/ 7421747 w 8495635"/>
              <a:gd name="connsiteY130" fmla="*/ 3498112 h 5571460"/>
              <a:gd name="connsiteX131" fmla="*/ 7443012 w 8495635"/>
              <a:gd name="connsiteY131" fmla="*/ 3434316 h 5571460"/>
              <a:gd name="connsiteX132" fmla="*/ 7453644 w 8495635"/>
              <a:gd name="connsiteY132" fmla="*/ 3391786 h 5571460"/>
              <a:gd name="connsiteX133" fmla="*/ 7464277 w 8495635"/>
              <a:gd name="connsiteY133" fmla="*/ 3338623 h 5571460"/>
              <a:gd name="connsiteX134" fmla="*/ 7485542 w 8495635"/>
              <a:gd name="connsiteY134" fmla="*/ 3306725 h 5571460"/>
              <a:gd name="connsiteX135" fmla="*/ 7496174 w 8495635"/>
              <a:gd name="connsiteY135" fmla="*/ 3274828 h 5571460"/>
              <a:gd name="connsiteX136" fmla="*/ 7517440 w 8495635"/>
              <a:gd name="connsiteY136" fmla="*/ 3232298 h 5571460"/>
              <a:gd name="connsiteX137" fmla="*/ 7528072 w 8495635"/>
              <a:gd name="connsiteY137" fmla="*/ 3189767 h 5571460"/>
              <a:gd name="connsiteX138" fmla="*/ 7538705 w 8495635"/>
              <a:gd name="connsiteY138" fmla="*/ 3157870 h 5571460"/>
              <a:gd name="connsiteX139" fmla="*/ 7559970 w 8495635"/>
              <a:gd name="connsiteY139" fmla="*/ 3072809 h 5571460"/>
              <a:gd name="connsiteX140" fmla="*/ 7528072 w 8495635"/>
              <a:gd name="connsiteY140" fmla="*/ 2860158 h 5571460"/>
              <a:gd name="connsiteX141" fmla="*/ 7496174 w 8495635"/>
              <a:gd name="connsiteY141" fmla="*/ 2764465 h 5571460"/>
              <a:gd name="connsiteX142" fmla="*/ 7485542 w 8495635"/>
              <a:gd name="connsiteY142" fmla="*/ 2732567 h 5571460"/>
              <a:gd name="connsiteX143" fmla="*/ 7496174 w 8495635"/>
              <a:gd name="connsiteY143" fmla="*/ 2626242 h 5571460"/>
              <a:gd name="connsiteX144" fmla="*/ 7538705 w 8495635"/>
              <a:gd name="connsiteY144" fmla="*/ 2530549 h 5571460"/>
              <a:gd name="connsiteX145" fmla="*/ 7570602 w 8495635"/>
              <a:gd name="connsiteY145" fmla="*/ 2488019 h 5571460"/>
              <a:gd name="connsiteX146" fmla="*/ 7591867 w 8495635"/>
              <a:gd name="connsiteY146" fmla="*/ 2445488 h 5571460"/>
              <a:gd name="connsiteX147" fmla="*/ 7613133 w 8495635"/>
              <a:gd name="connsiteY147" fmla="*/ 2413591 h 5571460"/>
              <a:gd name="connsiteX148" fmla="*/ 7634398 w 8495635"/>
              <a:gd name="connsiteY148" fmla="*/ 2349795 h 5571460"/>
              <a:gd name="connsiteX149" fmla="*/ 7645030 w 8495635"/>
              <a:gd name="connsiteY149" fmla="*/ 2307265 h 5571460"/>
              <a:gd name="connsiteX150" fmla="*/ 7666295 w 8495635"/>
              <a:gd name="connsiteY150" fmla="*/ 2264735 h 5571460"/>
              <a:gd name="connsiteX151" fmla="*/ 7676928 w 8495635"/>
              <a:gd name="connsiteY151" fmla="*/ 2232837 h 5571460"/>
              <a:gd name="connsiteX152" fmla="*/ 7687560 w 8495635"/>
              <a:gd name="connsiteY152" fmla="*/ 2169042 h 5571460"/>
              <a:gd name="connsiteX153" fmla="*/ 7708826 w 8495635"/>
              <a:gd name="connsiteY153" fmla="*/ 2105246 h 5571460"/>
              <a:gd name="connsiteX154" fmla="*/ 7719458 w 8495635"/>
              <a:gd name="connsiteY154" fmla="*/ 2073349 h 5571460"/>
              <a:gd name="connsiteX155" fmla="*/ 7730091 w 8495635"/>
              <a:gd name="connsiteY155" fmla="*/ 2041451 h 5571460"/>
              <a:gd name="connsiteX156" fmla="*/ 7740723 w 8495635"/>
              <a:gd name="connsiteY156" fmla="*/ 1998921 h 5571460"/>
              <a:gd name="connsiteX157" fmla="*/ 7751356 w 8495635"/>
              <a:gd name="connsiteY157" fmla="*/ 1967023 h 5571460"/>
              <a:gd name="connsiteX158" fmla="*/ 7772621 w 8495635"/>
              <a:gd name="connsiteY158" fmla="*/ 1881963 h 5571460"/>
              <a:gd name="connsiteX159" fmla="*/ 7783254 w 8495635"/>
              <a:gd name="connsiteY159" fmla="*/ 1839432 h 5571460"/>
              <a:gd name="connsiteX160" fmla="*/ 7815151 w 8495635"/>
              <a:gd name="connsiteY160" fmla="*/ 1594884 h 5571460"/>
              <a:gd name="connsiteX161" fmla="*/ 7825784 w 8495635"/>
              <a:gd name="connsiteY161" fmla="*/ 1562986 h 5571460"/>
              <a:gd name="connsiteX162" fmla="*/ 7847049 w 8495635"/>
              <a:gd name="connsiteY162" fmla="*/ 1531088 h 5571460"/>
              <a:gd name="connsiteX163" fmla="*/ 7878947 w 8495635"/>
              <a:gd name="connsiteY163" fmla="*/ 1424763 h 5571460"/>
              <a:gd name="connsiteX164" fmla="*/ 7921477 w 8495635"/>
              <a:gd name="connsiteY164" fmla="*/ 1339702 h 5571460"/>
              <a:gd name="connsiteX165" fmla="*/ 7953374 w 8495635"/>
              <a:gd name="connsiteY165" fmla="*/ 1265274 h 5571460"/>
              <a:gd name="connsiteX166" fmla="*/ 7985272 w 8495635"/>
              <a:gd name="connsiteY166" fmla="*/ 1084521 h 5571460"/>
              <a:gd name="connsiteX167" fmla="*/ 7985272 w 8495635"/>
              <a:gd name="connsiteY167" fmla="*/ 808074 h 5571460"/>
              <a:gd name="connsiteX168" fmla="*/ 7921477 w 8495635"/>
              <a:gd name="connsiteY168" fmla="*/ 691116 h 5571460"/>
              <a:gd name="connsiteX169" fmla="*/ 7900212 w 8495635"/>
              <a:gd name="connsiteY169" fmla="*/ 627321 h 5571460"/>
              <a:gd name="connsiteX170" fmla="*/ 7889579 w 8495635"/>
              <a:gd name="connsiteY170" fmla="*/ 595423 h 5571460"/>
              <a:gd name="connsiteX171" fmla="*/ 7868314 w 8495635"/>
              <a:gd name="connsiteY171" fmla="*/ 499730 h 5571460"/>
              <a:gd name="connsiteX172" fmla="*/ 7878947 w 8495635"/>
              <a:gd name="connsiteY172" fmla="*/ 372139 h 5571460"/>
              <a:gd name="connsiteX173" fmla="*/ 7921477 w 8495635"/>
              <a:gd name="connsiteY173" fmla="*/ 308344 h 5571460"/>
              <a:gd name="connsiteX174" fmla="*/ 7932109 w 8495635"/>
              <a:gd name="connsiteY174" fmla="*/ 276446 h 5571460"/>
              <a:gd name="connsiteX175" fmla="*/ 7974640 w 8495635"/>
              <a:gd name="connsiteY175" fmla="*/ 223284 h 5571460"/>
              <a:gd name="connsiteX176" fmla="*/ 8006537 w 8495635"/>
              <a:gd name="connsiteY176" fmla="*/ 202019 h 5571460"/>
              <a:gd name="connsiteX177" fmla="*/ 8027802 w 8495635"/>
              <a:gd name="connsiteY177" fmla="*/ 180753 h 5571460"/>
              <a:gd name="connsiteX178" fmla="*/ 8123495 w 8495635"/>
              <a:gd name="connsiteY178" fmla="*/ 138223 h 5571460"/>
              <a:gd name="connsiteX179" fmla="*/ 8208556 w 8495635"/>
              <a:gd name="connsiteY179" fmla="*/ 116958 h 5571460"/>
              <a:gd name="connsiteX180" fmla="*/ 8346779 w 8495635"/>
              <a:gd name="connsiteY180" fmla="*/ 127591 h 5571460"/>
              <a:gd name="connsiteX181" fmla="*/ 8378677 w 8495635"/>
              <a:gd name="connsiteY181" fmla="*/ 244549 h 5571460"/>
              <a:gd name="connsiteX182" fmla="*/ 8410574 w 8495635"/>
              <a:gd name="connsiteY182" fmla="*/ 329609 h 5571460"/>
              <a:gd name="connsiteX183" fmla="*/ 8421207 w 8495635"/>
              <a:gd name="connsiteY183" fmla="*/ 393405 h 5571460"/>
              <a:gd name="connsiteX184" fmla="*/ 8442472 w 8495635"/>
              <a:gd name="connsiteY184" fmla="*/ 478465 h 5571460"/>
              <a:gd name="connsiteX185" fmla="*/ 8463737 w 8495635"/>
              <a:gd name="connsiteY185" fmla="*/ 552893 h 5571460"/>
              <a:gd name="connsiteX186" fmla="*/ 8474370 w 8495635"/>
              <a:gd name="connsiteY186" fmla="*/ 946298 h 5571460"/>
              <a:gd name="connsiteX187" fmla="*/ 8485002 w 8495635"/>
              <a:gd name="connsiteY187" fmla="*/ 999460 h 5571460"/>
              <a:gd name="connsiteX188" fmla="*/ 8495635 w 8495635"/>
              <a:gd name="connsiteY188" fmla="*/ 1073888 h 5571460"/>
              <a:gd name="connsiteX189" fmla="*/ 8485002 w 8495635"/>
              <a:gd name="connsiteY189" fmla="*/ 1275907 h 5571460"/>
              <a:gd name="connsiteX190" fmla="*/ 8442472 w 8495635"/>
              <a:gd name="connsiteY190" fmla="*/ 1446028 h 5571460"/>
              <a:gd name="connsiteX191" fmla="*/ 8389309 w 8495635"/>
              <a:gd name="connsiteY191" fmla="*/ 1648046 h 5571460"/>
              <a:gd name="connsiteX192" fmla="*/ 8378677 w 8495635"/>
              <a:gd name="connsiteY192" fmla="*/ 1690577 h 5571460"/>
              <a:gd name="connsiteX193" fmla="*/ 8357412 w 8495635"/>
              <a:gd name="connsiteY193" fmla="*/ 1754372 h 5571460"/>
              <a:gd name="connsiteX194" fmla="*/ 8336147 w 8495635"/>
              <a:gd name="connsiteY194" fmla="*/ 1871330 h 5571460"/>
              <a:gd name="connsiteX195" fmla="*/ 8325514 w 8495635"/>
              <a:gd name="connsiteY195" fmla="*/ 2541181 h 5571460"/>
              <a:gd name="connsiteX196" fmla="*/ 8314881 w 8495635"/>
              <a:gd name="connsiteY196" fmla="*/ 2594344 h 5571460"/>
              <a:gd name="connsiteX197" fmla="*/ 8293616 w 8495635"/>
              <a:gd name="connsiteY197" fmla="*/ 2828260 h 5571460"/>
              <a:gd name="connsiteX198" fmla="*/ 8282984 w 8495635"/>
              <a:gd name="connsiteY198" fmla="*/ 2870791 h 5571460"/>
              <a:gd name="connsiteX199" fmla="*/ 8272351 w 8495635"/>
              <a:gd name="connsiteY199" fmla="*/ 3498112 h 5571460"/>
              <a:gd name="connsiteX200" fmla="*/ 8251086 w 8495635"/>
              <a:gd name="connsiteY200" fmla="*/ 3668232 h 5571460"/>
              <a:gd name="connsiteX201" fmla="*/ 8240454 w 8495635"/>
              <a:gd name="connsiteY201" fmla="*/ 3806456 h 5571460"/>
              <a:gd name="connsiteX202" fmla="*/ 8229821 w 8495635"/>
              <a:gd name="connsiteY202" fmla="*/ 3880884 h 5571460"/>
              <a:gd name="connsiteX203" fmla="*/ 8219188 w 8495635"/>
              <a:gd name="connsiteY203" fmla="*/ 4231758 h 5571460"/>
              <a:gd name="connsiteX204" fmla="*/ 8208556 w 8495635"/>
              <a:gd name="connsiteY204" fmla="*/ 4306186 h 5571460"/>
              <a:gd name="connsiteX205" fmla="*/ 8187291 w 8495635"/>
              <a:gd name="connsiteY205" fmla="*/ 4380614 h 5571460"/>
              <a:gd name="connsiteX206" fmla="*/ 8176658 w 8495635"/>
              <a:gd name="connsiteY206" fmla="*/ 4465674 h 5571460"/>
              <a:gd name="connsiteX207" fmla="*/ 8166026 w 8495635"/>
              <a:gd name="connsiteY207" fmla="*/ 4518837 h 5571460"/>
              <a:gd name="connsiteX208" fmla="*/ 8144760 w 8495635"/>
              <a:gd name="connsiteY208" fmla="*/ 4646428 h 5571460"/>
              <a:gd name="connsiteX209" fmla="*/ 8123495 w 8495635"/>
              <a:gd name="connsiteY209" fmla="*/ 4678325 h 5571460"/>
              <a:gd name="connsiteX210" fmla="*/ 8112863 w 8495635"/>
              <a:gd name="connsiteY210" fmla="*/ 4742121 h 5571460"/>
              <a:gd name="connsiteX211" fmla="*/ 8080965 w 8495635"/>
              <a:gd name="connsiteY211" fmla="*/ 4816549 h 5571460"/>
              <a:gd name="connsiteX212" fmla="*/ 8059700 w 8495635"/>
              <a:gd name="connsiteY212" fmla="*/ 4912242 h 5571460"/>
              <a:gd name="connsiteX213" fmla="*/ 8027802 w 8495635"/>
              <a:gd name="connsiteY213" fmla="*/ 4954772 h 5571460"/>
              <a:gd name="connsiteX214" fmla="*/ 8006537 w 8495635"/>
              <a:gd name="connsiteY214" fmla="*/ 4997302 h 5571460"/>
              <a:gd name="connsiteX215" fmla="*/ 7995905 w 8495635"/>
              <a:gd name="connsiteY215" fmla="*/ 5029200 h 5571460"/>
              <a:gd name="connsiteX216" fmla="*/ 7953374 w 8495635"/>
              <a:gd name="connsiteY216" fmla="*/ 5103628 h 5571460"/>
              <a:gd name="connsiteX217" fmla="*/ 7910844 w 8495635"/>
              <a:gd name="connsiteY217" fmla="*/ 5146158 h 5571460"/>
              <a:gd name="connsiteX218" fmla="*/ 7857681 w 8495635"/>
              <a:gd name="connsiteY218" fmla="*/ 5188688 h 5571460"/>
              <a:gd name="connsiteX219" fmla="*/ 7825784 w 8495635"/>
              <a:gd name="connsiteY219" fmla="*/ 5209953 h 5571460"/>
              <a:gd name="connsiteX220" fmla="*/ 7761988 w 8495635"/>
              <a:gd name="connsiteY220" fmla="*/ 5231219 h 5571460"/>
              <a:gd name="connsiteX221" fmla="*/ 7730091 w 8495635"/>
              <a:gd name="connsiteY221" fmla="*/ 5241851 h 5571460"/>
              <a:gd name="connsiteX222" fmla="*/ 7687560 w 8495635"/>
              <a:gd name="connsiteY222" fmla="*/ 5263116 h 5571460"/>
              <a:gd name="connsiteX223" fmla="*/ 7645030 w 8495635"/>
              <a:gd name="connsiteY223" fmla="*/ 5273749 h 5571460"/>
              <a:gd name="connsiteX224" fmla="*/ 7145300 w 8495635"/>
              <a:gd name="connsiteY224" fmla="*/ 5295014 h 5571460"/>
              <a:gd name="connsiteX225" fmla="*/ 7102770 w 8495635"/>
              <a:gd name="connsiteY225" fmla="*/ 5305646 h 5571460"/>
              <a:gd name="connsiteX226" fmla="*/ 7028342 w 8495635"/>
              <a:gd name="connsiteY226" fmla="*/ 5326912 h 5571460"/>
              <a:gd name="connsiteX227" fmla="*/ 6868854 w 8495635"/>
              <a:gd name="connsiteY227" fmla="*/ 5348177 h 5571460"/>
              <a:gd name="connsiteX228" fmla="*/ 6805058 w 8495635"/>
              <a:gd name="connsiteY228" fmla="*/ 5358809 h 5571460"/>
              <a:gd name="connsiteX229" fmla="*/ 6719998 w 8495635"/>
              <a:gd name="connsiteY229" fmla="*/ 5369442 h 5571460"/>
              <a:gd name="connsiteX230" fmla="*/ 6656202 w 8495635"/>
              <a:gd name="connsiteY230" fmla="*/ 5380074 h 5571460"/>
              <a:gd name="connsiteX231" fmla="*/ 6571142 w 8495635"/>
              <a:gd name="connsiteY231" fmla="*/ 5390707 h 5571460"/>
              <a:gd name="connsiteX232" fmla="*/ 6475449 w 8495635"/>
              <a:gd name="connsiteY232" fmla="*/ 5411972 h 5571460"/>
              <a:gd name="connsiteX233" fmla="*/ 6422286 w 8495635"/>
              <a:gd name="connsiteY233" fmla="*/ 5422605 h 5571460"/>
              <a:gd name="connsiteX234" fmla="*/ 6177737 w 8495635"/>
              <a:gd name="connsiteY234" fmla="*/ 5454502 h 5571460"/>
              <a:gd name="connsiteX235" fmla="*/ 5911923 w 8495635"/>
              <a:gd name="connsiteY235" fmla="*/ 5475767 h 5571460"/>
              <a:gd name="connsiteX236" fmla="*/ 5858760 w 8495635"/>
              <a:gd name="connsiteY236" fmla="*/ 5486400 h 5571460"/>
              <a:gd name="connsiteX237" fmla="*/ 5773700 w 8495635"/>
              <a:gd name="connsiteY237" fmla="*/ 5507665 h 5571460"/>
              <a:gd name="connsiteX238" fmla="*/ 5507886 w 8495635"/>
              <a:gd name="connsiteY238" fmla="*/ 5497032 h 5571460"/>
              <a:gd name="connsiteX239" fmla="*/ 5273970 w 8495635"/>
              <a:gd name="connsiteY239" fmla="*/ 5475767 h 5571460"/>
              <a:gd name="connsiteX240" fmla="*/ 5029421 w 8495635"/>
              <a:gd name="connsiteY240" fmla="*/ 5486400 h 5571460"/>
              <a:gd name="connsiteX241" fmla="*/ 4986891 w 8495635"/>
              <a:gd name="connsiteY241" fmla="*/ 5497032 h 5571460"/>
              <a:gd name="connsiteX242" fmla="*/ 4923095 w 8495635"/>
              <a:gd name="connsiteY242" fmla="*/ 5507665 h 5571460"/>
              <a:gd name="connsiteX243" fmla="*/ 4742342 w 8495635"/>
              <a:gd name="connsiteY243" fmla="*/ 5528930 h 5571460"/>
              <a:gd name="connsiteX244" fmla="*/ 3966165 w 8495635"/>
              <a:gd name="connsiteY244" fmla="*/ 5539563 h 5571460"/>
              <a:gd name="connsiteX245" fmla="*/ 3870472 w 8495635"/>
              <a:gd name="connsiteY245" fmla="*/ 5550195 h 5571460"/>
              <a:gd name="connsiteX246" fmla="*/ 3785412 w 8495635"/>
              <a:gd name="connsiteY246" fmla="*/ 5560828 h 5571460"/>
              <a:gd name="connsiteX247" fmla="*/ 3657821 w 8495635"/>
              <a:gd name="connsiteY247" fmla="*/ 5571460 h 5571460"/>
              <a:gd name="connsiteX248" fmla="*/ 3243151 w 8495635"/>
              <a:gd name="connsiteY248" fmla="*/ 5560828 h 5571460"/>
              <a:gd name="connsiteX249" fmla="*/ 3200621 w 8495635"/>
              <a:gd name="connsiteY249" fmla="*/ 5550195 h 5571460"/>
              <a:gd name="connsiteX250" fmla="*/ 3094295 w 8495635"/>
              <a:gd name="connsiteY250" fmla="*/ 5539563 h 5571460"/>
              <a:gd name="connsiteX251" fmla="*/ 2913542 w 8495635"/>
              <a:gd name="connsiteY251" fmla="*/ 5528930 h 5571460"/>
              <a:gd name="connsiteX252" fmla="*/ 2754054 w 8495635"/>
              <a:gd name="connsiteY252" fmla="*/ 5518298 h 5571460"/>
              <a:gd name="connsiteX253" fmla="*/ 2668993 w 8495635"/>
              <a:gd name="connsiteY253" fmla="*/ 5497032 h 5571460"/>
              <a:gd name="connsiteX254" fmla="*/ 2605198 w 8495635"/>
              <a:gd name="connsiteY254" fmla="*/ 5486400 h 5571460"/>
              <a:gd name="connsiteX255" fmla="*/ 2552035 w 8495635"/>
              <a:gd name="connsiteY255" fmla="*/ 5475767 h 5571460"/>
              <a:gd name="connsiteX256" fmla="*/ 2381914 w 8495635"/>
              <a:gd name="connsiteY256" fmla="*/ 5454502 h 5571460"/>
              <a:gd name="connsiteX257" fmla="*/ 1903449 w 8495635"/>
              <a:gd name="connsiteY257" fmla="*/ 5465135 h 5571460"/>
              <a:gd name="connsiteX258" fmla="*/ 1765226 w 8495635"/>
              <a:gd name="connsiteY258" fmla="*/ 5475767 h 5571460"/>
              <a:gd name="connsiteX259" fmla="*/ 1424984 w 8495635"/>
              <a:gd name="connsiteY259" fmla="*/ 5454502 h 5571460"/>
              <a:gd name="connsiteX260" fmla="*/ 616909 w 8495635"/>
              <a:gd name="connsiteY260" fmla="*/ 5454502 h 5571460"/>
              <a:gd name="connsiteX261" fmla="*/ 553114 w 8495635"/>
              <a:gd name="connsiteY261" fmla="*/ 5433237 h 5571460"/>
              <a:gd name="connsiteX262" fmla="*/ 478686 w 8495635"/>
              <a:gd name="connsiteY262" fmla="*/ 5411972 h 5571460"/>
              <a:gd name="connsiteX263" fmla="*/ 436156 w 8495635"/>
              <a:gd name="connsiteY263" fmla="*/ 5401339 h 5571460"/>
              <a:gd name="connsiteX264" fmla="*/ 404258 w 8495635"/>
              <a:gd name="connsiteY264" fmla="*/ 5390707 h 5571460"/>
              <a:gd name="connsiteX265" fmla="*/ 329830 w 8495635"/>
              <a:gd name="connsiteY265" fmla="*/ 5369442 h 5571460"/>
              <a:gd name="connsiteX266" fmla="*/ 308565 w 8495635"/>
              <a:gd name="connsiteY266" fmla="*/ 5337544 h 5571460"/>
              <a:gd name="connsiteX267" fmla="*/ 276667 w 8495635"/>
              <a:gd name="connsiteY267" fmla="*/ 5305646 h 5571460"/>
              <a:gd name="connsiteX268" fmla="*/ 266035 w 8495635"/>
              <a:gd name="connsiteY268" fmla="*/ 5263116 h 5571460"/>
              <a:gd name="connsiteX269" fmla="*/ 223505 w 8495635"/>
              <a:gd name="connsiteY269" fmla="*/ 5167423 h 5571460"/>
              <a:gd name="connsiteX270" fmla="*/ 212872 w 8495635"/>
              <a:gd name="connsiteY270" fmla="*/ 5124893 h 5571460"/>
              <a:gd name="connsiteX271" fmla="*/ 191607 w 8495635"/>
              <a:gd name="connsiteY271" fmla="*/ 4976037 h 5571460"/>
              <a:gd name="connsiteX272" fmla="*/ 180974 w 8495635"/>
              <a:gd name="connsiteY272" fmla="*/ 4933507 h 5571460"/>
              <a:gd name="connsiteX273" fmla="*/ 170342 w 8495635"/>
              <a:gd name="connsiteY273" fmla="*/ 4476307 h 5571460"/>
              <a:gd name="connsiteX274" fmla="*/ 159709 w 8495635"/>
              <a:gd name="connsiteY274" fmla="*/ 4423144 h 5571460"/>
              <a:gd name="connsiteX275" fmla="*/ 138444 w 8495635"/>
              <a:gd name="connsiteY275" fmla="*/ 4284921 h 5571460"/>
              <a:gd name="connsiteX276" fmla="*/ 127812 w 8495635"/>
              <a:gd name="connsiteY276" fmla="*/ 4242391 h 5571460"/>
              <a:gd name="connsiteX277" fmla="*/ 106547 w 8495635"/>
              <a:gd name="connsiteY277" fmla="*/ 4146698 h 5571460"/>
              <a:gd name="connsiteX278" fmla="*/ 117179 w 8495635"/>
              <a:gd name="connsiteY278" fmla="*/ 3902149 h 5571460"/>
              <a:gd name="connsiteX279" fmla="*/ 138444 w 8495635"/>
              <a:gd name="connsiteY279" fmla="*/ 3817088 h 5571460"/>
              <a:gd name="connsiteX280" fmla="*/ 149077 w 8495635"/>
              <a:gd name="connsiteY280" fmla="*/ 3732028 h 5571460"/>
              <a:gd name="connsiteX281" fmla="*/ 138444 w 8495635"/>
              <a:gd name="connsiteY281" fmla="*/ 3434316 h 5571460"/>
              <a:gd name="connsiteX282" fmla="*/ 117179 w 8495635"/>
              <a:gd name="connsiteY282" fmla="*/ 3370521 h 5571460"/>
              <a:gd name="connsiteX283" fmla="*/ 95914 w 8495635"/>
              <a:gd name="connsiteY283" fmla="*/ 3264195 h 5571460"/>
              <a:gd name="connsiteX284" fmla="*/ 85281 w 8495635"/>
              <a:gd name="connsiteY284" fmla="*/ 3157870 h 5571460"/>
              <a:gd name="connsiteX285" fmla="*/ 74649 w 8495635"/>
              <a:gd name="connsiteY285" fmla="*/ 3125972 h 5571460"/>
              <a:gd name="connsiteX286" fmla="*/ 53384 w 8495635"/>
              <a:gd name="connsiteY286" fmla="*/ 3030279 h 5571460"/>
              <a:gd name="connsiteX287" fmla="*/ 74649 w 8495635"/>
              <a:gd name="connsiteY287" fmla="*/ 2434856 h 5571460"/>
              <a:gd name="connsiteX288" fmla="*/ 95914 w 8495635"/>
              <a:gd name="connsiteY288" fmla="*/ 2328530 h 5571460"/>
              <a:gd name="connsiteX289" fmla="*/ 117179 w 8495635"/>
              <a:gd name="connsiteY289" fmla="*/ 2200939 h 5571460"/>
              <a:gd name="connsiteX290" fmla="*/ 127812 w 8495635"/>
              <a:gd name="connsiteY290" fmla="*/ 1743739 h 5571460"/>
              <a:gd name="connsiteX291" fmla="*/ 106547 w 8495635"/>
              <a:gd name="connsiteY291" fmla="*/ 1095153 h 5571460"/>
              <a:gd name="connsiteX292" fmla="*/ 117179 w 8495635"/>
              <a:gd name="connsiteY292" fmla="*/ 552893 h 5571460"/>
              <a:gd name="connsiteX293" fmla="*/ 95914 w 8495635"/>
              <a:gd name="connsiteY293" fmla="*/ 180753 h 5571460"/>
              <a:gd name="connsiteX294" fmla="*/ 127812 w 8495635"/>
              <a:gd name="connsiteY294" fmla="*/ 21265 h 5571460"/>
              <a:gd name="connsiteX295" fmla="*/ 159709 w 8495635"/>
              <a:gd name="connsiteY295" fmla="*/ 0 h 5571460"/>
              <a:gd name="connsiteX296" fmla="*/ 404258 w 8495635"/>
              <a:gd name="connsiteY296" fmla="*/ 10632 h 5571460"/>
              <a:gd name="connsiteX297" fmla="*/ 457421 w 8495635"/>
              <a:gd name="connsiteY297" fmla="*/ 63795 h 5571460"/>
              <a:gd name="connsiteX298" fmla="*/ 489319 w 8495635"/>
              <a:gd name="connsiteY298" fmla="*/ 85060 h 5571460"/>
              <a:gd name="connsiteX299" fmla="*/ 510584 w 8495635"/>
              <a:gd name="connsiteY299" fmla="*/ 116958 h 5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8495635" h="5571460">
                <a:moveTo>
                  <a:pt x="446788" y="42530"/>
                </a:moveTo>
                <a:cubicBezTo>
                  <a:pt x="453877" y="63795"/>
                  <a:pt x="459729" y="85513"/>
                  <a:pt x="468054" y="106325"/>
                </a:cubicBezTo>
                <a:cubicBezTo>
                  <a:pt x="473941" y="121042"/>
                  <a:pt x="488440" y="133030"/>
                  <a:pt x="489319" y="148856"/>
                </a:cubicBezTo>
                <a:cubicBezTo>
                  <a:pt x="492460" y="205397"/>
                  <a:pt x="472263" y="365934"/>
                  <a:pt x="457421" y="425302"/>
                </a:cubicBezTo>
                <a:lnTo>
                  <a:pt x="436156" y="510363"/>
                </a:lnTo>
                <a:cubicBezTo>
                  <a:pt x="432612" y="524540"/>
                  <a:pt x="430144" y="539030"/>
                  <a:pt x="425523" y="552893"/>
                </a:cubicBezTo>
                <a:cubicBezTo>
                  <a:pt x="400031" y="629374"/>
                  <a:pt x="430960" y="533865"/>
                  <a:pt x="404258" y="627321"/>
                </a:cubicBezTo>
                <a:cubicBezTo>
                  <a:pt x="401179" y="638098"/>
                  <a:pt x="396344" y="648346"/>
                  <a:pt x="393626" y="659219"/>
                </a:cubicBezTo>
                <a:cubicBezTo>
                  <a:pt x="389243" y="676751"/>
                  <a:pt x="388708" y="695237"/>
                  <a:pt x="382993" y="712381"/>
                </a:cubicBezTo>
                <a:cubicBezTo>
                  <a:pt x="377981" y="727418"/>
                  <a:pt x="367972" y="740343"/>
                  <a:pt x="361728" y="754912"/>
                </a:cubicBezTo>
                <a:cubicBezTo>
                  <a:pt x="357313" y="765213"/>
                  <a:pt x="356107" y="776785"/>
                  <a:pt x="351095" y="786809"/>
                </a:cubicBezTo>
                <a:cubicBezTo>
                  <a:pt x="345380" y="798239"/>
                  <a:pt x="336170" y="807612"/>
                  <a:pt x="329830" y="818707"/>
                </a:cubicBezTo>
                <a:cubicBezTo>
                  <a:pt x="321966" y="832469"/>
                  <a:pt x="316429" y="847475"/>
                  <a:pt x="308565" y="861237"/>
                </a:cubicBezTo>
                <a:cubicBezTo>
                  <a:pt x="302225" y="872332"/>
                  <a:pt x="293015" y="881705"/>
                  <a:pt x="287300" y="893135"/>
                </a:cubicBezTo>
                <a:cubicBezTo>
                  <a:pt x="243279" y="981176"/>
                  <a:pt x="316345" y="865514"/>
                  <a:pt x="255402" y="956930"/>
                </a:cubicBezTo>
                <a:cubicBezTo>
                  <a:pt x="221184" y="1059590"/>
                  <a:pt x="276050" y="899996"/>
                  <a:pt x="223505" y="1031358"/>
                </a:cubicBezTo>
                <a:cubicBezTo>
                  <a:pt x="215180" y="1052170"/>
                  <a:pt x="209328" y="1073888"/>
                  <a:pt x="202240" y="1095153"/>
                </a:cubicBezTo>
                <a:lnTo>
                  <a:pt x="180974" y="1158949"/>
                </a:lnTo>
                <a:lnTo>
                  <a:pt x="170342" y="1190846"/>
                </a:lnTo>
                <a:cubicBezTo>
                  <a:pt x="143616" y="1377923"/>
                  <a:pt x="176559" y="1144219"/>
                  <a:pt x="149077" y="1350335"/>
                </a:cubicBezTo>
                <a:cubicBezTo>
                  <a:pt x="145765" y="1375176"/>
                  <a:pt x="144079" y="1400344"/>
                  <a:pt x="138444" y="1424763"/>
                </a:cubicBezTo>
                <a:cubicBezTo>
                  <a:pt x="133404" y="1446604"/>
                  <a:pt x="117179" y="1488558"/>
                  <a:pt x="117179" y="1488558"/>
                </a:cubicBezTo>
                <a:cubicBezTo>
                  <a:pt x="91323" y="1643700"/>
                  <a:pt x="117179" y="1460567"/>
                  <a:pt x="117179" y="1765005"/>
                </a:cubicBezTo>
                <a:cubicBezTo>
                  <a:pt x="117179" y="1846598"/>
                  <a:pt x="114406" y="1928339"/>
                  <a:pt x="106547" y="2009553"/>
                </a:cubicBezTo>
                <a:cubicBezTo>
                  <a:pt x="105870" y="2016544"/>
                  <a:pt x="85585" y="2100995"/>
                  <a:pt x="74649" y="2126512"/>
                </a:cubicBezTo>
                <a:cubicBezTo>
                  <a:pt x="68405" y="2141080"/>
                  <a:pt x="58949" y="2154201"/>
                  <a:pt x="53384" y="2169042"/>
                </a:cubicBezTo>
                <a:cubicBezTo>
                  <a:pt x="45194" y="2190881"/>
                  <a:pt x="37175" y="2244513"/>
                  <a:pt x="32119" y="2264735"/>
                </a:cubicBezTo>
                <a:cubicBezTo>
                  <a:pt x="29401" y="2275608"/>
                  <a:pt x="25030" y="2286000"/>
                  <a:pt x="21486" y="2296632"/>
                </a:cubicBezTo>
                <a:cubicBezTo>
                  <a:pt x="17942" y="2317897"/>
                  <a:pt x="12898" y="2338966"/>
                  <a:pt x="10854" y="2360428"/>
                </a:cubicBezTo>
                <a:cubicBezTo>
                  <a:pt x="-1181" y="2486792"/>
                  <a:pt x="-5868" y="2572467"/>
                  <a:pt x="10854" y="2700670"/>
                </a:cubicBezTo>
                <a:cubicBezTo>
                  <a:pt x="16905" y="2747057"/>
                  <a:pt x="36397" y="2767358"/>
                  <a:pt x="53384" y="2806995"/>
                </a:cubicBezTo>
                <a:cubicBezTo>
                  <a:pt x="62534" y="2828344"/>
                  <a:pt x="69255" y="2859849"/>
                  <a:pt x="74649" y="2881423"/>
                </a:cubicBezTo>
                <a:cubicBezTo>
                  <a:pt x="96712" y="3190314"/>
                  <a:pt x="64451" y="3084751"/>
                  <a:pt x="106547" y="3211032"/>
                </a:cubicBezTo>
                <a:cubicBezTo>
                  <a:pt x="133393" y="3372121"/>
                  <a:pt x="100002" y="3157031"/>
                  <a:pt x="127812" y="3476846"/>
                </a:cubicBezTo>
                <a:cubicBezTo>
                  <a:pt x="129950" y="3501429"/>
                  <a:pt x="150156" y="3553434"/>
                  <a:pt x="159709" y="3572539"/>
                </a:cubicBezTo>
                <a:cubicBezTo>
                  <a:pt x="168951" y="3591023"/>
                  <a:pt x="181809" y="3607506"/>
                  <a:pt x="191607" y="3625702"/>
                </a:cubicBezTo>
                <a:cubicBezTo>
                  <a:pt x="206636" y="3653613"/>
                  <a:pt x="226448" y="3680009"/>
                  <a:pt x="234137" y="3710763"/>
                </a:cubicBezTo>
                <a:cubicBezTo>
                  <a:pt x="237681" y="3724940"/>
                  <a:pt x="241600" y="3739028"/>
                  <a:pt x="244770" y="3753293"/>
                </a:cubicBezTo>
                <a:cubicBezTo>
                  <a:pt x="248690" y="3770935"/>
                  <a:pt x="250209" y="3789146"/>
                  <a:pt x="255402" y="3806456"/>
                </a:cubicBezTo>
                <a:cubicBezTo>
                  <a:pt x="260886" y="3824737"/>
                  <a:pt x="271054" y="3841377"/>
                  <a:pt x="276667" y="3859619"/>
                </a:cubicBezTo>
                <a:cubicBezTo>
                  <a:pt x="285262" y="3887553"/>
                  <a:pt x="290845" y="3916326"/>
                  <a:pt x="297933" y="3944679"/>
                </a:cubicBezTo>
                <a:cubicBezTo>
                  <a:pt x="301477" y="3958856"/>
                  <a:pt x="305699" y="3972880"/>
                  <a:pt x="308565" y="3987209"/>
                </a:cubicBezTo>
                <a:cubicBezTo>
                  <a:pt x="312109" y="4004930"/>
                  <a:pt x="312711" y="4023505"/>
                  <a:pt x="319198" y="4040372"/>
                </a:cubicBezTo>
                <a:cubicBezTo>
                  <a:pt x="330578" y="4069959"/>
                  <a:pt x="361728" y="4125432"/>
                  <a:pt x="361728" y="4125432"/>
                </a:cubicBezTo>
                <a:cubicBezTo>
                  <a:pt x="386837" y="4225870"/>
                  <a:pt x="369923" y="4184352"/>
                  <a:pt x="404258" y="4253023"/>
                </a:cubicBezTo>
                <a:cubicBezTo>
                  <a:pt x="407648" y="4276749"/>
                  <a:pt x="419625" y="4364704"/>
                  <a:pt x="425523" y="4391246"/>
                </a:cubicBezTo>
                <a:cubicBezTo>
                  <a:pt x="448303" y="4493756"/>
                  <a:pt x="423626" y="4338281"/>
                  <a:pt x="446788" y="4465674"/>
                </a:cubicBezTo>
                <a:cubicBezTo>
                  <a:pt x="451271" y="4490331"/>
                  <a:pt x="452506" y="4515527"/>
                  <a:pt x="457421" y="4540102"/>
                </a:cubicBezTo>
                <a:cubicBezTo>
                  <a:pt x="459619" y="4551092"/>
                  <a:pt x="464975" y="4561223"/>
                  <a:pt x="468054" y="4572000"/>
                </a:cubicBezTo>
                <a:cubicBezTo>
                  <a:pt x="472068" y="4586051"/>
                  <a:pt x="476072" y="4600153"/>
                  <a:pt x="478686" y="4614530"/>
                </a:cubicBezTo>
                <a:cubicBezTo>
                  <a:pt x="483169" y="4639187"/>
                  <a:pt x="484404" y="4664383"/>
                  <a:pt x="489319" y="4688958"/>
                </a:cubicBezTo>
                <a:cubicBezTo>
                  <a:pt x="491517" y="4699948"/>
                  <a:pt x="496872" y="4710079"/>
                  <a:pt x="499951" y="4720856"/>
                </a:cubicBezTo>
                <a:cubicBezTo>
                  <a:pt x="503965" y="4734907"/>
                  <a:pt x="506570" y="4749335"/>
                  <a:pt x="510584" y="4763386"/>
                </a:cubicBezTo>
                <a:cubicBezTo>
                  <a:pt x="513663" y="4774163"/>
                  <a:pt x="516801" y="4784982"/>
                  <a:pt x="521216" y="4795284"/>
                </a:cubicBezTo>
                <a:cubicBezTo>
                  <a:pt x="527460" y="4809852"/>
                  <a:pt x="537469" y="4822777"/>
                  <a:pt x="542481" y="4837814"/>
                </a:cubicBezTo>
                <a:cubicBezTo>
                  <a:pt x="551723" y="4865540"/>
                  <a:pt x="546212" y="4899493"/>
                  <a:pt x="563747" y="4922874"/>
                </a:cubicBezTo>
                <a:cubicBezTo>
                  <a:pt x="656310" y="5046296"/>
                  <a:pt x="528087" y="4879503"/>
                  <a:pt x="638174" y="5007935"/>
                </a:cubicBezTo>
                <a:cubicBezTo>
                  <a:pt x="646490" y="5017637"/>
                  <a:pt x="650404" y="5030796"/>
                  <a:pt x="659440" y="5039832"/>
                </a:cubicBezTo>
                <a:cubicBezTo>
                  <a:pt x="671971" y="5052362"/>
                  <a:pt x="688634" y="5060061"/>
                  <a:pt x="701970" y="5071730"/>
                </a:cubicBezTo>
                <a:cubicBezTo>
                  <a:pt x="764068" y="5126066"/>
                  <a:pt x="718971" y="5105750"/>
                  <a:pt x="776398" y="5124893"/>
                </a:cubicBezTo>
                <a:cubicBezTo>
                  <a:pt x="875115" y="5198932"/>
                  <a:pt x="764165" y="5119680"/>
                  <a:pt x="861458" y="5178056"/>
                </a:cubicBezTo>
                <a:cubicBezTo>
                  <a:pt x="883374" y="5191205"/>
                  <a:pt x="902913" y="5208174"/>
                  <a:pt x="925254" y="5220586"/>
                </a:cubicBezTo>
                <a:cubicBezTo>
                  <a:pt x="935051" y="5226029"/>
                  <a:pt x="946375" y="5228140"/>
                  <a:pt x="957151" y="5231219"/>
                </a:cubicBezTo>
                <a:cubicBezTo>
                  <a:pt x="984137" y="5238929"/>
                  <a:pt x="1006079" y="5241555"/>
                  <a:pt x="1031579" y="5252484"/>
                </a:cubicBezTo>
                <a:cubicBezTo>
                  <a:pt x="1046147" y="5258728"/>
                  <a:pt x="1059541" y="5267505"/>
                  <a:pt x="1074109" y="5273749"/>
                </a:cubicBezTo>
                <a:cubicBezTo>
                  <a:pt x="1100342" y="5284992"/>
                  <a:pt x="1182206" y="5304169"/>
                  <a:pt x="1191067" y="5305646"/>
                </a:cubicBezTo>
                <a:cubicBezTo>
                  <a:pt x="1233597" y="5312735"/>
                  <a:pt x="1276828" y="5316455"/>
                  <a:pt x="1318658" y="5326912"/>
                </a:cubicBezTo>
                <a:cubicBezTo>
                  <a:pt x="1344757" y="5333436"/>
                  <a:pt x="1388862" y="5345178"/>
                  <a:pt x="1414351" y="5348177"/>
                </a:cubicBezTo>
                <a:cubicBezTo>
                  <a:pt x="1456736" y="5353163"/>
                  <a:pt x="1499412" y="5355265"/>
                  <a:pt x="1541942" y="5358809"/>
                </a:cubicBezTo>
                <a:cubicBezTo>
                  <a:pt x="1559663" y="5362353"/>
                  <a:pt x="1577279" y="5366471"/>
                  <a:pt x="1595105" y="5369442"/>
                </a:cubicBezTo>
                <a:cubicBezTo>
                  <a:pt x="1619825" y="5373562"/>
                  <a:pt x="1644958" y="5375159"/>
                  <a:pt x="1669533" y="5380074"/>
                </a:cubicBezTo>
                <a:cubicBezTo>
                  <a:pt x="1680523" y="5382272"/>
                  <a:pt x="1690440" y="5388509"/>
                  <a:pt x="1701430" y="5390707"/>
                </a:cubicBezTo>
                <a:cubicBezTo>
                  <a:pt x="1726005" y="5395622"/>
                  <a:pt x="1751103" y="5397430"/>
                  <a:pt x="1775858" y="5401339"/>
                </a:cubicBezTo>
                <a:lnTo>
                  <a:pt x="1903449" y="5422605"/>
                </a:lnTo>
                <a:cubicBezTo>
                  <a:pt x="2006230" y="5419061"/>
                  <a:pt x="2109109" y="5417677"/>
                  <a:pt x="2211793" y="5411972"/>
                </a:cubicBezTo>
                <a:cubicBezTo>
                  <a:pt x="2249173" y="5409895"/>
                  <a:pt x="2291945" y="5401223"/>
                  <a:pt x="2328751" y="5390707"/>
                </a:cubicBezTo>
                <a:cubicBezTo>
                  <a:pt x="2339528" y="5387628"/>
                  <a:pt x="2349836" y="5383023"/>
                  <a:pt x="2360649" y="5380074"/>
                </a:cubicBezTo>
                <a:cubicBezTo>
                  <a:pt x="2431183" y="5360837"/>
                  <a:pt x="2436874" y="5360576"/>
                  <a:pt x="2498872" y="5348177"/>
                </a:cubicBezTo>
                <a:cubicBezTo>
                  <a:pt x="2552035" y="5351721"/>
                  <a:pt x="2605298" y="5353985"/>
                  <a:pt x="2658360" y="5358809"/>
                </a:cubicBezTo>
                <a:cubicBezTo>
                  <a:pt x="2695900" y="5362222"/>
                  <a:pt x="2747714" y="5371577"/>
                  <a:pt x="2785951" y="5380074"/>
                </a:cubicBezTo>
                <a:cubicBezTo>
                  <a:pt x="2860710" y="5396687"/>
                  <a:pt x="2798238" y="5383585"/>
                  <a:pt x="2860379" y="5401339"/>
                </a:cubicBezTo>
                <a:cubicBezTo>
                  <a:pt x="2874430" y="5405353"/>
                  <a:pt x="2888858" y="5407957"/>
                  <a:pt x="2902909" y="5411972"/>
                </a:cubicBezTo>
                <a:cubicBezTo>
                  <a:pt x="2913686" y="5415051"/>
                  <a:pt x="2923817" y="5420407"/>
                  <a:pt x="2934807" y="5422605"/>
                </a:cubicBezTo>
                <a:cubicBezTo>
                  <a:pt x="2959382" y="5427520"/>
                  <a:pt x="2984660" y="5428322"/>
                  <a:pt x="3009235" y="5433237"/>
                </a:cubicBezTo>
                <a:cubicBezTo>
                  <a:pt x="3037893" y="5438969"/>
                  <a:pt x="3066569" y="5445260"/>
                  <a:pt x="3094295" y="5454502"/>
                </a:cubicBezTo>
                <a:cubicBezTo>
                  <a:pt x="3104928" y="5458046"/>
                  <a:pt x="3115098" y="5463550"/>
                  <a:pt x="3126193" y="5465135"/>
                </a:cubicBezTo>
                <a:cubicBezTo>
                  <a:pt x="3164946" y="5470671"/>
                  <a:pt x="3204165" y="5472223"/>
                  <a:pt x="3243151" y="5475767"/>
                </a:cubicBezTo>
                <a:cubicBezTo>
                  <a:pt x="3384919" y="5472223"/>
                  <a:pt x="3526897" y="5473628"/>
                  <a:pt x="3668454" y="5465135"/>
                </a:cubicBezTo>
                <a:cubicBezTo>
                  <a:pt x="3704533" y="5462970"/>
                  <a:pt x="3739337" y="5450958"/>
                  <a:pt x="3774779" y="5443870"/>
                </a:cubicBezTo>
                <a:cubicBezTo>
                  <a:pt x="3792500" y="5440326"/>
                  <a:pt x="3810797" y="5438952"/>
                  <a:pt x="3827942" y="5433237"/>
                </a:cubicBezTo>
                <a:cubicBezTo>
                  <a:pt x="3838575" y="5429693"/>
                  <a:pt x="3848647" y="5423179"/>
                  <a:pt x="3859840" y="5422605"/>
                </a:cubicBezTo>
                <a:cubicBezTo>
                  <a:pt x="3987312" y="5416068"/>
                  <a:pt x="4115021" y="5415516"/>
                  <a:pt x="4242612" y="5411972"/>
                </a:cubicBezTo>
                <a:cubicBezTo>
                  <a:pt x="4270965" y="5404884"/>
                  <a:pt x="4299946" y="5399949"/>
                  <a:pt x="4327672" y="5390707"/>
                </a:cubicBezTo>
                <a:cubicBezTo>
                  <a:pt x="4348937" y="5383619"/>
                  <a:pt x="4369189" y="5371917"/>
                  <a:pt x="4391467" y="5369442"/>
                </a:cubicBezTo>
                <a:lnTo>
                  <a:pt x="4487160" y="5358809"/>
                </a:lnTo>
                <a:cubicBezTo>
                  <a:pt x="4590893" y="5332878"/>
                  <a:pt x="4461357" y="5364543"/>
                  <a:pt x="4582854" y="5337544"/>
                </a:cubicBezTo>
                <a:cubicBezTo>
                  <a:pt x="4597119" y="5334374"/>
                  <a:pt x="4610970" y="5329314"/>
                  <a:pt x="4625384" y="5326912"/>
                </a:cubicBezTo>
                <a:cubicBezTo>
                  <a:pt x="4695523" y="5315222"/>
                  <a:pt x="4780241" y="5310910"/>
                  <a:pt x="4848667" y="5305646"/>
                </a:cubicBezTo>
                <a:lnTo>
                  <a:pt x="5263337" y="5316279"/>
                </a:lnTo>
                <a:cubicBezTo>
                  <a:pt x="5330730" y="5318603"/>
                  <a:pt x="5397923" y="5326912"/>
                  <a:pt x="5465356" y="5326912"/>
                </a:cubicBezTo>
                <a:cubicBezTo>
                  <a:pt x="5513233" y="5326912"/>
                  <a:pt x="5697533" y="5313356"/>
                  <a:pt x="5763067" y="5305646"/>
                </a:cubicBezTo>
                <a:cubicBezTo>
                  <a:pt x="5784478" y="5303127"/>
                  <a:pt x="5805471" y="5297688"/>
                  <a:pt x="5826863" y="5295014"/>
                </a:cubicBezTo>
                <a:cubicBezTo>
                  <a:pt x="5862206" y="5290596"/>
                  <a:pt x="5897882" y="5289088"/>
                  <a:pt x="5933188" y="5284381"/>
                </a:cubicBezTo>
                <a:cubicBezTo>
                  <a:pt x="5973292" y="5279034"/>
                  <a:pt x="5990965" y="5271542"/>
                  <a:pt x="6028881" y="5263116"/>
                </a:cubicBezTo>
                <a:cubicBezTo>
                  <a:pt x="6046523" y="5259196"/>
                  <a:pt x="6064218" y="5255455"/>
                  <a:pt x="6082044" y="5252484"/>
                </a:cubicBezTo>
                <a:cubicBezTo>
                  <a:pt x="6106764" y="5248364"/>
                  <a:pt x="6131815" y="5246334"/>
                  <a:pt x="6156472" y="5241851"/>
                </a:cubicBezTo>
                <a:cubicBezTo>
                  <a:pt x="6170849" y="5239237"/>
                  <a:pt x="6184673" y="5234085"/>
                  <a:pt x="6199002" y="5231219"/>
                </a:cubicBezTo>
                <a:cubicBezTo>
                  <a:pt x="6314440" y="5208132"/>
                  <a:pt x="6213312" y="5232764"/>
                  <a:pt x="6315960" y="5209953"/>
                </a:cubicBezTo>
                <a:cubicBezTo>
                  <a:pt x="6467893" y="5176190"/>
                  <a:pt x="6210172" y="5231084"/>
                  <a:pt x="6422286" y="5178056"/>
                </a:cubicBezTo>
                <a:cubicBezTo>
                  <a:pt x="6528262" y="5151562"/>
                  <a:pt x="6478518" y="5161596"/>
                  <a:pt x="6571142" y="5146158"/>
                </a:cubicBezTo>
                <a:cubicBezTo>
                  <a:pt x="6647448" y="5095287"/>
                  <a:pt x="6616865" y="5121700"/>
                  <a:pt x="6666835" y="5071730"/>
                </a:cubicBezTo>
                <a:cubicBezTo>
                  <a:pt x="6670379" y="5061097"/>
                  <a:pt x="6670586" y="5048679"/>
                  <a:pt x="6677467" y="5039832"/>
                </a:cubicBezTo>
                <a:cubicBezTo>
                  <a:pt x="6695930" y="5016093"/>
                  <a:pt x="6719998" y="4997302"/>
                  <a:pt x="6741263" y="4976037"/>
                </a:cubicBezTo>
                <a:lnTo>
                  <a:pt x="6773160" y="4944139"/>
                </a:lnTo>
                <a:cubicBezTo>
                  <a:pt x="6780249" y="4937050"/>
                  <a:pt x="6788865" y="4931215"/>
                  <a:pt x="6794426" y="4922874"/>
                </a:cubicBezTo>
                <a:cubicBezTo>
                  <a:pt x="6843245" y="4849646"/>
                  <a:pt x="6780872" y="4938687"/>
                  <a:pt x="6858221" y="4848446"/>
                </a:cubicBezTo>
                <a:cubicBezTo>
                  <a:pt x="6887759" y="4813985"/>
                  <a:pt x="6911186" y="4774214"/>
                  <a:pt x="6943281" y="4742121"/>
                </a:cubicBezTo>
                <a:cubicBezTo>
                  <a:pt x="6950370" y="4735033"/>
                  <a:pt x="6956846" y="4727274"/>
                  <a:pt x="6964547" y="4720856"/>
                </a:cubicBezTo>
                <a:cubicBezTo>
                  <a:pt x="7012247" y="4681106"/>
                  <a:pt x="7026601" y="4684192"/>
                  <a:pt x="7070872" y="4625163"/>
                </a:cubicBezTo>
                <a:cubicBezTo>
                  <a:pt x="7081686" y="4610744"/>
                  <a:pt x="7113672" y="4569734"/>
                  <a:pt x="7124035" y="4550735"/>
                </a:cubicBezTo>
                <a:cubicBezTo>
                  <a:pt x="7139215" y="4522905"/>
                  <a:pt x="7152388" y="4494028"/>
                  <a:pt x="7166565" y="4465674"/>
                </a:cubicBezTo>
                <a:cubicBezTo>
                  <a:pt x="7173653" y="4451497"/>
                  <a:pt x="7179038" y="4436332"/>
                  <a:pt x="7187830" y="4423144"/>
                </a:cubicBezTo>
                <a:cubicBezTo>
                  <a:pt x="7218925" y="4376501"/>
                  <a:pt x="7201428" y="4401469"/>
                  <a:pt x="7240993" y="4348716"/>
                </a:cubicBezTo>
                <a:cubicBezTo>
                  <a:pt x="7244537" y="4338084"/>
                  <a:pt x="7246614" y="4326843"/>
                  <a:pt x="7251626" y="4316819"/>
                </a:cubicBezTo>
                <a:cubicBezTo>
                  <a:pt x="7257341" y="4305389"/>
                  <a:pt x="7265464" y="4295320"/>
                  <a:pt x="7272891" y="4284921"/>
                </a:cubicBezTo>
                <a:cubicBezTo>
                  <a:pt x="7338851" y="4192576"/>
                  <a:pt x="7275924" y="4285686"/>
                  <a:pt x="7326054" y="4210493"/>
                </a:cubicBezTo>
                <a:cubicBezTo>
                  <a:pt x="7333142" y="4189228"/>
                  <a:pt x="7341883" y="4168444"/>
                  <a:pt x="7347319" y="4146698"/>
                </a:cubicBezTo>
                <a:cubicBezTo>
                  <a:pt x="7354407" y="4118344"/>
                  <a:pt x="7359342" y="4089363"/>
                  <a:pt x="7368584" y="4061637"/>
                </a:cubicBezTo>
                <a:lnTo>
                  <a:pt x="7389849" y="3997842"/>
                </a:lnTo>
                <a:lnTo>
                  <a:pt x="7400481" y="3965944"/>
                </a:lnTo>
                <a:cubicBezTo>
                  <a:pt x="7403536" y="3843760"/>
                  <a:pt x="7377537" y="3645479"/>
                  <a:pt x="7421747" y="3498112"/>
                </a:cubicBezTo>
                <a:cubicBezTo>
                  <a:pt x="7428188" y="3476642"/>
                  <a:pt x="7437576" y="3456062"/>
                  <a:pt x="7443012" y="3434316"/>
                </a:cubicBezTo>
                <a:cubicBezTo>
                  <a:pt x="7446556" y="3420139"/>
                  <a:pt x="7450474" y="3406051"/>
                  <a:pt x="7453644" y="3391786"/>
                </a:cubicBezTo>
                <a:cubicBezTo>
                  <a:pt x="7457564" y="3374144"/>
                  <a:pt x="7457931" y="3355544"/>
                  <a:pt x="7464277" y="3338623"/>
                </a:cubicBezTo>
                <a:cubicBezTo>
                  <a:pt x="7468764" y="3326658"/>
                  <a:pt x="7478454" y="3317358"/>
                  <a:pt x="7485542" y="3306725"/>
                </a:cubicBezTo>
                <a:cubicBezTo>
                  <a:pt x="7489086" y="3296093"/>
                  <a:pt x="7491759" y="3285129"/>
                  <a:pt x="7496174" y="3274828"/>
                </a:cubicBezTo>
                <a:cubicBezTo>
                  <a:pt x="7502418" y="3260259"/>
                  <a:pt x="7511875" y="3247139"/>
                  <a:pt x="7517440" y="3232298"/>
                </a:cubicBezTo>
                <a:cubicBezTo>
                  <a:pt x="7522571" y="3218615"/>
                  <a:pt x="7524057" y="3203818"/>
                  <a:pt x="7528072" y="3189767"/>
                </a:cubicBezTo>
                <a:cubicBezTo>
                  <a:pt x="7531151" y="3178991"/>
                  <a:pt x="7535756" y="3168683"/>
                  <a:pt x="7538705" y="3157870"/>
                </a:cubicBezTo>
                <a:cubicBezTo>
                  <a:pt x="7546395" y="3129674"/>
                  <a:pt x="7559970" y="3072809"/>
                  <a:pt x="7559970" y="3072809"/>
                </a:cubicBezTo>
                <a:cubicBezTo>
                  <a:pt x="7547739" y="2901588"/>
                  <a:pt x="7565068" y="2971148"/>
                  <a:pt x="7528072" y="2860158"/>
                </a:cubicBezTo>
                <a:lnTo>
                  <a:pt x="7496174" y="2764465"/>
                </a:lnTo>
                <a:lnTo>
                  <a:pt x="7485542" y="2732567"/>
                </a:lnTo>
                <a:cubicBezTo>
                  <a:pt x="7489086" y="2697125"/>
                  <a:pt x="7489610" y="2661250"/>
                  <a:pt x="7496174" y="2626242"/>
                </a:cubicBezTo>
                <a:cubicBezTo>
                  <a:pt x="7504965" y="2579355"/>
                  <a:pt x="7514421" y="2564547"/>
                  <a:pt x="7538705" y="2530549"/>
                </a:cubicBezTo>
                <a:cubicBezTo>
                  <a:pt x="7549005" y="2516129"/>
                  <a:pt x="7561210" y="2503046"/>
                  <a:pt x="7570602" y="2488019"/>
                </a:cubicBezTo>
                <a:cubicBezTo>
                  <a:pt x="7579003" y="2474578"/>
                  <a:pt x="7584003" y="2459250"/>
                  <a:pt x="7591867" y="2445488"/>
                </a:cubicBezTo>
                <a:cubicBezTo>
                  <a:pt x="7598207" y="2434393"/>
                  <a:pt x="7606044" y="2424223"/>
                  <a:pt x="7613133" y="2413591"/>
                </a:cubicBezTo>
                <a:cubicBezTo>
                  <a:pt x="7620221" y="2392326"/>
                  <a:pt x="7628962" y="2371541"/>
                  <a:pt x="7634398" y="2349795"/>
                </a:cubicBezTo>
                <a:cubicBezTo>
                  <a:pt x="7637942" y="2335618"/>
                  <a:pt x="7639899" y="2320948"/>
                  <a:pt x="7645030" y="2307265"/>
                </a:cubicBezTo>
                <a:cubicBezTo>
                  <a:pt x="7650595" y="2292424"/>
                  <a:pt x="7660051" y="2279303"/>
                  <a:pt x="7666295" y="2264735"/>
                </a:cubicBezTo>
                <a:cubicBezTo>
                  <a:pt x="7670710" y="2254433"/>
                  <a:pt x="7673384" y="2243470"/>
                  <a:pt x="7676928" y="2232837"/>
                </a:cubicBezTo>
                <a:cubicBezTo>
                  <a:pt x="7680472" y="2211572"/>
                  <a:pt x="7682331" y="2189957"/>
                  <a:pt x="7687560" y="2169042"/>
                </a:cubicBezTo>
                <a:cubicBezTo>
                  <a:pt x="7692997" y="2147296"/>
                  <a:pt x="7701737" y="2126511"/>
                  <a:pt x="7708826" y="2105246"/>
                </a:cubicBezTo>
                <a:lnTo>
                  <a:pt x="7719458" y="2073349"/>
                </a:lnTo>
                <a:cubicBezTo>
                  <a:pt x="7723002" y="2062716"/>
                  <a:pt x="7727373" y="2052324"/>
                  <a:pt x="7730091" y="2041451"/>
                </a:cubicBezTo>
                <a:cubicBezTo>
                  <a:pt x="7733635" y="2027274"/>
                  <a:pt x="7736709" y="2012972"/>
                  <a:pt x="7740723" y="1998921"/>
                </a:cubicBezTo>
                <a:cubicBezTo>
                  <a:pt x="7743802" y="1988144"/>
                  <a:pt x="7748407" y="1977836"/>
                  <a:pt x="7751356" y="1967023"/>
                </a:cubicBezTo>
                <a:cubicBezTo>
                  <a:pt x="7759046" y="1938827"/>
                  <a:pt x="7765533" y="1910316"/>
                  <a:pt x="7772621" y="1881963"/>
                </a:cubicBezTo>
                <a:lnTo>
                  <a:pt x="7783254" y="1839432"/>
                </a:lnTo>
                <a:cubicBezTo>
                  <a:pt x="7790017" y="1778565"/>
                  <a:pt x="7796576" y="1669184"/>
                  <a:pt x="7815151" y="1594884"/>
                </a:cubicBezTo>
                <a:cubicBezTo>
                  <a:pt x="7817869" y="1584011"/>
                  <a:pt x="7820772" y="1573011"/>
                  <a:pt x="7825784" y="1562986"/>
                </a:cubicBezTo>
                <a:cubicBezTo>
                  <a:pt x="7831499" y="1551556"/>
                  <a:pt x="7839961" y="1541721"/>
                  <a:pt x="7847049" y="1531088"/>
                </a:cubicBezTo>
                <a:cubicBezTo>
                  <a:pt x="7854681" y="1500558"/>
                  <a:pt x="7866000" y="1450657"/>
                  <a:pt x="7878947" y="1424763"/>
                </a:cubicBezTo>
                <a:cubicBezTo>
                  <a:pt x="7893124" y="1396409"/>
                  <a:pt x="7911453" y="1369776"/>
                  <a:pt x="7921477" y="1339702"/>
                </a:cubicBezTo>
                <a:cubicBezTo>
                  <a:pt x="7937121" y="1292768"/>
                  <a:pt x="7927097" y="1317829"/>
                  <a:pt x="7953374" y="1265274"/>
                </a:cubicBezTo>
                <a:cubicBezTo>
                  <a:pt x="7976225" y="1105324"/>
                  <a:pt x="7958791" y="1163969"/>
                  <a:pt x="7985272" y="1084521"/>
                </a:cubicBezTo>
                <a:cubicBezTo>
                  <a:pt x="7998532" y="978445"/>
                  <a:pt x="8009338" y="933214"/>
                  <a:pt x="7985272" y="808074"/>
                </a:cubicBezTo>
                <a:cubicBezTo>
                  <a:pt x="7964860" y="701931"/>
                  <a:pt x="7949106" y="753282"/>
                  <a:pt x="7921477" y="691116"/>
                </a:cubicBezTo>
                <a:cubicBezTo>
                  <a:pt x="7912373" y="670633"/>
                  <a:pt x="7907300" y="648586"/>
                  <a:pt x="7900212" y="627321"/>
                </a:cubicBezTo>
                <a:cubicBezTo>
                  <a:pt x="7896668" y="616688"/>
                  <a:pt x="7892297" y="606296"/>
                  <a:pt x="7889579" y="595423"/>
                </a:cubicBezTo>
                <a:cubicBezTo>
                  <a:pt x="7874564" y="535361"/>
                  <a:pt x="7881813" y="567222"/>
                  <a:pt x="7868314" y="499730"/>
                </a:cubicBezTo>
                <a:cubicBezTo>
                  <a:pt x="7871858" y="457200"/>
                  <a:pt x="7867525" y="413260"/>
                  <a:pt x="7878947" y="372139"/>
                </a:cubicBezTo>
                <a:cubicBezTo>
                  <a:pt x="7885787" y="347514"/>
                  <a:pt x="7921477" y="308344"/>
                  <a:pt x="7921477" y="308344"/>
                </a:cubicBezTo>
                <a:cubicBezTo>
                  <a:pt x="7925021" y="297711"/>
                  <a:pt x="7927097" y="286471"/>
                  <a:pt x="7932109" y="276446"/>
                </a:cubicBezTo>
                <a:cubicBezTo>
                  <a:pt x="7941320" y="258023"/>
                  <a:pt x="7958156" y="236471"/>
                  <a:pt x="7974640" y="223284"/>
                </a:cubicBezTo>
                <a:cubicBezTo>
                  <a:pt x="7984618" y="215301"/>
                  <a:pt x="7996559" y="210002"/>
                  <a:pt x="8006537" y="202019"/>
                </a:cubicBezTo>
                <a:cubicBezTo>
                  <a:pt x="8014365" y="195757"/>
                  <a:pt x="8019974" y="187015"/>
                  <a:pt x="8027802" y="180753"/>
                </a:cubicBezTo>
                <a:cubicBezTo>
                  <a:pt x="8059537" y="155365"/>
                  <a:pt x="8080578" y="148952"/>
                  <a:pt x="8123495" y="138223"/>
                </a:cubicBezTo>
                <a:lnTo>
                  <a:pt x="8208556" y="116958"/>
                </a:lnTo>
                <a:cubicBezTo>
                  <a:pt x="8254630" y="120502"/>
                  <a:pt x="8304904" y="108049"/>
                  <a:pt x="8346779" y="127591"/>
                </a:cubicBezTo>
                <a:cubicBezTo>
                  <a:pt x="8360753" y="134112"/>
                  <a:pt x="8374134" y="229405"/>
                  <a:pt x="8378677" y="244549"/>
                </a:cubicBezTo>
                <a:cubicBezTo>
                  <a:pt x="8385774" y="268206"/>
                  <a:pt x="8404670" y="303042"/>
                  <a:pt x="8410574" y="329609"/>
                </a:cubicBezTo>
                <a:cubicBezTo>
                  <a:pt x="8415251" y="350654"/>
                  <a:pt x="8416690" y="372325"/>
                  <a:pt x="8421207" y="393405"/>
                </a:cubicBezTo>
                <a:cubicBezTo>
                  <a:pt x="8427331" y="421982"/>
                  <a:pt x="8433230" y="450739"/>
                  <a:pt x="8442472" y="478465"/>
                </a:cubicBezTo>
                <a:cubicBezTo>
                  <a:pt x="8457726" y="524226"/>
                  <a:pt x="8450387" y="499490"/>
                  <a:pt x="8463737" y="552893"/>
                </a:cubicBezTo>
                <a:cubicBezTo>
                  <a:pt x="8467281" y="684028"/>
                  <a:pt x="8468130" y="815264"/>
                  <a:pt x="8474370" y="946298"/>
                </a:cubicBezTo>
                <a:cubicBezTo>
                  <a:pt x="8475230" y="964349"/>
                  <a:pt x="8482031" y="981634"/>
                  <a:pt x="8485002" y="999460"/>
                </a:cubicBezTo>
                <a:cubicBezTo>
                  <a:pt x="8489122" y="1024180"/>
                  <a:pt x="8492091" y="1049079"/>
                  <a:pt x="8495635" y="1073888"/>
                </a:cubicBezTo>
                <a:cubicBezTo>
                  <a:pt x="8492091" y="1141228"/>
                  <a:pt x="8491941" y="1208832"/>
                  <a:pt x="8485002" y="1275907"/>
                </a:cubicBezTo>
                <a:cubicBezTo>
                  <a:pt x="8469675" y="1424068"/>
                  <a:pt x="8468758" y="1335629"/>
                  <a:pt x="8442472" y="1446028"/>
                </a:cubicBezTo>
                <a:cubicBezTo>
                  <a:pt x="8394737" y="1646516"/>
                  <a:pt x="8438541" y="1549582"/>
                  <a:pt x="8389309" y="1648046"/>
                </a:cubicBezTo>
                <a:cubicBezTo>
                  <a:pt x="8385765" y="1662223"/>
                  <a:pt x="8382876" y="1676580"/>
                  <a:pt x="8378677" y="1690577"/>
                </a:cubicBezTo>
                <a:cubicBezTo>
                  <a:pt x="8372236" y="1712047"/>
                  <a:pt x="8361097" y="1732262"/>
                  <a:pt x="8357412" y="1754372"/>
                </a:cubicBezTo>
                <a:cubicBezTo>
                  <a:pt x="8343808" y="1835993"/>
                  <a:pt x="8351007" y="1797027"/>
                  <a:pt x="8336147" y="1871330"/>
                </a:cubicBezTo>
                <a:cubicBezTo>
                  <a:pt x="8332603" y="2094614"/>
                  <a:pt x="8332079" y="2317966"/>
                  <a:pt x="8325514" y="2541181"/>
                </a:cubicBezTo>
                <a:cubicBezTo>
                  <a:pt x="8324983" y="2559245"/>
                  <a:pt x="8316773" y="2576371"/>
                  <a:pt x="8314881" y="2594344"/>
                </a:cubicBezTo>
                <a:cubicBezTo>
                  <a:pt x="8302636" y="2710668"/>
                  <a:pt x="8310176" y="2728897"/>
                  <a:pt x="8293616" y="2828260"/>
                </a:cubicBezTo>
                <a:cubicBezTo>
                  <a:pt x="8291214" y="2842674"/>
                  <a:pt x="8286528" y="2856614"/>
                  <a:pt x="8282984" y="2870791"/>
                </a:cubicBezTo>
                <a:cubicBezTo>
                  <a:pt x="8279440" y="3079898"/>
                  <a:pt x="8278324" y="3289060"/>
                  <a:pt x="8272351" y="3498112"/>
                </a:cubicBezTo>
                <a:cubicBezTo>
                  <a:pt x="8269897" y="3584000"/>
                  <a:pt x="8264866" y="3599335"/>
                  <a:pt x="8251086" y="3668232"/>
                </a:cubicBezTo>
                <a:cubicBezTo>
                  <a:pt x="8247542" y="3714307"/>
                  <a:pt x="8245052" y="3760475"/>
                  <a:pt x="8240454" y="3806456"/>
                </a:cubicBezTo>
                <a:cubicBezTo>
                  <a:pt x="8237960" y="3831393"/>
                  <a:pt x="8231073" y="3855854"/>
                  <a:pt x="8229821" y="3880884"/>
                </a:cubicBezTo>
                <a:cubicBezTo>
                  <a:pt x="8223977" y="3997750"/>
                  <a:pt x="8225031" y="4114892"/>
                  <a:pt x="8219188" y="4231758"/>
                </a:cubicBezTo>
                <a:cubicBezTo>
                  <a:pt x="8217937" y="4256788"/>
                  <a:pt x="8213471" y="4281611"/>
                  <a:pt x="8208556" y="4306186"/>
                </a:cubicBezTo>
                <a:cubicBezTo>
                  <a:pt x="8183268" y="4432629"/>
                  <a:pt x="8213724" y="4222017"/>
                  <a:pt x="8187291" y="4380614"/>
                </a:cubicBezTo>
                <a:cubicBezTo>
                  <a:pt x="8182593" y="4408799"/>
                  <a:pt x="8181003" y="4437432"/>
                  <a:pt x="8176658" y="4465674"/>
                </a:cubicBezTo>
                <a:cubicBezTo>
                  <a:pt x="8173910" y="4483536"/>
                  <a:pt x="8168997" y="4501011"/>
                  <a:pt x="8166026" y="4518837"/>
                </a:cubicBezTo>
                <a:cubicBezTo>
                  <a:pt x="8163973" y="4531153"/>
                  <a:pt x="8152278" y="4626381"/>
                  <a:pt x="8144760" y="4646428"/>
                </a:cubicBezTo>
                <a:cubicBezTo>
                  <a:pt x="8140273" y="4658393"/>
                  <a:pt x="8130583" y="4667693"/>
                  <a:pt x="8123495" y="4678325"/>
                </a:cubicBezTo>
                <a:cubicBezTo>
                  <a:pt x="8119951" y="4699590"/>
                  <a:pt x="8119058" y="4721472"/>
                  <a:pt x="8112863" y="4742121"/>
                </a:cubicBezTo>
                <a:cubicBezTo>
                  <a:pt x="8067220" y="4894270"/>
                  <a:pt x="8110305" y="4699190"/>
                  <a:pt x="8080965" y="4816549"/>
                </a:cubicBezTo>
                <a:cubicBezTo>
                  <a:pt x="8079286" y="4823267"/>
                  <a:pt x="8065160" y="4901322"/>
                  <a:pt x="8059700" y="4912242"/>
                </a:cubicBezTo>
                <a:cubicBezTo>
                  <a:pt x="8051775" y="4928092"/>
                  <a:pt x="8037194" y="4939745"/>
                  <a:pt x="8027802" y="4954772"/>
                </a:cubicBezTo>
                <a:cubicBezTo>
                  <a:pt x="8019401" y="4968213"/>
                  <a:pt x="8012781" y="4982734"/>
                  <a:pt x="8006537" y="4997302"/>
                </a:cubicBezTo>
                <a:cubicBezTo>
                  <a:pt x="8002122" y="5007604"/>
                  <a:pt x="8000320" y="5018898"/>
                  <a:pt x="7995905" y="5029200"/>
                </a:cubicBezTo>
                <a:cubicBezTo>
                  <a:pt x="7987285" y="5049315"/>
                  <a:pt x="7968630" y="5085830"/>
                  <a:pt x="7953374" y="5103628"/>
                </a:cubicBezTo>
                <a:cubicBezTo>
                  <a:pt x="7940326" y="5118850"/>
                  <a:pt x="7923892" y="5130936"/>
                  <a:pt x="7910844" y="5146158"/>
                </a:cubicBezTo>
                <a:cubicBezTo>
                  <a:pt x="7872369" y="5191046"/>
                  <a:pt x="7911344" y="5170802"/>
                  <a:pt x="7857681" y="5188688"/>
                </a:cubicBezTo>
                <a:cubicBezTo>
                  <a:pt x="7847049" y="5195776"/>
                  <a:pt x="7837461" y="5204763"/>
                  <a:pt x="7825784" y="5209953"/>
                </a:cubicBezTo>
                <a:cubicBezTo>
                  <a:pt x="7805300" y="5219057"/>
                  <a:pt x="7783253" y="5224130"/>
                  <a:pt x="7761988" y="5231219"/>
                </a:cubicBezTo>
                <a:cubicBezTo>
                  <a:pt x="7751356" y="5234763"/>
                  <a:pt x="7740115" y="5236839"/>
                  <a:pt x="7730091" y="5241851"/>
                </a:cubicBezTo>
                <a:cubicBezTo>
                  <a:pt x="7715914" y="5248939"/>
                  <a:pt x="7702401" y="5257551"/>
                  <a:pt x="7687560" y="5263116"/>
                </a:cubicBezTo>
                <a:cubicBezTo>
                  <a:pt x="7673877" y="5268247"/>
                  <a:pt x="7659359" y="5270883"/>
                  <a:pt x="7645030" y="5273749"/>
                </a:cubicBezTo>
                <a:cubicBezTo>
                  <a:pt x="7477191" y="5307317"/>
                  <a:pt x="7337582" y="5290324"/>
                  <a:pt x="7145300" y="5295014"/>
                </a:cubicBezTo>
                <a:cubicBezTo>
                  <a:pt x="7131123" y="5298558"/>
                  <a:pt x="7116821" y="5301632"/>
                  <a:pt x="7102770" y="5305646"/>
                </a:cubicBezTo>
                <a:cubicBezTo>
                  <a:pt x="7055478" y="5319158"/>
                  <a:pt x="7083741" y="5315832"/>
                  <a:pt x="7028342" y="5326912"/>
                </a:cubicBezTo>
                <a:cubicBezTo>
                  <a:pt x="6954410" y="5341698"/>
                  <a:pt x="6953937" y="5336833"/>
                  <a:pt x="6868854" y="5348177"/>
                </a:cubicBezTo>
                <a:cubicBezTo>
                  <a:pt x="6847484" y="5351026"/>
                  <a:pt x="6826400" y="5355760"/>
                  <a:pt x="6805058" y="5358809"/>
                </a:cubicBezTo>
                <a:cubicBezTo>
                  <a:pt x="6776771" y="5362850"/>
                  <a:pt x="6748285" y="5365401"/>
                  <a:pt x="6719998" y="5369442"/>
                </a:cubicBezTo>
                <a:cubicBezTo>
                  <a:pt x="6698656" y="5372491"/>
                  <a:pt x="6677544" y="5377025"/>
                  <a:pt x="6656202" y="5380074"/>
                </a:cubicBezTo>
                <a:cubicBezTo>
                  <a:pt x="6627915" y="5384115"/>
                  <a:pt x="6599384" y="5386362"/>
                  <a:pt x="6571142" y="5390707"/>
                </a:cubicBezTo>
                <a:cubicBezTo>
                  <a:pt x="6519016" y="5398726"/>
                  <a:pt x="6523086" y="5401385"/>
                  <a:pt x="6475449" y="5411972"/>
                </a:cubicBezTo>
                <a:cubicBezTo>
                  <a:pt x="6457807" y="5415893"/>
                  <a:pt x="6440112" y="5419634"/>
                  <a:pt x="6422286" y="5422605"/>
                </a:cubicBezTo>
                <a:cubicBezTo>
                  <a:pt x="6372142" y="5430962"/>
                  <a:pt x="6188341" y="5453745"/>
                  <a:pt x="6177737" y="5454502"/>
                </a:cubicBezTo>
                <a:cubicBezTo>
                  <a:pt x="5989834" y="5467924"/>
                  <a:pt x="6078422" y="5460632"/>
                  <a:pt x="5911923" y="5475767"/>
                </a:cubicBezTo>
                <a:cubicBezTo>
                  <a:pt x="5894202" y="5479311"/>
                  <a:pt x="5876369" y="5482336"/>
                  <a:pt x="5858760" y="5486400"/>
                </a:cubicBezTo>
                <a:cubicBezTo>
                  <a:pt x="5830283" y="5492972"/>
                  <a:pt x="5773700" y="5507665"/>
                  <a:pt x="5773700" y="5507665"/>
                </a:cubicBezTo>
                <a:lnTo>
                  <a:pt x="5507886" y="5497032"/>
                </a:lnTo>
                <a:cubicBezTo>
                  <a:pt x="5448701" y="5493833"/>
                  <a:pt x="5336046" y="5481975"/>
                  <a:pt x="5273970" y="5475767"/>
                </a:cubicBezTo>
                <a:cubicBezTo>
                  <a:pt x="5192454" y="5479311"/>
                  <a:pt x="5110791" y="5480373"/>
                  <a:pt x="5029421" y="5486400"/>
                </a:cubicBezTo>
                <a:cubicBezTo>
                  <a:pt x="5014848" y="5487479"/>
                  <a:pt x="5001220" y="5494166"/>
                  <a:pt x="4986891" y="5497032"/>
                </a:cubicBezTo>
                <a:cubicBezTo>
                  <a:pt x="4965751" y="5501260"/>
                  <a:pt x="4944360" y="5504121"/>
                  <a:pt x="4923095" y="5507665"/>
                </a:cubicBezTo>
                <a:cubicBezTo>
                  <a:pt x="4849633" y="5532154"/>
                  <a:pt x="4877402" y="5525825"/>
                  <a:pt x="4742342" y="5528930"/>
                </a:cubicBezTo>
                <a:lnTo>
                  <a:pt x="3966165" y="5539563"/>
                </a:lnTo>
                <a:lnTo>
                  <a:pt x="3870472" y="5550195"/>
                </a:lnTo>
                <a:cubicBezTo>
                  <a:pt x="3842094" y="5553534"/>
                  <a:pt x="3813844" y="5557985"/>
                  <a:pt x="3785412" y="5560828"/>
                </a:cubicBezTo>
                <a:cubicBezTo>
                  <a:pt x="3742946" y="5565075"/>
                  <a:pt x="3700351" y="5567916"/>
                  <a:pt x="3657821" y="5571460"/>
                </a:cubicBezTo>
                <a:cubicBezTo>
                  <a:pt x="3519598" y="5567916"/>
                  <a:pt x="3381270" y="5567252"/>
                  <a:pt x="3243151" y="5560828"/>
                </a:cubicBezTo>
                <a:cubicBezTo>
                  <a:pt x="3228554" y="5560149"/>
                  <a:pt x="3215087" y="5552262"/>
                  <a:pt x="3200621" y="5550195"/>
                </a:cubicBezTo>
                <a:cubicBezTo>
                  <a:pt x="3165360" y="5545158"/>
                  <a:pt x="3129816" y="5542194"/>
                  <a:pt x="3094295" y="5539563"/>
                </a:cubicBezTo>
                <a:cubicBezTo>
                  <a:pt x="3034105" y="5535104"/>
                  <a:pt x="2973780" y="5532695"/>
                  <a:pt x="2913542" y="5528930"/>
                </a:cubicBezTo>
                <a:lnTo>
                  <a:pt x="2754054" y="5518298"/>
                </a:lnTo>
                <a:cubicBezTo>
                  <a:pt x="2725700" y="5511209"/>
                  <a:pt x="2697822" y="5501837"/>
                  <a:pt x="2668993" y="5497032"/>
                </a:cubicBezTo>
                <a:lnTo>
                  <a:pt x="2605198" y="5486400"/>
                </a:lnTo>
                <a:cubicBezTo>
                  <a:pt x="2587418" y="5483167"/>
                  <a:pt x="2569861" y="5478738"/>
                  <a:pt x="2552035" y="5475767"/>
                </a:cubicBezTo>
                <a:cubicBezTo>
                  <a:pt x="2491367" y="5465656"/>
                  <a:pt x="2444207" y="5461424"/>
                  <a:pt x="2381914" y="5454502"/>
                </a:cubicBezTo>
                <a:lnTo>
                  <a:pt x="1903449" y="5465135"/>
                </a:lnTo>
                <a:cubicBezTo>
                  <a:pt x="1857266" y="5466728"/>
                  <a:pt x="1811436" y="5475767"/>
                  <a:pt x="1765226" y="5475767"/>
                </a:cubicBezTo>
                <a:cubicBezTo>
                  <a:pt x="1640267" y="5475767"/>
                  <a:pt x="1543948" y="5465317"/>
                  <a:pt x="1424984" y="5454502"/>
                </a:cubicBezTo>
                <a:cubicBezTo>
                  <a:pt x="1124932" y="5462398"/>
                  <a:pt x="916961" y="5474960"/>
                  <a:pt x="616909" y="5454502"/>
                </a:cubicBezTo>
                <a:cubicBezTo>
                  <a:pt x="594546" y="5452977"/>
                  <a:pt x="574860" y="5438673"/>
                  <a:pt x="553114" y="5433237"/>
                </a:cubicBezTo>
                <a:cubicBezTo>
                  <a:pt x="420213" y="5400013"/>
                  <a:pt x="585421" y="5442469"/>
                  <a:pt x="478686" y="5411972"/>
                </a:cubicBezTo>
                <a:cubicBezTo>
                  <a:pt x="464635" y="5407957"/>
                  <a:pt x="450207" y="5405353"/>
                  <a:pt x="436156" y="5401339"/>
                </a:cubicBezTo>
                <a:cubicBezTo>
                  <a:pt x="425379" y="5398260"/>
                  <a:pt x="415035" y="5393786"/>
                  <a:pt x="404258" y="5390707"/>
                </a:cubicBezTo>
                <a:cubicBezTo>
                  <a:pt x="310802" y="5364005"/>
                  <a:pt x="406311" y="5394934"/>
                  <a:pt x="329830" y="5369442"/>
                </a:cubicBezTo>
                <a:cubicBezTo>
                  <a:pt x="322742" y="5358809"/>
                  <a:pt x="316746" y="5347361"/>
                  <a:pt x="308565" y="5337544"/>
                </a:cubicBezTo>
                <a:cubicBezTo>
                  <a:pt x="298939" y="5325992"/>
                  <a:pt x="284127" y="5318702"/>
                  <a:pt x="276667" y="5305646"/>
                </a:cubicBezTo>
                <a:cubicBezTo>
                  <a:pt x="269417" y="5292958"/>
                  <a:pt x="271166" y="5276799"/>
                  <a:pt x="266035" y="5263116"/>
                </a:cubicBezTo>
                <a:cubicBezTo>
                  <a:pt x="210442" y="5114866"/>
                  <a:pt x="281715" y="5342051"/>
                  <a:pt x="223505" y="5167423"/>
                </a:cubicBezTo>
                <a:cubicBezTo>
                  <a:pt x="218884" y="5153560"/>
                  <a:pt x="215738" y="5139222"/>
                  <a:pt x="212872" y="5124893"/>
                </a:cubicBezTo>
                <a:cubicBezTo>
                  <a:pt x="192796" y="5024514"/>
                  <a:pt x="211205" y="5093621"/>
                  <a:pt x="191607" y="4976037"/>
                </a:cubicBezTo>
                <a:cubicBezTo>
                  <a:pt x="189205" y="4961623"/>
                  <a:pt x="184518" y="4947684"/>
                  <a:pt x="180974" y="4933507"/>
                </a:cubicBezTo>
                <a:cubicBezTo>
                  <a:pt x="177430" y="4781107"/>
                  <a:pt x="176688" y="4628616"/>
                  <a:pt x="170342" y="4476307"/>
                </a:cubicBezTo>
                <a:cubicBezTo>
                  <a:pt x="169590" y="4458251"/>
                  <a:pt x="162680" y="4440970"/>
                  <a:pt x="159709" y="4423144"/>
                </a:cubicBezTo>
                <a:cubicBezTo>
                  <a:pt x="149489" y="4361821"/>
                  <a:pt x="150221" y="4343804"/>
                  <a:pt x="138444" y="4284921"/>
                </a:cubicBezTo>
                <a:cubicBezTo>
                  <a:pt x="135578" y="4270592"/>
                  <a:pt x="130982" y="4256656"/>
                  <a:pt x="127812" y="4242391"/>
                </a:cubicBezTo>
                <a:cubicBezTo>
                  <a:pt x="100815" y="4120906"/>
                  <a:pt x="132476" y="4250419"/>
                  <a:pt x="106547" y="4146698"/>
                </a:cubicBezTo>
                <a:cubicBezTo>
                  <a:pt x="110091" y="4065182"/>
                  <a:pt x="109320" y="3983363"/>
                  <a:pt x="117179" y="3902149"/>
                </a:cubicBezTo>
                <a:cubicBezTo>
                  <a:pt x="119994" y="3873059"/>
                  <a:pt x="134819" y="3846089"/>
                  <a:pt x="138444" y="3817088"/>
                </a:cubicBezTo>
                <a:lnTo>
                  <a:pt x="149077" y="3732028"/>
                </a:lnTo>
                <a:cubicBezTo>
                  <a:pt x="145533" y="3632791"/>
                  <a:pt x="147172" y="3533232"/>
                  <a:pt x="138444" y="3434316"/>
                </a:cubicBezTo>
                <a:cubicBezTo>
                  <a:pt x="136474" y="3411987"/>
                  <a:pt x="122615" y="3392267"/>
                  <a:pt x="117179" y="3370521"/>
                </a:cubicBezTo>
                <a:cubicBezTo>
                  <a:pt x="105737" y="3324749"/>
                  <a:pt x="102431" y="3316331"/>
                  <a:pt x="95914" y="3264195"/>
                </a:cubicBezTo>
                <a:cubicBezTo>
                  <a:pt x="91496" y="3228852"/>
                  <a:pt x="90697" y="3193074"/>
                  <a:pt x="85281" y="3157870"/>
                </a:cubicBezTo>
                <a:cubicBezTo>
                  <a:pt x="83577" y="3146793"/>
                  <a:pt x="77080" y="3136913"/>
                  <a:pt x="74649" y="3125972"/>
                </a:cubicBezTo>
                <a:cubicBezTo>
                  <a:pt x="49699" y="3013696"/>
                  <a:pt x="77318" y="3102086"/>
                  <a:pt x="53384" y="3030279"/>
                </a:cubicBezTo>
                <a:cubicBezTo>
                  <a:pt x="54817" y="2962930"/>
                  <a:pt x="47519" y="2606676"/>
                  <a:pt x="74649" y="2434856"/>
                </a:cubicBezTo>
                <a:cubicBezTo>
                  <a:pt x="80286" y="2399154"/>
                  <a:pt x="89972" y="2364182"/>
                  <a:pt x="95914" y="2328530"/>
                </a:cubicBezTo>
                <a:lnTo>
                  <a:pt x="117179" y="2200939"/>
                </a:lnTo>
                <a:cubicBezTo>
                  <a:pt x="120723" y="2048539"/>
                  <a:pt x="127812" y="1896180"/>
                  <a:pt x="127812" y="1743739"/>
                </a:cubicBezTo>
                <a:cubicBezTo>
                  <a:pt x="127812" y="1166633"/>
                  <a:pt x="165392" y="1330551"/>
                  <a:pt x="106547" y="1095153"/>
                </a:cubicBezTo>
                <a:cubicBezTo>
                  <a:pt x="110091" y="914400"/>
                  <a:pt x="117179" y="733681"/>
                  <a:pt x="117179" y="552893"/>
                </a:cubicBezTo>
                <a:cubicBezTo>
                  <a:pt x="117179" y="372040"/>
                  <a:pt x="110528" y="326892"/>
                  <a:pt x="95914" y="180753"/>
                </a:cubicBezTo>
                <a:cubicBezTo>
                  <a:pt x="100786" y="122291"/>
                  <a:pt x="84917" y="64161"/>
                  <a:pt x="127812" y="21265"/>
                </a:cubicBezTo>
                <a:cubicBezTo>
                  <a:pt x="136848" y="12229"/>
                  <a:pt x="149077" y="7088"/>
                  <a:pt x="159709" y="0"/>
                </a:cubicBezTo>
                <a:cubicBezTo>
                  <a:pt x="241225" y="3544"/>
                  <a:pt x="323202" y="1279"/>
                  <a:pt x="404258" y="10632"/>
                </a:cubicBezTo>
                <a:cubicBezTo>
                  <a:pt x="436309" y="14330"/>
                  <a:pt x="439546" y="45921"/>
                  <a:pt x="457421" y="63795"/>
                </a:cubicBezTo>
                <a:cubicBezTo>
                  <a:pt x="466457" y="72831"/>
                  <a:pt x="478686" y="77972"/>
                  <a:pt x="489319" y="85060"/>
                </a:cubicBezTo>
                <a:lnTo>
                  <a:pt x="510584" y="116958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914400"/>
            <a:ext cx="792126" cy="5645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4320252" y="1965140"/>
            <a:ext cx="540488" cy="86498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5446" y="925033"/>
            <a:ext cx="2180163" cy="5326911"/>
          </a:xfrm>
          <a:custGeom>
            <a:avLst/>
            <a:gdLst>
              <a:gd name="connsiteX0" fmla="*/ 797931 w 2180163"/>
              <a:gd name="connsiteY0" fmla="*/ 10632 h 5326911"/>
              <a:gd name="connsiteX1" fmla="*/ 574647 w 2180163"/>
              <a:gd name="connsiteY1" fmla="*/ 21265 h 5326911"/>
              <a:gd name="connsiteX2" fmla="*/ 457689 w 2180163"/>
              <a:gd name="connsiteY2" fmla="*/ 53162 h 5326911"/>
              <a:gd name="connsiteX3" fmla="*/ 404526 w 2180163"/>
              <a:gd name="connsiteY3" fmla="*/ 63795 h 5326911"/>
              <a:gd name="connsiteX4" fmla="*/ 330098 w 2180163"/>
              <a:gd name="connsiteY4" fmla="*/ 138223 h 5326911"/>
              <a:gd name="connsiteX5" fmla="*/ 266303 w 2180163"/>
              <a:gd name="connsiteY5" fmla="*/ 180753 h 5326911"/>
              <a:gd name="connsiteX6" fmla="*/ 245038 w 2180163"/>
              <a:gd name="connsiteY6" fmla="*/ 212651 h 5326911"/>
              <a:gd name="connsiteX7" fmla="*/ 223773 w 2180163"/>
              <a:gd name="connsiteY7" fmla="*/ 287079 h 5326911"/>
              <a:gd name="connsiteX8" fmla="*/ 202507 w 2180163"/>
              <a:gd name="connsiteY8" fmla="*/ 361507 h 5326911"/>
              <a:gd name="connsiteX9" fmla="*/ 213140 w 2180163"/>
              <a:gd name="connsiteY9" fmla="*/ 701748 h 5326911"/>
              <a:gd name="connsiteX10" fmla="*/ 234405 w 2180163"/>
              <a:gd name="connsiteY10" fmla="*/ 786809 h 5326911"/>
              <a:gd name="connsiteX11" fmla="*/ 276935 w 2180163"/>
              <a:gd name="connsiteY11" fmla="*/ 935665 h 5326911"/>
              <a:gd name="connsiteX12" fmla="*/ 287568 w 2180163"/>
              <a:gd name="connsiteY12" fmla="*/ 1084520 h 5326911"/>
              <a:gd name="connsiteX13" fmla="*/ 298201 w 2180163"/>
              <a:gd name="connsiteY13" fmla="*/ 1137683 h 5326911"/>
              <a:gd name="connsiteX14" fmla="*/ 287568 w 2180163"/>
              <a:gd name="connsiteY14" fmla="*/ 1456660 h 5326911"/>
              <a:gd name="connsiteX15" fmla="*/ 266303 w 2180163"/>
              <a:gd name="connsiteY15" fmla="*/ 1605516 h 5326911"/>
              <a:gd name="connsiteX16" fmla="*/ 245038 w 2180163"/>
              <a:gd name="connsiteY16" fmla="*/ 1648046 h 5326911"/>
              <a:gd name="connsiteX17" fmla="*/ 234405 w 2180163"/>
              <a:gd name="connsiteY17" fmla="*/ 1701209 h 5326911"/>
              <a:gd name="connsiteX18" fmla="*/ 191875 w 2180163"/>
              <a:gd name="connsiteY18" fmla="*/ 1786269 h 5326911"/>
              <a:gd name="connsiteX19" fmla="*/ 170610 w 2180163"/>
              <a:gd name="connsiteY19" fmla="*/ 1818167 h 5326911"/>
              <a:gd name="connsiteX20" fmla="*/ 138712 w 2180163"/>
              <a:gd name="connsiteY20" fmla="*/ 1913860 h 5326911"/>
              <a:gd name="connsiteX21" fmla="*/ 117447 w 2180163"/>
              <a:gd name="connsiteY21" fmla="*/ 1956390 h 5326911"/>
              <a:gd name="connsiteX22" fmla="*/ 96182 w 2180163"/>
              <a:gd name="connsiteY22" fmla="*/ 2009553 h 5326911"/>
              <a:gd name="connsiteX23" fmla="*/ 74917 w 2180163"/>
              <a:gd name="connsiteY23" fmla="*/ 2126511 h 5326911"/>
              <a:gd name="connsiteX24" fmla="*/ 53652 w 2180163"/>
              <a:gd name="connsiteY24" fmla="*/ 2190307 h 5326911"/>
              <a:gd name="connsiteX25" fmla="*/ 43019 w 2180163"/>
              <a:gd name="connsiteY25" fmla="*/ 2275367 h 5326911"/>
              <a:gd name="connsiteX26" fmla="*/ 11121 w 2180163"/>
              <a:gd name="connsiteY26" fmla="*/ 2424223 h 5326911"/>
              <a:gd name="connsiteX27" fmla="*/ 11121 w 2180163"/>
              <a:gd name="connsiteY27" fmla="*/ 2881423 h 5326911"/>
              <a:gd name="connsiteX28" fmla="*/ 21754 w 2180163"/>
              <a:gd name="connsiteY28" fmla="*/ 2923953 h 5326911"/>
              <a:gd name="connsiteX29" fmla="*/ 43019 w 2180163"/>
              <a:gd name="connsiteY29" fmla="*/ 3030279 h 5326911"/>
              <a:gd name="connsiteX30" fmla="*/ 64284 w 2180163"/>
              <a:gd name="connsiteY30" fmla="*/ 3083441 h 5326911"/>
              <a:gd name="connsiteX31" fmla="*/ 85549 w 2180163"/>
              <a:gd name="connsiteY31" fmla="*/ 3200400 h 5326911"/>
              <a:gd name="connsiteX32" fmla="*/ 96182 w 2180163"/>
              <a:gd name="connsiteY32" fmla="*/ 3274827 h 5326911"/>
              <a:gd name="connsiteX33" fmla="*/ 117447 w 2180163"/>
              <a:gd name="connsiteY33" fmla="*/ 3338623 h 5326911"/>
              <a:gd name="connsiteX34" fmla="*/ 138712 w 2180163"/>
              <a:gd name="connsiteY34" fmla="*/ 3413051 h 5326911"/>
              <a:gd name="connsiteX35" fmla="*/ 170610 w 2180163"/>
              <a:gd name="connsiteY35" fmla="*/ 3551274 h 5326911"/>
              <a:gd name="connsiteX36" fmla="*/ 181242 w 2180163"/>
              <a:gd name="connsiteY36" fmla="*/ 3615069 h 5326911"/>
              <a:gd name="connsiteX37" fmla="*/ 223773 w 2180163"/>
              <a:gd name="connsiteY37" fmla="*/ 3732027 h 5326911"/>
              <a:gd name="connsiteX38" fmla="*/ 234405 w 2180163"/>
              <a:gd name="connsiteY38" fmla="*/ 3774558 h 5326911"/>
              <a:gd name="connsiteX39" fmla="*/ 245038 w 2180163"/>
              <a:gd name="connsiteY39" fmla="*/ 3806455 h 5326911"/>
              <a:gd name="connsiteX40" fmla="*/ 266303 w 2180163"/>
              <a:gd name="connsiteY40" fmla="*/ 3902148 h 5326911"/>
              <a:gd name="connsiteX41" fmla="*/ 298201 w 2180163"/>
              <a:gd name="connsiteY41" fmla="*/ 4029739 h 5326911"/>
              <a:gd name="connsiteX42" fmla="*/ 308833 w 2180163"/>
              <a:gd name="connsiteY42" fmla="*/ 4072269 h 5326911"/>
              <a:gd name="connsiteX43" fmla="*/ 330098 w 2180163"/>
              <a:gd name="connsiteY43" fmla="*/ 4423144 h 5326911"/>
              <a:gd name="connsiteX44" fmla="*/ 351363 w 2180163"/>
              <a:gd name="connsiteY44" fmla="*/ 4540102 h 5326911"/>
              <a:gd name="connsiteX45" fmla="*/ 372628 w 2180163"/>
              <a:gd name="connsiteY45" fmla="*/ 4688958 h 5326911"/>
              <a:gd name="connsiteX46" fmla="*/ 383261 w 2180163"/>
              <a:gd name="connsiteY46" fmla="*/ 4774018 h 5326911"/>
              <a:gd name="connsiteX47" fmla="*/ 404526 w 2180163"/>
              <a:gd name="connsiteY47" fmla="*/ 4848446 h 5326911"/>
              <a:gd name="connsiteX48" fmla="*/ 425791 w 2180163"/>
              <a:gd name="connsiteY48" fmla="*/ 4933507 h 5326911"/>
              <a:gd name="connsiteX49" fmla="*/ 436424 w 2180163"/>
              <a:gd name="connsiteY49" fmla="*/ 4976037 h 5326911"/>
              <a:gd name="connsiteX50" fmla="*/ 478954 w 2180163"/>
              <a:gd name="connsiteY50" fmla="*/ 5029200 h 5326911"/>
              <a:gd name="connsiteX51" fmla="*/ 500219 w 2180163"/>
              <a:gd name="connsiteY51" fmla="*/ 5061097 h 5326911"/>
              <a:gd name="connsiteX52" fmla="*/ 670340 w 2180163"/>
              <a:gd name="connsiteY52" fmla="*/ 5156790 h 5326911"/>
              <a:gd name="connsiteX53" fmla="*/ 702238 w 2180163"/>
              <a:gd name="connsiteY53" fmla="*/ 5178055 h 5326911"/>
              <a:gd name="connsiteX54" fmla="*/ 808563 w 2180163"/>
              <a:gd name="connsiteY54" fmla="*/ 5199320 h 5326911"/>
              <a:gd name="connsiteX55" fmla="*/ 851094 w 2180163"/>
              <a:gd name="connsiteY55" fmla="*/ 5220586 h 5326911"/>
              <a:gd name="connsiteX56" fmla="*/ 925521 w 2180163"/>
              <a:gd name="connsiteY56" fmla="*/ 5231218 h 5326911"/>
              <a:gd name="connsiteX57" fmla="*/ 968052 w 2180163"/>
              <a:gd name="connsiteY57" fmla="*/ 5241851 h 5326911"/>
              <a:gd name="connsiteX58" fmla="*/ 1031847 w 2180163"/>
              <a:gd name="connsiteY58" fmla="*/ 5263116 h 5326911"/>
              <a:gd name="connsiteX59" fmla="*/ 1074377 w 2180163"/>
              <a:gd name="connsiteY59" fmla="*/ 5273748 h 5326911"/>
              <a:gd name="connsiteX60" fmla="*/ 1127540 w 2180163"/>
              <a:gd name="connsiteY60" fmla="*/ 5284381 h 5326911"/>
              <a:gd name="connsiteX61" fmla="*/ 1159438 w 2180163"/>
              <a:gd name="connsiteY61" fmla="*/ 5295014 h 5326911"/>
              <a:gd name="connsiteX62" fmla="*/ 1201968 w 2180163"/>
              <a:gd name="connsiteY62" fmla="*/ 5305646 h 5326911"/>
              <a:gd name="connsiteX63" fmla="*/ 1233866 w 2180163"/>
              <a:gd name="connsiteY63" fmla="*/ 5316279 h 5326911"/>
              <a:gd name="connsiteX64" fmla="*/ 1308294 w 2180163"/>
              <a:gd name="connsiteY64" fmla="*/ 5326911 h 5326911"/>
              <a:gd name="connsiteX65" fmla="*/ 1520945 w 2180163"/>
              <a:gd name="connsiteY65" fmla="*/ 5316279 h 5326911"/>
              <a:gd name="connsiteX66" fmla="*/ 1552842 w 2180163"/>
              <a:gd name="connsiteY66" fmla="*/ 5305646 h 5326911"/>
              <a:gd name="connsiteX67" fmla="*/ 1595373 w 2180163"/>
              <a:gd name="connsiteY67" fmla="*/ 5295014 h 5326911"/>
              <a:gd name="connsiteX68" fmla="*/ 1627270 w 2180163"/>
              <a:gd name="connsiteY68" fmla="*/ 5284381 h 5326911"/>
              <a:gd name="connsiteX69" fmla="*/ 1744228 w 2180163"/>
              <a:gd name="connsiteY69" fmla="*/ 5263116 h 5326911"/>
              <a:gd name="connsiteX70" fmla="*/ 1776126 w 2180163"/>
              <a:gd name="connsiteY70" fmla="*/ 5252483 h 5326911"/>
              <a:gd name="connsiteX71" fmla="*/ 1808024 w 2180163"/>
              <a:gd name="connsiteY71" fmla="*/ 5231218 h 5326911"/>
              <a:gd name="connsiteX72" fmla="*/ 1850554 w 2180163"/>
              <a:gd name="connsiteY72" fmla="*/ 5220586 h 5326911"/>
              <a:gd name="connsiteX73" fmla="*/ 1882452 w 2180163"/>
              <a:gd name="connsiteY73" fmla="*/ 5209953 h 5326911"/>
              <a:gd name="connsiteX74" fmla="*/ 1924982 w 2180163"/>
              <a:gd name="connsiteY74" fmla="*/ 5188688 h 5326911"/>
              <a:gd name="connsiteX75" fmla="*/ 1956880 w 2180163"/>
              <a:gd name="connsiteY75" fmla="*/ 5178055 h 5326911"/>
              <a:gd name="connsiteX76" fmla="*/ 1999410 w 2180163"/>
              <a:gd name="connsiteY76" fmla="*/ 5156790 h 5326911"/>
              <a:gd name="connsiteX77" fmla="*/ 2095103 w 2180163"/>
              <a:gd name="connsiteY77" fmla="*/ 5114260 h 5326911"/>
              <a:gd name="connsiteX78" fmla="*/ 2148266 w 2180163"/>
              <a:gd name="connsiteY78" fmla="*/ 5039832 h 5326911"/>
              <a:gd name="connsiteX79" fmla="*/ 2158898 w 2180163"/>
              <a:gd name="connsiteY79" fmla="*/ 4997302 h 5326911"/>
              <a:gd name="connsiteX80" fmla="*/ 2180163 w 2180163"/>
              <a:gd name="connsiteY80" fmla="*/ 4880344 h 5326911"/>
              <a:gd name="connsiteX81" fmla="*/ 2158898 w 2180163"/>
              <a:gd name="connsiteY81" fmla="*/ 4731488 h 5326911"/>
              <a:gd name="connsiteX82" fmla="*/ 2105735 w 2180163"/>
              <a:gd name="connsiteY82" fmla="*/ 4625162 h 5326911"/>
              <a:gd name="connsiteX83" fmla="*/ 2084470 w 2180163"/>
              <a:gd name="connsiteY83" fmla="*/ 4561367 h 5326911"/>
              <a:gd name="connsiteX84" fmla="*/ 2010042 w 2180163"/>
              <a:gd name="connsiteY84" fmla="*/ 4455041 h 5326911"/>
              <a:gd name="connsiteX85" fmla="*/ 1924982 w 2180163"/>
              <a:gd name="connsiteY85" fmla="*/ 4327451 h 5326911"/>
              <a:gd name="connsiteX86" fmla="*/ 1914349 w 2180163"/>
              <a:gd name="connsiteY86" fmla="*/ 4284920 h 5326911"/>
              <a:gd name="connsiteX87" fmla="*/ 1882452 w 2180163"/>
              <a:gd name="connsiteY87" fmla="*/ 4253023 h 5326911"/>
              <a:gd name="connsiteX88" fmla="*/ 1850554 w 2180163"/>
              <a:gd name="connsiteY88" fmla="*/ 4199860 h 5326911"/>
              <a:gd name="connsiteX89" fmla="*/ 1818656 w 2180163"/>
              <a:gd name="connsiteY89" fmla="*/ 4157330 h 5326911"/>
              <a:gd name="connsiteX90" fmla="*/ 1776126 w 2180163"/>
              <a:gd name="connsiteY90" fmla="*/ 4072269 h 5326911"/>
              <a:gd name="connsiteX91" fmla="*/ 1744228 w 2180163"/>
              <a:gd name="connsiteY91" fmla="*/ 4008474 h 5326911"/>
              <a:gd name="connsiteX92" fmla="*/ 1722963 w 2180163"/>
              <a:gd name="connsiteY92" fmla="*/ 3955311 h 5326911"/>
              <a:gd name="connsiteX93" fmla="*/ 1669801 w 2180163"/>
              <a:gd name="connsiteY93" fmla="*/ 3859618 h 5326911"/>
              <a:gd name="connsiteX94" fmla="*/ 1648535 w 2180163"/>
              <a:gd name="connsiteY94" fmla="*/ 3827720 h 5326911"/>
              <a:gd name="connsiteX95" fmla="*/ 1595373 w 2180163"/>
              <a:gd name="connsiteY95" fmla="*/ 3721395 h 5326911"/>
              <a:gd name="connsiteX96" fmla="*/ 1595373 w 2180163"/>
              <a:gd name="connsiteY96" fmla="*/ 3721395 h 5326911"/>
              <a:gd name="connsiteX97" fmla="*/ 1584740 w 2180163"/>
              <a:gd name="connsiteY97" fmla="*/ 3689497 h 5326911"/>
              <a:gd name="connsiteX98" fmla="*/ 1542210 w 2180163"/>
              <a:gd name="connsiteY98" fmla="*/ 3646967 h 5326911"/>
              <a:gd name="connsiteX99" fmla="*/ 1510312 w 2180163"/>
              <a:gd name="connsiteY99" fmla="*/ 3530009 h 5326911"/>
              <a:gd name="connsiteX100" fmla="*/ 1510312 w 2180163"/>
              <a:gd name="connsiteY100" fmla="*/ 3221665 h 5326911"/>
              <a:gd name="connsiteX101" fmla="*/ 1499680 w 2180163"/>
              <a:gd name="connsiteY101" fmla="*/ 3179134 h 5326911"/>
              <a:gd name="connsiteX102" fmla="*/ 1457149 w 2180163"/>
              <a:gd name="connsiteY102" fmla="*/ 3094074 h 5326911"/>
              <a:gd name="connsiteX103" fmla="*/ 1414619 w 2180163"/>
              <a:gd name="connsiteY103" fmla="*/ 3030279 h 5326911"/>
              <a:gd name="connsiteX104" fmla="*/ 1382721 w 2180163"/>
              <a:gd name="connsiteY104" fmla="*/ 2955851 h 5326911"/>
              <a:gd name="connsiteX105" fmla="*/ 1350824 w 2180163"/>
              <a:gd name="connsiteY105" fmla="*/ 2913320 h 5326911"/>
              <a:gd name="connsiteX106" fmla="*/ 1308294 w 2180163"/>
              <a:gd name="connsiteY106" fmla="*/ 2838893 h 5326911"/>
              <a:gd name="connsiteX107" fmla="*/ 1233866 w 2180163"/>
              <a:gd name="connsiteY107" fmla="*/ 2732567 h 5326911"/>
              <a:gd name="connsiteX108" fmla="*/ 1223233 w 2180163"/>
              <a:gd name="connsiteY108" fmla="*/ 2700669 h 5326911"/>
              <a:gd name="connsiteX109" fmla="*/ 1180703 w 2180163"/>
              <a:gd name="connsiteY109" fmla="*/ 2626241 h 5326911"/>
              <a:gd name="connsiteX110" fmla="*/ 1148805 w 2180163"/>
              <a:gd name="connsiteY110" fmla="*/ 2509283 h 5326911"/>
              <a:gd name="connsiteX111" fmla="*/ 1159438 w 2180163"/>
              <a:gd name="connsiteY111" fmla="*/ 1956390 h 5326911"/>
              <a:gd name="connsiteX112" fmla="*/ 1138173 w 2180163"/>
              <a:gd name="connsiteY112" fmla="*/ 1531088 h 5326911"/>
              <a:gd name="connsiteX113" fmla="*/ 1127540 w 2180163"/>
              <a:gd name="connsiteY113" fmla="*/ 1499190 h 5326911"/>
              <a:gd name="connsiteX114" fmla="*/ 1106275 w 2180163"/>
              <a:gd name="connsiteY114" fmla="*/ 1350334 h 5326911"/>
              <a:gd name="connsiteX115" fmla="*/ 1085010 w 2180163"/>
              <a:gd name="connsiteY115" fmla="*/ 1233376 h 5326911"/>
              <a:gd name="connsiteX116" fmla="*/ 1074377 w 2180163"/>
              <a:gd name="connsiteY116" fmla="*/ 1158948 h 5326911"/>
              <a:gd name="connsiteX117" fmla="*/ 1063745 w 2180163"/>
              <a:gd name="connsiteY117" fmla="*/ 1105786 h 5326911"/>
              <a:gd name="connsiteX118" fmla="*/ 1085010 w 2180163"/>
              <a:gd name="connsiteY118" fmla="*/ 871869 h 5326911"/>
              <a:gd name="connsiteX119" fmla="*/ 1074377 w 2180163"/>
              <a:gd name="connsiteY119" fmla="*/ 595423 h 5326911"/>
              <a:gd name="connsiteX120" fmla="*/ 1063745 w 2180163"/>
              <a:gd name="connsiteY120" fmla="*/ 542260 h 5326911"/>
              <a:gd name="connsiteX121" fmla="*/ 1042480 w 2180163"/>
              <a:gd name="connsiteY121" fmla="*/ 425302 h 5326911"/>
              <a:gd name="connsiteX122" fmla="*/ 1031847 w 2180163"/>
              <a:gd name="connsiteY122" fmla="*/ 382772 h 5326911"/>
              <a:gd name="connsiteX123" fmla="*/ 1021214 w 2180163"/>
              <a:gd name="connsiteY123" fmla="*/ 318976 h 5326911"/>
              <a:gd name="connsiteX124" fmla="*/ 999949 w 2180163"/>
              <a:gd name="connsiteY124" fmla="*/ 255181 h 5326911"/>
              <a:gd name="connsiteX125" fmla="*/ 989317 w 2180163"/>
              <a:gd name="connsiteY125" fmla="*/ 223283 h 5326911"/>
              <a:gd name="connsiteX126" fmla="*/ 978684 w 2180163"/>
              <a:gd name="connsiteY126" fmla="*/ 191386 h 5326911"/>
              <a:gd name="connsiteX127" fmla="*/ 968052 w 2180163"/>
              <a:gd name="connsiteY127" fmla="*/ 148855 h 5326911"/>
              <a:gd name="connsiteX128" fmla="*/ 946787 w 2180163"/>
              <a:gd name="connsiteY128" fmla="*/ 85060 h 5326911"/>
              <a:gd name="connsiteX129" fmla="*/ 936154 w 2180163"/>
              <a:gd name="connsiteY129" fmla="*/ 42530 h 5326911"/>
              <a:gd name="connsiteX130" fmla="*/ 925521 w 2180163"/>
              <a:gd name="connsiteY130" fmla="*/ 10632 h 5326911"/>
              <a:gd name="connsiteX131" fmla="*/ 893624 w 2180163"/>
              <a:gd name="connsiteY131" fmla="*/ 0 h 5326911"/>
              <a:gd name="connsiteX132" fmla="*/ 776666 w 2180163"/>
              <a:gd name="connsiteY132" fmla="*/ 10632 h 5326911"/>
              <a:gd name="connsiteX133" fmla="*/ 712870 w 2180163"/>
              <a:gd name="connsiteY133" fmla="*/ 42530 h 5326911"/>
              <a:gd name="connsiteX134" fmla="*/ 691605 w 2180163"/>
              <a:gd name="connsiteY134" fmla="*/ 42530 h 53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180163" h="5326911">
                <a:moveTo>
                  <a:pt x="797931" y="10632"/>
                </a:moveTo>
                <a:cubicBezTo>
                  <a:pt x="723503" y="14176"/>
                  <a:pt x="648764" y="13598"/>
                  <a:pt x="574647" y="21265"/>
                </a:cubicBezTo>
                <a:cubicBezTo>
                  <a:pt x="486255" y="30409"/>
                  <a:pt x="514421" y="38979"/>
                  <a:pt x="457689" y="53162"/>
                </a:cubicBezTo>
                <a:cubicBezTo>
                  <a:pt x="440157" y="57545"/>
                  <a:pt x="422247" y="60251"/>
                  <a:pt x="404526" y="63795"/>
                </a:cubicBezTo>
                <a:cubicBezTo>
                  <a:pt x="379717" y="88604"/>
                  <a:pt x="359291" y="118761"/>
                  <a:pt x="330098" y="138223"/>
                </a:cubicBezTo>
                <a:lnTo>
                  <a:pt x="266303" y="180753"/>
                </a:lnTo>
                <a:cubicBezTo>
                  <a:pt x="259215" y="191386"/>
                  <a:pt x="250753" y="201221"/>
                  <a:pt x="245038" y="212651"/>
                </a:cubicBezTo>
                <a:cubicBezTo>
                  <a:pt x="236537" y="229653"/>
                  <a:pt x="228318" y="271172"/>
                  <a:pt x="223773" y="287079"/>
                </a:cubicBezTo>
                <a:cubicBezTo>
                  <a:pt x="193254" y="393896"/>
                  <a:pt x="235761" y="228493"/>
                  <a:pt x="202507" y="361507"/>
                </a:cubicBezTo>
                <a:cubicBezTo>
                  <a:pt x="206051" y="474921"/>
                  <a:pt x="204654" y="588597"/>
                  <a:pt x="213140" y="701748"/>
                </a:cubicBezTo>
                <a:cubicBezTo>
                  <a:pt x="215326" y="730892"/>
                  <a:pt x="226715" y="758613"/>
                  <a:pt x="234405" y="786809"/>
                </a:cubicBezTo>
                <a:cubicBezTo>
                  <a:pt x="247983" y="836595"/>
                  <a:pt x="276935" y="935665"/>
                  <a:pt x="276935" y="935665"/>
                </a:cubicBezTo>
                <a:cubicBezTo>
                  <a:pt x="280479" y="985283"/>
                  <a:pt x="282360" y="1035049"/>
                  <a:pt x="287568" y="1084520"/>
                </a:cubicBezTo>
                <a:cubicBezTo>
                  <a:pt x="289460" y="1102493"/>
                  <a:pt x="298201" y="1119611"/>
                  <a:pt x="298201" y="1137683"/>
                </a:cubicBezTo>
                <a:cubicBezTo>
                  <a:pt x="298201" y="1244068"/>
                  <a:pt x="292881" y="1350408"/>
                  <a:pt x="287568" y="1456660"/>
                </a:cubicBezTo>
                <a:cubicBezTo>
                  <a:pt x="286068" y="1486658"/>
                  <a:pt x="281230" y="1565710"/>
                  <a:pt x="266303" y="1605516"/>
                </a:cubicBezTo>
                <a:cubicBezTo>
                  <a:pt x="260738" y="1620357"/>
                  <a:pt x="252126" y="1633869"/>
                  <a:pt x="245038" y="1648046"/>
                </a:cubicBezTo>
                <a:cubicBezTo>
                  <a:pt x="241494" y="1665767"/>
                  <a:pt x="240892" y="1684342"/>
                  <a:pt x="234405" y="1701209"/>
                </a:cubicBezTo>
                <a:cubicBezTo>
                  <a:pt x="223025" y="1730796"/>
                  <a:pt x="209459" y="1759893"/>
                  <a:pt x="191875" y="1786269"/>
                </a:cubicBezTo>
                <a:cubicBezTo>
                  <a:pt x="184787" y="1796902"/>
                  <a:pt x="176325" y="1806737"/>
                  <a:pt x="170610" y="1818167"/>
                </a:cubicBezTo>
                <a:cubicBezTo>
                  <a:pt x="124071" y="1911246"/>
                  <a:pt x="169170" y="1832641"/>
                  <a:pt x="138712" y="1913860"/>
                </a:cubicBezTo>
                <a:cubicBezTo>
                  <a:pt x="133147" y="1928701"/>
                  <a:pt x="123884" y="1941906"/>
                  <a:pt x="117447" y="1956390"/>
                </a:cubicBezTo>
                <a:cubicBezTo>
                  <a:pt x="109695" y="1973831"/>
                  <a:pt x="103270" y="1991832"/>
                  <a:pt x="96182" y="2009553"/>
                </a:cubicBezTo>
                <a:cubicBezTo>
                  <a:pt x="89094" y="2048539"/>
                  <a:pt x="83993" y="2087939"/>
                  <a:pt x="74917" y="2126511"/>
                </a:cubicBezTo>
                <a:cubicBezTo>
                  <a:pt x="69783" y="2148331"/>
                  <a:pt x="58349" y="2168389"/>
                  <a:pt x="53652" y="2190307"/>
                </a:cubicBezTo>
                <a:cubicBezTo>
                  <a:pt x="47665" y="2218247"/>
                  <a:pt x="48623" y="2247348"/>
                  <a:pt x="43019" y="2275367"/>
                </a:cubicBezTo>
                <a:cubicBezTo>
                  <a:pt x="-6244" y="2521680"/>
                  <a:pt x="45910" y="2180707"/>
                  <a:pt x="11121" y="2424223"/>
                </a:cubicBezTo>
                <a:cubicBezTo>
                  <a:pt x="-759" y="2649961"/>
                  <a:pt x="-6391" y="2636254"/>
                  <a:pt x="11121" y="2881423"/>
                </a:cubicBezTo>
                <a:cubicBezTo>
                  <a:pt x="12162" y="2895999"/>
                  <a:pt x="18692" y="2909664"/>
                  <a:pt x="21754" y="2923953"/>
                </a:cubicBezTo>
                <a:cubicBezTo>
                  <a:pt x="29327" y="2959295"/>
                  <a:pt x="29595" y="2996720"/>
                  <a:pt x="43019" y="3030279"/>
                </a:cubicBezTo>
                <a:cubicBezTo>
                  <a:pt x="50107" y="3048000"/>
                  <a:pt x="58800" y="3065160"/>
                  <a:pt x="64284" y="3083441"/>
                </a:cubicBezTo>
                <a:cubicBezTo>
                  <a:pt x="69525" y="3100911"/>
                  <a:pt x="83422" y="3186575"/>
                  <a:pt x="85549" y="3200400"/>
                </a:cubicBezTo>
                <a:cubicBezTo>
                  <a:pt x="89360" y="3225169"/>
                  <a:pt x="90547" y="3250408"/>
                  <a:pt x="96182" y="3274827"/>
                </a:cubicBezTo>
                <a:cubicBezTo>
                  <a:pt x="101222" y="3296669"/>
                  <a:pt x="110855" y="3317199"/>
                  <a:pt x="117447" y="3338623"/>
                </a:cubicBezTo>
                <a:cubicBezTo>
                  <a:pt x="125035" y="3363284"/>
                  <a:pt x="132064" y="3388120"/>
                  <a:pt x="138712" y="3413051"/>
                </a:cubicBezTo>
                <a:cubicBezTo>
                  <a:pt x="153132" y="3467125"/>
                  <a:pt x="161188" y="3499454"/>
                  <a:pt x="170610" y="3551274"/>
                </a:cubicBezTo>
                <a:cubicBezTo>
                  <a:pt x="174466" y="3572485"/>
                  <a:pt x="176013" y="3594154"/>
                  <a:pt x="181242" y="3615069"/>
                </a:cubicBezTo>
                <a:cubicBezTo>
                  <a:pt x="198623" y="3684593"/>
                  <a:pt x="202628" y="3668592"/>
                  <a:pt x="223773" y="3732027"/>
                </a:cubicBezTo>
                <a:cubicBezTo>
                  <a:pt x="228394" y="3745890"/>
                  <a:pt x="230390" y="3760507"/>
                  <a:pt x="234405" y="3774558"/>
                </a:cubicBezTo>
                <a:cubicBezTo>
                  <a:pt x="237484" y="3785334"/>
                  <a:pt x="241959" y="3795679"/>
                  <a:pt x="245038" y="3806455"/>
                </a:cubicBezTo>
                <a:cubicBezTo>
                  <a:pt x="259769" y="3858013"/>
                  <a:pt x="253155" y="3845174"/>
                  <a:pt x="266303" y="3902148"/>
                </a:cubicBezTo>
                <a:cubicBezTo>
                  <a:pt x="266327" y="3902250"/>
                  <a:pt x="292872" y="4008423"/>
                  <a:pt x="298201" y="4029739"/>
                </a:cubicBezTo>
                <a:lnTo>
                  <a:pt x="308833" y="4072269"/>
                </a:lnTo>
                <a:cubicBezTo>
                  <a:pt x="317943" y="4281800"/>
                  <a:pt x="312688" y="4266451"/>
                  <a:pt x="330098" y="4423144"/>
                </a:cubicBezTo>
                <a:cubicBezTo>
                  <a:pt x="340116" y="4513311"/>
                  <a:pt x="332482" y="4483455"/>
                  <a:pt x="351363" y="4540102"/>
                </a:cubicBezTo>
                <a:cubicBezTo>
                  <a:pt x="358451" y="4589721"/>
                  <a:pt x="366411" y="4639223"/>
                  <a:pt x="372628" y="4688958"/>
                </a:cubicBezTo>
                <a:cubicBezTo>
                  <a:pt x="376172" y="4717311"/>
                  <a:pt x="378563" y="4745833"/>
                  <a:pt x="383261" y="4774018"/>
                </a:cubicBezTo>
                <a:cubicBezTo>
                  <a:pt x="390849" y="4819545"/>
                  <a:pt x="393693" y="4808725"/>
                  <a:pt x="404526" y="4848446"/>
                </a:cubicBezTo>
                <a:cubicBezTo>
                  <a:pt x="412216" y="4876643"/>
                  <a:pt x="418703" y="4905153"/>
                  <a:pt x="425791" y="4933507"/>
                </a:cubicBezTo>
                <a:cubicBezTo>
                  <a:pt x="429335" y="4947684"/>
                  <a:pt x="428318" y="4963878"/>
                  <a:pt x="436424" y="4976037"/>
                </a:cubicBezTo>
                <a:cubicBezTo>
                  <a:pt x="501874" y="5074211"/>
                  <a:pt x="418353" y="4953448"/>
                  <a:pt x="478954" y="5029200"/>
                </a:cubicBezTo>
                <a:cubicBezTo>
                  <a:pt x="486937" y="5039178"/>
                  <a:pt x="490241" y="5053114"/>
                  <a:pt x="500219" y="5061097"/>
                </a:cubicBezTo>
                <a:cubicBezTo>
                  <a:pt x="616810" y="5154369"/>
                  <a:pt x="550967" y="5077209"/>
                  <a:pt x="670340" y="5156790"/>
                </a:cubicBezTo>
                <a:cubicBezTo>
                  <a:pt x="680973" y="5163878"/>
                  <a:pt x="690024" y="5174297"/>
                  <a:pt x="702238" y="5178055"/>
                </a:cubicBezTo>
                <a:cubicBezTo>
                  <a:pt x="736783" y="5188684"/>
                  <a:pt x="808563" y="5199320"/>
                  <a:pt x="808563" y="5199320"/>
                </a:cubicBezTo>
                <a:cubicBezTo>
                  <a:pt x="822740" y="5206409"/>
                  <a:pt x="835802" y="5216415"/>
                  <a:pt x="851094" y="5220586"/>
                </a:cubicBezTo>
                <a:cubicBezTo>
                  <a:pt x="875272" y="5227180"/>
                  <a:pt x="900864" y="5226735"/>
                  <a:pt x="925521" y="5231218"/>
                </a:cubicBezTo>
                <a:cubicBezTo>
                  <a:pt x="939899" y="5233832"/>
                  <a:pt x="954055" y="5237652"/>
                  <a:pt x="968052" y="5241851"/>
                </a:cubicBezTo>
                <a:cubicBezTo>
                  <a:pt x="989522" y="5248292"/>
                  <a:pt x="1010101" y="5257680"/>
                  <a:pt x="1031847" y="5263116"/>
                </a:cubicBezTo>
                <a:cubicBezTo>
                  <a:pt x="1046024" y="5266660"/>
                  <a:pt x="1060112" y="5270578"/>
                  <a:pt x="1074377" y="5273748"/>
                </a:cubicBezTo>
                <a:cubicBezTo>
                  <a:pt x="1092019" y="5277668"/>
                  <a:pt x="1110008" y="5279998"/>
                  <a:pt x="1127540" y="5284381"/>
                </a:cubicBezTo>
                <a:cubicBezTo>
                  <a:pt x="1138413" y="5287099"/>
                  <a:pt x="1148661" y="5291935"/>
                  <a:pt x="1159438" y="5295014"/>
                </a:cubicBezTo>
                <a:cubicBezTo>
                  <a:pt x="1173489" y="5299028"/>
                  <a:pt x="1187917" y="5301632"/>
                  <a:pt x="1201968" y="5305646"/>
                </a:cubicBezTo>
                <a:cubicBezTo>
                  <a:pt x="1212745" y="5308725"/>
                  <a:pt x="1222876" y="5314081"/>
                  <a:pt x="1233866" y="5316279"/>
                </a:cubicBezTo>
                <a:cubicBezTo>
                  <a:pt x="1258441" y="5321194"/>
                  <a:pt x="1283485" y="5323367"/>
                  <a:pt x="1308294" y="5326911"/>
                </a:cubicBezTo>
                <a:cubicBezTo>
                  <a:pt x="1379178" y="5323367"/>
                  <a:pt x="1450240" y="5322427"/>
                  <a:pt x="1520945" y="5316279"/>
                </a:cubicBezTo>
                <a:cubicBezTo>
                  <a:pt x="1532110" y="5315308"/>
                  <a:pt x="1542066" y="5308725"/>
                  <a:pt x="1552842" y="5305646"/>
                </a:cubicBezTo>
                <a:cubicBezTo>
                  <a:pt x="1566893" y="5301631"/>
                  <a:pt x="1581322" y="5299029"/>
                  <a:pt x="1595373" y="5295014"/>
                </a:cubicBezTo>
                <a:cubicBezTo>
                  <a:pt x="1606149" y="5291935"/>
                  <a:pt x="1616397" y="5287099"/>
                  <a:pt x="1627270" y="5284381"/>
                </a:cubicBezTo>
                <a:cubicBezTo>
                  <a:pt x="1656998" y="5276949"/>
                  <a:pt x="1715781" y="5267857"/>
                  <a:pt x="1744228" y="5263116"/>
                </a:cubicBezTo>
                <a:cubicBezTo>
                  <a:pt x="1754861" y="5259572"/>
                  <a:pt x="1766101" y="5257495"/>
                  <a:pt x="1776126" y="5252483"/>
                </a:cubicBezTo>
                <a:cubicBezTo>
                  <a:pt x="1787556" y="5246768"/>
                  <a:pt x="1796278" y="5236252"/>
                  <a:pt x="1808024" y="5231218"/>
                </a:cubicBezTo>
                <a:cubicBezTo>
                  <a:pt x="1821455" y="5225462"/>
                  <a:pt x="1836503" y="5224600"/>
                  <a:pt x="1850554" y="5220586"/>
                </a:cubicBezTo>
                <a:cubicBezTo>
                  <a:pt x="1861331" y="5217507"/>
                  <a:pt x="1872150" y="5214368"/>
                  <a:pt x="1882452" y="5209953"/>
                </a:cubicBezTo>
                <a:cubicBezTo>
                  <a:pt x="1897020" y="5203709"/>
                  <a:pt x="1910414" y="5194932"/>
                  <a:pt x="1924982" y="5188688"/>
                </a:cubicBezTo>
                <a:cubicBezTo>
                  <a:pt x="1935284" y="5184273"/>
                  <a:pt x="1946578" y="5182470"/>
                  <a:pt x="1956880" y="5178055"/>
                </a:cubicBezTo>
                <a:cubicBezTo>
                  <a:pt x="1971448" y="5171811"/>
                  <a:pt x="1984694" y="5162677"/>
                  <a:pt x="1999410" y="5156790"/>
                </a:cubicBezTo>
                <a:cubicBezTo>
                  <a:pt x="2034503" y="5142753"/>
                  <a:pt x="2067828" y="5141534"/>
                  <a:pt x="2095103" y="5114260"/>
                </a:cubicBezTo>
                <a:cubicBezTo>
                  <a:pt x="2108294" y="5101069"/>
                  <a:pt x="2136190" y="5057946"/>
                  <a:pt x="2148266" y="5039832"/>
                </a:cubicBezTo>
                <a:cubicBezTo>
                  <a:pt x="2151810" y="5025655"/>
                  <a:pt x="2155728" y="5011567"/>
                  <a:pt x="2158898" y="4997302"/>
                </a:cubicBezTo>
                <a:cubicBezTo>
                  <a:pt x="2168808" y="4952705"/>
                  <a:pt x="2172466" y="4926529"/>
                  <a:pt x="2180163" y="4880344"/>
                </a:cubicBezTo>
                <a:cubicBezTo>
                  <a:pt x="2173075" y="4830725"/>
                  <a:pt x="2169224" y="4780535"/>
                  <a:pt x="2158898" y="4731488"/>
                </a:cubicBezTo>
                <a:cubicBezTo>
                  <a:pt x="2147435" y="4677038"/>
                  <a:pt x="2128529" y="4675308"/>
                  <a:pt x="2105735" y="4625162"/>
                </a:cubicBezTo>
                <a:cubicBezTo>
                  <a:pt x="2096459" y="4604756"/>
                  <a:pt x="2093745" y="4581773"/>
                  <a:pt x="2084470" y="4561367"/>
                </a:cubicBezTo>
                <a:cubicBezTo>
                  <a:pt x="2058659" y="4504583"/>
                  <a:pt x="2045978" y="4506948"/>
                  <a:pt x="2010042" y="4455041"/>
                </a:cubicBezTo>
                <a:cubicBezTo>
                  <a:pt x="1859917" y="4238194"/>
                  <a:pt x="2023354" y="4458612"/>
                  <a:pt x="1924982" y="4327451"/>
                </a:cubicBezTo>
                <a:cubicBezTo>
                  <a:pt x="1921438" y="4313274"/>
                  <a:pt x="1921599" y="4297608"/>
                  <a:pt x="1914349" y="4284920"/>
                </a:cubicBezTo>
                <a:cubicBezTo>
                  <a:pt x="1906889" y="4271865"/>
                  <a:pt x="1891474" y="4265052"/>
                  <a:pt x="1882452" y="4253023"/>
                </a:cubicBezTo>
                <a:cubicBezTo>
                  <a:pt x="1870052" y="4236490"/>
                  <a:pt x="1862018" y="4217055"/>
                  <a:pt x="1850554" y="4199860"/>
                </a:cubicBezTo>
                <a:cubicBezTo>
                  <a:pt x="1840724" y="4185115"/>
                  <a:pt x="1827585" y="4172637"/>
                  <a:pt x="1818656" y="4157330"/>
                </a:cubicBezTo>
                <a:cubicBezTo>
                  <a:pt x="1802683" y="4129948"/>
                  <a:pt x="1790303" y="4100623"/>
                  <a:pt x="1776126" y="4072269"/>
                </a:cubicBezTo>
                <a:cubicBezTo>
                  <a:pt x="1765493" y="4051004"/>
                  <a:pt x="1753058" y="4030549"/>
                  <a:pt x="1744228" y="4008474"/>
                </a:cubicBezTo>
                <a:cubicBezTo>
                  <a:pt x="1737140" y="3990753"/>
                  <a:pt x="1730715" y="3972752"/>
                  <a:pt x="1722963" y="3955311"/>
                </a:cubicBezTo>
                <a:cubicBezTo>
                  <a:pt x="1707342" y="3920164"/>
                  <a:pt x="1690443" y="3892646"/>
                  <a:pt x="1669801" y="3859618"/>
                </a:cubicBezTo>
                <a:cubicBezTo>
                  <a:pt x="1663028" y="3848781"/>
                  <a:pt x="1655624" y="3838353"/>
                  <a:pt x="1648535" y="3827720"/>
                </a:cubicBezTo>
                <a:cubicBezTo>
                  <a:pt x="1631705" y="3760396"/>
                  <a:pt x="1646009" y="3797349"/>
                  <a:pt x="1595373" y="3721395"/>
                </a:cubicBezTo>
                <a:lnTo>
                  <a:pt x="1595373" y="3721395"/>
                </a:lnTo>
                <a:cubicBezTo>
                  <a:pt x="1591829" y="3710762"/>
                  <a:pt x="1591254" y="3698617"/>
                  <a:pt x="1584740" y="3689497"/>
                </a:cubicBezTo>
                <a:cubicBezTo>
                  <a:pt x="1573087" y="3673183"/>
                  <a:pt x="1556387" y="3661144"/>
                  <a:pt x="1542210" y="3646967"/>
                </a:cubicBezTo>
                <a:cubicBezTo>
                  <a:pt x="1518227" y="3551034"/>
                  <a:pt x="1530187" y="3589633"/>
                  <a:pt x="1510312" y="3530009"/>
                </a:cubicBezTo>
                <a:cubicBezTo>
                  <a:pt x="1520443" y="3367926"/>
                  <a:pt x="1528056" y="3372490"/>
                  <a:pt x="1510312" y="3221665"/>
                </a:cubicBezTo>
                <a:cubicBezTo>
                  <a:pt x="1508605" y="3207152"/>
                  <a:pt x="1505300" y="3192623"/>
                  <a:pt x="1499680" y="3179134"/>
                </a:cubicBezTo>
                <a:cubicBezTo>
                  <a:pt x="1487488" y="3149872"/>
                  <a:pt x="1474733" y="3120450"/>
                  <a:pt x="1457149" y="3094074"/>
                </a:cubicBezTo>
                <a:lnTo>
                  <a:pt x="1414619" y="3030279"/>
                </a:lnTo>
                <a:cubicBezTo>
                  <a:pt x="1404282" y="2999266"/>
                  <a:pt x="1401494" y="2985888"/>
                  <a:pt x="1382721" y="2955851"/>
                </a:cubicBezTo>
                <a:cubicBezTo>
                  <a:pt x="1373329" y="2940824"/>
                  <a:pt x="1361456" y="2927497"/>
                  <a:pt x="1350824" y="2913320"/>
                </a:cubicBezTo>
                <a:cubicBezTo>
                  <a:pt x="1333107" y="2860171"/>
                  <a:pt x="1349256" y="2897410"/>
                  <a:pt x="1308294" y="2838893"/>
                </a:cubicBezTo>
                <a:cubicBezTo>
                  <a:pt x="1216664" y="2707993"/>
                  <a:pt x="1308325" y="2831847"/>
                  <a:pt x="1233866" y="2732567"/>
                </a:cubicBezTo>
                <a:cubicBezTo>
                  <a:pt x="1230322" y="2721934"/>
                  <a:pt x="1227648" y="2710971"/>
                  <a:pt x="1223233" y="2700669"/>
                </a:cubicBezTo>
                <a:cubicBezTo>
                  <a:pt x="1207045" y="2662897"/>
                  <a:pt x="1202059" y="2658276"/>
                  <a:pt x="1180703" y="2626241"/>
                </a:cubicBezTo>
                <a:cubicBezTo>
                  <a:pt x="1156720" y="2530308"/>
                  <a:pt x="1168680" y="2568907"/>
                  <a:pt x="1148805" y="2509283"/>
                </a:cubicBezTo>
                <a:cubicBezTo>
                  <a:pt x="1152349" y="2324985"/>
                  <a:pt x="1159438" y="2140722"/>
                  <a:pt x="1159438" y="1956390"/>
                </a:cubicBezTo>
                <a:cubicBezTo>
                  <a:pt x="1159438" y="1879496"/>
                  <a:pt x="1166608" y="1659048"/>
                  <a:pt x="1138173" y="1531088"/>
                </a:cubicBezTo>
                <a:cubicBezTo>
                  <a:pt x="1135742" y="1520147"/>
                  <a:pt x="1131084" y="1509823"/>
                  <a:pt x="1127540" y="1499190"/>
                </a:cubicBezTo>
                <a:cubicBezTo>
                  <a:pt x="1120452" y="1449571"/>
                  <a:pt x="1112492" y="1400069"/>
                  <a:pt x="1106275" y="1350334"/>
                </a:cubicBezTo>
                <a:cubicBezTo>
                  <a:pt x="1094252" y="1254153"/>
                  <a:pt x="1104677" y="1292382"/>
                  <a:pt x="1085010" y="1233376"/>
                </a:cubicBezTo>
                <a:cubicBezTo>
                  <a:pt x="1081466" y="1208567"/>
                  <a:pt x="1078497" y="1183668"/>
                  <a:pt x="1074377" y="1158948"/>
                </a:cubicBezTo>
                <a:cubicBezTo>
                  <a:pt x="1071406" y="1141122"/>
                  <a:pt x="1063745" y="1123858"/>
                  <a:pt x="1063745" y="1105786"/>
                </a:cubicBezTo>
                <a:cubicBezTo>
                  <a:pt x="1063745" y="986006"/>
                  <a:pt x="1069580" y="964444"/>
                  <a:pt x="1085010" y="871869"/>
                </a:cubicBezTo>
                <a:cubicBezTo>
                  <a:pt x="1081466" y="779720"/>
                  <a:pt x="1080314" y="687448"/>
                  <a:pt x="1074377" y="595423"/>
                </a:cubicBezTo>
                <a:cubicBezTo>
                  <a:pt x="1073213" y="577389"/>
                  <a:pt x="1066978" y="560040"/>
                  <a:pt x="1063745" y="542260"/>
                </a:cubicBezTo>
                <a:cubicBezTo>
                  <a:pt x="1052211" y="478821"/>
                  <a:pt x="1055605" y="484363"/>
                  <a:pt x="1042480" y="425302"/>
                </a:cubicBezTo>
                <a:cubicBezTo>
                  <a:pt x="1039310" y="411037"/>
                  <a:pt x="1034713" y="397101"/>
                  <a:pt x="1031847" y="382772"/>
                </a:cubicBezTo>
                <a:cubicBezTo>
                  <a:pt x="1027619" y="361632"/>
                  <a:pt x="1026443" y="339891"/>
                  <a:pt x="1021214" y="318976"/>
                </a:cubicBezTo>
                <a:cubicBezTo>
                  <a:pt x="1015777" y="297230"/>
                  <a:pt x="1007037" y="276446"/>
                  <a:pt x="999949" y="255181"/>
                </a:cubicBezTo>
                <a:lnTo>
                  <a:pt x="989317" y="223283"/>
                </a:lnTo>
                <a:cubicBezTo>
                  <a:pt x="985773" y="212651"/>
                  <a:pt x="981402" y="202259"/>
                  <a:pt x="978684" y="191386"/>
                </a:cubicBezTo>
                <a:cubicBezTo>
                  <a:pt x="975140" y="177209"/>
                  <a:pt x="972251" y="162852"/>
                  <a:pt x="968052" y="148855"/>
                </a:cubicBezTo>
                <a:cubicBezTo>
                  <a:pt x="961611" y="127385"/>
                  <a:pt x="952224" y="106806"/>
                  <a:pt x="946787" y="85060"/>
                </a:cubicBezTo>
                <a:cubicBezTo>
                  <a:pt x="943243" y="70883"/>
                  <a:pt x="940169" y="56581"/>
                  <a:pt x="936154" y="42530"/>
                </a:cubicBezTo>
                <a:cubicBezTo>
                  <a:pt x="933075" y="31753"/>
                  <a:pt x="933446" y="18557"/>
                  <a:pt x="925521" y="10632"/>
                </a:cubicBezTo>
                <a:cubicBezTo>
                  <a:pt x="917596" y="2707"/>
                  <a:pt x="904256" y="3544"/>
                  <a:pt x="893624" y="0"/>
                </a:cubicBezTo>
                <a:cubicBezTo>
                  <a:pt x="854638" y="3544"/>
                  <a:pt x="815419" y="5096"/>
                  <a:pt x="776666" y="10632"/>
                </a:cubicBezTo>
                <a:cubicBezTo>
                  <a:pt x="727761" y="17618"/>
                  <a:pt x="759662" y="23813"/>
                  <a:pt x="712870" y="42530"/>
                </a:cubicBezTo>
                <a:cubicBezTo>
                  <a:pt x="706289" y="45163"/>
                  <a:pt x="698693" y="42530"/>
                  <a:pt x="691605" y="4253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3427" y="989679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3E59D-2A06-8932-BE72-6A98CC3A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8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Competition occurs in this movie?</a:t>
            </a:r>
          </a:p>
        </p:txBody>
      </p:sp>
      <p:pic>
        <p:nvPicPr>
          <p:cNvPr id="4" name="Picture 4" descr="http://www.edrants.com/wp-content/uploads/2010/06/karatekid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91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990600"/>
            <a:ext cx="1949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7C621-E508-C045-C638-A793B1DE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A4C2F-3DF9-96C4-4AB9-8FB35781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0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61269"/>
              </p:ext>
            </p:extLst>
          </p:nvPr>
        </p:nvGraphicFramePr>
        <p:xfrm>
          <a:off x="381000" y="891595"/>
          <a:ext cx="8382000" cy="483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37456"/>
            <a:ext cx="6133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III 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52D3A-99E0-531B-7708-F437B74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7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21631"/>
              </p:ext>
            </p:extLst>
          </p:nvPr>
        </p:nvGraphicFramePr>
        <p:xfrm>
          <a:off x="381000" y="891595"/>
          <a:ext cx="8382000" cy="483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1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791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Final Question_______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50788-F3F5-182E-51FA-9666E366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6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snbcmedia1.msn.com/j/MSNBC/Components/Slideshows/_production/ss-120123-species/ss-120123-species-11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00"/>
            <a:ext cx="843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Point Wager Question</a:t>
            </a:r>
          </a:p>
        </p:txBody>
      </p:sp>
    </p:spTree>
    <p:extLst>
      <p:ext uri="{BB962C8B-B14F-4D97-AF65-F5344CB8AC3E}">
        <p14:creationId xmlns:p14="http://schemas.microsoft.com/office/powerpoint/2010/main" val="1786897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Name at least 5 ways exotics species are spread?</a:t>
            </a:r>
          </a:p>
        </p:txBody>
      </p:sp>
      <p:pic>
        <p:nvPicPr>
          <p:cNvPr id="34818" name="Picture 2" descr="http://markmaynard.com/wp-content/uploads/2011/01/nu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386E59-5110-3732-899D-4FE7BBB3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027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22" y="148683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Ecology Interactions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78755"/>
            <a:ext cx="365760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Part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Review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FE3C5-F518-E4FC-94B6-E7A075E9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09137"/>
            <a:ext cx="5712447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960B4-9EE2-8E95-9D12-82E56FB9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60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027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22" y="148683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Ecology Interactions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78755"/>
            <a:ext cx="365760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Part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Review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FE3C5-F518-E4FC-94B6-E7A075E9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09137"/>
            <a:ext cx="5712447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960B4-9EE2-8E95-9D12-82E56FB9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3BF33-B57A-41CB-F6B9-9E19C5A9E25E}"/>
              </a:ext>
            </a:extLst>
          </p:cNvPr>
          <p:cNvSpPr/>
          <p:nvPr/>
        </p:nvSpPr>
        <p:spPr>
          <a:xfrm>
            <a:off x="35799" y="1440726"/>
            <a:ext cx="8913541" cy="1784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buNone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Answer Key</a:t>
            </a:r>
          </a:p>
        </p:txBody>
      </p:sp>
      <p:pic>
        <p:nvPicPr>
          <p:cNvPr id="8" name="Picture 2" descr="Download Key Transparent HQ PNG Image | FreePNGImg">
            <a:extLst>
              <a:ext uri="{FF2B5EF4-FFF2-40B4-BE49-F238E27FC236}">
                <a16:creationId xmlns:a16="http://schemas.microsoft.com/office/drawing/2014/main" id="{2C05BA43-006A-6ECB-6ABE-2C8F5AFE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6635">
            <a:off x="1056881" y="752081"/>
            <a:ext cx="6260668" cy="62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97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OFF ME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37455"/>
            <a:ext cx="6857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III, IV 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29D0-888B-1708-6264-F749C3F2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6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AWAY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19731"/>
            <a:ext cx="6857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III, IV 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63512-4484-DBD8-296E-21B34520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582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This is the name for a long term relationship between two or more different species.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1987" name="Picture 5" descr="bee_flower_symb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9" y="1371600"/>
            <a:ext cx="8458200" cy="5257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86400"/>
            <a:ext cx="8134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13830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2631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This is the name for a long term relationship between two or more different species.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1987" name="Picture 5" descr="bee_flower_symb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9" y="1371600"/>
            <a:ext cx="8458200" cy="5257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86400"/>
            <a:ext cx="8134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13830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792" y="3505200"/>
            <a:ext cx="7428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SYMBIOSIS</a:t>
            </a:r>
          </a:p>
        </p:txBody>
      </p:sp>
    </p:spTree>
    <p:extLst>
      <p:ext uri="{BB962C8B-B14F-4D97-AF65-F5344CB8AC3E}">
        <p14:creationId xmlns:p14="http://schemas.microsoft.com/office/powerpoint/2010/main" val="33744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07038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</a:t>
            </a:r>
            <a:r>
              <a:rPr lang="en-US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F57E5-6044-923C-267E-694CA603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3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type of symbiosis seen below?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0659" name="Picture 6" descr="DeerTickFemale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0661" name="WordArt 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723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11086"/>
            <a:ext cx="1238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18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This is the type of symbiosis seen below?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0659" name="Picture 6" descr="DeerTickFemale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0661" name="WordArt 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723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kern="10" spc="720" dirty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70662" name="WordArt 8"/>
          <p:cNvSpPr>
            <a:spLocks noChangeArrowheads="1" noChangeShapeType="1" noTextEdit="1"/>
          </p:cNvSpPr>
          <p:nvPr/>
        </p:nvSpPr>
        <p:spPr bwMode="auto">
          <a:xfrm>
            <a:off x="1752600" y="4648200"/>
            <a:ext cx="6705600" cy="1714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None/>
            </a:pPr>
            <a:r>
              <a:rPr lang="en-US" kern="10" dirty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Parasitism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11086"/>
            <a:ext cx="1238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625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66FFCC"/>
                </a:solidFill>
              </a:rPr>
              <a:t>True or False.  </a:t>
            </a:r>
          </a:p>
          <a:p>
            <a:pPr lvl="1" eaLnBrk="1" hangingPunct="1"/>
            <a:r>
              <a:rPr lang="en-US" dirty="0">
                <a:solidFill>
                  <a:srgbClr val="9966FF"/>
                </a:solidFill>
              </a:rPr>
              <a:t>Parasitism is one of the most successful modes of life displayed by any living organism?</a:t>
            </a:r>
          </a:p>
          <a:p>
            <a:pPr lvl="1" eaLnBrk="1" hangingPunct="1"/>
            <a:r>
              <a:rPr lang="en-US" dirty="0">
                <a:solidFill>
                  <a:srgbClr val="FF9933"/>
                </a:solidFill>
              </a:rPr>
              <a:t>For every species on earth, they may host a handful of unique parasites.</a:t>
            </a:r>
          </a:p>
        </p:txBody>
      </p:sp>
      <p:pic>
        <p:nvPicPr>
          <p:cNvPr id="53251" name="Picture 5" descr="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458200" cy="436245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4800" y="327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8563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66FFCC"/>
                </a:solidFill>
              </a:rPr>
              <a:t>True or False.  </a:t>
            </a:r>
          </a:p>
          <a:p>
            <a:pPr lvl="1" eaLnBrk="1" hangingPunct="1"/>
            <a:r>
              <a:rPr lang="en-US" dirty="0">
                <a:solidFill>
                  <a:srgbClr val="9966FF"/>
                </a:solidFill>
              </a:rPr>
              <a:t>Parasitism is one of the most successful modes of life displayed by any living organism?</a:t>
            </a:r>
          </a:p>
          <a:p>
            <a:pPr lvl="1" eaLnBrk="1" hangingPunct="1"/>
            <a:r>
              <a:rPr lang="en-US" dirty="0">
                <a:solidFill>
                  <a:srgbClr val="FF9933"/>
                </a:solidFill>
              </a:rPr>
              <a:t>For every species on earth, they may host a handful of unique parasites.</a:t>
            </a:r>
          </a:p>
        </p:txBody>
      </p:sp>
      <p:pic>
        <p:nvPicPr>
          <p:cNvPr id="53251" name="Picture 5" descr="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337185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4800" y="327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9288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229600" cy="5745163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66FFCC"/>
                </a:solidFill>
              </a:rPr>
              <a:t>True</a:t>
            </a:r>
            <a:r>
              <a:rPr lang="en-US" dirty="0">
                <a:solidFill>
                  <a:srgbClr val="66FFCC"/>
                </a:solidFill>
              </a:rPr>
              <a:t> or False.  </a:t>
            </a:r>
          </a:p>
          <a:p>
            <a:pPr lvl="1" eaLnBrk="1" hangingPunct="1"/>
            <a:r>
              <a:rPr lang="en-US" dirty="0">
                <a:solidFill>
                  <a:srgbClr val="9966FF"/>
                </a:solidFill>
              </a:rPr>
              <a:t>Parasitism is one of the most successful modes of life displayed by any living organism?</a:t>
            </a:r>
          </a:p>
          <a:p>
            <a:pPr lvl="1" eaLnBrk="1" hangingPunct="1"/>
            <a:r>
              <a:rPr lang="en-US" dirty="0">
                <a:solidFill>
                  <a:srgbClr val="FF9933"/>
                </a:solidFill>
              </a:rPr>
              <a:t>For every species on earth, they may host a handful of unique parasites.</a:t>
            </a:r>
          </a:p>
        </p:txBody>
      </p:sp>
      <p:pic>
        <p:nvPicPr>
          <p:cNvPr id="53251" name="Picture 5" descr="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337185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4800" y="327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3962400"/>
            <a:ext cx="34996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3810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66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53652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 or False. </a:t>
            </a:r>
            <a:r>
              <a:rPr lang="en-US" dirty="0">
                <a:solidFill>
                  <a:srgbClr val="FFCC99"/>
                </a:solidFill>
              </a:rPr>
              <a:t>Parasite life cycles can often be complicated and go through a number and variety of organisms?</a:t>
            </a:r>
          </a:p>
          <a:p>
            <a:pPr eaLnBrk="1" hangingPunct="1"/>
            <a:r>
              <a:rPr lang="en-US" dirty="0"/>
              <a:t>Most parasites have very complicated life cycles, </a:t>
            </a:r>
            <a:r>
              <a:rPr lang="en-US" dirty="0">
                <a:solidFill>
                  <a:srgbClr val="FF99FF"/>
                </a:solidFill>
              </a:rPr>
              <a:t>often going through a number of different species before finding a host.</a:t>
            </a:r>
          </a:p>
        </p:txBody>
      </p:sp>
      <p:pic>
        <p:nvPicPr>
          <p:cNvPr id="60419" name="Picture 5" descr="ab370-04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60421" name="Freeform 5"/>
          <p:cNvSpPr>
            <a:spLocks/>
          </p:cNvSpPr>
          <p:nvPr/>
        </p:nvSpPr>
        <p:spPr bwMode="auto">
          <a:xfrm>
            <a:off x="1292225" y="2706688"/>
            <a:ext cx="6165850" cy="2779712"/>
          </a:xfrm>
          <a:custGeom>
            <a:avLst/>
            <a:gdLst>
              <a:gd name="T0" fmla="*/ 2147483647 w 3884"/>
              <a:gd name="T1" fmla="*/ 2147483647 h 1751"/>
              <a:gd name="T2" fmla="*/ 2147483647 w 3884"/>
              <a:gd name="T3" fmla="*/ 2147483647 h 1751"/>
              <a:gd name="T4" fmla="*/ 2147483647 w 3884"/>
              <a:gd name="T5" fmla="*/ 2147483647 h 1751"/>
              <a:gd name="T6" fmla="*/ 2147483647 w 3884"/>
              <a:gd name="T7" fmla="*/ 2147483647 h 1751"/>
              <a:gd name="T8" fmla="*/ 2147483647 w 3884"/>
              <a:gd name="T9" fmla="*/ 2147483647 h 1751"/>
              <a:gd name="T10" fmla="*/ 2147483647 w 3884"/>
              <a:gd name="T11" fmla="*/ 2147483647 h 1751"/>
              <a:gd name="T12" fmla="*/ 2147483647 w 3884"/>
              <a:gd name="T13" fmla="*/ 2147483647 h 1751"/>
              <a:gd name="T14" fmla="*/ 2147483647 w 3884"/>
              <a:gd name="T15" fmla="*/ 2147483647 h 1751"/>
              <a:gd name="T16" fmla="*/ 2147483647 w 3884"/>
              <a:gd name="T17" fmla="*/ 2147483647 h 1751"/>
              <a:gd name="T18" fmla="*/ 2147483647 w 3884"/>
              <a:gd name="T19" fmla="*/ 2147483647 h 1751"/>
              <a:gd name="T20" fmla="*/ 2147483647 w 3884"/>
              <a:gd name="T21" fmla="*/ 2147483647 h 1751"/>
              <a:gd name="T22" fmla="*/ 2147483647 w 3884"/>
              <a:gd name="T23" fmla="*/ 2147483647 h 1751"/>
              <a:gd name="T24" fmla="*/ 2147483647 w 3884"/>
              <a:gd name="T25" fmla="*/ 2147483647 h 1751"/>
              <a:gd name="T26" fmla="*/ 2147483647 w 3884"/>
              <a:gd name="T27" fmla="*/ 2147483647 h 1751"/>
              <a:gd name="T28" fmla="*/ 2147483647 w 3884"/>
              <a:gd name="T29" fmla="*/ 2147483647 h 1751"/>
              <a:gd name="T30" fmla="*/ 2147483647 w 3884"/>
              <a:gd name="T31" fmla="*/ 2147483647 h 1751"/>
              <a:gd name="T32" fmla="*/ 2147483647 w 3884"/>
              <a:gd name="T33" fmla="*/ 2147483647 h 1751"/>
              <a:gd name="T34" fmla="*/ 2147483647 w 3884"/>
              <a:gd name="T35" fmla="*/ 2147483647 h 1751"/>
              <a:gd name="T36" fmla="*/ 2147483647 w 3884"/>
              <a:gd name="T37" fmla="*/ 2147483647 h 1751"/>
              <a:gd name="T38" fmla="*/ 2147483647 w 3884"/>
              <a:gd name="T39" fmla="*/ 2147483647 h 1751"/>
              <a:gd name="T40" fmla="*/ 2147483647 w 3884"/>
              <a:gd name="T41" fmla="*/ 2147483647 h 1751"/>
              <a:gd name="T42" fmla="*/ 2147483647 w 3884"/>
              <a:gd name="T43" fmla="*/ 2147483647 h 1751"/>
              <a:gd name="T44" fmla="*/ 2147483647 w 3884"/>
              <a:gd name="T45" fmla="*/ 2147483647 h 1751"/>
              <a:gd name="T46" fmla="*/ 2147483647 w 3884"/>
              <a:gd name="T47" fmla="*/ 2147483647 h 1751"/>
              <a:gd name="T48" fmla="*/ 2147483647 w 3884"/>
              <a:gd name="T49" fmla="*/ 2147483647 h 1751"/>
              <a:gd name="T50" fmla="*/ 2147483647 w 3884"/>
              <a:gd name="T51" fmla="*/ 2147483647 h 1751"/>
              <a:gd name="T52" fmla="*/ 2147483647 w 3884"/>
              <a:gd name="T53" fmla="*/ 2147483647 h 1751"/>
              <a:gd name="T54" fmla="*/ 2147483647 w 3884"/>
              <a:gd name="T55" fmla="*/ 2147483647 h 1751"/>
              <a:gd name="T56" fmla="*/ 2147483647 w 3884"/>
              <a:gd name="T57" fmla="*/ 2147483647 h 1751"/>
              <a:gd name="T58" fmla="*/ 2147483647 w 3884"/>
              <a:gd name="T59" fmla="*/ 2147483647 h 1751"/>
              <a:gd name="T60" fmla="*/ 2147483647 w 3884"/>
              <a:gd name="T61" fmla="*/ 2147483647 h 1751"/>
              <a:gd name="T62" fmla="*/ 2147483647 w 3884"/>
              <a:gd name="T63" fmla="*/ 2147483647 h 1751"/>
              <a:gd name="T64" fmla="*/ 2147483647 w 3884"/>
              <a:gd name="T65" fmla="*/ 2147483647 h 1751"/>
              <a:gd name="T66" fmla="*/ 2147483647 w 3884"/>
              <a:gd name="T67" fmla="*/ 2147483647 h 1751"/>
              <a:gd name="T68" fmla="*/ 2147483647 w 3884"/>
              <a:gd name="T69" fmla="*/ 2147483647 h 1751"/>
              <a:gd name="T70" fmla="*/ 2147483647 w 3884"/>
              <a:gd name="T71" fmla="*/ 2147483647 h 1751"/>
              <a:gd name="T72" fmla="*/ 2147483647 w 3884"/>
              <a:gd name="T73" fmla="*/ 2147483647 h 1751"/>
              <a:gd name="T74" fmla="*/ 2147483647 w 3884"/>
              <a:gd name="T75" fmla="*/ 2147483647 h 1751"/>
              <a:gd name="T76" fmla="*/ 2147483647 w 3884"/>
              <a:gd name="T77" fmla="*/ 2147483647 h 1751"/>
              <a:gd name="T78" fmla="*/ 2147483647 w 3884"/>
              <a:gd name="T79" fmla="*/ 2147483647 h 1751"/>
              <a:gd name="T80" fmla="*/ 2147483647 w 3884"/>
              <a:gd name="T81" fmla="*/ 2147483647 h 1751"/>
              <a:gd name="T82" fmla="*/ 2147483647 w 3884"/>
              <a:gd name="T83" fmla="*/ 2147483647 h 1751"/>
              <a:gd name="T84" fmla="*/ 2147483647 w 3884"/>
              <a:gd name="T85" fmla="*/ 2147483647 h 1751"/>
              <a:gd name="T86" fmla="*/ 2147483647 w 3884"/>
              <a:gd name="T87" fmla="*/ 2147483647 h 1751"/>
              <a:gd name="T88" fmla="*/ 2147483647 w 3884"/>
              <a:gd name="T89" fmla="*/ 2147483647 h 1751"/>
              <a:gd name="T90" fmla="*/ 2147483647 w 3884"/>
              <a:gd name="T91" fmla="*/ 2147483647 h 1751"/>
              <a:gd name="T92" fmla="*/ 2147483647 w 3884"/>
              <a:gd name="T93" fmla="*/ 2147483647 h 1751"/>
              <a:gd name="T94" fmla="*/ 2147483647 w 3884"/>
              <a:gd name="T95" fmla="*/ 2147483647 h 1751"/>
              <a:gd name="T96" fmla="*/ 2147483647 w 3884"/>
              <a:gd name="T97" fmla="*/ 2147483647 h 1751"/>
              <a:gd name="T98" fmla="*/ 2147483647 w 3884"/>
              <a:gd name="T99" fmla="*/ 2147483647 h 1751"/>
              <a:gd name="T100" fmla="*/ 2147483647 w 3884"/>
              <a:gd name="T101" fmla="*/ 2147483647 h 1751"/>
              <a:gd name="T102" fmla="*/ 2147483647 w 3884"/>
              <a:gd name="T103" fmla="*/ 2147483647 h 1751"/>
              <a:gd name="T104" fmla="*/ 2147483647 w 3884"/>
              <a:gd name="T105" fmla="*/ 2147483647 h 1751"/>
              <a:gd name="T106" fmla="*/ 2147483647 w 3884"/>
              <a:gd name="T107" fmla="*/ 2147483647 h 1751"/>
              <a:gd name="T108" fmla="*/ 2147483647 w 3884"/>
              <a:gd name="T109" fmla="*/ 2147483647 h 1751"/>
              <a:gd name="T110" fmla="*/ 2147483647 w 3884"/>
              <a:gd name="T111" fmla="*/ 2147483647 h 1751"/>
              <a:gd name="T112" fmla="*/ 2147483647 w 3884"/>
              <a:gd name="T113" fmla="*/ 2147483647 h 17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84"/>
              <a:gd name="T172" fmla="*/ 0 h 1751"/>
              <a:gd name="T173" fmla="*/ 3884 w 3884"/>
              <a:gd name="T174" fmla="*/ 1751 h 17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84" h="1751">
                <a:moveTo>
                  <a:pt x="824" y="57"/>
                </a:moveTo>
                <a:cubicBezTo>
                  <a:pt x="765" y="76"/>
                  <a:pt x="703" y="83"/>
                  <a:pt x="643" y="102"/>
                </a:cubicBezTo>
                <a:cubicBezTo>
                  <a:pt x="618" y="180"/>
                  <a:pt x="653" y="89"/>
                  <a:pt x="598" y="170"/>
                </a:cubicBezTo>
                <a:cubicBezTo>
                  <a:pt x="584" y="191"/>
                  <a:pt x="578" y="217"/>
                  <a:pt x="564" y="238"/>
                </a:cubicBezTo>
                <a:cubicBezTo>
                  <a:pt x="530" y="406"/>
                  <a:pt x="524" y="597"/>
                  <a:pt x="620" y="746"/>
                </a:cubicBezTo>
                <a:cubicBezTo>
                  <a:pt x="627" y="773"/>
                  <a:pt x="643" y="798"/>
                  <a:pt x="643" y="825"/>
                </a:cubicBezTo>
                <a:cubicBezTo>
                  <a:pt x="643" y="923"/>
                  <a:pt x="639" y="1021"/>
                  <a:pt x="632" y="1119"/>
                </a:cubicBezTo>
                <a:cubicBezTo>
                  <a:pt x="631" y="1131"/>
                  <a:pt x="628" y="1144"/>
                  <a:pt x="620" y="1152"/>
                </a:cubicBezTo>
                <a:cubicBezTo>
                  <a:pt x="533" y="1237"/>
                  <a:pt x="116" y="1230"/>
                  <a:pt x="90" y="1231"/>
                </a:cubicBezTo>
                <a:cubicBezTo>
                  <a:pt x="0" y="1263"/>
                  <a:pt x="50" y="1233"/>
                  <a:pt x="67" y="1423"/>
                </a:cubicBezTo>
                <a:cubicBezTo>
                  <a:pt x="70" y="1453"/>
                  <a:pt x="78" y="1536"/>
                  <a:pt x="112" y="1559"/>
                </a:cubicBezTo>
                <a:cubicBezTo>
                  <a:pt x="150" y="1585"/>
                  <a:pt x="202" y="1576"/>
                  <a:pt x="248" y="1582"/>
                </a:cubicBezTo>
                <a:cubicBezTo>
                  <a:pt x="315" y="1604"/>
                  <a:pt x="260" y="1587"/>
                  <a:pt x="372" y="1615"/>
                </a:cubicBezTo>
                <a:cubicBezTo>
                  <a:pt x="387" y="1619"/>
                  <a:pt x="417" y="1627"/>
                  <a:pt x="417" y="1627"/>
                </a:cubicBezTo>
                <a:cubicBezTo>
                  <a:pt x="548" y="1712"/>
                  <a:pt x="341" y="1583"/>
                  <a:pt x="496" y="1661"/>
                </a:cubicBezTo>
                <a:cubicBezTo>
                  <a:pt x="608" y="1718"/>
                  <a:pt x="520" y="1698"/>
                  <a:pt x="609" y="1717"/>
                </a:cubicBezTo>
                <a:cubicBezTo>
                  <a:pt x="628" y="1721"/>
                  <a:pt x="647" y="1724"/>
                  <a:pt x="666" y="1728"/>
                </a:cubicBezTo>
                <a:cubicBezTo>
                  <a:pt x="696" y="1735"/>
                  <a:pt x="756" y="1751"/>
                  <a:pt x="756" y="1751"/>
                </a:cubicBezTo>
                <a:cubicBezTo>
                  <a:pt x="1004" y="1743"/>
                  <a:pt x="1253" y="1736"/>
                  <a:pt x="1501" y="1728"/>
                </a:cubicBezTo>
                <a:cubicBezTo>
                  <a:pt x="1525" y="1727"/>
                  <a:pt x="1569" y="1706"/>
                  <a:pt x="1569" y="1706"/>
                </a:cubicBezTo>
                <a:cubicBezTo>
                  <a:pt x="1599" y="1662"/>
                  <a:pt x="1632" y="1643"/>
                  <a:pt x="1682" y="1627"/>
                </a:cubicBezTo>
                <a:cubicBezTo>
                  <a:pt x="1761" y="1574"/>
                  <a:pt x="1787" y="1580"/>
                  <a:pt x="1897" y="1570"/>
                </a:cubicBezTo>
                <a:cubicBezTo>
                  <a:pt x="2203" y="1580"/>
                  <a:pt x="2506" y="1567"/>
                  <a:pt x="2811" y="1582"/>
                </a:cubicBezTo>
                <a:cubicBezTo>
                  <a:pt x="2902" y="1593"/>
                  <a:pt x="2990" y="1607"/>
                  <a:pt x="3082" y="1615"/>
                </a:cubicBezTo>
                <a:cubicBezTo>
                  <a:pt x="3241" y="1671"/>
                  <a:pt x="3330" y="1633"/>
                  <a:pt x="3546" y="1627"/>
                </a:cubicBezTo>
                <a:cubicBezTo>
                  <a:pt x="3601" y="1607"/>
                  <a:pt x="3652" y="1596"/>
                  <a:pt x="3704" y="1570"/>
                </a:cubicBezTo>
                <a:cubicBezTo>
                  <a:pt x="3749" y="1548"/>
                  <a:pt x="3769" y="1508"/>
                  <a:pt x="3817" y="1491"/>
                </a:cubicBezTo>
                <a:cubicBezTo>
                  <a:pt x="3827" y="1475"/>
                  <a:pt x="3859" y="1434"/>
                  <a:pt x="3850" y="1412"/>
                </a:cubicBezTo>
                <a:cubicBezTo>
                  <a:pt x="3846" y="1401"/>
                  <a:pt x="3828" y="1405"/>
                  <a:pt x="3817" y="1401"/>
                </a:cubicBezTo>
                <a:cubicBezTo>
                  <a:pt x="3772" y="1335"/>
                  <a:pt x="3822" y="1392"/>
                  <a:pt x="3749" y="1356"/>
                </a:cubicBezTo>
                <a:cubicBezTo>
                  <a:pt x="3725" y="1344"/>
                  <a:pt x="3681" y="1311"/>
                  <a:pt x="3681" y="1311"/>
                </a:cubicBezTo>
                <a:cubicBezTo>
                  <a:pt x="3656" y="1234"/>
                  <a:pt x="3690" y="1215"/>
                  <a:pt x="3749" y="1175"/>
                </a:cubicBezTo>
                <a:cubicBezTo>
                  <a:pt x="3789" y="1113"/>
                  <a:pt x="3779" y="1082"/>
                  <a:pt x="3862" y="1062"/>
                </a:cubicBezTo>
                <a:cubicBezTo>
                  <a:pt x="3830" y="971"/>
                  <a:pt x="3834" y="928"/>
                  <a:pt x="3850" y="814"/>
                </a:cubicBezTo>
                <a:cubicBezTo>
                  <a:pt x="3853" y="790"/>
                  <a:pt x="3865" y="769"/>
                  <a:pt x="3873" y="746"/>
                </a:cubicBezTo>
                <a:cubicBezTo>
                  <a:pt x="3877" y="735"/>
                  <a:pt x="3884" y="712"/>
                  <a:pt x="3884" y="712"/>
                </a:cubicBezTo>
                <a:cubicBezTo>
                  <a:pt x="3880" y="653"/>
                  <a:pt x="3876" y="543"/>
                  <a:pt x="3862" y="475"/>
                </a:cubicBezTo>
                <a:cubicBezTo>
                  <a:pt x="3860" y="463"/>
                  <a:pt x="3858" y="449"/>
                  <a:pt x="3850" y="441"/>
                </a:cubicBezTo>
                <a:cubicBezTo>
                  <a:pt x="3806" y="397"/>
                  <a:pt x="3788" y="397"/>
                  <a:pt x="3738" y="384"/>
                </a:cubicBezTo>
                <a:cubicBezTo>
                  <a:pt x="3623" y="308"/>
                  <a:pt x="3632" y="328"/>
                  <a:pt x="3455" y="317"/>
                </a:cubicBezTo>
                <a:cubicBezTo>
                  <a:pt x="3419" y="304"/>
                  <a:pt x="3390" y="284"/>
                  <a:pt x="3354" y="271"/>
                </a:cubicBezTo>
                <a:cubicBezTo>
                  <a:pt x="3328" y="246"/>
                  <a:pt x="3285" y="200"/>
                  <a:pt x="3252" y="192"/>
                </a:cubicBezTo>
                <a:cubicBezTo>
                  <a:pt x="3222" y="185"/>
                  <a:pt x="3162" y="170"/>
                  <a:pt x="3162" y="170"/>
                </a:cubicBezTo>
                <a:cubicBezTo>
                  <a:pt x="3094" y="178"/>
                  <a:pt x="3027" y="175"/>
                  <a:pt x="2970" y="215"/>
                </a:cubicBezTo>
                <a:cubicBezTo>
                  <a:pt x="2938" y="308"/>
                  <a:pt x="2944" y="259"/>
                  <a:pt x="2958" y="362"/>
                </a:cubicBezTo>
                <a:cubicBezTo>
                  <a:pt x="2952" y="490"/>
                  <a:pt x="2963" y="693"/>
                  <a:pt x="2834" y="780"/>
                </a:cubicBezTo>
                <a:cubicBezTo>
                  <a:pt x="2785" y="776"/>
                  <a:pt x="2736" y="775"/>
                  <a:pt x="2687" y="768"/>
                </a:cubicBezTo>
                <a:cubicBezTo>
                  <a:pt x="2608" y="756"/>
                  <a:pt x="2587" y="730"/>
                  <a:pt x="2529" y="689"/>
                </a:cubicBezTo>
                <a:cubicBezTo>
                  <a:pt x="2504" y="671"/>
                  <a:pt x="2475" y="661"/>
                  <a:pt x="2450" y="644"/>
                </a:cubicBezTo>
                <a:cubicBezTo>
                  <a:pt x="2365" y="648"/>
                  <a:pt x="2178" y="653"/>
                  <a:pt x="2077" y="667"/>
                </a:cubicBezTo>
                <a:cubicBezTo>
                  <a:pt x="2024" y="674"/>
                  <a:pt x="1971" y="699"/>
                  <a:pt x="1919" y="712"/>
                </a:cubicBezTo>
                <a:cubicBezTo>
                  <a:pt x="1769" y="704"/>
                  <a:pt x="1716" y="745"/>
                  <a:pt x="1648" y="644"/>
                </a:cubicBezTo>
                <a:cubicBezTo>
                  <a:pt x="1629" y="585"/>
                  <a:pt x="1644" y="620"/>
                  <a:pt x="1592" y="543"/>
                </a:cubicBezTo>
                <a:cubicBezTo>
                  <a:pt x="1584" y="532"/>
                  <a:pt x="1569" y="509"/>
                  <a:pt x="1569" y="509"/>
                </a:cubicBezTo>
                <a:cubicBezTo>
                  <a:pt x="1568" y="481"/>
                  <a:pt x="1580" y="328"/>
                  <a:pt x="1546" y="260"/>
                </a:cubicBezTo>
                <a:cubicBezTo>
                  <a:pt x="1519" y="206"/>
                  <a:pt x="1461" y="198"/>
                  <a:pt x="1422" y="159"/>
                </a:cubicBezTo>
                <a:cubicBezTo>
                  <a:pt x="1263" y="0"/>
                  <a:pt x="1047" y="62"/>
                  <a:pt x="82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172200" y="3581400"/>
            <a:ext cx="121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Eggs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657600" y="4724400"/>
            <a:ext cx="1695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Larvae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1133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Rest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4191000" y="26670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Host</a:t>
            </a:r>
          </a:p>
        </p:txBody>
      </p:sp>
      <p:sp>
        <p:nvSpPr>
          <p:cNvPr id="60426" name="Freeform 12"/>
          <p:cNvSpPr>
            <a:spLocks/>
          </p:cNvSpPr>
          <p:nvPr/>
        </p:nvSpPr>
        <p:spPr bwMode="auto">
          <a:xfrm>
            <a:off x="5810250" y="2654300"/>
            <a:ext cx="393700" cy="485775"/>
          </a:xfrm>
          <a:custGeom>
            <a:avLst/>
            <a:gdLst>
              <a:gd name="T0" fmla="*/ 2147483647 w 248"/>
              <a:gd name="T1" fmla="*/ 2147483647 h 306"/>
              <a:gd name="T2" fmla="*/ 2147483647 w 248"/>
              <a:gd name="T3" fmla="*/ 2147483647 h 306"/>
              <a:gd name="T4" fmla="*/ 2147483647 w 248"/>
              <a:gd name="T5" fmla="*/ 2147483647 h 306"/>
              <a:gd name="T6" fmla="*/ 2147483647 w 248"/>
              <a:gd name="T7" fmla="*/ 2147483647 h 306"/>
              <a:gd name="T8" fmla="*/ 2147483647 w 248"/>
              <a:gd name="T9" fmla="*/ 2147483647 h 306"/>
              <a:gd name="T10" fmla="*/ 2147483647 w 248"/>
              <a:gd name="T11" fmla="*/ 2147483647 h 306"/>
              <a:gd name="T12" fmla="*/ 2147483647 w 248"/>
              <a:gd name="T13" fmla="*/ 2147483647 h 306"/>
              <a:gd name="T14" fmla="*/ 2147483647 w 248"/>
              <a:gd name="T15" fmla="*/ 2147483647 h 306"/>
              <a:gd name="T16" fmla="*/ 2147483647 w 248"/>
              <a:gd name="T17" fmla="*/ 2147483647 h 306"/>
              <a:gd name="T18" fmla="*/ 2147483647 w 248"/>
              <a:gd name="T19" fmla="*/ 2147483647 h 306"/>
              <a:gd name="T20" fmla="*/ 2147483647 w 248"/>
              <a:gd name="T21" fmla="*/ 0 h 306"/>
              <a:gd name="T22" fmla="*/ 2147483647 w 248"/>
              <a:gd name="T23" fmla="*/ 2147483647 h 306"/>
              <a:gd name="T24" fmla="*/ 2147483647 w 248"/>
              <a:gd name="T25" fmla="*/ 2147483647 h 306"/>
              <a:gd name="T26" fmla="*/ 2147483647 w 248"/>
              <a:gd name="T27" fmla="*/ 2147483647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"/>
              <a:gd name="T43" fmla="*/ 0 h 306"/>
              <a:gd name="T44" fmla="*/ 248 w 248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" h="306">
                <a:moveTo>
                  <a:pt x="44" y="33"/>
                </a:moveTo>
                <a:cubicBezTo>
                  <a:pt x="48" y="63"/>
                  <a:pt x="33" y="103"/>
                  <a:pt x="56" y="124"/>
                </a:cubicBezTo>
                <a:cubicBezTo>
                  <a:pt x="81" y="147"/>
                  <a:pt x="128" y="117"/>
                  <a:pt x="157" y="135"/>
                </a:cubicBezTo>
                <a:cubicBezTo>
                  <a:pt x="185" y="153"/>
                  <a:pt x="112" y="214"/>
                  <a:pt x="112" y="214"/>
                </a:cubicBezTo>
                <a:cubicBezTo>
                  <a:pt x="116" y="240"/>
                  <a:pt x="105" y="274"/>
                  <a:pt x="124" y="293"/>
                </a:cubicBezTo>
                <a:cubicBezTo>
                  <a:pt x="137" y="306"/>
                  <a:pt x="161" y="285"/>
                  <a:pt x="180" y="282"/>
                </a:cubicBezTo>
                <a:cubicBezTo>
                  <a:pt x="203" y="278"/>
                  <a:pt x="225" y="275"/>
                  <a:pt x="248" y="271"/>
                </a:cubicBezTo>
                <a:cubicBezTo>
                  <a:pt x="241" y="239"/>
                  <a:pt x="234" y="201"/>
                  <a:pt x="225" y="169"/>
                </a:cubicBezTo>
                <a:cubicBezTo>
                  <a:pt x="222" y="158"/>
                  <a:pt x="224" y="142"/>
                  <a:pt x="214" y="135"/>
                </a:cubicBezTo>
                <a:cubicBezTo>
                  <a:pt x="198" y="124"/>
                  <a:pt x="176" y="128"/>
                  <a:pt x="157" y="124"/>
                </a:cubicBezTo>
                <a:cubicBezTo>
                  <a:pt x="188" y="37"/>
                  <a:pt x="113" y="17"/>
                  <a:pt x="44" y="0"/>
                </a:cubicBezTo>
                <a:cubicBezTo>
                  <a:pt x="32" y="36"/>
                  <a:pt x="0" y="112"/>
                  <a:pt x="33" y="146"/>
                </a:cubicBezTo>
                <a:cubicBezTo>
                  <a:pt x="44" y="157"/>
                  <a:pt x="63" y="154"/>
                  <a:pt x="78" y="158"/>
                </a:cubicBezTo>
                <a:cubicBezTo>
                  <a:pt x="91" y="120"/>
                  <a:pt x="90" y="136"/>
                  <a:pt x="90" y="112"/>
                </a:cubicBez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13"/>
          <p:cNvSpPr>
            <a:spLocks/>
          </p:cNvSpPr>
          <p:nvPr/>
        </p:nvSpPr>
        <p:spPr bwMode="auto">
          <a:xfrm>
            <a:off x="6007100" y="3187700"/>
            <a:ext cx="1254125" cy="327025"/>
          </a:xfrm>
          <a:custGeom>
            <a:avLst/>
            <a:gdLst>
              <a:gd name="T0" fmla="*/ 2147483647 w 790"/>
              <a:gd name="T1" fmla="*/ 2147483647 h 206"/>
              <a:gd name="T2" fmla="*/ 0 w 790"/>
              <a:gd name="T3" fmla="*/ 2147483647 h 206"/>
              <a:gd name="T4" fmla="*/ 2147483647 w 790"/>
              <a:gd name="T5" fmla="*/ 2147483647 h 206"/>
              <a:gd name="T6" fmla="*/ 2147483647 w 790"/>
              <a:gd name="T7" fmla="*/ 2147483647 h 206"/>
              <a:gd name="T8" fmla="*/ 2147483647 w 790"/>
              <a:gd name="T9" fmla="*/ 2147483647 h 206"/>
              <a:gd name="T10" fmla="*/ 2147483647 w 790"/>
              <a:gd name="T11" fmla="*/ 2147483647 h 206"/>
              <a:gd name="T12" fmla="*/ 2147483647 w 790"/>
              <a:gd name="T13" fmla="*/ 2147483647 h 206"/>
              <a:gd name="T14" fmla="*/ 2147483647 w 790"/>
              <a:gd name="T15" fmla="*/ 2147483647 h 206"/>
              <a:gd name="T16" fmla="*/ 2147483647 w 790"/>
              <a:gd name="T17" fmla="*/ 2147483647 h 206"/>
              <a:gd name="T18" fmla="*/ 2147483647 w 790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0"/>
              <a:gd name="T31" fmla="*/ 0 h 206"/>
              <a:gd name="T32" fmla="*/ 790 w 790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0" h="206">
                <a:moveTo>
                  <a:pt x="90" y="81"/>
                </a:moveTo>
                <a:cubicBezTo>
                  <a:pt x="9" y="108"/>
                  <a:pt x="35" y="84"/>
                  <a:pt x="0" y="138"/>
                </a:cubicBezTo>
                <a:cubicBezTo>
                  <a:pt x="18" y="194"/>
                  <a:pt x="35" y="191"/>
                  <a:pt x="90" y="206"/>
                </a:cubicBezTo>
                <a:cubicBezTo>
                  <a:pt x="515" y="175"/>
                  <a:pt x="300" y="187"/>
                  <a:pt x="734" y="172"/>
                </a:cubicBezTo>
                <a:cubicBezTo>
                  <a:pt x="790" y="0"/>
                  <a:pt x="496" y="39"/>
                  <a:pt x="429" y="36"/>
                </a:cubicBezTo>
                <a:cubicBezTo>
                  <a:pt x="372" y="40"/>
                  <a:pt x="314" y="35"/>
                  <a:pt x="259" y="48"/>
                </a:cubicBezTo>
                <a:cubicBezTo>
                  <a:pt x="246" y="51"/>
                  <a:pt x="246" y="72"/>
                  <a:pt x="237" y="81"/>
                </a:cubicBezTo>
                <a:cubicBezTo>
                  <a:pt x="214" y="104"/>
                  <a:pt x="198" y="106"/>
                  <a:pt x="169" y="115"/>
                </a:cubicBezTo>
                <a:cubicBezTo>
                  <a:pt x="158" y="126"/>
                  <a:pt x="150" y="144"/>
                  <a:pt x="135" y="149"/>
                </a:cubicBezTo>
                <a:cubicBezTo>
                  <a:pt x="91" y="164"/>
                  <a:pt x="90" y="104"/>
                  <a:pt x="90" y="81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65532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29" name="Oval 15"/>
          <p:cNvSpPr>
            <a:spLocks noChangeArrowheads="1"/>
          </p:cNvSpPr>
          <p:nvPr/>
        </p:nvSpPr>
        <p:spPr bwMode="auto">
          <a:xfrm>
            <a:off x="68580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0" name="Oval 16"/>
          <p:cNvSpPr>
            <a:spLocks noChangeArrowheads="1"/>
          </p:cNvSpPr>
          <p:nvPr/>
        </p:nvSpPr>
        <p:spPr bwMode="auto">
          <a:xfrm>
            <a:off x="67056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1" name="Oval 17"/>
          <p:cNvSpPr>
            <a:spLocks noChangeArrowheads="1"/>
          </p:cNvSpPr>
          <p:nvPr/>
        </p:nvSpPr>
        <p:spPr bwMode="auto">
          <a:xfrm>
            <a:off x="64008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61" y="5845969"/>
            <a:ext cx="605451" cy="4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2273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tapewor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853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1966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 or False. </a:t>
            </a:r>
            <a:r>
              <a:rPr lang="en-US" dirty="0">
                <a:solidFill>
                  <a:srgbClr val="FFCC99"/>
                </a:solidFill>
              </a:rPr>
              <a:t>Parasite life cycles can often be complicated and go through a number and variety of organisms?</a:t>
            </a:r>
          </a:p>
          <a:p>
            <a:pPr eaLnBrk="1" hangingPunct="1"/>
            <a:r>
              <a:rPr lang="en-US" dirty="0"/>
              <a:t>Most parasites have very complicated life cycles, </a:t>
            </a:r>
            <a:r>
              <a:rPr lang="en-US" dirty="0">
                <a:solidFill>
                  <a:srgbClr val="FF99FF"/>
                </a:solidFill>
              </a:rPr>
              <a:t>often going through a number of different species before finding a host.</a:t>
            </a:r>
          </a:p>
        </p:txBody>
      </p:sp>
      <p:pic>
        <p:nvPicPr>
          <p:cNvPr id="60419" name="Picture 5" descr="ab370-04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60421" name="Freeform 5"/>
          <p:cNvSpPr>
            <a:spLocks/>
          </p:cNvSpPr>
          <p:nvPr/>
        </p:nvSpPr>
        <p:spPr bwMode="auto">
          <a:xfrm>
            <a:off x="1292225" y="2706688"/>
            <a:ext cx="6165850" cy="2779712"/>
          </a:xfrm>
          <a:custGeom>
            <a:avLst/>
            <a:gdLst>
              <a:gd name="T0" fmla="*/ 2147483647 w 3884"/>
              <a:gd name="T1" fmla="*/ 2147483647 h 1751"/>
              <a:gd name="T2" fmla="*/ 2147483647 w 3884"/>
              <a:gd name="T3" fmla="*/ 2147483647 h 1751"/>
              <a:gd name="T4" fmla="*/ 2147483647 w 3884"/>
              <a:gd name="T5" fmla="*/ 2147483647 h 1751"/>
              <a:gd name="T6" fmla="*/ 2147483647 w 3884"/>
              <a:gd name="T7" fmla="*/ 2147483647 h 1751"/>
              <a:gd name="T8" fmla="*/ 2147483647 w 3884"/>
              <a:gd name="T9" fmla="*/ 2147483647 h 1751"/>
              <a:gd name="T10" fmla="*/ 2147483647 w 3884"/>
              <a:gd name="T11" fmla="*/ 2147483647 h 1751"/>
              <a:gd name="T12" fmla="*/ 2147483647 w 3884"/>
              <a:gd name="T13" fmla="*/ 2147483647 h 1751"/>
              <a:gd name="T14" fmla="*/ 2147483647 w 3884"/>
              <a:gd name="T15" fmla="*/ 2147483647 h 1751"/>
              <a:gd name="T16" fmla="*/ 2147483647 w 3884"/>
              <a:gd name="T17" fmla="*/ 2147483647 h 1751"/>
              <a:gd name="T18" fmla="*/ 2147483647 w 3884"/>
              <a:gd name="T19" fmla="*/ 2147483647 h 1751"/>
              <a:gd name="T20" fmla="*/ 2147483647 w 3884"/>
              <a:gd name="T21" fmla="*/ 2147483647 h 1751"/>
              <a:gd name="T22" fmla="*/ 2147483647 w 3884"/>
              <a:gd name="T23" fmla="*/ 2147483647 h 1751"/>
              <a:gd name="T24" fmla="*/ 2147483647 w 3884"/>
              <a:gd name="T25" fmla="*/ 2147483647 h 1751"/>
              <a:gd name="T26" fmla="*/ 2147483647 w 3884"/>
              <a:gd name="T27" fmla="*/ 2147483647 h 1751"/>
              <a:gd name="T28" fmla="*/ 2147483647 w 3884"/>
              <a:gd name="T29" fmla="*/ 2147483647 h 1751"/>
              <a:gd name="T30" fmla="*/ 2147483647 w 3884"/>
              <a:gd name="T31" fmla="*/ 2147483647 h 1751"/>
              <a:gd name="T32" fmla="*/ 2147483647 w 3884"/>
              <a:gd name="T33" fmla="*/ 2147483647 h 1751"/>
              <a:gd name="T34" fmla="*/ 2147483647 w 3884"/>
              <a:gd name="T35" fmla="*/ 2147483647 h 1751"/>
              <a:gd name="T36" fmla="*/ 2147483647 w 3884"/>
              <a:gd name="T37" fmla="*/ 2147483647 h 1751"/>
              <a:gd name="T38" fmla="*/ 2147483647 w 3884"/>
              <a:gd name="T39" fmla="*/ 2147483647 h 1751"/>
              <a:gd name="T40" fmla="*/ 2147483647 w 3884"/>
              <a:gd name="T41" fmla="*/ 2147483647 h 1751"/>
              <a:gd name="T42" fmla="*/ 2147483647 w 3884"/>
              <a:gd name="T43" fmla="*/ 2147483647 h 1751"/>
              <a:gd name="T44" fmla="*/ 2147483647 w 3884"/>
              <a:gd name="T45" fmla="*/ 2147483647 h 1751"/>
              <a:gd name="T46" fmla="*/ 2147483647 w 3884"/>
              <a:gd name="T47" fmla="*/ 2147483647 h 1751"/>
              <a:gd name="T48" fmla="*/ 2147483647 w 3884"/>
              <a:gd name="T49" fmla="*/ 2147483647 h 1751"/>
              <a:gd name="T50" fmla="*/ 2147483647 w 3884"/>
              <a:gd name="T51" fmla="*/ 2147483647 h 1751"/>
              <a:gd name="T52" fmla="*/ 2147483647 w 3884"/>
              <a:gd name="T53" fmla="*/ 2147483647 h 1751"/>
              <a:gd name="T54" fmla="*/ 2147483647 w 3884"/>
              <a:gd name="T55" fmla="*/ 2147483647 h 1751"/>
              <a:gd name="T56" fmla="*/ 2147483647 w 3884"/>
              <a:gd name="T57" fmla="*/ 2147483647 h 1751"/>
              <a:gd name="T58" fmla="*/ 2147483647 w 3884"/>
              <a:gd name="T59" fmla="*/ 2147483647 h 1751"/>
              <a:gd name="T60" fmla="*/ 2147483647 w 3884"/>
              <a:gd name="T61" fmla="*/ 2147483647 h 1751"/>
              <a:gd name="T62" fmla="*/ 2147483647 w 3884"/>
              <a:gd name="T63" fmla="*/ 2147483647 h 1751"/>
              <a:gd name="T64" fmla="*/ 2147483647 w 3884"/>
              <a:gd name="T65" fmla="*/ 2147483647 h 1751"/>
              <a:gd name="T66" fmla="*/ 2147483647 w 3884"/>
              <a:gd name="T67" fmla="*/ 2147483647 h 1751"/>
              <a:gd name="T68" fmla="*/ 2147483647 w 3884"/>
              <a:gd name="T69" fmla="*/ 2147483647 h 1751"/>
              <a:gd name="T70" fmla="*/ 2147483647 w 3884"/>
              <a:gd name="T71" fmla="*/ 2147483647 h 1751"/>
              <a:gd name="T72" fmla="*/ 2147483647 w 3884"/>
              <a:gd name="T73" fmla="*/ 2147483647 h 1751"/>
              <a:gd name="T74" fmla="*/ 2147483647 w 3884"/>
              <a:gd name="T75" fmla="*/ 2147483647 h 1751"/>
              <a:gd name="T76" fmla="*/ 2147483647 w 3884"/>
              <a:gd name="T77" fmla="*/ 2147483647 h 1751"/>
              <a:gd name="T78" fmla="*/ 2147483647 w 3884"/>
              <a:gd name="T79" fmla="*/ 2147483647 h 1751"/>
              <a:gd name="T80" fmla="*/ 2147483647 w 3884"/>
              <a:gd name="T81" fmla="*/ 2147483647 h 1751"/>
              <a:gd name="T82" fmla="*/ 2147483647 w 3884"/>
              <a:gd name="T83" fmla="*/ 2147483647 h 1751"/>
              <a:gd name="T84" fmla="*/ 2147483647 w 3884"/>
              <a:gd name="T85" fmla="*/ 2147483647 h 1751"/>
              <a:gd name="T86" fmla="*/ 2147483647 w 3884"/>
              <a:gd name="T87" fmla="*/ 2147483647 h 1751"/>
              <a:gd name="T88" fmla="*/ 2147483647 w 3884"/>
              <a:gd name="T89" fmla="*/ 2147483647 h 1751"/>
              <a:gd name="T90" fmla="*/ 2147483647 w 3884"/>
              <a:gd name="T91" fmla="*/ 2147483647 h 1751"/>
              <a:gd name="T92" fmla="*/ 2147483647 w 3884"/>
              <a:gd name="T93" fmla="*/ 2147483647 h 1751"/>
              <a:gd name="T94" fmla="*/ 2147483647 w 3884"/>
              <a:gd name="T95" fmla="*/ 2147483647 h 1751"/>
              <a:gd name="T96" fmla="*/ 2147483647 w 3884"/>
              <a:gd name="T97" fmla="*/ 2147483647 h 1751"/>
              <a:gd name="T98" fmla="*/ 2147483647 w 3884"/>
              <a:gd name="T99" fmla="*/ 2147483647 h 1751"/>
              <a:gd name="T100" fmla="*/ 2147483647 w 3884"/>
              <a:gd name="T101" fmla="*/ 2147483647 h 1751"/>
              <a:gd name="T102" fmla="*/ 2147483647 w 3884"/>
              <a:gd name="T103" fmla="*/ 2147483647 h 1751"/>
              <a:gd name="T104" fmla="*/ 2147483647 w 3884"/>
              <a:gd name="T105" fmla="*/ 2147483647 h 1751"/>
              <a:gd name="T106" fmla="*/ 2147483647 w 3884"/>
              <a:gd name="T107" fmla="*/ 2147483647 h 1751"/>
              <a:gd name="T108" fmla="*/ 2147483647 w 3884"/>
              <a:gd name="T109" fmla="*/ 2147483647 h 1751"/>
              <a:gd name="T110" fmla="*/ 2147483647 w 3884"/>
              <a:gd name="T111" fmla="*/ 2147483647 h 1751"/>
              <a:gd name="T112" fmla="*/ 2147483647 w 3884"/>
              <a:gd name="T113" fmla="*/ 2147483647 h 17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84"/>
              <a:gd name="T172" fmla="*/ 0 h 1751"/>
              <a:gd name="T173" fmla="*/ 3884 w 3884"/>
              <a:gd name="T174" fmla="*/ 1751 h 17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84" h="1751">
                <a:moveTo>
                  <a:pt x="824" y="57"/>
                </a:moveTo>
                <a:cubicBezTo>
                  <a:pt x="765" y="76"/>
                  <a:pt x="703" y="83"/>
                  <a:pt x="643" y="102"/>
                </a:cubicBezTo>
                <a:cubicBezTo>
                  <a:pt x="618" y="180"/>
                  <a:pt x="653" y="89"/>
                  <a:pt x="598" y="170"/>
                </a:cubicBezTo>
                <a:cubicBezTo>
                  <a:pt x="584" y="191"/>
                  <a:pt x="578" y="217"/>
                  <a:pt x="564" y="238"/>
                </a:cubicBezTo>
                <a:cubicBezTo>
                  <a:pt x="530" y="406"/>
                  <a:pt x="524" y="597"/>
                  <a:pt x="620" y="746"/>
                </a:cubicBezTo>
                <a:cubicBezTo>
                  <a:pt x="627" y="773"/>
                  <a:pt x="643" y="798"/>
                  <a:pt x="643" y="825"/>
                </a:cubicBezTo>
                <a:cubicBezTo>
                  <a:pt x="643" y="923"/>
                  <a:pt x="639" y="1021"/>
                  <a:pt x="632" y="1119"/>
                </a:cubicBezTo>
                <a:cubicBezTo>
                  <a:pt x="631" y="1131"/>
                  <a:pt x="628" y="1144"/>
                  <a:pt x="620" y="1152"/>
                </a:cubicBezTo>
                <a:cubicBezTo>
                  <a:pt x="533" y="1237"/>
                  <a:pt x="116" y="1230"/>
                  <a:pt x="90" y="1231"/>
                </a:cubicBezTo>
                <a:cubicBezTo>
                  <a:pt x="0" y="1263"/>
                  <a:pt x="50" y="1233"/>
                  <a:pt x="67" y="1423"/>
                </a:cubicBezTo>
                <a:cubicBezTo>
                  <a:pt x="70" y="1453"/>
                  <a:pt x="78" y="1536"/>
                  <a:pt x="112" y="1559"/>
                </a:cubicBezTo>
                <a:cubicBezTo>
                  <a:pt x="150" y="1585"/>
                  <a:pt x="202" y="1576"/>
                  <a:pt x="248" y="1582"/>
                </a:cubicBezTo>
                <a:cubicBezTo>
                  <a:pt x="315" y="1604"/>
                  <a:pt x="260" y="1587"/>
                  <a:pt x="372" y="1615"/>
                </a:cubicBezTo>
                <a:cubicBezTo>
                  <a:pt x="387" y="1619"/>
                  <a:pt x="417" y="1627"/>
                  <a:pt x="417" y="1627"/>
                </a:cubicBezTo>
                <a:cubicBezTo>
                  <a:pt x="548" y="1712"/>
                  <a:pt x="341" y="1583"/>
                  <a:pt x="496" y="1661"/>
                </a:cubicBezTo>
                <a:cubicBezTo>
                  <a:pt x="608" y="1718"/>
                  <a:pt x="520" y="1698"/>
                  <a:pt x="609" y="1717"/>
                </a:cubicBezTo>
                <a:cubicBezTo>
                  <a:pt x="628" y="1721"/>
                  <a:pt x="647" y="1724"/>
                  <a:pt x="666" y="1728"/>
                </a:cubicBezTo>
                <a:cubicBezTo>
                  <a:pt x="696" y="1735"/>
                  <a:pt x="756" y="1751"/>
                  <a:pt x="756" y="1751"/>
                </a:cubicBezTo>
                <a:cubicBezTo>
                  <a:pt x="1004" y="1743"/>
                  <a:pt x="1253" y="1736"/>
                  <a:pt x="1501" y="1728"/>
                </a:cubicBezTo>
                <a:cubicBezTo>
                  <a:pt x="1525" y="1727"/>
                  <a:pt x="1569" y="1706"/>
                  <a:pt x="1569" y="1706"/>
                </a:cubicBezTo>
                <a:cubicBezTo>
                  <a:pt x="1599" y="1662"/>
                  <a:pt x="1632" y="1643"/>
                  <a:pt x="1682" y="1627"/>
                </a:cubicBezTo>
                <a:cubicBezTo>
                  <a:pt x="1761" y="1574"/>
                  <a:pt x="1787" y="1580"/>
                  <a:pt x="1897" y="1570"/>
                </a:cubicBezTo>
                <a:cubicBezTo>
                  <a:pt x="2203" y="1580"/>
                  <a:pt x="2506" y="1567"/>
                  <a:pt x="2811" y="1582"/>
                </a:cubicBezTo>
                <a:cubicBezTo>
                  <a:pt x="2902" y="1593"/>
                  <a:pt x="2990" y="1607"/>
                  <a:pt x="3082" y="1615"/>
                </a:cubicBezTo>
                <a:cubicBezTo>
                  <a:pt x="3241" y="1671"/>
                  <a:pt x="3330" y="1633"/>
                  <a:pt x="3546" y="1627"/>
                </a:cubicBezTo>
                <a:cubicBezTo>
                  <a:pt x="3601" y="1607"/>
                  <a:pt x="3652" y="1596"/>
                  <a:pt x="3704" y="1570"/>
                </a:cubicBezTo>
                <a:cubicBezTo>
                  <a:pt x="3749" y="1548"/>
                  <a:pt x="3769" y="1508"/>
                  <a:pt x="3817" y="1491"/>
                </a:cubicBezTo>
                <a:cubicBezTo>
                  <a:pt x="3827" y="1475"/>
                  <a:pt x="3859" y="1434"/>
                  <a:pt x="3850" y="1412"/>
                </a:cubicBezTo>
                <a:cubicBezTo>
                  <a:pt x="3846" y="1401"/>
                  <a:pt x="3828" y="1405"/>
                  <a:pt x="3817" y="1401"/>
                </a:cubicBezTo>
                <a:cubicBezTo>
                  <a:pt x="3772" y="1335"/>
                  <a:pt x="3822" y="1392"/>
                  <a:pt x="3749" y="1356"/>
                </a:cubicBezTo>
                <a:cubicBezTo>
                  <a:pt x="3725" y="1344"/>
                  <a:pt x="3681" y="1311"/>
                  <a:pt x="3681" y="1311"/>
                </a:cubicBezTo>
                <a:cubicBezTo>
                  <a:pt x="3656" y="1234"/>
                  <a:pt x="3690" y="1215"/>
                  <a:pt x="3749" y="1175"/>
                </a:cubicBezTo>
                <a:cubicBezTo>
                  <a:pt x="3789" y="1113"/>
                  <a:pt x="3779" y="1082"/>
                  <a:pt x="3862" y="1062"/>
                </a:cubicBezTo>
                <a:cubicBezTo>
                  <a:pt x="3830" y="971"/>
                  <a:pt x="3834" y="928"/>
                  <a:pt x="3850" y="814"/>
                </a:cubicBezTo>
                <a:cubicBezTo>
                  <a:pt x="3853" y="790"/>
                  <a:pt x="3865" y="769"/>
                  <a:pt x="3873" y="746"/>
                </a:cubicBezTo>
                <a:cubicBezTo>
                  <a:pt x="3877" y="735"/>
                  <a:pt x="3884" y="712"/>
                  <a:pt x="3884" y="712"/>
                </a:cubicBezTo>
                <a:cubicBezTo>
                  <a:pt x="3880" y="653"/>
                  <a:pt x="3876" y="543"/>
                  <a:pt x="3862" y="475"/>
                </a:cubicBezTo>
                <a:cubicBezTo>
                  <a:pt x="3860" y="463"/>
                  <a:pt x="3858" y="449"/>
                  <a:pt x="3850" y="441"/>
                </a:cubicBezTo>
                <a:cubicBezTo>
                  <a:pt x="3806" y="397"/>
                  <a:pt x="3788" y="397"/>
                  <a:pt x="3738" y="384"/>
                </a:cubicBezTo>
                <a:cubicBezTo>
                  <a:pt x="3623" y="308"/>
                  <a:pt x="3632" y="328"/>
                  <a:pt x="3455" y="317"/>
                </a:cubicBezTo>
                <a:cubicBezTo>
                  <a:pt x="3419" y="304"/>
                  <a:pt x="3390" y="284"/>
                  <a:pt x="3354" y="271"/>
                </a:cubicBezTo>
                <a:cubicBezTo>
                  <a:pt x="3328" y="246"/>
                  <a:pt x="3285" y="200"/>
                  <a:pt x="3252" y="192"/>
                </a:cubicBezTo>
                <a:cubicBezTo>
                  <a:pt x="3222" y="185"/>
                  <a:pt x="3162" y="170"/>
                  <a:pt x="3162" y="170"/>
                </a:cubicBezTo>
                <a:cubicBezTo>
                  <a:pt x="3094" y="178"/>
                  <a:pt x="3027" y="175"/>
                  <a:pt x="2970" y="215"/>
                </a:cubicBezTo>
                <a:cubicBezTo>
                  <a:pt x="2938" y="308"/>
                  <a:pt x="2944" y="259"/>
                  <a:pt x="2958" y="362"/>
                </a:cubicBezTo>
                <a:cubicBezTo>
                  <a:pt x="2952" y="490"/>
                  <a:pt x="2963" y="693"/>
                  <a:pt x="2834" y="780"/>
                </a:cubicBezTo>
                <a:cubicBezTo>
                  <a:pt x="2785" y="776"/>
                  <a:pt x="2736" y="775"/>
                  <a:pt x="2687" y="768"/>
                </a:cubicBezTo>
                <a:cubicBezTo>
                  <a:pt x="2608" y="756"/>
                  <a:pt x="2587" y="730"/>
                  <a:pt x="2529" y="689"/>
                </a:cubicBezTo>
                <a:cubicBezTo>
                  <a:pt x="2504" y="671"/>
                  <a:pt x="2475" y="661"/>
                  <a:pt x="2450" y="644"/>
                </a:cubicBezTo>
                <a:cubicBezTo>
                  <a:pt x="2365" y="648"/>
                  <a:pt x="2178" y="653"/>
                  <a:pt x="2077" y="667"/>
                </a:cubicBezTo>
                <a:cubicBezTo>
                  <a:pt x="2024" y="674"/>
                  <a:pt x="1971" y="699"/>
                  <a:pt x="1919" y="712"/>
                </a:cubicBezTo>
                <a:cubicBezTo>
                  <a:pt x="1769" y="704"/>
                  <a:pt x="1716" y="745"/>
                  <a:pt x="1648" y="644"/>
                </a:cubicBezTo>
                <a:cubicBezTo>
                  <a:pt x="1629" y="585"/>
                  <a:pt x="1644" y="620"/>
                  <a:pt x="1592" y="543"/>
                </a:cubicBezTo>
                <a:cubicBezTo>
                  <a:pt x="1584" y="532"/>
                  <a:pt x="1569" y="509"/>
                  <a:pt x="1569" y="509"/>
                </a:cubicBezTo>
                <a:cubicBezTo>
                  <a:pt x="1568" y="481"/>
                  <a:pt x="1580" y="328"/>
                  <a:pt x="1546" y="260"/>
                </a:cubicBezTo>
                <a:cubicBezTo>
                  <a:pt x="1519" y="206"/>
                  <a:pt x="1461" y="198"/>
                  <a:pt x="1422" y="159"/>
                </a:cubicBezTo>
                <a:cubicBezTo>
                  <a:pt x="1263" y="0"/>
                  <a:pt x="1047" y="62"/>
                  <a:pt x="82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172200" y="3581400"/>
            <a:ext cx="121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Eggs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657600" y="4724400"/>
            <a:ext cx="1695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Larvae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1133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Rest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4191000" y="26670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Host</a:t>
            </a:r>
          </a:p>
        </p:txBody>
      </p:sp>
      <p:sp>
        <p:nvSpPr>
          <p:cNvPr id="60426" name="Freeform 12"/>
          <p:cNvSpPr>
            <a:spLocks/>
          </p:cNvSpPr>
          <p:nvPr/>
        </p:nvSpPr>
        <p:spPr bwMode="auto">
          <a:xfrm>
            <a:off x="5810250" y="2654300"/>
            <a:ext cx="393700" cy="485775"/>
          </a:xfrm>
          <a:custGeom>
            <a:avLst/>
            <a:gdLst>
              <a:gd name="T0" fmla="*/ 2147483647 w 248"/>
              <a:gd name="T1" fmla="*/ 2147483647 h 306"/>
              <a:gd name="T2" fmla="*/ 2147483647 w 248"/>
              <a:gd name="T3" fmla="*/ 2147483647 h 306"/>
              <a:gd name="T4" fmla="*/ 2147483647 w 248"/>
              <a:gd name="T5" fmla="*/ 2147483647 h 306"/>
              <a:gd name="T6" fmla="*/ 2147483647 w 248"/>
              <a:gd name="T7" fmla="*/ 2147483647 h 306"/>
              <a:gd name="T8" fmla="*/ 2147483647 w 248"/>
              <a:gd name="T9" fmla="*/ 2147483647 h 306"/>
              <a:gd name="T10" fmla="*/ 2147483647 w 248"/>
              <a:gd name="T11" fmla="*/ 2147483647 h 306"/>
              <a:gd name="T12" fmla="*/ 2147483647 w 248"/>
              <a:gd name="T13" fmla="*/ 2147483647 h 306"/>
              <a:gd name="T14" fmla="*/ 2147483647 w 248"/>
              <a:gd name="T15" fmla="*/ 2147483647 h 306"/>
              <a:gd name="T16" fmla="*/ 2147483647 w 248"/>
              <a:gd name="T17" fmla="*/ 2147483647 h 306"/>
              <a:gd name="T18" fmla="*/ 2147483647 w 248"/>
              <a:gd name="T19" fmla="*/ 2147483647 h 306"/>
              <a:gd name="T20" fmla="*/ 2147483647 w 248"/>
              <a:gd name="T21" fmla="*/ 0 h 306"/>
              <a:gd name="T22" fmla="*/ 2147483647 w 248"/>
              <a:gd name="T23" fmla="*/ 2147483647 h 306"/>
              <a:gd name="T24" fmla="*/ 2147483647 w 248"/>
              <a:gd name="T25" fmla="*/ 2147483647 h 306"/>
              <a:gd name="T26" fmla="*/ 2147483647 w 248"/>
              <a:gd name="T27" fmla="*/ 2147483647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"/>
              <a:gd name="T43" fmla="*/ 0 h 306"/>
              <a:gd name="T44" fmla="*/ 248 w 248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" h="306">
                <a:moveTo>
                  <a:pt x="44" y="33"/>
                </a:moveTo>
                <a:cubicBezTo>
                  <a:pt x="48" y="63"/>
                  <a:pt x="33" y="103"/>
                  <a:pt x="56" y="124"/>
                </a:cubicBezTo>
                <a:cubicBezTo>
                  <a:pt x="81" y="147"/>
                  <a:pt x="128" y="117"/>
                  <a:pt x="157" y="135"/>
                </a:cubicBezTo>
                <a:cubicBezTo>
                  <a:pt x="185" y="153"/>
                  <a:pt x="112" y="214"/>
                  <a:pt x="112" y="214"/>
                </a:cubicBezTo>
                <a:cubicBezTo>
                  <a:pt x="116" y="240"/>
                  <a:pt x="105" y="274"/>
                  <a:pt x="124" y="293"/>
                </a:cubicBezTo>
                <a:cubicBezTo>
                  <a:pt x="137" y="306"/>
                  <a:pt x="161" y="285"/>
                  <a:pt x="180" y="282"/>
                </a:cubicBezTo>
                <a:cubicBezTo>
                  <a:pt x="203" y="278"/>
                  <a:pt x="225" y="275"/>
                  <a:pt x="248" y="271"/>
                </a:cubicBezTo>
                <a:cubicBezTo>
                  <a:pt x="241" y="239"/>
                  <a:pt x="234" y="201"/>
                  <a:pt x="225" y="169"/>
                </a:cubicBezTo>
                <a:cubicBezTo>
                  <a:pt x="222" y="158"/>
                  <a:pt x="224" y="142"/>
                  <a:pt x="214" y="135"/>
                </a:cubicBezTo>
                <a:cubicBezTo>
                  <a:pt x="198" y="124"/>
                  <a:pt x="176" y="128"/>
                  <a:pt x="157" y="124"/>
                </a:cubicBezTo>
                <a:cubicBezTo>
                  <a:pt x="188" y="37"/>
                  <a:pt x="113" y="17"/>
                  <a:pt x="44" y="0"/>
                </a:cubicBezTo>
                <a:cubicBezTo>
                  <a:pt x="32" y="36"/>
                  <a:pt x="0" y="112"/>
                  <a:pt x="33" y="146"/>
                </a:cubicBezTo>
                <a:cubicBezTo>
                  <a:pt x="44" y="157"/>
                  <a:pt x="63" y="154"/>
                  <a:pt x="78" y="158"/>
                </a:cubicBezTo>
                <a:cubicBezTo>
                  <a:pt x="91" y="120"/>
                  <a:pt x="90" y="136"/>
                  <a:pt x="90" y="112"/>
                </a:cubicBez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13"/>
          <p:cNvSpPr>
            <a:spLocks/>
          </p:cNvSpPr>
          <p:nvPr/>
        </p:nvSpPr>
        <p:spPr bwMode="auto">
          <a:xfrm>
            <a:off x="6007100" y="3187700"/>
            <a:ext cx="1254125" cy="327025"/>
          </a:xfrm>
          <a:custGeom>
            <a:avLst/>
            <a:gdLst>
              <a:gd name="T0" fmla="*/ 2147483647 w 790"/>
              <a:gd name="T1" fmla="*/ 2147483647 h 206"/>
              <a:gd name="T2" fmla="*/ 0 w 790"/>
              <a:gd name="T3" fmla="*/ 2147483647 h 206"/>
              <a:gd name="T4" fmla="*/ 2147483647 w 790"/>
              <a:gd name="T5" fmla="*/ 2147483647 h 206"/>
              <a:gd name="T6" fmla="*/ 2147483647 w 790"/>
              <a:gd name="T7" fmla="*/ 2147483647 h 206"/>
              <a:gd name="T8" fmla="*/ 2147483647 w 790"/>
              <a:gd name="T9" fmla="*/ 2147483647 h 206"/>
              <a:gd name="T10" fmla="*/ 2147483647 w 790"/>
              <a:gd name="T11" fmla="*/ 2147483647 h 206"/>
              <a:gd name="T12" fmla="*/ 2147483647 w 790"/>
              <a:gd name="T13" fmla="*/ 2147483647 h 206"/>
              <a:gd name="T14" fmla="*/ 2147483647 w 790"/>
              <a:gd name="T15" fmla="*/ 2147483647 h 206"/>
              <a:gd name="T16" fmla="*/ 2147483647 w 790"/>
              <a:gd name="T17" fmla="*/ 2147483647 h 206"/>
              <a:gd name="T18" fmla="*/ 2147483647 w 790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0"/>
              <a:gd name="T31" fmla="*/ 0 h 206"/>
              <a:gd name="T32" fmla="*/ 790 w 790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0" h="206">
                <a:moveTo>
                  <a:pt x="90" y="81"/>
                </a:moveTo>
                <a:cubicBezTo>
                  <a:pt x="9" y="108"/>
                  <a:pt x="35" y="84"/>
                  <a:pt x="0" y="138"/>
                </a:cubicBezTo>
                <a:cubicBezTo>
                  <a:pt x="18" y="194"/>
                  <a:pt x="35" y="191"/>
                  <a:pt x="90" y="206"/>
                </a:cubicBezTo>
                <a:cubicBezTo>
                  <a:pt x="515" y="175"/>
                  <a:pt x="300" y="187"/>
                  <a:pt x="734" y="172"/>
                </a:cubicBezTo>
                <a:cubicBezTo>
                  <a:pt x="790" y="0"/>
                  <a:pt x="496" y="39"/>
                  <a:pt x="429" y="36"/>
                </a:cubicBezTo>
                <a:cubicBezTo>
                  <a:pt x="372" y="40"/>
                  <a:pt x="314" y="35"/>
                  <a:pt x="259" y="48"/>
                </a:cubicBezTo>
                <a:cubicBezTo>
                  <a:pt x="246" y="51"/>
                  <a:pt x="246" y="72"/>
                  <a:pt x="237" y="81"/>
                </a:cubicBezTo>
                <a:cubicBezTo>
                  <a:pt x="214" y="104"/>
                  <a:pt x="198" y="106"/>
                  <a:pt x="169" y="115"/>
                </a:cubicBezTo>
                <a:cubicBezTo>
                  <a:pt x="158" y="126"/>
                  <a:pt x="150" y="144"/>
                  <a:pt x="135" y="149"/>
                </a:cubicBezTo>
                <a:cubicBezTo>
                  <a:pt x="91" y="164"/>
                  <a:pt x="90" y="104"/>
                  <a:pt x="90" y="81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65532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29" name="Oval 15"/>
          <p:cNvSpPr>
            <a:spLocks noChangeArrowheads="1"/>
          </p:cNvSpPr>
          <p:nvPr/>
        </p:nvSpPr>
        <p:spPr bwMode="auto">
          <a:xfrm>
            <a:off x="68580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0" name="Oval 16"/>
          <p:cNvSpPr>
            <a:spLocks noChangeArrowheads="1"/>
          </p:cNvSpPr>
          <p:nvPr/>
        </p:nvSpPr>
        <p:spPr bwMode="auto">
          <a:xfrm>
            <a:off x="67056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1" name="Oval 17"/>
          <p:cNvSpPr>
            <a:spLocks noChangeArrowheads="1"/>
          </p:cNvSpPr>
          <p:nvPr/>
        </p:nvSpPr>
        <p:spPr bwMode="auto">
          <a:xfrm>
            <a:off x="64008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61" y="5845969"/>
            <a:ext cx="605451" cy="4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2273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853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20" name="Picture 2" descr="http://www.farmanimalhealth.co.uk/images/uploads/media/Haemonchus_contortus_adult_compo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13" y="5395137"/>
            <a:ext cx="2163838" cy="10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87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229600" cy="5745163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False. </a:t>
            </a:r>
            <a:r>
              <a:rPr lang="en-US" dirty="0">
                <a:solidFill>
                  <a:srgbClr val="FFCC99"/>
                </a:solidFill>
              </a:rPr>
              <a:t>Parasite life cycles can often be complicated and go through a number and variety of organisms?</a:t>
            </a:r>
          </a:p>
          <a:p>
            <a:pPr eaLnBrk="1" hangingPunct="1"/>
            <a:r>
              <a:rPr lang="en-US" dirty="0"/>
              <a:t>Most parasites have very complicated life cycles, </a:t>
            </a:r>
            <a:r>
              <a:rPr lang="en-US" dirty="0">
                <a:solidFill>
                  <a:srgbClr val="FF99FF"/>
                </a:solidFill>
              </a:rPr>
              <a:t>often going through a number of different species before finding a host.</a:t>
            </a:r>
          </a:p>
        </p:txBody>
      </p:sp>
      <p:pic>
        <p:nvPicPr>
          <p:cNvPr id="60419" name="Picture 5" descr="ab370-04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4743450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60421" name="Freeform 5"/>
          <p:cNvSpPr>
            <a:spLocks/>
          </p:cNvSpPr>
          <p:nvPr/>
        </p:nvSpPr>
        <p:spPr bwMode="auto">
          <a:xfrm>
            <a:off x="1292225" y="2706688"/>
            <a:ext cx="6165850" cy="2779712"/>
          </a:xfrm>
          <a:custGeom>
            <a:avLst/>
            <a:gdLst>
              <a:gd name="T0" fmla="*/ 2147483647 w 3884"/>
              <a:gd name="T1" fmla="*/ 2147483647 h 1751"/>
              <a:gd name="T2" fmla="*/ 2147483647 w 3884"/>
              <a:gd name="T3" fmla="*/ 2147483647 h 1751"/>
              <a:gd name="T4" fmla="*/ 2147483647 w 3884"/>
              <a:gd name="T5" fmla="*/ 2147483647 h 1751"/>
              <a:gd name="T6" fmla="*/ 2147483647 w 3884"/>
              <a:gd name="T7" fmla="*/ 2147483647 h 1751"/>
              <a:gd name="T8" fmla="*/ 2147483647 w 3884"/>
              <a:gd name="T9" fmla="*/ 2147483647 h 1751"/>
              <a:gd name="T10" fmla="*/ 2147483647 w 3884"/>
              <a:gd name="T11" fmla="*/ 2147483647 h 1751"/>
              <a:gd name="T12" fmla="*/ 2147483647 w 3884"/>
              <a:gd name="T13" fmla="*/ 2147483647 h 1751"/>
              <a:gd name="T14" fmla="*/ 2147483647 w 3884"/>
              <a:gd name="T15" fmla="*/ 2147483647 h 1751"/>
              <a:gd name="T16" fmla="*/ 2147483647 w 3884"/>
              <a:gd name="T17" fmla="*/ 2147483647 h 1751"/>
              <a:gd name="T18" fmla="*/ 2147483647 w 3884"/>
              <a:gd name="T19" fmla="*/ 2147483647 h 1751"/>
              <a:gd name="T20" fmla="*/ 2147483647 w 3884"/>
              <a:gd name="T21" fmla="*/ 2147483647 h 1751"/>
              <a:gd name="T22" fmla="*/ 2147483647 w 3884"/>
              <a:gd name="T23" fmla="*/ 2147483647 h 1751"/>
              <a:gd name="T24" fmla="*/ 2147483647 w 3884"/>
              <a:gd name="T25" fmla="*/ 2147483647 h 1751"/>
              <a:gd name="T26" fmla="*/ 2147483647 w 3884"/>
              <a:gd name="T27" fmla="*/ 2147483647 h 1751"/>
              <a:gd name="T28" fmla="*/ 2147483647 w 3884"/>
              <a:gd name="T29" fmla="*/ 2147483647 h 1751"/>
              <a:gd name="T30" fmla="*/ 2147483647 w 3884"/>
              <a:gd name="T31" fmla="*/ 2147483647 h 1751"/>
              <a:gd name="T32" fmla="*/ 2147483647 w 3884"/>
              <a:gd name="T33" fmla="*/ 2147483647 h 1751"/>
              <a:gd name="T34" fmla="*/ 2147483647 w 3884"/>
              <a:gd name="T35" fmla="*/ 2147483647 h 1751"/>
              <a:gd name="T36" fmla="*/ 2147483647 w 3884"/>
              <a:gd name="T37" fmla="*/ 2147483647 h 1751"/>
              <a:gd name="T38" fmla="*/ 2147483647 w 3884"/>
              <a:gd name="T39" fmla="*/ 2147483647 h 1751"/>
              <a:gd name="T40" fmla="*/ 2147483647 w 3884"/>
              <a:gd name="T41" fmla="*/ 2147483647 h 1751"/>
              <a:gd name="T42" fmla="*/ 2147483647 w 3884"/>
              <a:gd name="T43" fmla="*/ 2147483647 h 1751"/>
              <a:gd name="T44" fmla="*/ 2147483647 w 3884"/>
              <a:gd name="T45" fmla="*/ 2147483647 h 1751"/>
              <a:gd name="T46" fmla="*/ 2147483647 w 3884"/>
              <a:gd name="T47" fmla="*/ 2147483647 h 1751"/>
              <a:gd name="T48" fmla="*/ 2147483647 w 3884"/>
              <a:gd name="T49" fmla="*/ 2147483647 h 1751"/>
              <a:gd name="T50" fmla="*/ 2147483647 w 3884"/>
              <a:gd name="T51" fmla="*/ 2147483647 h 1751"/>
              <a:gd name="T52" fmla="*/ 2147483647 w 3884"/>
              <a:gd name="T53" fmla="*/ 2147483647 h 1751"/>
              <a:gd name="T54" fmla="*/ 2147483647 w 3884"/>
              <a:gd name="T55" fmla="*/ 2147483647 h 1751"/>
              <a:gd name="T56" fmla="*/ 2147483647 w 3884"/>
              <a:gd name="T57" fmla="*/ 2147483647 h 1751"/>
              <a:gd name="T58" fmla="*/ 2147483647 w 3884"/>
              <a:gd name="T59" fmla="*/ 2147483647 h 1751"/>
              <a:gd name="T60" fmla="*/ 2147483647 w 3884"/>
              <a:gd name="T61" fmla="*/ 2147483647 h 1751"/>
              <a:gd name="T62" fmla="*/ 2147483647 w 3884"/>
              <a:gd name="T63" fmla="*/ 2147483647 h 1751"/>
              <a:gd name="T64" fmla="*/ 2147483647 w 3884"/>
              <a:gd name="T65" fmla="*/ 2147483647 h 1751"/>
              <a:gd name="T66" fmla="*/ 2147483647 w 3884"/>
              <a:gd name="T67" fmla="*/ 2147483647 h 1751"/>
              <a:gd name="T68" fmla="*/ 2147483647 w 3884"/>
              <a:gd name="T69" fmla="*/ 2147483647 h 1751"/>
              <a:gd name="T70" fmla="*/ 2147483647 w 3884"/>
              <a:gd name="T71" fmla="*/ 2147483647 h 1751"/>
              <a:gd name="T72" fmla="*/ 2147483647 w 3884"/>
              <a:gd name="T73" fmla="*/ 2147483647 h 1751"/>
              <a:gd name="T74" fmla="*/ 2147483647 w 3884"/>
              <a:gd name="T75" fmla="*/ 2147483647 h 1751"/>
              <a:gd name="T76" fmla="*/ 2147483647 w 3884"/>
              <a:gd name="T77" fmla="*/ 2147483647 h 1751"/>
              <a:gd name="T78" fmla="*/ 2147483647 w 3884"/>
              <a:gd name="T79" fmla="*/ 2147483647 h 1751"/>
              <a:gd name="T80" fmla="*/ 2147483647 w 3884"/>
              <a:gd name="T81" fmla="*/ 2147483647 h 1751"/>
              <a:gd name="T82" fmla="*/ 2147483647 w 3884"/>
              <a:gd name="T83" fmla="*/ 2147483647 h 1751"/>
              <a:gd name="T84" fmla="*/ 2147483647 w 3884"/>
              <a:gd name="T85" fmla="*/ 2147483647 h 1751"/>
              <a:gd name="T86" fmla="*/ 2147483647 w 3884"/>
              <a:gd name="T87" fmla="*/ 2147483647 h 1751"/>
              <a:gd name="T88" fmla="*/ 2147483647 w 3884"/>
              <a:gd name="T89" fmla="*/ 2147483647 h 1751"/>
              <a:gd name="T90" fmla="*/ 2147483647 w 3884"/>
              <a:gd name="T91" fmla="*/ 2147483647 h 1751"/>
              <a:gd name="T92" fmla="*/ 2147483647 w 3884"/>
              <a:gd name="T93" fmla="*/ 2147483647 h 1751"/>
              <a:gd name="T94" fmla="*/ 2147483647 w 3884"/>
              <a:gd name="T95" fmla="*/ 2147483647 h 1751"/>
              <a:gd name="T96" fmla="*/ 2147483647 w 3884"/>
              <a:gd name="T97" fmla="*/ 2147483647 h 1751"/>
              <a:gd name="T98" fmla="*/ 2147483647 w 3884"/>
              <a:gd name="T99" fmla="*/ 2147483647 h 1751"/>
              <a:gd name="T100" fmla="*/ 2147483647 w 3884"/>
              <a:gd name="T101" fmla="*/ 2147483647 h 1751"/>
              <a:gd name="T102" fmla="*/ 2147483647 w 3884"/>
              <a:gd name="T103" fmla="*/ 2147483647 h 1751"/>
              <a:gd name="T104" fmla="*/ 2147483647 w 3884"/>
              <a:gd name="T105" fmla="*/ 2147483647 h 1751"/>
              <a:gd name="T106" fmla="*/ 2147483647 w 3884"/>
              <a:gd name="T107" fmla="*/ 2147483647 h 1751"/>
              <a:gd name="T108" fmla="*/ 2147483647 w 3884"/>
              <a:gd name="T109" fmla="*/ 2147483647 h 1751"/>
              <a:gd name="T110" fmla="*/ 2147483647 w 3884"/>
              <a:gd name="T111" fmla="*/ 2147483647 h 1751"/>
              <a:gd name="T112" fmla="*/ 2147483647 w 3884"/>
              <a:gd name="T113" fmla="*/ 2147483647 h 17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84"/>
              <a:gd name="T172" fmla="*/ 0 h 1751"/>
              <a:gd name="T173" fmla="*/ 3884 w 3884"/>
              <a:gd name="T174" fmla="*/ 1751 h 17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84" h="1751">
                <a:moveTo>
                  <a:pt x="824" y="57"/>
                </a:moveTo>
                <a:cubicBezTo>
                  <a:pt x="765" y="76"/>
                  <a:pt x="703" y="83"/>
                  <a:pt x="643" y="102"/>
                </a:cubicBezTo>
                <a:cubicBezTo>
                  <a:pt x="618" y="180"/>
                  <a:pt x="653" y="89"/>
                  <a:pt x="598" y="170"/>
                </a:cubicBezTo>
                <a:cubicBezTo>
                  <a:pt x="584" y="191"/>
                  <a:pt x="578" y="217"/>
                  <a:pt x="564" y="238"/>
                </a:cubicBezTo>
                <a:cubicBezTo>
                  <a:pt x="530" y="406"/>
                  <a:pt x="524" y="597"/>
                  <a:pt x="620" y="746"/>
                </a:cubicBezTo>
                <a:cubicBezTo>
                  <a:pt x="627" y="773"/>
                  <a:pt x="643" y="798"/>
                  <a:pt x="643" y="825"/>
                </a:cubicBezTo>
                <a:cubicBezTo>
                  <a:pt x="643" y="923"/>
                  <a:pt x="639" y="1021"/>
                  <a:pt x="632" y="1119"/>
                </a:cubicBezTo>
                <a:cubicBezTo>
                  <a:pt x="631" y="1131"/>
                  <a:pt x="628" y="1144"/>
                  <a:pt x="620" y="1152"/>
                </a:cubicBezTo>
                <a:cubicBezTo>
                  <a:pt x="533" y="1237"/>
                  <a:pt x="116" y="1230"/>
                  <a:pt x="90" y="1231"/>
                </a:cubicBezTo>
                <a:cubicBezTo>
                  <a:pt x="0" y="1263"/>
                  <a:pt x="50" y="1233"/>
                  <a:pt x="67" y="1423"/>
                </a:cubicBezTo>
                <a:cubicBezTo>
                  <a:pt x="70" y="1453"/>
                  <a:pt x="78" y="1536"/>
                  <a:pt x="112" y="1559"/>
                </a:cubicBezTo>
                <a:cubicBezTo>
                  <a:pt x="150" y="1585"/>
                  <a:pt x="202" y="1576"/>
                  <a:pt x="248" y="1582"/>
                </a:cubicBezTo>
                <a:cubicBezTo>
                  <a:pt x="315" y="1604"/>
                  <a:pt x="260" y="1587"/>
                  <a:pt x="372" y="1615"/>
                </a:cubicBezTo>
                <a:cubicBezTo>
                  <a:pt x="387" y="1619"/>
                  <a:pt x="417" y="1627"/>
                  <a:pt x="417" y="1627"/>
                </a:cubicBezTo>
                <a:cubicBezTo>
                  <a:pt x="548" y="1712"/>
                  <a:pt x="341" y="1583"/>
                  <a:pt x="496" y="1661"/>
                </a:cubicBezTo>
                <a:cubicBezTo>
                  <a:pt x="608" y="1718"/>
                  <a:pt x="520" y="1698"/>
                  <a:pt x="609" y="1717"/>
                </a:cubicBezTo>
                <a:cubicBezTo>
                  <a:pt x="628" y="1721"/>
                  <a:pt x="647" y="1724"/>
                  <a:pt x="666" y="1728"/>
                </a:cubicBezTo>
                <a:cubicBezTo>
                  <a:pt x="696" y="1735"/>
                  <a:pt x="756" y="1751"/>
                  <a:pt x="756" y="1751"/>
                </a:cubicBezTo>
                <a:cubicBezTo>
                  <a:pt x="1004" y="1743"/>
                  <a:pt x="1253" y="1736"/>
                  <a:pt x="1501" y="1728"/>
                </a:cubicBezTo>
                <a:cubicBezTo>
                  <a:pt x="1525" y="1727"/>
                  <a:pt x="1569" y="1706"/>
                  <a:pt x="1569" y="1706"/>
                </a:cubicBezTo>
                <a:cubicBezTo>
                  <a:pt x="1599" y="1662"/>
                  <a:pt x="1632" y="1643"/>
                  <a:pt x="1682" y="1627"/>
                </a:cubicBezTo>
                <a:cubicBezTo>
                  <a:pt x="1761" y="1574"/>
                  <a:pt x="1787" y="1580"/>
                  <a:pt x="1897" y="1570"/>
                </a:cubicBezTo>
                <a:cubicBezTo>
                  <a:pt x="2203" y="1580"/>
                  <a:pt x="2506" y="1567"/>
                  <a:pt x="2811" y="1582"/>
                </a:cubicBezTo>
                <a:cubicBezTo>
                  <a:pt x="2902" y="1593"/>
                  <a:pt x="2990" y="1607"/>
                  <a:pt x="3082" y="1615"/>
                </a:cubicBezTo>
                <a:cubicBezTo>
                  <a:pt x="3241" y="1671"/>
                  <a:pt x="3330" y="1633"/>
                  <a:pt x="3546" y="1627"/>
                </a:cubicBezTo>
                <a:cubicBezTo>
                  <a:pt x="3601" y="1607"/>
                  <a:pt x="3652" y="1596"/>
                  <a:pt x="3704" y="1570"/>
                </a:cubicBezTo>
                <a:cubicBezTo>
                  <a:pt x="3749" y="1548"/>
                  <a:pt x="3769" y="1508"/>
                  <a:pt x="3817" y="1491"/>
                </a:cubicBezTo>
                <a:cubicBezTo>
                  <a:pt x="3827" y="1475"/>
                  <a:pt x="3859" y="1434"/>
                  <a:pt x="3850" y="1412"/>
                </a:cubicBezTo>
                <a:cubicBezTo>
                  <a:pt x="3846" y="1401"/>
                  <a:pt x="3828" y="1405"/>
                  <a:pt x="3817" y="1401"/>
                </a:cubicBezTo>
                <a:cubicBezTo>
                  <a:pt x="3772" y="1335"/>
                  <a:pt x="3822" y="1392"/>
                  <a:pt x="3749" y="1356"/>
                </a:cubicBezTo>
                <a:cubicBezTo>
                  <a:pt x="3725" y="1344"/>
                  <a:pt x="3681" y="1311"/>
                  <a:pt x="3681" y="1311"/>
                </a:cubicBezTo>
                <a:cubicBezTo>
                  <a:pt x="3656" y="1234"/>
                  <a:pt x="3690" y="1215"/>
                  <a:pt x="3749" y="1175"/>
                </a:cubicBezTo>
                <a:cubicBezTo>
                  <a:pt x="3789" y="1113"/>
                  <a:pt x="3779" y="1082"/>
                  <a:pt x="3862" y="1062"/>
                </a:cubicBezTo>
                <a:cubicBezTo>
                  <a:pt x="3830" y="971"/>
                  <a:pt x="3834" y="928"/>
                  <a:pt x="3850" y="814"/>
                </a:cubicBezTo>
                <a:cubicBezTo>
                  <a:pt x="3853" y="790"/>
                  <a:pt x="3865" y="769"/>
                  <a:pt x="3873" y="746"/>
                </a:cubicBezTo>
                <a:cubicBezTo>
                  <a:pt x="3877" y="735"/>
                  <a:pt x="3884" y="712"/>
                  <a:pt x="3884" y="712"/>
                </a:cubicBezTo>
                <a:cubicBezTo>
                  <a:pt x="3880" y="653"/>
                  <a:pt x="3876" y="543"/>
                  <a:pt x="3862" y="475"/>
                </a:cubicBezTo>
                <a:cubicBezTo>
                  <a:pt x="3860" y="463"/>
                  <a:pt x="3858" y="449"/>
                  <a:pt x="3850" y="441"/>
                </a:cubicBezTo>
                <a:cubicBezTo>
                  <a:pt x="3806" y="397"/>
                  <a:pt x="3788" y="397"/>
                  <a:pt x="3738" y="384"/>
                </a:cubicBezTo>
                <a:cubicBezTo>
                  <a:pt x="3623" y="308"/>
                  <a:pt x="3632" y="328"/>
                  <a:pt x="3455" y="317"/>
                </a:cubicBezTo>
                <a:cubicBezTo>
                  <a:pt x="3419" y="304"/>
                  <a:pt x="3390" y="284"/>
                  <a:pt x="3354" y="271"/>
                </a:cubicBezTo>
                <a:cubicBezTo>
                  <a:pt x="3328" y="246"/>
                  <a:pt x="3285" y="200"/>
                  <a:pt x="3252" y="192"/>
                </a:cubicBezTo>
                <a:cubicBezTo>
                  <a:pt x="3222" y="185"/>
                  <a:pt x="3162" y="170"/>
                  <a:pt x="3162" y="170"/>
                </a:cubicBezTo>
                <a:cubicBezTo>
                  <a:pt x="3094" y="178"/>
                  <a:pt x="3027" y="175"/>
                  <a:pt x="2970" y="215"/>
                </a:cubicBezTo>
                <a:cubicBezTo>
                  <a:pt x="2938" y="308"/>
                  <a:pt x="2944" y="259"/>
                  <a:pt x="2958" y="362"/>
                </a:cubicBezTo>
                <a:cubicBezTo>
                  <a:pt x="2952" y="490"/>
                  <a:pt x="2963" y="693"/>
                  <a:pt x="2834" y="780"/>
                </a:cubicBezTo>
                <a:cubicBezTo>
                  <a:pt x="2785" y="776"/>
                  <a:pt x="2736" y="775"/>
                  <a:pt x="2687" y="768"/>
                </a:cubicBezTo>
                <a:cubicBezTo>
                  <a:pt x="2608" y="756"/>
                  <a:pt x="2587" y="730"/>
                  <a:pt x="2529" y="689"/>
                </a:cubicBezTo>
                <a:cubicBezTo>
                  <a:pt x="2504" y="671"/>
                  <a:pt x="2475" y="661"/>
                  <a:pt x="2450" y="644"/>
                </a:cubicBezTo>
                <a:cubicBezTo>
                  <a:pt x="2365" y="648"/>
                  <a:pt x="2178" y="653"/>
                  <a:pt x="2077" y="667"/>
                </a:cubicBezTo>
                <a:cubicBezTo>
                  <a:pt x="2024" y="674"/>
                  <a:pt x="1971" y="699"/>
                  <a:pt x="1919" y="712"/>
                </a:cubicBezTo>
                <a:cubicBezTo>
                  <a:pt x="1769" y="704"/>
                  <a:pt x="1716" y="745"/>
                  <a:pt x="1648" y="644"/>
                </a:cubicBezTo>
                <a:cubicBezTo>
                  <a:pt x="1629" y="585"/>
                  <a:pt x="1644" y="620"/>
                  <a:pt x="1592" y="543"/>
                </a:cubicBezTo>
                <a:cubicBezTo>
                  <a:pt x="1584" y="532"/>
                  <a:pt x="1569" y="509"/>
                  <a:pt x="1569" y="509"/>
                </a:cubicBezTo>
                <a:cubicBezTo>
                  <a:pt x="1568" y="481"/>
                  <a:pt x="1580" y="328"/>
                  <a:pt x="1546" y="260"/>
                </a:cubicBezTo>
                <a:cubicBezTo>
                  <a:pt x="1519" y="206"/>
                  <a:pt x="1461" y="198"/>
                  <a:pt x="1422" y="159"/>
                </a:cubicBezTo>
                <a:cubicBezTo>
                  <a:pt x="1263" y="0"/>
                  <a:pt x="1047" y="62"/>
                  <a:pt x="82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172200" y="3581400"/>
            <a:ext cx="121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Eggs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657600" y="4724400"/>
            <a:ext cx="1695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Larvae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1133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Rest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4191000" y="26670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Host</a:t>
            </a:r>
          </a:p>
        </p:txBody>
      </p:sp>
      <p:sp>
        <p:nvSpPr>
          <p:cNvPr id="60426" name="Freeform 12"/>
          <p:cNvSpPr>
            <a:spLocks/>
          </p:cNvSpPr>
          <p:nvPr/>
        </p:nvSpPr>
        <p:spPr bwMode="auto">
          <a:xfrm>
            <a:off x="5810250" y="2654300"/>
            <a:ext cx="393700" cy="485775"/>
          </a:xfrm>
          <a:custGeom>
            <a:avLst/>
            <a:gdLst>
              <a:gd name="T0" fmla="*/ 2147483647 w 248"/>
              <a:gd name="T1" fmla="*/ 2147483647 h 306"/>
              <a:gd name="T2" fmla="*/ 2147483647 w 248"/>
              <a:gd name="T3" fmla="*/ 2147483647 h 306"/>
              <a:gd name="T4" fmla="*/ 2147483647 w 248"/>
              <a:gd name="T5" fmla="*/ 2147483647 h 306"/>
              <a:gd name="T6" fmla="*/ 2147483647 w 248"/>
              <a:gd name="T7" fmla="*/ 2147483647 h 306"/>
              <a:gd name="T8" fmla="*/ 2147483647 w 248"/>
              <a:gd name="T9" fmla="*/ 2147483647 h 306"/>
              <a:gd name="T10" fmla="*/ 2147483647 w 248"/>
              <a:gd name="T11" fmla="*/ 2147483647 h 306"/>
              <a:gd name="T12" fmla="*/ 2147483647 w 248"/>
              <a:gd name="T13" fmla="*/ 2147483647 h 306"/>
              <a:gd name="T14" fmla="*/ 2147483647 w 248"/>
              <a:gd name="T15" fmla="*/ 2147483647 h 306"/>
              <a:gd name="T16" fmla="*/ 2147483647 w 248"/>
              <a:gd name="T17" fmla="*/ 2147483647 h 306"/>
              <a:gd name="T18" fmla="*/ 2147483647 w 248"/>
              <a:gd name="T19" fmla="*/ 2147483647 h 306"/>
              <a:gd name="T20" fmla="*/ 2147483647 w 248"/>
              <a:gd name="T21" fmla="*/ 0 h 306"/>
              <a:gd name="T22" fmla="*/ 2147483647 w 248"/>
              <a:gd name="T23" fmla="*/ 2147483647 h 306"/>
              <a:gd name="T24" fmla="*/ 2147483647 w 248"/>
              <a:gd name="T25" fmla="*/ 2147483647 h 306"/>
              <a:gd name="T26" fmla="*/ 2147483647 w 248"/>
              <a:gd name="T27" fmla="*/ 2147483647 h 3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"/>
              <a:gd name="T43" fmla="*/ 0 h 306"/>
              <a:gd name="T44" fmla="*/ 248 w 248"/>
              <a:gd name="T45" fmla="*/ 306 h 3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" h="306">
                <a:moveTo>
                  <a:pt x="44" y="33"/>
                </a:moveTo>
                <a:cubicBezTo>
                  <a:pt x="48" y="63"/>
                  <a:pt x="33" y="103"/>
                  <a:pt x="56" y="124"/>
                </a:cubicBezTo>
                <a:cubicBezTo>
                  <a:pt x="81" y="147"/>
                  <a:pt x="128" y="117"/>
                  <a:pt x="157" y="135"/>
                </a:cubicBezTo>
                <a:cubicBezTo>
                  <a:pt x="185" y="153"/>
                  <a:pt x="112" y="214"/>
                  <a:pt x="112" y="214"/>
                </a:cubicBezTo>
                <a:cubicBezTo>
                  <a:pt x="116" y="240"/>
                  <a:pt x="105" y="274"/>
                  <a:pt x="124" y="293"/>
                </a:cubicBezTo>
                <a:cubicBezTo>
                  <a:pt x="137" y="306"/>
                  <a:pt x="161" y="285"/>
                  <a:pt x="180" y="282"/>
                </a:cubicBezTo>
                <a:cubicBezTo>
                  <a:pt x="203" y="278"/>
                  <a:pt x="225" y="275"/>
                  <a:pt x="248" y="271"/>
                </a:cubicBezTo>
                <a:cubicBezTo>
                  <a:pt x="241" y="239"/>
                  <a:pt x="234" y="201"/>
                  <a:pt x="225" y="169"/>
                </a:cubicBezTo>
                <a:cubicBezTo>
                  <a:pt x="222" y="158"/>
                  <a:pt x="224" y="142"/>
                  <a:pt x="214" y="135"/>
                </a:cubicBezTo>
                <a:cubicBezTo>
                  <a:pt x="198" y="124"/>
                  <a:pt x="176" y="128"/>
                  <a:pt x="157" y="124"/>
                </a:cubicBezTo>
                <a:cubicBezTo>
                  <a:pt x="188" y="37"/>
                  <a:pt x="113" y="17"/>
                  <a:pt x="44" y="0"/>
                </a:cubicBezTo>
                <a:cubicBezTo>
                  <a:pt x="32" y="36"/>
                  <a:pt x="0" y="112"/>
                  <a:pt x="33" y="146"/>
                </a:cubicBezTo>
                <a:cubicBezTo>
                  <a:pt x="44" y="157"/>
                  <a:pt x="63" y="154"/>
                  <a:pt x="78" y="158"/>
                </a:cubicBezTo>
                <a:cubicBezTo>
                  <a:pt x="91" y="120"/>
                  <a:pt x="90" y="136"/>
                  <a:pt x="90" y="112"/>
                </a:cubicBez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13"/>
          <p:cNvSpPr>
            <a:spLocks/>
          </p:cNvSpPr>
          <p:nvPr/>
        </p:nvSpPr>
        <p:spPr bwMode="auto">
          <a:xfrm>
            <a:off x="6007100" y="3187700"/>
            <a:ext cx="1254125" cy="327025"/>
          </a:xfrm>
          <a:custGeom>
            <a:avLst/>
            <a:gdLst>
              <a:gd name="T0" fmla="*/ 2147483647 w 790"/>
              <a:gd name="T1" fmla="*/ 2147483647 h 206"/>
              <a:gd name="T2" fmla="*/ 0 w 790"/>
              <a:gd name="T3" fmla="*/ 2147483647 h 206"/>
              <a:gd name="T4" fmla="*/ 2147483647 w 790"/>
              <a:gd name="T5" fmla="*/ 2147483647 h 206"/>
              <a:gd name="T6" fmla="*/ 2147483647 w 790"/>
              <a:gd name="T7" fmla="*/ 2147483647 h 206"/>
              <a:gd name="T8" fmla="*/ 2147483647 w 790"/>
              <a:gd name="T9" fmla="*/ 2147483647 h 206"/>
              <a:gd name="T10" fmla="*/ 2147483647 w 790"/>
              <a:gd name="T11" fmla="*/ 2147483647 h 206"/>
              <a:gd name="T12" fmla="*/ 2147483647 w 790"/>
              <a:gd name="T13" fmla="*/ 2147483647 h 206"/>
              <a:gd name="T14" fmla="*/ 2147483647 w 790"/>
              <a:gd name="T15" fmla="*/ 2147483647 h 206"/>
              <a:gd name="T16" fmla="*/ 2147483647 w 790"/>
              <a:gd name="T17" fmla="*/ 2147483647 h 206"/>
              <a:gd name="T18" fmla="*/ 2147483647 w 790"/>
              <a:gd name="T19" fmla="*/ 2147483647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0"/>
              <a:gd name="T31" fmla="*/ 0 h 206"/>
              <a:gd name="T32" fmla="*/ 790 w 790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0" h="206">
                <a:moveTo>
                  <a:pt x="90" y="81"/>
                </a:moveTo>
                <a:cubicBezTo>
                  <a:pt x="9" y="108"/>
                  <a:pt x="35" y="84"/>
                  <a:pt x="0" y="138"/>
                </a:cubicBezTo>
                <a:cubicBezTo>
                  <a:pt x="18" y="194"/>
                  <a:pt x="35" y="191"/>
                  <a:pt x="90" y="206"/>
                </a:cubicBezTo>
                <a:cubicBezTo>
                  <a:pt x="515" y="175"/>
                  <a:pt x="300" y="187"/>
                  <a:pt x="734" y="172"/>
                </a:cubicBezTo>
                <a:cubicBezTo>
                  <a:pt x="790" y="0"/>
                  <a:pt x="496" y="39"/>
                  <a:pt x="429" y="36"/>
                </a:cubicBezTo>
                <a:cubicBezTo>
                  <a:pt x="372" y="40"/>
                  <a:pt x="314" y="35"/>
                  <a:pt x="259" y="48"/>
                </a:cubicBezTo>
                <a:cubicBezTo>
                  <a:pt x="246" y="51"/>
                  <a:pt x="246" y="72"/>
                  <a:pt x="237" y="81"/>
                </a:cubicBezTo>
                <a:cubicBezTo>
                  <a:pt x="214" y="104"/>
                  <a:pt x="198" y="106"/>
                  <a:pt x="169" y="115"/>
                </a:cubicBezTo>
                <a:cubicBezTo>
                  <a:pt x="158" y="126"/>
                  <a:pt x="150" y="144"/>
                  <a:pt x="135" y="149"/>
                </a:cubicBezTo>
                <a:cubicBezTo>
                  <a:pt x="91" y="164"/>
                  <a:pt x="90" y="104"/>
                  <a:pt x="90" y="81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65532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29" name="Oval 15"/>
          <p:cNvSpPr>
            <a:spLocks noChangeArrowheads="1"/>
          </p:cNvSpPr>
          <p:nvPr/>
        </p:nvSpPr>
        <p:spPr bwMode="auto">
          <a:xfrm>
            <a:off x="6858000" y="32766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0" name="Oval 16"/>
          <p:cNvSpPr>
            <a:spLocks noChangeArrowheads="1"/>
          </p:cNvSpPr>
          <p:nvPr/>
        </p:nvSpPr>
        <p:spPr bwMode="auto">
          <a:xfrm>
            <a:off x="67056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431" name="Oval 17"/>
          <p:cNvSpPr>
            <a:spLocks noChangeArrowheads="1"/>
          </p:cNvSpPr>
          <p:nvPr/>
        </p:nvSpPr>
        <p:spPr bwMode="auto">
          <a:xfrm>
            <a:off x="6400800" y="3352800"/>
            <a:ext cx="1524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61" y="5845969"/>
            <a:ext cx="605451" cy="4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2273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8534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20" name="Picture 2" descr="http://www.farmanimalhealth.co.uk/images/uploads/media/Haemonchus_contortus_adult_compo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13" y="5395137"/>
            <a:ext cx="2163838" cy="10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7961" y="3253770"/>
            <a:ext cx="34996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0025781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3257"/>
            <a:ext cx="152400" cy="1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924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3257"/>
            <a:ext cx="152400" cy="1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928">
            <a:off x="914337" y="999529"/>
            <a:ext cx="2362200" cy="21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9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32382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8EAF-C009-0204-BFB0-0D17345C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76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3257"/>
            <a:ext cx="152400" cy="13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928">
            <a:off x="914337" y="999529"/>
            <a:ext cx="2362200" cy="21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934200" y="1680865"/>
            <a:ext cx="1012664" cy="986135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266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941425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FF99FF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684" y="3657600"/>
            <a:ext cx="3682418" cy="1311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6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Ectoparasite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>
              <a:buNone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(Outside Body)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161283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7030A0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684" y="3657600"/>
            <a:ext cx="3682418" cy="1311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6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Ectoparasite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>
              <a:buNone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(Outside Body)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0122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350" y="118268"/>
            <a:ext cx="857885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FF"/>
                </a:solidFill>
              </a:rPr>
              <a:t>Which is an </a:t>
            </a:r>
            <a:r>
              <a:rPr lang="en-US" dirty="0" err="1">
                <a:solidFill>
                  <a:srgbClr val="FF99FF"/>
                </a:solidFill>
              </a:rPr>
              <a:t>endoparasite</a:t>
            </a:r>
            <a:r>
              <a:rPr lang="en-US" dirty="0">
                <a:solidFill>
                  <a:srgbClr val="FF99FF"/>
                </a:solidFill>
              </a:rPr>
              <a:t>, and which is an </a:t>
            </a:r>
            <a:r>
              <a:rPr lang="en-US" dirty="0" err="1">
                <a:solidFill>
                  <a:srgbClr val="7030A0"/>
                </a:solidFill>
              </a:rPr>
              <a:t>ectoparasite</a:t>
            </a:r>
            <a:r>
              <a:rPr lang="en-US" dirty="0">
                <a:solidFill>
                  <a:srgbClr val="FF99FF"/>
                </a:solidFill>
              </a:rPr>
              <a:t>?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21" name="Picture 5" descr="tick-on-skin-744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257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ound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571999" cy="52578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46864" y="123692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684" y="3657600"/>
            <a:ext cx="3682418" cy="1311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6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Ectoparasite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>
              <a:buNone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(Outside Body)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202091"/>
            <a:ext cx="3586238" cy="1766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4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Endoparasite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(Inside Body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50247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F96DA-C4DB-3E16-799D-45654C75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97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66FF"/>
                          </a:solidFill>
                        </a:rPr>
                        <a:t>BY</a:t>
                      </a:r>
                      <a:r>
                        <a:rPr lang="en-US" baseline="0" dirty="0">
                          <a:solidFill>
                            <a:srgbClr val="9966FF"/>
                          </a:solidFill>
                        </a:rPr>
                        <a:t> MY SIDE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AD878-816B-ED15-1440-57F2BC15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3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2258"/>
            <a:ext cx="8763000" cy="5821363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This is the name for a unique type of parasitism seen in birds that involves the laying of eggs in the nests of other birds.</a:t>
            </a:r>
          </a:p>
          <a:p>
            <a:pPr lvl="1"/>
            <a:r>
              <a:rPr lang="en-US" dirty="0">
                <a:solidFill>
                  <a:srgbClr val="FF5050"/>
                </a:solidFill>
              </a:rPr>
              <a:t>The eggs are left under the parental care of the host parents. 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3886200"/>
          </a:xfrm>
          <a:prstGeom prst="rect">
            <a:avLst/>
          </a:prstGeom>
          <a:solidFill>
            <a:srgbClr val="9900FF"/>
          </a:solidFill>
          <a:ln w="76200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265721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EBED2-9ED4-40C8-C34F-A3F84B85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78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2258"/>
            <a:ext cx="8763000" cy="5821363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This is the name for a unique type of parasitism seen in birds that involves the laying of eggs in the nests of other birds.</a:t>
            </a:r>
          </a:p>
          <a:p>
            <a:pPr lvl="1"/>
            <a:r>
              <a:rPr lang="en-US" dirty="0">
                <a:solidFill>
                  <a:srgbClr val="FF5050"/>
                </a:solidFill>
              </a:rPr>
              <a:t>The eggs are left under the parental care of the host parents. 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3886200"/>
          </a:xfrm>
          <a:prstGeom prst="rect">
            <a:avLst/>
          </a:prstGeom>
          <a:solidFill>
            <a:srgbClr val="9900FF"/>
          </a:solidFill>
          <a:ln w="76200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2657219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555" y="5181600"/>
            <a:ext cx="80970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CC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Brood Parasitism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5A395-BEFC-A3FD-748F-3355F835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21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5821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9900"/>
                </a:solidFill>
              </a:rPr>
              <a:t>Name this jawless fish (Parasite)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attach to fish with a sucker and bore a hole into flesh with their tongue.</a:t>
            </a:r>
          </a:p>
        </p:txBody>
      </p:sp>
      <p:pic>
        <p:nvPicPr>
          <p:cNvPr id="149507" name="Picture 5" descr="sea_lam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48200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16" y="1905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CC99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5976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64241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AWAY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18717-0DC3-B6EE-FDA5-67CE2DD8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7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5821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9900"/>
                </a:solidFill>
              </a:rPr>
              <a:t>Name this jawless fish (Parasite)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attach to fish with a sucker and bore a hole into flesh with their tongue.</a:t>
            </a:r>
          </a:p>
        </p:txBody>
      </p:sp>
      <p:pic>
        <p:nvPicPr>
          <p:cNvPr id="149507" name="Picture 5" descr="sea_lam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48200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16" y="1905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CC99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 rot="21134891">
            <a:off x="1905000" y="2555125"/>
            <a:ext cx="6167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CC99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Sea Lamprey</a:t>
            </a:r>
          </a:p>
        </p:txBody>
      </p:sp>
      <p:pic>
        <p:nvPicPr>
          <p:cNvPr id="7" name="Picture 4" descr="lamp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429000" cy="2514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295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r>
              <a:rPr lang="en-US" dirty="0"/>
              <a:t>This is the type of evolution of two or more species, each adapting to changes in the other. </a:t>
            </a:r>
          </a:p>
        </p:txBody>
      </p:sp>
      <p:pic>
        <p:nvPicPr>
          <p:cNvPr id="232451" name="Picture 3" descr="http://mrbarlow.files.wordpress.com/2009/05/bee_on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757738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2400" y="175345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0083E-A015-034A-151F-C153E438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09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r>
              <a:rPr lang="en-US" dirty="0"/>
              <a:t>This is the type of evolution of two or more species, each adapting to changes in the other. </a:t>
            </a:r>
          </a:p>
        </p:txBody>
      </p:sp>
      <p:pic>
        <p:nvPicPr>
          <p:cNvPr id="232451" name="Picture 3" descr="http://mrbarlow.files.wordpress.com/2009/05/bee_on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757738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2400" y="1753451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767628"/>
            <a:ext cx="57182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Coevolution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7" y="5029200"/>
            <a:ext cx="82248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BAA2B-BA0A-F9A0-295E-EE2ECCCC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99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A.) </a:t>
            </a:r>
            <a:r>
              <a:rPr lang="en-US" dirty="0">
                <a:solidFill>
                  <a:srgbClr val="FF99FF"/>
                </a:solidFill>
              </a:rPr>
              <a:t>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B.) </a:t>
            </a:r>
            <a:r>
              <a:rPr lang="en-US" dirty="0">
                <a:solidFill>
                  <a:srgbClr val="FFCC99"/>
                </a:solidFill>
              </a:rPr>
              <a:t>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305C0-4C79-01BE-69BD-049F11855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547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A.) </a:t>
            </a:r>
            <a:r>
              <a:rPr lang="en-US" dirty="0">
                <a:solidFill>
                  <a:srgbClr val="FF99FF"/>
                </a:solidFill>
              </a:rPr>
              <a:t>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B.) </a:t>
            </a:r>
            <a:r>
              <a:rPr lang="en-US" dirty="0">
                <a:solidFill>
                  <a:srgbClr val="FFCC99"/>
                </a:solidFill>
              </a:rPr>
              <a:t>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" y="937230"/>
            <a:ext cx="864844" cy="13487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5BE58-DC11-633C-1636-27998C31C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03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FF"/>
                </a:solidFill>
              </a:rPr>
              <a:t>A.) 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C99"/>
                </a:solidFill>
              </a:rPr>
              <a:t>B.) 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C.) 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535" y="434340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Mutualistic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937230"/>
            <a:ext cx="864844" cy="14249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B3E8-8A15-FA81-0CFA-82B30FC0A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1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FF"/>
                </a:solidFill>
              </a:rPr>
              <a:t>A.) 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C99"/>
                </a:solidFill>
              </a:rPr>
              <a:t>B.) 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C.) 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535" y="434340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Mutualistic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937230"/>
            <a:ext cx="864844" cy="14249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1191C-707C-EC69-3A93-9017C68A9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8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FF"/>
                </a:solidFill>
              </a:rPr>
              <a:t>A.) 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C99"/>
                </a:solidFill>
              </a:rPr>
              <a:t>B.) 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C.) 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535" y="434340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Mutualistic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1662" y="3411712"/>
            <a:ext cx="24320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Predator</a:t>
            </a:r>
          </a:p>
          <a:p>
            <a:pPr algn="ctr">
              <a:buNone/>
            </a:pPr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Prey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937230"/>
            <a:ext cx="864844" cy="14249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429DC-A27C-4D1B-A38E-54A042F0F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4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FF"/>
                </a:solidFill>
              </a:rPr>
              <a:t>A.) 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C99"/>
                </a:solidFill>
              </a:rPr>
              <a:t>B.) 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C.) 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535" y="434340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Mutualistic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1662" y="3411712"/>
            <a:ext cx="24320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Predator</a:t>
            </a:r>
          </a:p>
          <a:p>
            <a:pPr algn="ctr">
              <a:buNone/>
            </a:pPr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Prey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937230"/>
            <a:ext cx="864844" cy="14249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32006-467B-F993-7140-3CFEDFA5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716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which ecological relationship?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FF"/>
                </a:solidFill>
              </a:rPr>
              <a:t>A.) Predator/prey and parasite/host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C99"/>
                </a:solidFill>
              </a:rPr>
              <a:t>B.) Competitive species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C.) Mutualistic species </a:t>
            </a:r>
          </a:p>
          <a:p>
            <a:pPr marL="609600" indent="-609600"/>
            <a:endParaRPr lang="en-US" dirty="0"/>
          </a:p>
        </p:txBody>
      </p:sp>
      <p:pic>
        <p:nvPicPr>
          <p:cNvPr id="24166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038600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38600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600200" cy="132775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3" name="Picture 9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1" y="5462476"/>
            <a:ext cx="772932" cy="613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524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51545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51715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535" y="434340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Mutualistic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1662" y="3411712"/>
            <a:ext cx="24320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Predator</a:t>
            </a:r>
          </a:p>
          <a:p>
            <a:pPr algn="ctr">
              <a:buNone/>
            </a:pPr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Prey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8702" y="4813012"/>
            <a:ext cx="2672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Competitive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3361" y="5334000"/>
            <a:ext cx="2823209" cy="10402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(For Light and</a:t>
            </a:r>
          </a:p>
          <a:p>
            <a:pPr algn="ctr">
              <a:buNone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Nutrients</a:t>
            </a:r>
            <a:r>
              <a: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937230"/>
            <a:ext cx="864844" cy="14249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81F2C-AD46-0BD2-F8BE-7A8F23935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This is the name for a long term relationship between two or more different species.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1987" name="Picture 5" descr="bee_flower_symb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9" y="1371600"/>
            <a:ext cx="8458200" cy="5257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dirty="0">
                <a:latin typeface="Verdana" pitchFamily="34" charset="0"/>
              </a:rPr>
              <a:t>Copyright © 2024 </a:t>
            </a:r>
            <a:r>
              <a:rPr lang="en-US" sz="800" dirty="0" err="1">
                <a:latin typeface="Verdana" pitchFamily="34" charset="0"/>
              </a:rPr>
              <a:t>SlideSpark</a:t>
            </a:r>
            <a:r>
              <a:rPr lang="en-US" sz="800" dirty="0">
                <a:latin typeface="Verdana" pitchFamily="34" charset="0"/>
              </a:rPr>
              <a:t> LLC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86400"/>
            <a:ext cx="8134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13830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16369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the type of mutualism where both species help feed each other.  </a:t>
            </a:r>
          </a:p>
          <a:p>
            <a:pPr lvl="1">
              <a:defRPr/>
            </a:pPr>
            <a:r>
              <a:rPr lang="en-US" dirty="0"/>
              <a:t>Usually nutrient related.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9555" name="Content Placeholder 3" descr="entomology_tour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267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9326" y="19812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0BDB0-5BED-100C-A537-D50CA060A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76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the type of mutualism where both species help feed each other.  </a:t>
            </a:r>
          </a:p>
          <a:p>
            <a:pPr lvl="1">
              <a:defRPr/>
            </a:pPr>
            <a:r>
              <a:rPr lang="en-US" dirty="0"/>
              <a:t>Usually nutrient related.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9555" name="Content Placeholder 3" descr="entomology_tour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267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9326" y="19812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24" y="5105400"/>
            <a:ext cx="87879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Trophic Mutualism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56720-D4C4-3A4D-B493-E5BDE4FA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7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D4FC3-3AE0-6467-64E9-1D9ACA67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778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AWAY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MY SIDE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99"/>
                          </a:solidFill>
                        </a:rPr>
                        <a:t>STRANGE PETS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 FROM HERE</a:t>
                      </a:r>
                      <a:br>
                        <a:rPr lang="en-US" baseline="0" dirty="0"/>
                      </a:b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-Bonus-</a:t>
                      </a:r>
                    </a:p>
                    <a:p>
                      <a:pPr algn="ctr"/>
                      <a:r>
                        <a:rPr lang="en-US" dirty="0"/>
                        <a:t>FOREIGN</a:t>
                      </a:r>
                      <a:r>
                        <a:rPr lang="en-US" baseline="0" dirty="0"/>
                        <a:t> FILMS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*25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391" y="237456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Ecology Interactions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ACBD3-675E-D74F-4F6A-386D30B8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81800"/>
            <a:ext cx="1617102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44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5050"/>
                </a:solidFill>
              </a:rPr>
              <a:t>This is the type of mutualism where one species protects the other and gets some benefits for its help.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876800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7526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247627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5050"/>
                </a:solidFill>
              </a:rPr>
              <a:t>This is the type of mutualism where one species protects the other and gets some benefits for its help.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876800"/>
          </a:xfrm>
          <a:prstGeom prst="rect">
            <a:avLst/>
          </a:prstGeom>
          <a:noFill/>
          <a:ln w="5715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7526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pic>
        <p:nvPicPr>
          <p:cNvPr id="6" name="Picture 3" descr="180px-Lycaenid_ant_s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513">
            <a:off x="640625" y="3348164"/>
            <a:ext cx="3850689" cy="2438400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2839" y="3657600"/>
            <a:ext cx="5040161" cy="25299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Defensive </a:t>
            </a:r>
          </a:p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</a:p>
        </p:txBody>
      </p:sp>
    </p:spTree>
    <p:extLst>
      <p:ext uri="{BB962C8B-B14F-4D97-AF65-F5344CB8AC3E}">
        <p14:creationId xmlns:p14="http://schemas.microsoft.com/office/powerpoint/2010/main" val="7950006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9900"/>
                </a:solidFill>
              </a:rPr>
              <a:t>This is the type of mutualism where one species gets food and shelter, the other has parasites removed.</a:t>
            </a:r>
          </a:p>
          <a:p>
            <a:pPr eaLnBrk="1" hangingPunct="1">
              <a:defRPr/>
            </a:pP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6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6482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596" y="1841205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90767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9900"/>
                </a:solidFill>
              </a:rPr>
              <a:t>This is the type of mutualism where one species gets food and shelter, the other has parasites removed.</a:t>
            </a:r>
          </a:p>
          <a:p>
            <a:pPr eaLnBrk="1" hangingPunct="1">
              <a:defRPr/>
            </a:pP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6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6482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596" y="1841205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881549"/>
            <a:ext cx="4842992" cy="25299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cap="none" spc="0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66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Cleaning</a:t>
            </a:r>
          </a:p>
          <a:p>
            <a:pPr algn="ctr">
              <a:buNone/>
            </a:pPr>
            <a:r>
              <a:rPr lang="en-US" sz="7200" b="1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66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Symbiosis</a:t>
            </a:r>
            <a:endParaRPr lang="en-US" sz="7200" b="1" cap="none" spc="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66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4472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CC"/>
                </a:solidFill>
              </a:rPr>
              <a:t>This is the type of mutualism where one species receives food in exchange for moving the pollen or seeds of its partner. 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7" name="Picture 4" descr="pseudomasari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9688"/>
            <a:ext cx="8610600" cy="4717312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596" y="1759688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014344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8392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CC"/>
                </a:solidFill>
              </a:rPr>
              <a:t>This is the type of mutualism where one species receives food in exchange for moving the pollen or seeds of its partner. </a:t>
            </a: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>
                <a:latin typeface="Verdana" pitchFamily="34" charset="0"/>
              </a:rPr>
              <a:t>Copyright © 2010 Ryan P. Murphy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7" name="Picture 4" descr="pseudomasari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9688"/>
            <a:ext cx="8610600" cy="4717312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596" y="1759688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3327373"/>
            <a:ext cx="3797835" cy="19205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5400" b="1" cap="none" spc="0" dirty="0">
                <a:ln w="17780" cmpd="sng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Dispersive</a:t>
            </a:r>
          </a:p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6600CC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Mutualism</a:t>
            </a:r>
            <a:endParaRPr lang="en-US" sz="5400" b="1" cap="none" spc="0" dirty="0">
              <a:ln w="17780" cmpd="sng">
                <a:solidFill>
                  <a:srgbClr val="6600CC"/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7802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4538</Words>
  <Application>Microsoft Office PowerPoint</Application>
  <PresentationFormat>On-screen Show (4:3)</PresentationFormat>
  <Paragraphs>1576</Paragraphs>
  <Slides>164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</vt:vector>
  </HeadingPairs>
  <TitlesOfParts>
    <vt:vector size="172" baseType="lpstr">
      <vt:lpstr>Arial</vt:lpstr>
      <vt:lpstr>Arial Black</vt:lpstr>
      <vt:lpstr>Impact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Murphy</cp:lastModifiedBy>
  <cp:revision>7</cp:revision>
  <dcterms:modified xsi:type="dcterms:W3CDTF">2024-08-14T13:03:40Z</dcterms:modified>
</cp:coreProperties>
</file>